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60" r:id="rId2"/>
    <p:sldId id="547" r:id="rId3"/>
    <p:sldId id="542" r:id="rId4"/>
    <p:sldId id="551" r:id="rId5"/>
    <p:sldId id="552" r:id="rId6"/>
    <p:sldId id="561" r:id="rId7"/>
    <p:sldId id="562" r:id="rId8"/>
    <p:sldId id="563" r:id="rId9"/>
    <p:sldId id="564" r:id="rId10"/>
    <p:sldId id="565" r:id="rId11"/>
    <p:sldId id="566" r:id="rId12"/>
    <p:sldId id="584" r:id="rId13"/>
    <p:sldId id="585" r:id="rId14"/>
    <p:sldId id="594" r:id="rId15"/>
    <p:sldId id="586" r:id="rId16"/>
    <p:sldId id="595" r:id="rId17"/>
    <p:sldId id="567" r:id="rId18"/>
  </p:sldIdLst>
  <p:sldSz cx="10972800" cy="6858000"/>
  <p:notesSz cx="6858000" cy="9144000"/>
  <p:custDataLst>
    <p:tags r:id="rId20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58" d="100"/>
          <a:sy n="58" d="100"/>
        </p:scale>
        <p:origin x="468" y="6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6E21CCF-ED10-48D8-A499-A0DD02ED1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51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B6A0-8126-4360-8671-04D13567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2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34D8-B644-45AB-AA51-24ECB5BA2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5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3339-9FD1-481F-889E-2A5C0CEAC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43F5A-9308-4D7D-B7B2-ACBD18C7E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2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5F51-35A3-4581-8897-9ABC13A6B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9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EBE4E-4DFC-4A6E-B321-D05FAE1DA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1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052E5-AA2E-4D8E-9BF2-083C16AB6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49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5EA00-BF0D-4CF8-89BC-08B6D437F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6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1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04DD-098F-475C-BB4D-76D883087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6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605C0-46EB-4F6F-A39E-1FBB1C7EB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8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006C6-8814-4AB6-B0BE-128B557B1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8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E496C-0876-4F6B-93EF-F55973940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26ABC-603C-4650-A51A-8FD6A3167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0625DE2E-1111-4F83-8170-A3AB8F06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7" r:id="rId3"/>
    <p:sldLayoutId id="2147483666" r:id="rId4"/>
    <p:sldLayoutId id="2147483665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9" r:id="rId11"/>
    <p:sldLayoutId id="214748366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12" Type="http://schemas.openxmlformats.org/officeDocument/2006/relationships/image" Target="../media/image1.emf"/><Relationship Id="rId2" Type="http://schemas.openxmlformats.org/officeDocument/2006/relationships/audio" Target="Top%20Ca%20-%20Trai%20dat%20Nay%20La%20Cua%20Chung%20Minh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.gif"/><Relationship Id="rId10" Type="http://schemas.openxmlformats.org/officeDocument/2006/relationships/image" Target="../media/image8.jpeg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7.jpeg"/><Relationship Id="rId10" Type="http://schemas.openxmlformats.org/officeDocument/2006/relationships/image" Target="../media/image32.jpe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7.jpeg"/><Relationship Id="rId10" Type="http://schemas.openxmlformats.org/officeDocument/2006/relationships/image" Target="../media/image32.jpe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>
            <a:extLst>
              <a:ext uri="{FF2B5EF4-FFF2-40B4-BE49-F238E27FC236}">
                <a16:creationId xmlns:a16="http://schemas.microsoft.com/office/drawing/2014/main" id="{522D29F0-2039-4586-B7A6-A677EF2646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838200"/>
            <a:ext cx="7686675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liệt chào mừng quý thầy cô </a:t>
            </a:r>
          </a:p>
          <a:p>
            <a:pPr algn="ctr"/>
            <a:r>
              <a:rPr lang="en-US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 dự giờ âm nhạc</a:t>
            </a:r>
          </a:p>
        </p:txBody>
      </p:sp>
      <p:pic>
        <p:nvPicPr>
          <p:cNvPr id="2051" name="Picture 8" descr="Bellcoll">
            <a:extLst>
              <a:ext uri="{FF2B5EF4-FFF2-40B4-BE49-F238E27FC236}">
                <a16:creationId xmlns:a16="http://schemas.microsoft.com/office/drawing/2014/main" id="{3B84F0FB-A7F1-41DC-90EA-F77151306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0245">
            <a:off x="9144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Picture1">
            <a:extLst>
              <a:ext uri="{FF2B5EF4-FFF2-40B4-BE49-F238E27FC236}">
                <a16:creationId xmlns:a16="http://schemas.microsoft.com/office/drawing/2014/main" id="{4BD6B9DE-C320-4E6F-8437-F696A25AA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1980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">
            <a:extLst>
              <a:ext uri="{FF2B5EF4-FFF2-40B4-BE49-F238E27FC236}">
                <a16:creationId xmlns:a16="http://schemas.microsoft.com/office/drawing/2014/main" id="{AAE56206-DADC-4B7C-80CC-D812F45D9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400800"/>
            <a:ext cx="4389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34">
            <a:extLst>
              <a:ext uri="{FF2B5EF4-FFF2-40B4-BE49-F238E27FC236}">
                <a16:creationId xmlns:a16="http://schemas.microsoft.com/office/drawing/2014/main" id="{99D72CC8-FD15-4587-BC10-38A3E174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1219201"/>
            <a:ext cx="28575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34">
            <a:extLst>
              <a:ext uri="{FF2B5EF4-FFF2-40B4-BE49-F238E27FC236}">
                <a16:creationId xmlns:a16="http://schemas.microsoft.com/office/drawing/2014/main" id="{9829840E-B707-40AD-8F75-6A1B8205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0"/>
            <a:ext cx="44481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34">
            <a:extLst>
              <a:ext uri="{FF2B5EF4-FFF2-40B4-BE49-F238E27FC236}">
                <a16:creationId xmlns:a16="http://schemas.microsoft.com/office/drawing/2014/main" id="{F6DB82B8-4D11-4C2B-B825-802A14C99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1"/>
            <a:ext cx="28575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butterflies_flowers_md_wht">
            <a:extLst>
              <a:ext uri="{FF2B5EF4-FFF2-40B4-BE49-F238E27FC236}">
                <a16:creationId xmlns:a16="http://schemas.microsoft.com/office/drawing/2014/main" id="{E71512D0-D4EF-43CC-B5C1-27AFBCDD82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38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F_112">
            <a:extLst>
              <a:ext uri="{FF2B5EF4-FFF2-40B4-BE49-F238E27FC236}">
                <a16:creationId xmlns:a16="http://schemas.microsoft.com/office/drawing/2014/main" id="{D9393B2A-0F2B-48AB-B7C6-636687361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9120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Bellcoll">
            <a:extLst>
              <a:ext uri="{FF2B5EF4-FFF2-40B4-BE49-F238E27FC236}">
                <a16:creationId xmlns:a16="http://schemas.microsoft.com/office/drawing/2014/main" id="{122BCED1-608B-49D6-8C48-5EF7155B1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4821">
            <a:off x="86868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60" name="Object 12">
            <a:extLst>
              <a:ext uri="{FF2B5EF4-FFF2-40B4-BE49-F238E27FC236}">
                <a16:creationId xmlns:a16="http://schemas.microsoft.com/office/drawing/2014/main" id="{DD7DC60F-2C3F-43E6-8347-A333016A2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505200"/>
          <a:ext cx="2590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11" imgW="4691160" imgH="3524400" progId="CorelDRAW.Graphic.12">
                  <p:embed/>
                </p:oleObj>
              </mc:Choice>
              <mc:Fallback>
                <p:oleObj name="CorelDRAW" r:id="rId11" imgW="4691160" imgH="3524400" progId="CorelDRAW.Graphic.12">
                  <p:embed/>
                  <p:pic>
                    <p:nvPicPr>
                      <p:cNvPr id="2060" name="Object 12">
                        <a:extLst>
                          <a:ext uri="{FF2B5EF4-FFF2-40B4-BE49-F238E27FC236}">
                            <a16:creationId xmlns:a16="http://schemas.microsoft.com/office/drawing/2014/main" id="{DD7DC60F-2C3F-43E6-8347-A333016A21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505200"/>
                        <a:ext cx="25908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WordArt 13">
            <a:extLst>
              <a:ext uri="{FF2B5EF4-FFF2-40B4-BE49-F238E27FC236}">
                <a16:creationId xmlns:a16="http://schemas.microsoft.com/office/drawing/2014/main" id="{A250BA94-B318-4135-81FE-1008B701D4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5715001"/>
            <a:ext cx="6324600" cy="447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066" name="Top Ca - Trai dat Nay La Cua Chung Minh.mp3">
            <a:hlinkClick r:id="" action="ppaction://media"/>
            <a:extLst>
              <a:ext uri="{FF2B5EF4-FFF2-40B4-BE49-F238E27FC236}">
                <a16:creationId xmlns:a16="http://schemas.microsoft.com/office/drawing/2014/main" id="{507ACF77-E16A-4A07-B855-966F42B910F7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2530" fill="hold"/>
                                        <p:tgtEl>
                                          <p:spTgt spid="2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2411413" y="2732088"/>
            <a:ext cx="61610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187E2-ED38-4B35-BE01-381A5CB9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0"/>
            <a:ext cx="7239000" cy="6858000"/>
          </a:xfrm>
          <a:prstGeom prst="rect">
            <a:avLst/>
          </a:prstGeom>
        </p:spPr>
      </p:pic>
      <p:pic>
        <p:nvPicPr>
          <p:cNvPr id="12291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0" y="404813"/>
            <a:ext cx="2030413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FDF828-BB63-4695-923E-36F99B4023D9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47750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60375" y="1114425"/>
            <a:ext cx="10104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DÙNG NHẠC CỤ GÕ THEO HÌNH TIẾT TẤU</a:t>
            </a:r>
          </a:p>
        </p:txBody>
      </p:sp>
      <p:pic>
        <p:nvPicPr>
          <p:cNvPr id="1434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06900"/>
            <a:ext cx="10104438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6"/>
          <a:stretch>
            <a:fillRect/>
          </a:stretch>
        </p:blipFill>
        <p:spPr bwMode="auto">
          <a:xfrm>
            <a:off x="877888" y="1978025"/>
            <a:ext cx="91455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16144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22621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29098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4117975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5773738" y="3032125"/>
            <a:ext cx="6492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64404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71040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83105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641725"/>
            <a:ext cx="5334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1612900" y="4140200"/>
            <a:ext cx="514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237648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297815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4186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5837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65913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72390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84455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0375" y="1114425"/>
            <a:ext cx="101044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DÙNG NHẠC CỤ GÕ THEO HÌNH TIẾT TẤU</a:t>
            </a:r>
          </a:p>
        </p:txBody>
      </p:sp>
      <p:pic>
        <p:nvPicPr>
          <p:cNvPr id="15364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06900"/>
            <a:ext cx="10104438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2" b="8530"/>
          <a:stretch>
            <a:fillRect/>
          </a:stretch>
        </p:blipFill>
        <p:spPr bwMode="auto">
          <a:xfrm>
            <a:off x="877888" y="2027238"/>
            <a:ext cx="914558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1614488" y="3032125"/>
            <a:ext cx="6477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4117975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5773738" y="3032125"/>
            <a:ext cx="6492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6440488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D:\GIÁO ÁN 1 2020-2021\HÌNH SOẠN GIÁO ÁN\Nhạc cụ\Thanh phách\Thanh phác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7" t="15363" r="42961" b="76109"/>
          <a:stretch>
            <a:fillRect/>
          </a:stretch>
        </p:blipFill>
        <p:spPr bwMode="auto">
          <a:xfrm>
            <a:off x="8310563" y="3008313"/>
            <a:ext cx="6477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671888"/>
            <a:ext cx="5334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3641725"/>
            <a:ext cx="5334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1612900" y="4140200"/>
            <a:ext cx="5143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4186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5837238" y="4186238"/>
            <a:ext cx="5127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65913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t="10466" r="17693" b="13300"/>
          <a:stretch>
            <a:fillRect/>
          </a:stretch>
        </p:blipFill>
        <p:spPr bwMode="auto">
          <a:xfrm>
            <a:off x="8445500" y="4186238"/>
            <a:ext cx="512763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955675" y="2060575"/>
            <a:ext cx="91424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SỬ DỤNG NHẠC CỤ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ĐỆM CHO BÀI HÁT NGÀY HÈ VUI</a:t>
            </a:r>
          </a:p>
        </p:txBody>
      </p:sp>
      <p:pic>
        <p:nvPicPr>
          <p:cNvPr id="1639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01"/>
          <a:stretch>
            <a:fillRect/>
          </a:stretch>
        </p:blipFill>
        <p:spPr bwMode="auto">
          <a:xfrm>
            <a:off x="796925" y="1181100"/>
            <a:ext cx="9153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0829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0829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30861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8"/>
          <a:stretch>
            <a:fillRect/>
          </a:stretch>
        </p:blipFill>
        <p:spPr bwMode="auto">
          <a:xfrm>
            <a:off x="654050" y="4144963"/>
            <a:ext cx="9153525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5699125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5715000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574833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571658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5716588"/>
            <a:ext cx="638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3543300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543300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3543300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35433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6159500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6176963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6208713"/>
            <a:ext cx="5857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6208713"/>
            <a:ext cx="58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6176963"/>
            <a:ext cx="5857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r="38049" b="90034"/>
          <a:stretch>
            <a:fillRect/>
          </a:stretch>
        </p:blipFill>
        <p:spPr bwMode="auto">
          <a:xfrm>
            <a:off x="3703638" y="0"/>
            <a:ext cx="29591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3" t="11774" r="18942" b="84303"/>
          <a:stretch>
            <a:fillRect/>
          </a:stretch>
        </p:blipFill>
        <p:spPr bwMode="auto">
          <a:xfrm>
            <a:off x="5988050" y="646113"/>
            <a:ext cx="256222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0ED409F-63CB-4465-A229-D30EF28C10B6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2997200"/>
            <a:ext cx="80232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811463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74800" y="3952875"/>
            <a:ext cx="80232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46088" y="3500438"/>
            <a:ext cx="4368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NHẠC CỤ:</a:t>
            </a:r>
          </a:p>
        </p:txBody>
      </p:sp>
      <p:pic>
        <p:nvPicPr>
          <p:cNvPr id="18439" name="Picture 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8006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45243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862263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37117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32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24584" grpId="0"/>
      <p:bldP spid="15" grpId="0"/>
      <p:bldP spid="245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43216" y="2344738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671638"/>
            <a:ext cx="2822575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168650"/>
            <a:ext cx="2797175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593850"/>
            <a:ext cx="26289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168650"/>
            <a:ext cx="2522538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354138"/>
            <a:ext cx="7416800" cy="36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23025" y="3819525"/>
            <a:ext cx="396081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Lê Bùi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1416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61963" y="270827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512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7" r="1831" b="78391"/>
          <a:stretch>
            <a:fillRect/>
          </a:stretch>
        </p:blipFill>
        <p:spPr bwMode="auto">
          <a:xfrm>
            <a:off x="2387600" y="1037117"/>
            <a:ext cx="61229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558800" y="3203575"/>
            <a:ext cx="3271838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7634288" y="2686050"/>
            <a:ext cx="28670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5D560-9FC8-4DF5-BF1E-2B9D25AA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6147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74613" y="1162050"/>
            <a:ext cx="2030412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AE7285-BB5A-4966-BB1E-CD6B84E5ECC8}"/>
              </a:ext>
            </a:extLst>
          </p:cNvPr>
          <p:cNvSpPr/>
          <p:nvPr/>
        </p:nvSpPr>
        <p:spPr>
          <a:xfrm>
            <a:off x="225723" y="260648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pic>
        <p:nvPicPr>
          <p:cNvPr id="717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4394D6-C237-4729-B7AA-7942EEE92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95250"/>
            <a:ext cx="7239000" cy="6667500"/>
          </a:xfrm>
          <a:prstGeom prst="rect">
            <a:avLst/>
          </a:prstGeom>
        </p:spPr>
      </p:pic>
      <p:pic>
        <p:nvPicPr>
          <p:cNvPr id="8195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229816" y="332656"/>
            <a:ext cx="2102420" cy="218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D5670A-D514-4426-8002-B133C90FA1BC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522413" y="2619375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NGÀY HÈ VUI</a:t>
            </a:r>
          </a:p>
        </p:txBody>
      </p:sp>
      <p:pic>
        <p:nvPicPr>
          <p:cNvPr id="922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DD621-7BDD-4F69-AA15-D3F88736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4287"/>
            <a:ext cx="7848600" cy="6829425"/>
          </a:xfrm>
          <a:prstGeom prst="rect">
            <a:avLst/>
          </a:prstGeom>
        </p:spPr>
      </p:pic>
      <p:pic>
        <p:nvPicPr>
          <p:cNvPr id="10243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6098" b="6747"/>
          <a:stretch>
            <a:fillRect/>
          </a:stretch>
        </p:blipFill>
        <p:spPr bwMode="auto">
          <a:xfrm>
            <a:off x="0" y="404813"/>
            <a:ext cx="2030413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67020" b="6747"/>
          <a:stretch>
            <a:fillRect/>
          </a:stretch>
        </p:blipFill>
        <p:spPr bwMode="auto">
          <a:xfrm>
            <a:off x="9015413" y="4652963"/>
            <a:ext cx="19415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8B63BC-DEDC-44BC-8E2E-2430DA3B6138}"/>
              </a:ext>
            </a:extLst>
          </p:cNvPr>
          <p:cNvSpPr/>
          <p:nvPr/>
        </p:nvSpPr>
        <p:spPr>
          <a:xfrm>
            <a:off x="8942784" y="26022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NGÀY HÈ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745416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12817</TotalTime>
  <Words>127</Words>
  <Application>Microsoft Office PowerPoint</Application>
  <PresentationFormat>Custom</PresentationFormat>
  <Paragraphs>32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Cambria</vt:lpstr>
      <vt:lpstr>Times New Roman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641</cp:revision>
  <dcterms:created xsi:type="dcterms:W3CDTF">2010-04-30T18:19:48Z</dcterms:created>
  <dcterms:modified xsi:type="dcterms:W3CDTF">2023-04-26T08:39:59Z</dcterms:modified>
</cp:coreProperties>
</file>