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41" r:id="rId3"/>
    <p:sldMasterId id="2147483768" r:id="rId4"/>
    <p:sldMasterId id="2147483781" r:id="rId5"/>
    <p:sldMasterId id="2147483794" r:id="rId6"/>
  </p:sldMasterIdLst>
  <p:notesMasterIdLst>
    <p:notesMasterId r:id="rId28"/>
  </p:notesMasterIdLst>
  <p:sldIdLst>
    <p:sldId id="555" r:id="rId7"/>
    <p:sldId id="461" r:id="rId8"/>
    <p:sldId id="497" r:id="rId9"/>
    <p:sldId id="470" r:id="rId10"/>
    <p:sldId id="498" r:id="rId11"/>
    <p:sldId id="567" r:id="rId12"/>
    <p:sldId id="556" r:id="rId13"/>
    <p:sldId id="558" r:id="rId14"/>
    <p:sldId id="559" r:id="rId15"/>
    <p:sldId id="560" r:id="rId16"/>
    <p:sldId id="561" r:id="rId17"/>
    <p:sldId id="562" r:id="rId18"/>
    <p:sldId id="500" r:id="rId19"/>
    <p:sldId id="564" r:id="rId20"/>
    <p:sldId id="543" r:id="rId21"/>
    <p:sldId id="566" r:id="rId22"/>
    <p:sldId id="546" r:id="rId23"/>
    <p:sldId id="508" r:id="rId24"/>
    <p:sldId id="525" r:id="rId25"/>
    <p:sldId id="554" r:id="rId26"/>
    <p:sldId id="422" r:id="rId27"/>
  </p:sldIdLst>
  <p:sldSz cx="9144000" cy="5143500" type="screen16x9"/>
  <p:notesSz cx="6858000" cy="9144000"/>
  <p:defaultText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3CEF6"/>
    <a:srgbClr val="A521AF"/>
    <a:srgbClr val="AD27B7"/>
    <a:srgbClr val="8F45C7"/>
    <a:srgbClr val="ECB2F0"/>
    <a:srgbClr val="E496EA"/>
    <a:srgbClr val="D24CDC"/>
    <a:srgbClr val="DD77E5"/>
    <a:srgbClr val="BF2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7" d="100"/>
          <a:sy n="97" d="100"/>
        </p:scale>
        <p:origin x="970"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3CAFF-4D11-4A8E-8C2F-A098D7A7599D}"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vi-VN"/>
        </a:p>
      </dgm:t>
    </dgm:pt>
    <dgm:pt modelId="{B81FFDE4-37E0-4398-A38C-A20AB7406FBB}">
      <dgm:prSet phldrT="[Text]"/>
      <dgm:spPr/>
      <dgm:t>
        <a:bodyPr/>
        <a:lstStyle/>
        <a:p>
          <a:r>
            <a:rPr lang="en-US"/>
            <a:t>Nhiệm vụ 1</a:t>
          </a:r>
          <a:endParaRPr lang="vi-VN"/>
        </a:p>
      </dgm:t>
    </dgm:pt>
    <dgm:pt modelId="{ADCA8967-9584-47A7-AA79-C7F8123CE735}" type="parTrans" cxnId="{F7BE2C68-D3F1-434D-A3DA-BB941AFBB594}">
      <dgm:prSet/>
      <dgm:spPr/>
      <dgm:t>
        <a:bodyPr/>
        <a:lstStyle/>
        <a:p>
          <a:endParaRPr lang="vi-VN"/>
        </a:p>
      </dgm:t>
    </dgm:pt>
    <dgm:pt modelId="{36A29620-F57F-4589-BB35-742A53C19163}" type="sibTrans" cxnId="{F7BE2C68-D3F1-434D-A3DA-BB941AFBB594}">
      <dgm:prSet/>
      <dgm:spPr/>
      <dgm:t>
        <a:bodyPr/>
        <a:lstStyle/>
        <a:p>
          <a:endParaRPr lang="vi-VN"/>
        </a:p>
      </dgm:t>
    </dgm:pt>
    <dgm:pt modelId="{B7C2736B-1AFC-4284-8FC6-712FC621D23E}">
      <dgm:prSet phldrT="[Text]"/>
      <dgm:spPr/>
      <dgm:t>
        <a:bodyPr/>
        <a:lstStyle/>
        <a:p>
          <a:r>
            <a:rPr lang="en-US"/>
            <a:t>Nhiệm vụ 2</a:t>
          </a:r>
          <a:endParaRPr lang="vi-VN"/>
        </a:p>
      </dgm:t>
    </dgm:pt>
    <dgm:pt modelId="{6CA8DA56-0A00-4CA8-9804-4A7374F83C32}" type="parTrans" cxnId="{E94BA9C5-6138-4F47-9D5D-2DF6EB6CF064}">
      <dgm:prSet/>
      <dgm:spPr/>
      <dgm:t>
        <a:bodyPr/>
        <a:lstStyle/>
        <a:p>
          <a:endParaRPr lang="vi-VN"/>
        </a:p>
      </dgm:t>
    </dgm:pt>
    <dgm:pt modelId="{B7F6EF2F-1811-4014-ACBF-D6A29114937A}" type="sibTrans" cxnId="{E94BA9C5-6138-4F47-9D5D-2DF6EB6CF064}">
      <dgm:prSet/>
      <dgm:spPr/>
      <dgm:t>
        <a:bodyPr/>
        <a:lstStyle/>
        <a:p>
          <a:endParaRPr lang="vi-VN"/>
        </a:p>
      </dgm:t>
    </dgm:pt>
    <dgm:pt modelId="{A0DD9849-9E71-4B7E-90B7-2EC3072B79C6}">
      <dgm:prSet phldrT="[Text]" custT="1"/>
      <dgm:spPr/>
      <dgm:t>
        <a:bodyPr/>
        <a:lstStyle/>
        <a:p>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dấu</a:t>
          </a:r>
          <a:r>
            <a:rPr lang="en-US" sz="2800" dirty="0">
              <a:latin typeface="Times New Roman" pitchFamily="18" charset="0"/>
              <a:cs typeface="Times New Roman" pitchFamily="18" charset="0"/>
            </a:rPr>
            <a:t> “v”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khỏe</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dgm:t>
    </dgm:pt>
    <dgm:pt modelId="{F87E260F-7F60-4EA5-88B2-EF43362D50D3}" type="parTrans" cxnId="{E2CD9927-4543-4144-B87B-E106015E0187}">
      <dgm:prSet/>
      <dgm:spPr/>
      <dgm:t>
        <a:bodyPr/>
        <a:lstStyle/>
        <a:p>
          <a:endParaRPr lang="vi-VN"/>
        </a:p>
      </dgm:t>
    </dgm:pt>
    <dgm:pt modelId="{B7052F69-96D5-441A-9FAD-F3E74ADF0812}" type="sibTrans" cxnId="{E2CD9927-4543-4144-B87B-E106015E0187}">
      <dgm:prSet/>
      <dgm:spPr/>
      <dgm:t>
        <a:bodyPr/>
        <a:lstStyle/>
        <a:p>
          <a:endParaRPr lang="vi-VN"/>
        </a:p>
      </dgm:t>
    </dgm:pt>
    <dgm:pt modelId="{80BC9CD4-B6ED-4E9B-9C63-28988D51808F}">
      <dgm:prSet custT="1"/>
      <dgm:spPr/>
      <dgm:t>
        <a:bodyPr/>
        <a:lstStyle/>
        <a:p>
          <a:r>
            <a:rPr lang="en-US" sz="3200">
              <a:latin typeface="Times New Roman" pitchFamily="18" charset="0"/>
              <a:cs typeface="Times New Roman" pitchFamily="18" charset="0"/>
            </a:rPr>
            <a:t>Các bạn nhỏ trong hình đang làm gì?  </a:t>
          </a:r>
          <a:endParaRPr lang="vi-VN" sz="3200">
            <a:latin typeface="Times New Roman" pitchFamily="18" charset="0"/>
            <a:cs typeface="Times New Roman" pitchFamily="18" charset="0"/>
          </a:endParaRPr>
        </a:p>
      </dgm:t>
    </dgm:pt>
    <dgm:pt modelId="{1EB01221-F285-4B21-96D4-E570EC3472BF}" type="parTrans" cxnId="{B0F5F645-E7DB-4689-8833-B9874FA8AF12}">
      <dgm:prSet/>
      <dgm:spPr/>
      <dgm:t>
        <a:bodyPr/>
        <a:lstStyle/>
        <a:p>
          <a:endParaRPr lang="vi-VN"/>
        </a:p>
      </dgm:t>
    </dgm:pt>
    <dgm:pt modelId="{BB447631-007F-4598-BAD1-B601DF480596}" type="sibTrans" cxnId="{B0F5F645-E7DB-4689-8833-B9874FA8AF12}">
      <dgm:prSet/>
      <dgm:spPr/>
      <dgm:t>
        <a:bodyPr/>
        <a:lstStyle/>
        <a:p>
          <a:endParaRPr lang="vi-VN"/>
        </a:p>
      </dgm:t>
    </dgm:pt>
    <dgm:pt modelId="{D6997345-355F-4BCF-827E-4ADFC7B0F78C}">
      <dgm:prSet phldrT="[Text]" custT="1"/>
      <dgm:spPr/>
      <dgm:t>
        <a:bodyPr/>
        <a:lstStyle/>
        <a:p>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dấu</a:t>
          </a:r>
          <a:r>
            <a:rPr lang="en-US" sz="2800" dirty="0">
              <a:latin typeface="Times New Roman" pitchFamily="18" charset="0"/>
              <a:cs typeface="Times New Roman" pitchFamily="18" charset="0"/>
            </a:rPr>
            <a:t> “x</a:t>
          </a:r>
          <a:r>
            <a:rPr lang="en-US" sz="2800" i="1"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khỏe</a:t>
          </a:r>
          <a:r>
            <a:rPr lang="en-US" sz="2800" dirty="0">
              <a:latin typeface="Times New Roman" pitchFamily="18" charset="0"/>
              <a:cs typeface="Times New Roman" pitchFamily="18" charset="0"/>
            </a:rPr>
            <a:t>? </a:t>
          </a:r>
          <a:endParaRPr lang="vi-VN" sz="2800" dirty="0">
            <a:latin typeface="Times New Roman" pitchFamily="18" charset="0"/>
            <a:cs typeface="Times New Roman" pitchFamily="18" charset="0"/>
          </a:endParaRPr>
        </a:p>
      </dgm:t>
    </dgm:pt>
    <dgm:pt modelId="{FD4F3487-120A-432F-B64B-E022E1C301B2}" type="parTrans" cxnId="{A9B9C299-6CCC-40F8-AE07-7F5484DE9CDD}">
      <dgm:prSet/>
      <dgm:spPr/>
    </dgm:pt>
    <dgm:pt modelId="{C228CDF6-70BA-498A-AC70-D207DDDA5EE0}" type="sibTrans" cxnId="{A9B9C299-6CCC-40F8-AE07-7F5484DE9CDD}">
      <dgm:prSet/>
      <dgm:spPr/>
    </dgm:pt>
    <dgm:pt modelId="{A289DBCC-811D-46AB-8213-CAA093E1ADA7}">
      <dgm:prSet phldrT="[Text]" custT="1"/>
      <dgm:spPr/>
      <dgm:t>
        <a:bodyPr/>
        <a:lstStyle/>
        <a:p>
          <a:r>
            <a:rPr lang="en-US" sz="2800">
              <a:latin typeface="Times New Roman" pitchFamily="18" charset="0"/>
              <a:cs typeface="Times New Roman" pitchFamily="18" charset="0"/>
            </a:rPr>
            <a:t>Vì sao ?</a:t>
          </a:r>
          <a:endParaRPr lang="vi-VN" sz="2800">
            <a:latin typeface="Times New Roman" pitchFamily="18" charset="0"/>
            <a:cs typeface="Times New Roman" pitchFamily="18" charset="0"/>
          </a:endParaRPr>
        </a:p>
      </dgm:t>
    </dgm:pt>
    <dgm:pt modelId="{87194CAB-10CB-41C8-BBC7-2A8185CF364C}" type="parTrans" cxnId="{49565964-DE8E-4F85-9001-7B3E075A8191}">
      <dgm:prSet/>
      <dgm:spPr/>
    </dgm:pt>
    <dgm:pt modelId="{BBC7BEE6-B7CB-45DF-B044-FFE875D63EE9}" type="sibTrans" cxnId="{49565964-DE8E-4F85-9001-7B3E075A8191}">
      <dgm:prSet/>
      <dgm:spPr/>
    </dgm:pt>
    <dgm:pt modelId="{7450ACA7-CB77-4C5C-889A-D01C10F75CF4}" type="pres">
      <dgm:prSet presAssocID="{6C63CAFF-4D11-4A8E-8C2F-A098D7A7599D}" presName="linearFlow" presStyleCnt="0">
        <dgm:presLayoutVars>
          <dgm:dir/>
          <dgm:animLvl val="lvl"/>
          <dgm:resizeHandles val="exact"/>
        </dgm:presLayoutVars>
      </dgm:prSet>
      <dgm:spPr/>
    </dgm:pt>
    <dgm:pt modelId="{02C24CC4-2D45-4785-AE1C-F9050ADBF639}" type="pres">
      <dgm:prSet presAssocID="{B81FFDE4-37E0-4398-A38C-A20AB7406FBB}" presName="composite" presStyleCnt="0"/>
      <dgm:spPr/>
    </dgm:pt>
    <dgm:pt modelId="{1FA54AD4-3594-4176-82CF-786C2CC26D62}" type="pres">
      <dgm:prSet presAssocID="{B81FFDE4-37E0-4398-A38C-A20AB7406FBB}" presName="parentText" presStyleLbl="alignNode1" presStyleIdx="0" presStyleCnt="2">
        <dgm:presLayoutVars>
          <dgm:chMax val="1"/>
          <dgm:bulletEnabled val="1"/>
        </dgm:presLayoutVars>
      </dgm:prSet>
      <dgm:spPr/>
    </dgm:pt>
    <dgm:pt modelId="{8C432A67-9393-4BD4-9DF8-DFC3E3E003E9}" type="pres">
      <dgm:prSet presAssocID="{B81FFDE4-37E0-4398-A38C-A20AB7406FBB}" presName="descendantText" presStyleLbl="alignAcc1" presStyleIdx="0" presStyleCnt="2">
        <dgm:presLayoutVars>
          <dgm:bulletEnabled val="1"/>
        </dgm:presLayoutVars>
      </dgm:prSet>
      <dgm:spPr/>
    </dgm:pt>
    <dgm:pt modelId="{A79E5F35-408D-4CF1-B741-041230A2218D}" type="pres">
      <dgm:prSet presAssocID="{36A29620-F57F-4589-BB35-742A53C19163}" presName="sp" presStyleCnt="0"/>
      <dgm:spPr/>
    </dgm:pt>
    <dgm:pt modelId="{F037A37D-2B00-4720-9D7A-EB6812105D0B}" type="pres">
      <dgm:prSet presAssocID="{B7C2736B-1AFC-4284-8FC6-712FC621D23E}" presName="composite" presStyleCnt="0"/>
      <dgm:spPr/>
    </dgm:pt>
    <dgm:pt modelId="{2FF2A10E-9748-43E3-9F4C-56523AA9C415}" type="pres">
      <dgm:prSet presAssocID="{B7C2736B-1AFC-4284-8FC6-712FC621D23E}" presName="parentText" presStyleLbl="alignNode1" presStyleIdx="1" presStyleCnt="2">
        <dgm:presLayoutVars>
          <dgm:chMax val="1"/>
          <dgm:bulletEnabled val="1"/>
        </dgm:presLayoutVars>
      </dgm:prSet>
      <dgm:spPr/>
    </dgm:pt>
    <dgm:pt modelId="{124BDEB3-6D42-4914-80BB-F6581D90A8CB}" type="pres">
      <dgm:prSet presAssocID="{B7C2736B-1AFC-4284-8FC6-712FC621D23E}" presName="descendantText" presStyleLbl="alignAcc1" presStyleIdx="1" presStyleCnt="2" custScaleY="190039">
        <dgm:presLayoutVars>
          <dgm:bulletEnabled val="1"/>
        </dgm:presLayoutVars>
      </dgm:prSet>
      <dgm:spPr/>
    </dgm:pt>
  </dgm:ptLst>
  <dgm:cxnLst>
    <dgm:cxn modelId="{E2CD9927-4543-4144-B87B-E106015E0187}" srcId="{B7C2736B-1AFC-4284-8FC6-712FC621D23E}" destId="{A0DD9849-9E71-4B7E-90B7-2EC3072B79C6}" srcOrd="0" destOrd="0" parTransId="{F87E260F-7F60-4EA5-88B2-EF43362D50D3}" sibTransId="{B7052F69-96D5-441A-9FAD-F3E74ADF0812}"/>
    <dgm:cxn modelId="{655F9D3C-DB1A-41F8-996C-74D2B2196668}" type="presOf" srcId="{B81FFDE4-37E0-4398-A38C-A20AB7406FBB}" destId="{1FA54AD4-3594-4176-82CF-786C2CC26D62}" srcOrd="0" destOrd="0" presId="urn:microsoft.com/office/officeart/2005/8/layout/chevron2"/>
    <dgm:cxn modelId="{49565964-DE8E-4F85-9001-7B3E075A8191}" srcId="{B7C2736B-1AFC-4284-8FC6-712FC621D23E}" destId="{A289DBCC-811D-46AB-8213-CAA093E1ADA7}" srcOrd="2" destOrd="0" parTransId="{87194CAB-10CB-41C8-BBC7-2A8185CF364C}" sibTransId="{BBC7BEE6-B7CB-45DF-B044-FFE875D63EE9}"/>
    <dgm:cxn modelId="{B0F5F645-E7DB-4689-8833-B9874FA8AF12}" srcId="{B81FFDE4-37E0-4398-A38C-A20AB7406FBB}" destId="{80BC9CD4-B6ED-4E9B-9C63-28988D51808F}" srcOrd="0" destOrd="0" parTransId="{1EB01221-F285-4B21-96D4-E570EC3472BF}" sibTransId="{BB447631-007F-4598-BAD1-B601DF480596}"/>
    <dgm:cxn modelId="{F7BE2C68-D3F1-434D-A3DA-BB941AFBB594}" srcId="{6C63CAFF-4D11-4A8E-8C2F-A098D7A7599D}" destId="{B81FFDE4-37E0-4398-A38C-A20AB7406FBB}" srcOrd="0" destOrd="0" parTransId="{ADCA8967-9584-47A7-AA79-C7F8123CE735}" sibTransId="{36A29620-F57F-4589-BB35-742A53C19163}"/>
    <dgm:cxn modelId="{5074477D-249D-4820-9D4D-D1FABF5EA392}" type="presOf" srcId="{A289DBCC-811D-46AB-8213-CAA093E1ADA7}" destId="{124BDEB3-6D42-4914-80BB-F6581D90A8CB}" srcOrd="0" destOrd="2" presId="urn:microsoft.com/office/officeart/2005/8/layout/chevron2"/>
    <dgm:cxn modelId="{02CCCF82-0D20-413E-B17F-9EA6EEE5C334}" type="presOf" srcId="{80BC9CD4-B6ED-4E9B-9C63-28988D51808F}" destId="{8C432A67-9393-4BD4-9DF8-DFC3E3E003E9}" srcOrd="0" destOrd="0" presId="urn:microsoft.com/office/officeart/2005/8/layout/chevron2"/>
    <dgm:cxn modelId="{A9B9C299-6CCC-40F8-AE07-7F5484DE9CDD}" srcId="{B7C2736B-1AFC-4284-8FC6-712FC621D23E}" destId="{D6997345-355F-4BCF-827E-4ADFC7B0F78C}" srcOrd="1" destOrd="0" parTransId="{FD4F3487-120A-432F-B64B-E022E1C301B2}" sibTransId="{C228CDF6-70BA-498A-AC70-D207DDDA5EE0}"/>
    <dgm:cxn modelId="{4002F2A5-D31E-4F1E-A56D-DA7F3EE84BA7}" type="presOf" srcId="{B7C2736B-1AFC-4284-8FC6-712FC621D23E}" destId="{2FF2A10E-9748-43E3-9F4C-56523AA9C415}" srcOrd="0" destOrd="0" presId="urn:microsoft.com/office/officeart/2005/8/layout/chevron2"/>
    <dgm:cxn modelId="{9F136FB8-5275-45D8-BF38-90C2826A01B5}" type="presOf" srcId="{6C63CAFF-4D11-4A8E-8C2F-A098D7A7599D}" destId="{7450ACA7-CB77-4C5C-889A-D01C10F75CF4}" srcOrd="0" destOrd="0" presId="urn:microsoft.com/office/officeart/2005/8/layout/chevron2"/>
    <dgm:cxn modelId="{E94BA9C5-6138-4F47-9D5D-2DF6EB6CF064}" srcId="{6C63CAFF-4D11-4A8E-8C2F-A098D7A7599D}" destId="{B7C2736B-1AFC-4284-8FC6-712FC621D23E}" srcOrd="1" destOrd="0" parTransId="{6CA8DA56-0A00-4CA8-9804-4A7374F83C32}" sibTransId="{B7F6EF2F-1811-4014-ACBF-D6A29114937A}"/>
    <dgm:cxn modelId="{F11108E3-E9C3-462F-B201-DCA320B80E29}" type="presOf" srcId="{D6997345-355F-4BCF-827E-4ADFC7B0F78C}" destId="{124BDEB3-6D42-4914-80BB-F6581D90A8CB}" srcOrd="0" destOrd="1" presId="urn:microsoft.com/office/officeart/2005/8/layout/chevron2"/>
    <dgm:cxn modelId="{6E10CEFB-21C5-472C-9E55-04D4DDEC198A}" type="presOf" srcId="{A0DD9849-9E71-4B7E-90B7-2EC3072B79C6}" destId="{124BDEB3-6D42-4914-80BB-F6581D90A8CB}" srcOrd="0" destOrd="0" presId="urn:microsoft.com/office/officeart/2005/8/layout/chevron2"/>
    <dgm:cxn modelId="{A69F89F5-FBD1-441A-8208-31DD1622693C}" type="presParOf" srcId="{7450ACA7-CB77-4C5C-889A-D01C10F75CF4}" destId="{02C24CC4-2D45-4785-AE1C-F9050ADBF639}" srcOrd="0" destOrd="0" presId="urn:microsoft.com/office/officeart/2005/8/layout/chevron2"/>
    <dgm:cxn modelId="{2EE17EE7-2347-4808-8E45-F295B9CA2188}" type="presParOf" srcId="{02C24CC4-2D45-4785-AE1C-F9050ADBF639}" destId="{1FA54AD4-3594-4176-82CF-786C2CC26D62}" srcOrd="0" destOrd="0" presId="urn:microsoft.com/office/officeart/2005/8/layout/chevron2"/>
    <dgm:cxn modelId="{AD253301-2278-419D-997B-FBD74749B10D}" type="presParOf" srcId="{02C24CC4-2D45-4785-AE1C-F9050ADBF639}" destId="{8C432A67-9393-4BD4-9DF8-DFC3E3E003E9}" srcOrd="1" destOrd="0" presId="urn:microsoft.com/office/officeart/2005/8/layout/chevron2"/>
    <dgm:cxn modelId="{603EEB56-F53A-42FB-B8AC-1D260C50F525}" type="presParOf" srcId="{7450ACA7-CB77-4C5C-889A-D01C10F75CF4}" destId="{A79E5F35-408D-4CF1-B741-041230A2218D}" srcOrd="1" destOrd="0" presId="urn:microsoft.com/office/officeart/2005/8/layout/chevron2"/>
    <dgm:cxn modelId="{F1379F23-E111-40DE-9B1A-893F1493BBD9}" type="presParOf" srcId="{7450ACA7-CB77-4C5C-889A-D01C10F75CF4}" destId="{F037A37D-2B00-4720-9D7A-EB6812105D0B}" srcOrd="2" destOrd="0" presId="urn:microsoft.com/office/officeart/2005/8/layout/chevron2"/>
    <dgm:cxn modelId="{4758B70A-75B3-4E61-BF6B-3C876E5CA577}" type="presParOf" srcId="{F037A37D-2B00-4720-9D7A-EB6812105D0B}" destId="{2FF2A10E-9748-43E3-9F4C-56523AA9C415}" srcOrd="0" destOrd="0" presId="urn:microsoft.com/office/officeart/2005/8/layout/chevron2"/>
    <dgm:cxn modelId="{A51C8796-EF03-44AC-95D4-0066B4A63FB4}" type="presParOf" srcId="{F037A37D-2B00-4720-9D7A-EB6812105D0B}" destId="{124BDEB3-6D42-4914-80BB-F6581D90A8C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54AD4-3594-4176-82CF-786C2CC26D62}">
      <dsp:nvSpPr>
        <dsp:cNvPr id="0" name=""/>
        <dsp:cNvSpPr/>
      </dsp:nvSpPr>
      <dsp:spPr>
        <a:xfrm rot="5400000">
          <a:off x="-204585" y="206394"/>
          <a:ext cx="1363904" cy="95473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Nhiệm vụ 1</a:t>
          </a:r>
          <a:endParaRPr lang="vi-VN" sz="1500" kern="1200"/>
        </a:p>
      </dsp:txBody>
      <dsp:txXfrm rot="-5400000">
        <a:off x="1" y="479176"/>
        <a:ext cx="954733" cy="409171"/>
      </dsp:txXfrm>
    </dsp:sp>
    <dsp:sp modelId="{8C432A67-9393-4BD4-9DF8-DFC3E3E003E9}">
      <dsp:nvSpPr>
        <dsp:cNvPr id="0" name=""/>
        <dsp:cNvSpPr/>
      </dsp:nvSpPr>
      <dsp:spPr>
        <a:xfrm rot="5400000">
          <a:off x="4593974" y="-3637433"/>
          <a:ext cx="886537" cy="816502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a:latin typeface="Times New Roman" pitchFamily="18" charset="0"/>
              <a:cs typeface="Times New Roman" pitchFamily="18" charset="0"/>
            </a:rPr>
            <a:t>Các bạn nhỏ trong hình đang làm gì?  </a:t>
          </a:r>
          <a:endParaRPr lang="vi-VN" sz="3200" kern="1200">
            <a:latin typeface="Times New Roman" pitchFamily="18" charset="0"/>
            <a:cs typeface="Times New Roman" pitchFamily="18" charset="0"/>
          </a:endParaRPr>
        </a:p>
      </dsp:txBody>
      <dsp:txXfrm rot="-5400000">
        <a:off x="954733" y="45085"/>
        <a:ext cx="8121743" cy="799983"/>
      </dsp:txXfrm>
    </dsp:sp>
    <dsp:sp modelId="{2FF2A10E-9748-43E3-9F4C-56523AA9C415}">
      <dsp:nvSpPr>
        <dsp:cNvPr id="0" name=""/>
        <dsp:cNvSpPr/>
      </dsp:nvSpPr>
      <dsp:spPr>
        <a:xfrm rot="5400000">
          <a:off x="-204585" y="1715422"/>
          <a:ext cx="1363904" cy="954733"/>
        </a:xfrm>
        <a:prstGeom prst="chevron">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Nhiệm vụ 2</a:t>
          </a:r>
          <a:endParaRPr lang="vi-VN" sz="1500" kern="1200"/>
        </a:p>
      </dsp:txBody>
      <dsp:txXfrm rot="-5400000">
        <a:off x="1" y="1988204"/>
        <a:ext cx="954733" cy="409171"/>
      </dsp:txXfrm>
    </dsp:sp>
    <dsp:sp modelId="{124BDEB3-6D42-4914-80BB-F6581D90A8CB}">
      <dsp:nvSpPr>
        <dsp:cNvPr id="0" name=""/>
        <dsp:cNvSpPr/>
      </dsp:nvSpPr>
      <dsp:spPr>
        <a:xfrm rot="5400000">
          <a:off x="4194859" y="-2128404"/>
          <a:ext cx="1684767" cy="8165020"/>
        </a:xfrm>
        <a:prstGeom prst="round2Same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Times New Roman" pitchFamily="18" charset="0"/>
              <a:cs typeface="Times New Roman" pitchFamily="18" charset="0"/>
            </a:rPr>
            <a:t>Đánh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dấu</a:t>
          </a:r>
          <a:r>
            <a:rPr lang="en-US" sz="2800" kern="1200" dirty="0">
              <a:latin typeface="Times New Roman" pitchFamily="18" charset="0"/>
              <a:cs typeface="Times New Roman" pitchFamily="18" charset="0"/>
            </a:rPr>
            <a:t> “v” </a:t>
          </a:r>
          <a:r>
            <a:rPr lang="en-US" sz="2800" kern="1200" dirty="0" err="1">
              <a:latin typeface="Times New Roman" pitchFamily="18" charset="0"/>
              <a:cs typeface="Times New Roman" pitchFamily="18" charset="0"/>
            </a:rPr>
            <a:t>vào</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hoạt</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động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có</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lợi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cho</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sức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khỏe</a:t>
          </a:r>
          <a:r>
            <a:rPr lang="en-US" sz="2800" kern="1200" dirty="0">
              <a:latin typeface="Times New Roman" pitchFamily="18" charset="0"/>
              <a:cs typeface="Times New Roman" pitchFamily="18" charset="0"/>
            </a:rPr>
            <a:t>.</a:t>
          </a:r>
          <a:endParaRPr lang="vi-VN" sz="2800" kern="1200" dirty="0">
            <a:latin typeface="Times New Roman" pitchFamily="18" charset="0"/>
            <a:cs typeface="Times New Roman" pitchFamily="18" charset="0"/>
          </a:endParaRPr>
        </a:p>
        <a:p>
          <a:pPr marL="285750" lvl="1" indent="-285750" algn="l" defTabSz="1244600">
            <a:lnSpc>
              <a:spcPct val="90000"/>
            </a:lnSpc>
            <a:spcBef>
              <a:spcPct val="0"/>
            </a:spcBef>
            <a:spcAft>
              <a:spcPct val="15000"/>
            </a:spcAft>
            <a:buChar char="•"/>
          </a:pPr>
          <a:r>
            <a:rPr lang="en-US" sz="2800" kern="1200" dirty="0" err="1">
              <a:latin typeface="Times New Roman" pitchFamily="18" charset="0"/>
              <a:cs typeface="Times New Roman" pitchFamily="18" charset="0"/>
            </a:rPr>
            <a:t>Đánh</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dấu</a:t>
          </a:r>
          <a:r>
            <a:rPr lang="en-US" sz="2800" kern="1200" dirty="0">
              <a:latin typeface="Times New Roman" pitchFamily="18" charset="0"/>
              <a:cs typeface="Times New Roman" pitchFamily="18" charset="0"/>
            </a:rPr>
            <a:t> “x</a:t>
          </a:r>
          <a:r>
            <a:rPr lang="en-US" sz="2800" i="1"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vào</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hoạt</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động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không</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có</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lợi</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cho</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sức</a:t>
          </a:r>
          <a:r>
            <a:rPr lang="en-US" sz="2800" kern="1200" dirty="0">
              <a:latin typeface="Times New Roman" pitchFamily="18" charset="0"/>
              <a:cs typeface="Times New Roman" pitchFamily="18" charset="0"/>
            </a:rPr>
            <a:t> </a:t>
          </a:r>
          <a:r>
            <a:rPr lang="en-US" sz="2800" kern="1200" dirty="0" err="1">
              <a:latin typeface="Times New Roman" pitchFamily="18" charset="0"/>
              <a:cs typeface="Times New Roman" pitchFamily="18" charset="0"/>
            </a:rPr>
            <a:t>khỏe</a:t>
          </a:r>
          <a:r>
            <a:rPr lang="en-US" sz="2800" kern="1200" dirty="0">
              <a:latin typeface="Times New Roman" pitchFamily="18" charset="0"/>
              <a:cs typeface="Times New Roman" pitchFamily="18" charset="0"/>
            </a:rPr>
            <a:t>? </a:t>
          </a:r>
          <a:endParaRPr lang="vi-VN" sz="2800" kern="1200" dirty="0">
            <a:latin typeface="Times New Roman" pitchFamily="18" charset="0"/>
            <a:cs typeface="Times New Roman" pitchFamily="18" charset="0"/>
          </a:endParaRPr>
        </a:p>
        <a:p>
          <a:pPr marL="285750" lvl="1" indent="-285750" algn="l" defTabSz="1244600">
            <a:lnSpc>
              <a:spcPct val="90000"/>
            </a:lnSpc>
            <a:spcBef>
              <a:spcPct val="0"/>
            </a:spcBef>
            <a:spcAft>
              <a:spcPct val="15000"/>
            </a:spcAft>
            <a:buChar char="•"/>
          </a:pPr>
          <a:r>
            <a:rPr lang="en-US" sz="2800" kern="1200">
              <a:latin typeface="Times New Roman" pitchFamily="18" charset="0"/>
              <a:cs typeface="Times New Roman" pitchFamily="18" charset="0"/>
            </a:rPr>
            <a:t>Vì sao ?</a:t>
          </a:r>
          <a:endParaRPr lang="vi-VN" sz="2800" kern="1200">
            <a:latin typeface="Times New Roman" pitchFamily="18" charset="0"/>
            <a:cs typeface="Times New Roman" pitchFamily="18" charset="0"/>
          </a:endParaRPr>
        </a:p>
      </dsp:txBody>
      <dsp:txXfrm rot="-5400000">
        <a:off x="954733" y="1193966"/>
        <a:ext cx="8082776" cy="15202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28/3/2023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286" rtl="0" eaLnBrk="1" latinLnBrk="0" hangingPunct="1">
      <a:defRPr sz="1200" kern="1200">
        <a:solidFill>
          <a:schemeClr val="tx1"/>
        </a:solidFill>
        <a:latin typeface="+mn-lt"/>
        <a:ea typeface="+mn-ea"/>
        <a:cs typeface="+mn-cs"/>
      </a:defRPr>
    </a:lvl1pPr>
    <a:lvl2pPr marL="456632" algn="l" defTabSz="913286" rtl="0" eaLnBrk="1" latinLnBrk="0" hangingPunct="1">
      <a:defRPr sz="1200" kern="1200">
        <a:solidFill>
          <a:schemeClr val="tx1"/>
        </a:solidFill>
        <a:latin typeface="+mn-lt"/>
        <a:ea typeface="+mn-ea"/>
        <a:cs typeface="+mn-cs"/>
      </a:defRPr>
    </a:lvl2pPr>
    <a:lvl3pPr marL="913286" algn="l" defTabSz="913286" rtl="0" eaLnBrk="1" latinLnBrk="0" hangingPunct="1">
      <a:defRPr sz="1200" kern="1200">
        <a:solidFill>
          <a:schemeClr val="tx1"/>
        </a:solidFill>
        <a:latin typeface="+mn-lt"/>
        <a:ea typeface="+mn-ea"/>
        <a:cs typeface="+mn-cs"/>
      </a:defRPr>
    </a:lvl3pPr>
    <a:lvl4pPr marL="1369925" algn="l" defTabSz="913286" rtl="0" eaLnBrk="1" latinLnBrk="0" hangingPunct="1">
      <a:defRPr sz="1200" kern="1200">
        <a:solidFill>
          <a:schemeClr val="tx1"/>
        </a:solidFill>
        <a:latin typeface="+mn-lt"/>
        <a:ea typeface="+mn-ea"/>
        <a:cs typeface="+mn-cs"/>
      </a:defRPr>
    </a:lvl4pPr>
    <a:lvl5pPr marL="1826570" algn="l" defTabSz="913286" rtl="0" eaLnBrk="1" latinLnBrk="0" hangingPunct="1">
      <a:defRPr sz="1200" kern="1200">
        <a:solidFill>
          <a:schemeClr val="tx1"/>
        </a:solidFill>
        <a:latin typeface="+mn-lt"/>
        <a:ea typeface="+mn-ea"/>
        <a:cs typeface="+mn-cs"/>
      </a:defRPr>
    </a:lvl5pPr>
    <a:lvl6pPr marL="2283203" algn="l" defTabSz="913286" rtl="0" eaLnBrk="1" latinLnBrk="0" hangingPunct="1">
      <a:defRPr sz="1200" kern="1200">
        <a:solidFill>
          <a:schemeClr val="tx1"/>
        </a:solidFill>
        <a:latin typeface="+mn-lt"/>
        <a:ea typeface="+mn-ea"/>
        <a:cs typeface="+mn-cs"/>
      </a:defRPr>
    </a:lvl6pPr>
    <a:lvl7pPr marL="2739833" algn="l" defTabSz="913286" rtl="0" eaLnBrk="1" latinLnBrk="0" hangingPunct="1">
      <a:defRPr sz="1200" kern="1200">
        <a:solidFill>
          <a:schemeClr val="tx1"/>
        </a:solidFill>
        <a:latin typeface="+mn-lt"/>
        <a:ea typeface="+mn-ea"/>
        <a:cs typeface="+mn-cs"/>
      </a:defRPr>
    </a:lvl7pPr>
    <a:lvl8pPr marL="3196480" algn="l" defTabSz="913286" rtl="0" eaLnBrk="1" latinLnBrk="0" hangingPunct="1">
      <a:defRPr sz="1200" kern="1200">
        <a:solidFill>
          <a:schemeClr val="tx1"/>
        </a:solidFill>
        <a:latin typeface="+mn-lt"/>
        <a:ea typeface="+mn-ea"/>
        <a:cs typeface="+mn-cs"/>
      </a:defRPr>
    </a:lvl8pPr>
    <a:lvl9pPr marL="3653127" algn="l" defTabSz="913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rtl="0" fontAlgn="auto">
              <a:spcBef>
                <a:spcPts val="0"/>
              </a:spcBef>
              <a:spcAft>
                <a:spcPts val="0"/>
              </a:spcAft>
              <a:defRPr/>
            </a:pPr>
            <a:fld id="{3849D3E0-124D-4DFF-AE99-4EA4CC201DB4}" type="slidenum">
              <a:rPr lang="zh-CN" altLang="en-US" smtClean="0">
                <a:solidFill>
                  <a:prstClr val="black"/>
                </a:solidFill>
                <a:latin typeface="等线"/>
                <a:ea typeface="等线" panose="02010600030101010101" pitchFamily="2" charset="-122"/>
                <a:cs typeface="+mn-cs"/>
              </a:rPr>
              <a:pPr defTabSz="914400" rtl="0" fontAlgn="auto">
                <a:spcBef>
                  <a:spcPts val="0"/>
                </a:spcBef>
                <a:spcAft>
                  <a:spcPts val="0"/>
                </a:spcAft>
                <a:defRPr/>
              </a:pPr>
              <a:t>1</a:t>
            </a:fld>
            <a:endParaRPr lang="zh-CN" altLang="en-US">
              <a:solidFill>
                <a:prstClr val="black"/>
              </a:solidFill>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86279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4277503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18</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21</a:t>
            </a:fld>
            <a:endParaRPr lang="zh-CN" altLang="en-US"/>
          </a:p>
        </p:txBody>
      </p:sp>
    </p:spTree>
    <p:extLst>
      <p:ext uri="{BB962C8B-B14F-4D97-AF65-F5344CB8AC3E}">
        <p14:creationId xmlns:p14="http://schemas.microsoft.com/office/powerpoint/2010/main" val="3178477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216418"/>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538217768"/>
      </p:ext>
    </p:extLst>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551669589"/>
      </p:ext>
    </p:extLst>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129046719"/>
      </p:ext>
    </p:extLst>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2050537911"/>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007886"/>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31614"/>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0725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345779"/>
      </p:ext>
    </p:extLst>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67768"/>
      </p:ext>
    </p:extLst>
  </p:cSld>
  <p:clrMapOvr>
    <a:masterClrMapping/>
  </p:clrMapOvr>
  <p:transition spd="slow"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236185"/>
      </p:ext>
    </p:extLst>
  </p:cSld>
  <p:clrMapOvr>
    <a:masterClrMapping/>
  </p:clrMapOvr>
  <p:transition spd="slow"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162478"/>
      </p:ext>
    </p:extLst>
  </p:cSld>
  <p:clrMapOvr>
    <a:masterClrMapping/>
  </p:clrMapOvr>
  <p:transition spd="slow"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050826"/>
      </p:ext>
    </p:extLst>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447998"/>
      </p:ext>
    </p:extLst>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3606438"/>
      </p:ext>
    </p:extLst>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56927423"/>
      </p:ext>
    </p:extLst>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74866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30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915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258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045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064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823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133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026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437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7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76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110003"/>
      </p:ext>
    </p:extLst>
  </p:cSld>
  <p:clrMapOvr>
    <a:masterClrMapping/>
  </p:clrMapOvr>
  <p:transition spd="slow" advTm="5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9144000" cy="51435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sz="1400">
              <a:solidFill>
                <a:prstClr val="white"/>
              </a:solidFill>
            </a:endParaRPr>
          </a:p>
        </p:txBody>
      </p:sp>
    </p:spTree>
    <p:extLst>
      <p:ext uri="{BB962C8B-B14F-4D97-AF65-F5344CB8AC3E}">
        <p14:creationId xmlns:p14="http://schemas.microsoft.com/office/powerpoint/2010/main" val="1137113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122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50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778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89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691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949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050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168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089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663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24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01732"/>
      </p:ext>
    </p:extLst>
  </p:cSld>
  <p:clrMapOvr>
    <a:masterClrMapping/>
  </p:clrMapOvr>
  <p:transition spd="slow" advTm="5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69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724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21" indent="0">
              <a:buNone/>
              <a:defRPr sz="1500">
                <a:solidFill>
                  <a:schemeClr val="tx1">
                    <a:tint val="75000"/>
                  </a:schemeClr>
                </a:solidFill>
              </a:defRPr>
            </a:lvl2pPr>
            <a:lvl3pPr marL="685647" indent="0">
              <a:buNone/>
              <a:defRPr sz="1400">
                <a:solidFill>
                  <a:schemeClr val="tx1">
                    <a:tint val="75000"/>
                  </a:schemeClr>
                </a:solidFill>
              </a:defRPr>
            </a:lvl3pPr>
            <a:lvl4pPr marL="1028471" indent="0">
              <a:buNone/>
              <a:defRPr sz="1200">
                <a:solidFill>
                  <a:schemeClr val="tx1">
                    <a:tint val="75000"/>
                  </a:schemeClr>
                </a:solidFill>
              </a:defRPr>
            </a:lvl4pPr>
            <a:lvl5pPr marL="1371294" indent="0">
              <a:buNone/>
              <a:defRPr sz="1200">
                <a:solidFill>
                  <a:schemeClr val="tx1">
                    <a:tint val="75000"/>
                  </a:schemeClr>
                </a:solidFill>
              </a:defRPr>
            </a:lvl5pPr>
            <a:lvl6pPr marL="1714121" indent="0">
              <a:buNone/>
              <a:defRPr sz="1200">
                <a:solidFill>
                  <a:schemeClr val="tx1">
                    <a:tint val="75000"/>
                  </a:schemeClr>
                </a:solidFill>
              </a:defRPr>
            </a:lvl6pPr>
            <a:lvl7pPr marL="2056940" indent="0">
              <a:buNone/>
              <a:defRPr sz="1200">
                <a:solidFill>
                  <a:schemeClr val="tx1">
                    <a:tint val="75000"/>
                  </a:schemeClr>
                </a:solidFill>
              </a:defRPr>
            </a:lvl7pPr>
            <a:lvl8pPr marL="2399760" indent="0">
              <a:buNone/>
              <a:defRPr sz="1200">
                <a:solidFill>
                  <a:schemeClr val="tx1">
                    <a:tint val="75000"/>
                  </a:schemeClr>
                </a:solidFill>
              </a:defRPr>
            </a:lvl8pPr>
            <a:lvl9pPr marL="274258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38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28/3/2023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866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a:t>Edit Master text styles</a:t>
            </a:r>
          </a:p>
        </p:txBody>
      </p:sp>
      <p:sp>
        <p:nvSpPr>
          <p:cNvPr id="6" name="Content Placeholder 5"/>
          <p:cNvSpPr>
            <a:spLocks noGrp="1"/>
          </p:cNvSpPr>
          <p:nvPr>
            <p:ph sz="quarter" idx="4"/>
          </p:nvPr>
        </p:nvSpPr>
        <p:spPr>
          <a:xfrm>
            <a:off x="4629156"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pPr/>
              <a:t>28/3/2023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262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pPr/>
              <a:t>28/3/2023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726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pPr/>
              <a:t>28/3/2023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91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6"/>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28/3/2023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433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2"/>
            <a:ext cx="4629150" cy="3655219"/>
          </a:xfrm>
        </p:spPr>
        <p:txBody>
          <a:bodyPr anchor="t"/>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6"/>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28/3/2023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017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690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240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404107"/>
      </p:ext>
    </p:extLst>
  </p:cSld>
  <p:clrMapOvr>
    <a:masterClrMapping/>
  </p:clrMapOvr>
  <p:transition spd="slow" advTm="5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lIns="49762" tIns="24881" rIns="49762" bIns="24881"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22" y="2701621"/>
            <a:ext cx="6858130" cy="1241863"/>
          </a:xfrm>
          <a:prstGeom prst="rect">
            <a:avLst/>
          </a:prstGeom>
        </p:spPr>
        <p:txBody>
          <a:bodyPr lIns="49762" tIns="24881" rIns="49762" bIns="24881"/>
          <a:lstStyle>
            <a:lvl1pPr marL="0" indent="0" algn="ctr">
              <a:buNone/>
              <a:defRPr sz="1800"/>
            </a:lvl1pPr>
            <a:lvl2pPr marL="342457" indent="0" algn="ctr">
              <a:buNone/>
              <a:defRPr sz="1500"/>
            </a:lvl2pPr>
            <a:lvl3pPr marL="684914" indent="0" algn="ctr">
              <a:buNone/>
              <a:defRPr sz="1300"/>
            </a:lvl3pPr>
            <a:lvl4pPr marL="1027371" indent="0" algn="ctr">
              <a:buNone/>
              <a:defRPr sz="1200"/>
            </a:lvl4pPr>
            <a:lvl5pPr marL="1369482" indent="0" algn="ctr">
              <a:buNone/>
              <a:defRPr sz="1200"/>
            </a:lvl5pPr>
            <a:lvl6pPr marL="1711939" indent="0" algn="ctr">
              <a:buNone/>
              <a:defRPr sz="1200"/>
            </a:lvl6pPr>
            <a:lvl7pPr marL="2054396" indent="0" algn="ctr">
              <a:buNone/>
              <a:defRPr sz="1200"/>
            </a:lvl7pPr>
            <a:lvl8pPr marL="2396853" indent="0" algn="ctr">
              <a:buNone/>
              <a:defRPr sz="1200"/>
            </a:lvl8pPr>
            <a:lvl9pPr marL="2739310" indent="0" algn="ctr">
              <a:buNone/>
              <a:defRPr sz="1200"/>
            </a:lvl9pPr>
          </a:lstStyle>
          <a:p>
            <a:r>
              <a:rPr lang="zh-CN" altLang="en-US"/>
              <a:t>单击此处编辑母版副标题样式</a:t>
            </a:r>
          </a:p>
        </p:txBody>
      </p:sp>
    </p:spTree>
    <p:extLst>
      <p:ext uri="{BB962C8B-B14F-4D97-AF65-F5344CB8AC3E}">
        <p14:creationId xmlns:p14="http://schemas.microsoft.com/office/powerpoint/2010/main" val="18802754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内容占位符 2"/>
          <p:cNvSpPr>
            <a:spLocks noGrp="1"/>
          </p:cNvSpPr>
          <p:nvPr>
            <p:ph idx="1"/>
          </p:nvPr>
        </p:nvSpPr>
        <p:spPr>
          <a:xfrm>
            <a:off x="249170" y="868597"/>
            <a:ext cx="4485050" cy="2456885"/>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25776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03" y="1282346"/>
            <a:ext cx="7886849" cy="2139624"/>
          </a:xfrm>
          <a:prstGeom prst="rect">
            <a:avLst/>
          </a:prstGeom>
        </p:spPr>
        <p:txBody>
          <a:bodyPr lIns="49762" tIns="24881" rIns="49762" bIns="24881"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903" y="3442213"/>
            <a:ext cx="7886849" cy="1125178"/>
          </a:xfrm>
          <a:prstGeom prst="rect">
            <a:avLst/>
          </a:prstGeom>
        </p:spPr>
        <p:txBody>
          <a:bodyPr lIns="49762" tIns="24881" rIns="49762" bIns="24881"/>
          <a:lstStyle>
            <a:lvl1pPr marL="0" indent="0">
              <a:buNone/>
              <a:defRPr sz="1800">
                <a:solidFill>
                  <a:schemeClr val="tx1">
                    <a:tint val="75000"/>
                  </a:schemeClr>
                </a:solidFill>
              </a:defRPr>
            </a:lvl1pPr>
            <a:lvl2pPr marL="342457" indent="0">
              <a:buNone/>
              <a:defRPr sz="1500">
                <a:solidFill>
                  <a:schemeClr val="tx1">
                    <a:tint val="75000"/>
                  </a:schemeClr>
                </a:solidFill>
              </a:defRPr>
            </a:lvl2pPr>
            <a:lvl3pPr marL="684914" indent="0">
              <a:buNone/>
              <a:defRPr sz="1300">
                <a:solidFill>
                  <a:schemeClr val="tx1">
                    <a:tint val="75000"/>
                  </a:schemeClr>
                </a:solidFill>
              </a:defRPr>
            </a:lvl3pPr>
            <a:lvl4pPr marL="1027371" indent="0">
              <a:buNone/>
              <a:defRPr sz="1200">
                <a:solidFill>
                  <a:schemeClr val="tx1">
                    <a:tint val="75000"/>
                  </a:schemeClr>
                </a:solidFill>
              </a:defRPr>
            </a:lvl4pPr>
            <a:lvl5pPr marL="1369482" indent="0">
              <a:buNone/>
              <a:defRPr sz="1200">
                <a:solidFill>
                  <a:schemeClr val="tx1">
                    <a:tint val="75000"/>
                  </a:schemeClr>
                </a:solidFill>
              </a:defRPr>
            </a:lvl5pPr>
            <a:lvl6pPr marL="1711939" indent="0">
              <a:buNone/>
              <a:defRPr sz="1200">
                <a:solidFill>
                  <a:schemeClr val="tx1">
                    <a:tint val="75000"/>
                  </a:schemeClr>
                </a:solidFill>
              </a:defRPr>
            </a:lvl6pPr>
            <a:lvl7pPr marL="2054396" indent="0">
              <a:buNone/>
              <a:defRPr sz="1200">
                <a:solidFill>
                  <a:schemeClr val="tx1">
                    <a:tint val="75000"/>
                  </a:schemeClr>
                </a:solidFill>
              </a:defRPr>
            </a:lvl7pPr>
            <a:lvl8pPr marL="2396853" indent="0">
              <a:buNone/>
              <a:defRPr sz="1200">
                <a:solidFill>
                  <a:schemeClr val="tx1">
                    <a:tint val="75000"/>
                  </a:schemeClr>
                </a:solidFill>
              </a:defRPr>
            </a:lvl8pPr>
            <a:lvl9pPr marL="2739310" indent="0">
              <a:buNone/>
              <a:defRPr sz="12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356751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2" y="1369265"/>
            <a:ext cx="3886273" cy="3263613"/>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95329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7" y="273853"/>
            <a:ext cx="7886849" cy="994206"/>
          </a:xfrm>
          <a:prstGeom prst="rect">
            <a:avLst/>
          </a:prstGeom>
        </p:spPr>
        <p:txBody>
          <a:bodyPr lIns="49762" tIns="24881" rIns="49762" bIns="24881"/>
          <a:lstStyle/>
          <a:p>
            <a:r>
              <a:rPr lang="zh-CN" altLang="en-US"/>
              <a:t>单击此处编辑母版标题样式</a:t>
            </a:r>
          </a:p>
        </p:txBody>
      </p:sp>
      <p:sp>
        <p:nvSpPr>
          <p:cNvPr id="3" name="文本占位符 2"/>
          <p:cNvSpPr>
            <a:spLocks noGrp="1"/>
          </p:cNvSpPr>
          <p:nvPr>
            <p:ph type="body" idx="1"/>
          </p:nvPr>
        </p:nvSpPr>
        <p:spPr>
          <a:xfrm>
            <a:off x="890102" y="1333877"/>
            <a:ext cx="3655249" cy="617955"/>
          </a:xfrm>
          <a:prstGeom prst="rect">
            <a:avLst/>
          </a:prstGeom>
        </p:spPr>
        <p:txBody>
          <a:bodyPr lIns="49762" tIns="24881" rIns="49762" bIns="24881" anchor="ctr" anchorCtr="0"/>
          <a:lstStyle>
            <a:lvl1pPr marL="0" indent="0">
              <a:buNone/>
              <a:defRPr sz="2100"/>
            </a:lvl1pPr>
            <a:lvl2pPr marL="342457" indent="0">
              <a:buNone/>
              <a:defRPr sz="1800"/>
            </a:lvl2pPr>
            <a:lvl3pPr marL="684914" indent="0">
              <a:buNone/>
              <a:defRPr sz="1500"/>
            </a:lvl3pPr>
            <a:lvl4pPr marL="1027371" indent="0">
              <a:buNone/>
              <a:defRPr sz="1300"/>
            </a:lvl4pPr>
            <a:lvl5pPr marL="1369482" indent="0">
              <a:buNone/>
              <a:defRPr sz="1300"/>
            </a:lvl5pPr>
            <a:lvl6pPr marL="1711939" indent="0">
              <a:buNone/>
              <a:defRPr sz="1300"/>
            </a:lvl6pPr>
            <a:lvl7pPr marL="2054396" indent="0">
              <a:buNone/>
              <a:defRPr sz="1300"/>
            </a:lvl7pPr>
            <a:lvl8pPr marL="2396853" indent="0">
              <a:buNone/>
              <a:defRPr sz="1300"/>
            </a:lvl8pPr>
            <a:lvl9pPr marL="2739310" indent="0">
              <a:buNone/>
              <a:defRPr sz="1300"/>
            </a:lvl9pPr>
          </a:lstStyle>
          <a:p>
            <a:pPr lvl="0"/>
            <a:r>
              <a:rPr lang="zh-CN" altLang="en-US"/>
              <a:t>单击此处编辑母版文本样式</a:t>
            </a:r>
          </a:p>
        </p:txBody>
      </p:sp>
      <p:sp>
        <p:nvSpPr>
          <p:cNvPr id="4" name="内容占位符 3"/>
          <p:cNvSpPr>
            <a:spLocks noGrp="1"/>
          </p:cNvSpPr>
          <p:nvPr>
            <p:ph sz="half" idx="2"/>
          </p:nvPr>
        </p:nvSpPr>
        <p:spPr>
          <a:xfrm>
            <a:off x="890102" y="1999104"/>
            <a:ext cx="3655249" cy="2643301"/>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6" y="1333877"/>
            <a:ext cx="3673251" cy="617955"/>
          </a:xfrm>
          <a:prstGeom prst="rect">
            <a:avLst/>
          </a:prstGeom>
        </p:spPr>
        <p:txBody>
          <a:bodyPr lIns="49762" tIns="24881" rIns="49762" bIns="24881" anchor="ctr" anchorCtr="0"/>
          <a:lstStyle>
            <a:lvl1pPr marL="0" indent="0">
              <a:buNone/>
              <a:defRPr sz="2100"/>
            </a:lvl1pPr>
            <a:lvl2pPr marL="342457" indent="0">
              <a:buNone/>
              <a:defRPr sz="1800"/>
            </a:lvl2pPr>
            <a:lvl3pPr marL="684914" indent="0">
              <a:buNone/>
              <a:defRPr sz="1500"/>
            </a:lvl3pPr>
            <a:lvl4pPr marL="1027371" indent="0">
              <a:buNone/>
              <a:defRPr sz="1300"/>
            </a:lvl4pPr>
            <a:lvl5pPr marL="1369482" indent="0">
              <a:buNone/>
              <a:defRPr sz="1300"/>
            </a:lvl5pPr>
            <a:lvl6pPr marL="1711939" indent="0">
              <a:buNone/>
              <a:defRPr sz="1300"/>
            </a:lvl6pPr>
            <a:lvl7pPr marL="2054396" indent="0">
              <a:buNone/>
              <a:defRPr sz="1300"/>
            </a:lvl7pPr>
            <a:lvl8pPr marL="2396853" indent="0">
              <a:buNone/>
              <a:defRPr sz="1300"/>
            </a:lvl8pPr>
            <a:lvl9pPr marL="2739310" indent="0">
              <a:buNone/>
              <a:defRPr sz="1300"/>
            </a:lvl9pPr>
          </a:lstStyle>
          <a:p>
            <a:pPr lvl="0"/>
            <a:r>
              <a:rPr lang="zh-CN" altLang="en-US"/>
              <a:t>单击此处编辑母版文本样式</a:t>
            </a:r>
          </a:p>
        </p:txBody>
      </p:sp>
      <p:sp>
        <p:nvSpPr>
          <p:cNvPr id="6" name="内容占位符 5"/>
          <p:cNvSpPr>
            <a:spLocks noGrp="1"/>
          </p:cNvSpPr>
          <p:nvPr>
            <p:ph sz="quarter" idx="4"/>
          </p:nvPr>
        </p:nvSpPr>
        <p:spPr>
          <a:xfrm>
            <a:off x="4692796" y="1999104"/>
            <a:ext cx="3673251" cy="2643301"/>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63771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Tree>
    <p:extLst>
      <p:ext uri="{BB962C8B-B14F-4D97-AF65-F5344CB8AC3E}">
        <p14:creationId xmlns:p14="http://schemas.microsoft.com/office/powerpoint/2010/main" val="3640319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42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7" y="342912"/>
            <a:ext cx="2949233" cy="1200190"/>
          </a:xfrm>
          <a:prstGeom prst="rect">
            <a:avLst/>
          </a:prstGeom>
        </p:spPr>
        <p:txBody>
          <a:bodyPr lIns="49762" tIns="24881" rIns="49762" bIns="24881"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465" y="740598"/>
            <a:ext cx="4629238" cy="3655341"/>
          </a:xfrm>
          <a:prstGeom prst="rect">
            <a:avLst/>
          </a:prstGeom>
        </p:spPr>
        <p:txBody>
          <a:bodyPr lIns="49762" tIns="24881" rIns="49762" bIns="24881"/>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7" y="1543106"/>
            <a:ext cx="2949233" cy="2858787"/>
          </a:xfrm>
          <a:prstGeom prst="rect">
            <a:avLst/>
          </a:prstGeom>
        </p:spPr>
        <p:txBody>
          <a:bodyPr lIns="49762" tIns="24881" rIns="49762" bIns="24881"/>
          <a:lstStyle>
            <a:lvl1pPr marL="0" indent="0">
              <a:buNone/>
              <a:defRPr sz="1200"/>
            </a:lvl1pPr>
            <a:lvl2pPr marL="342457" indent="0">
              <a:buNone/>
              <a:defRPr sz="1000"/>
            </a:lvl2pPr>
            <a:lvl3pPr marL="684914" indent="0">
              <a:buNone/>
              <a:defRPr sz="900"/>
            </a:lvl3pPr>
            <a:lvl4pPr marL="1027371" indent="0">
              <a:buNone/>
              <a:defRPr sz="700"/>
            </a:lvl4pPr>
            <a:lvl5pPr marL="1369482" indent="0">
              <a:buNone/>
              <a:defRPr sz="700"/>
            </a:lvl5pPr>
            <a:lvl6pPr marL="1711939" indent="0">
              <a:buNone/>
              <a:defRPr sz="700"/>
            </a:lvl6pPr>
            <a:lvl7pPr marL="2054396" indent="0">
              <a:buNone/>
              <a:defRPr sz="700"/>
            </a:lvl7pPr>
            <a:lvl8pPr marL="2396853" indent="0">
              <a:buNone/>
              <a:defRPr sz="700"/>
            </a:lvl8pPr>
            <a:lvl9pPr marL="2739310" indent="0">
              <a:buNone/>
              <a:defRPr sz="700"/>
            </a:lvl9pPr>
          </a:lstStyle>
          <a:p>
            <a:pPr lvl="0"/>
            <a:r>
              <a:rPr lang="zh-CN" altLang="en-US"/>
              <a:t>单击此处编辑母版文本样式</a:t>
            </a:r>
          </a:p>
        </p:txBody>
      </p:sp>
    </p:spTree>
    <p:extLst>
      <p:ext uri="{BB962C8B-B14F-4D97-AF65-F5344CB8AC3E}">
        <p14:creationId xmlns:p14="http://schemas.microsoft.com/office/powerpoint/2010/main" val="15339809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7" y="342912"/>
            <a:ext cx="3124071" cy="1200190"/>
          </a:xfrm>
          <a:prstGeom prst="rect">
            <a:avLst/>
          </a:prstGeom>
        </p:spPr>
        <p:txBody>
          <a:bodyPr lIns="49762" tIns="24881" rIns="49762" bIns="24881"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465" y="342916"/>
            <a:ext cx="4629238" cy="4053023"/>
          </a:xfrm>
          <a:prstGeom prst="rect">
            <a:avLst/>
          </a:prstGeom>
        </p:spPr>
        <p:txBody>
          <a:bodyPr lIns="49762" tIns="24881" rIns="49762" bIns="24881"/>
          <a:lstStyle>
            <a:lvl1pPr marL="0" indent="0">
              <a:buNone/>
              <a:defRPr sz="2400"/>
            </a:lvl1pPr>
            <a:lvl2pPr marL="342457" indent="0">
              <a:buNone/>
              <a:defRPr sz="2100"/>
            </a:lvl2pPr>
            <a:lvl3pPr marL="684914" indent="0">
              <a:buNone/>
              <a:defRPr sz="1800"/>
            </a:lvl3pPr>
            <a:lvl4pPr marL="1027371" indent="0">
              <a:buNone/>
              <a:defRPr sz="1500"/>
            </a:lvl4pPr>
            <a:lvl5pPr marL="1369482" indent="0">
              <a:buNone/>
              <a:defRPr sz="1500"/>
            </a:lvl5pPr>
            <a:lvl6pPr marL="1711939" indent="0">
              <a:buNone/>
              <a:defRPr sz="1500"/>
            </a:lvl6pPr>
            <a:lvl7pPr marL="2054396" indent="0">
              <a:buNone/>
              <a:defRPr sz="1500"/>
            </a:lvl7pPr>
            <a:lvl8pPr marL="2396853" indent="0">
              <a:buNone/>
              <a:defRPr sz="1500"/>
            </a:lvl8pPr>
            <a:lvl9pPr marL="2739310" indent="0">
              <a:buNone/>
              <a:defRPr sz="1500"/>
            </a:lvl9pPr>
          </a:lstStyle>
          <a:p>
            <a:endParaRPr lang="zh-CN" altLang="en-US"/>
          </a:p>
        </p:txBody>
      </p:sp>
      <p:sp>
        <p:nvSpPr>
          <p:cNvPr id="4" name="文本占位符 3"/>
          <p:cNvSpPr>
            <a:spLocks noGrp="1"/>
          </p:cNvSpPr>
          <p:nvPr>
            <p:ph type="body" sz="half" idx="2"/>
          </p:nvPr>
        </p:nvSpPr>
        <p:spPr>
          <a:xfrm>
            <a:off x="629857" y="1543106"/>
            <a:ext cx="3124071" cy="2858787"/>
          </a:xfrm>
          <a:prstGeom prst="rect">
            <a:avLst/>
          </a:prstGeom>
        </p:spPr>
        <p:txBody>
          <a:bodyPr lIns="49762" tIns="24881" rIns="49762" bIns="24881"/>
          <a:lstStyle>
            <a:lvl1pPr marL="0" indent="0">
              <a:buNone/>
              <a:defRPr sz="1500"/>
            </a:lvl1pPr>
            <a:lvl2pPr marL="342457" indent="0">
              <a:buNone/>
              <a:defRPr sz="1300"/>
            </a:lvl2pPr>
            <a:lvl3pPr marL="684914" indent="0">
              <a:buNone/>
              <a:defRPr sz="1200"/>
            </a:lvl3pPr>
            <a:lvl4pPr marL="1027371" indent="0">
              <a:buNone/>
              <a:defRPr sz="1000"/>
            </a:lvl4pPr>
            <a:lvl5pPr marL="1369482" indent="0">
              <a:buNone/>
              <a:defRPr sz="1000"/>
            </a:lvl5pPr>
            <a:lvl6pPr marL="1711939" indent="0">
              <a:buNone/>
              <a:defRPr sz="1000"/>
            </a:lvl6pPr>
            <a:lvl7pPr marL="2054396" indent="0">
              <a:buNone/>
              <a:defRPr sz="1000"/>
            </a:lvl7pPr>
            <a:lvl8pPr marL="2396853" indent="0">
              <a:buNone/>
              <a:defRPr sz="1000"/>
            </a:lvl8pPr>
            <a:lvl9pPr marL="273931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6513834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竖排文字占位符 2"/>
          <p:cNvSpPr>
            <a:spLocks noGrp="1"/>
          </p:cNvSpPr>
          <p:nvPr>
            <p:ph type="body" orient="vert" idx="1"/>
          </p:nvPr>
        </p:nvSpPr>
        <p:spPr>
          <a:xfrm>
            <a:off x="249170" y="868597"/>
            <a:ext cx="4485050" cy="2456885"/>
          </a:xfrm>
          <a:prstGeom prst="rect">
            <a:avLst/>
          </a:prstGeom>
        </p:spPr>
        <p:txBody>
          <a:bodyPr vert="eaVert"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030433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3"/>
            <a:ext cx="1971712" cy="4359024"/>
          </a:xfrm>
          <a:prstGeom prst="rect">
            <a:avLst/>
          </a:prstGeom>
        </p:spPr>
        <p:txBody>
          <a:bodyPr vert="eaVert" lIns="49762" tIns="24881" rIns="49762" bIns="24881"/>
          <a:lstStyle/>
          <a:p>
            <a:r>
              <a:rPr lang="zh-CN" altLang="en-US"/>
              <a:t>单击此处编辑母版标题样式</a:t>
            </a:r>
          </a:p>
        </p:txBody>
      </p:sp>
      <p:sp>
        <p:nvSpPr>
          <p:cNvPr id="3" name="竖排文字占位符 2"/>
          <p:cNvSpPr>
            <a:spLocks noGrp="1"/>
          </p:cNvSpPr>
          <p:nvPr>
            <p:ph type="body" orient="vert" idx="1"/>
          </p:nvPr>
        </p:nvSpPr>
        <p:spPr>
          <a:xfrm>
            <a:off x="628666" y="273853"/>
            <a:ext cx="5800835" cy="4359024"/>
          </a:xfrm>
          <a:prstGeom prst="rect">
            <a:avLst/>
          </a:prstGeom>
        </p:spPr>
        <p:txBody>
          <a:bodyPr vert="eaVert"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36553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49762" tIns="24881" rIns="49762" bIns="24881"/>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2" y="1369268"/>
            <a:ext cx="3886273" cy="1574059"/>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2" y="3057627"/>
            <a:ext cx="3886273" cy="1575250"/>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90353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7683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jp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0.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t>28/3/2023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2023/3/28</a:t>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19" cstate="screen"/>
          <a:srcRect/>
          <a:stretch>
            <a:fillRect/>
          </a:stretch>
        </p:blipFill>
        <p:spPr>
          <a:xfrm>
            <a:off x="5523118"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24997663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9" r:id="rId16"/>
  </p:sldLayoutIdLst>
  <p:transition spd="slow" advTm="5000">
    <p:fade/>
  </p:transition>
  <p:txStyles>
    <p:titleStyle>
      <a:lvl1pPr algn="ctr" defTabSz="914018"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643" indent="-285631" algn="l" defTabSz="914018"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2516" indent="-228498" algn="l" defTabSz="914018"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599520"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6532"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48612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28/3/2023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043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647"/>
            <a:fld id="{F24707FC-82E6-4D98-A855-456ADAFE3759}" type="datetimeFigureOut">
              <a:rPr lang="en-US" smtClean="0">
                <a:solidFill>
                  <a:prstClr val="black">
                    <a:tint val="75000"/>
                  </a:prstClr>
                </a:solidFill>
              </a:rPr>
              <a:pPr defTabSz="685647"/>
              <a:t>28/3/2023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64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647"/>
            <a:fld id="{00610B25-8783-4E33-84B3-CC9447CB9FF2}" type="slidenum">
              <a:rPr lang="en-US" smtClean="0">
                <a:solidFill>
                  <a:prstClr val="black">
                    <a:tint val="75000"/>
                  </a:prstClr>
                </a:solidFill>
              </a:rPr>
              <a:pPr defTabSz="685647"/>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649" y="6"/>
            <a:ext cx="9120717" cy="5200221"/>
          </a:xfrm>
          <a:prstGeom prst="rect">
            <a:avLst/>
          </a:prstGeom>
        </p:spPr>
      </p:pic>
    </p:spTree>
    <p:extLst>
      <p:ext uri="{BB962C8B-B14F-4D97-AF65-F5344CB8AC3E}">
        <p14:creationId xmlns:p14="http://schemas.microsoft.com/office/powerpoint/2010/main" val="302609671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870" y="862"/>
            <a:ext cx="9142269" cy="5141776"/>
          </a:xfrm>
          <a:prstGeom prst="rect">
            <a:avLst/>
          </a:prstGeom>
          <a:noFill/>
          <a:ln w="9525">
            <a:noFill/>
          </a:ln>
        </p:spPr>
      </p:pic>
    </p:spTree>
    <p:extLst>
      <p:ext uri="{BB962C8B-B14F-4D97-AF65-F5344CB8AC3E}">
        <p14:creationId xmlns:p14="http://schemas.microsoft.com/office/powerpoint/2010/main" val="183279885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p:hf sldNum="0" hdr="0"/>
  <p:txStyles>
    <p:titleStyle>
      <a:lvl1pPr marL="0" lvl="0" indent="0" algn="ctr" defTabSz="816575" eaLnBrk="1" fontAlgn="base" latinLnBrk="0" hangingPunct="1">
        <a:lnSpc>
          <a:spcPct val="100000"/>
        </a:lnSpc>
        <a:spcBef>
          <a:spcPct val="0"/>
        </a:spcBef>
        <a:spcAft>
          <a:spcPct val="0"/>
        </a:spcAft>
        <a:buClr>
          <a:srgbClr val="000000"/>
        </a:buClr>
        <a:buNone/>
        <a:defRPr sz="3900" b="0" i="0" u="none" kern="1200" baseline="0">
          <a:solidFill>
            <a:schemeClr val="tx2"/>
          </a:solidFill>
          <a:latin typeface="+mj-lt"/>
          <a:ea typeface="+mj-ea"/>
          <a:cs typeface="+mj-cs"/>
        </a:defRPr>
      </a:lvl1pPr>
    </p:titleStyle>
    <p:bodyStyle>
      <a:lvl1pPr marL="305827" lvl="0" indent="-305827" algn="l" defTabSz="816575"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1pPr>
      <a:lvl2pPr marL="663489" lvl="1" indent="-255720" algn="l" defTabSz="816575" eaLnBrk="1" fontAlgn="base" latinLnBrk="0" hangingPunct="1">
        <a:lnSpc>
          <a:spcPct val="100000"/>
        </a:lnSpc>
        <a:spcBef>
          <a:spcPct val="20000"/>
        </a:spcBef>
        <a:spcAft>
          <a:spcPct val="0"/>
        </a:spcAft>
        <a:buChar char="–"/>
        <a:defRPr sz="2500" b="0" i="0" u="none" kern="1200" baseline="0">
          <a:solidFill>
            <a:schemeClr val="tx1"/>
          </a:solidFill>
          <a:latin typeface="+mn-lt"/>
          <a:ea typeface="+mn-ea"/>
          <a:cs typeface="+mn-cs"/>
        </a:defRPr>
      </a:lvl2pPr>
      <a:lvl3pPr marL="1020459" lvl="2" indent="-203885" algn="l" defTabSz="816575"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3pPr>
      <a:lvl4pPr marL="1428920" lvl="3" indent="-204576"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4pPr>
      <a:lvl5pPr marL="1836689" lvl="4" indent="-203885"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5pPr>
      <a:lvl6pPr marL="1368445" lvl="5"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6pPr>
      <a:lvl7pPr marL="1617254" lvl="6"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7pPr>
      <a:lvl8pPr marL="1866062" lvl="7"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8pPr>
      <a:lvl9pPr marL="2114870" lvl="8"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9pPr>
    </p:bodyStyle>
    <p:otherStyle>
      <a:lvl1pPr marL="0" lvl="0" indent="0" algn="l" defTabSz="497616" eaLnBrk="1" fontAlgn="base" latinLnBrk="0" hangingPunct="1">
        <a:lnSpc>
          <a:spcPct val="100000"/>
        </a:lnSpc>
        <a:spcBef>
          <a:spcPct val="0"/>
        </a:spcBef>
        <a:spcAft>
          <a:spcPct val="0"/>
        </a:spcAft>
        <a:buNone/>
        <a:defRPr sz="1000" b="0" i="0" u="none" kern="1200" baseline="0">
          <a:solidFill>
            <a:schemeClr val="tx1"/>
          </a:solidFill>
          <a:latin typeface="+mn-lt"/>
          <a:ea typeface="+mn-ea"/>
          <a:cs typeface="+mn-cs"/>
        </a:defRPr>
      </a:lvl1pPr>
      <a:lvl2pPr marL="248808" lvl="1"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2pPr>
      <a:lvl3pPr marL="497616" lvl="2"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3pPr>
      <a:lvl4pPr marL="746425" lvl="3"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4pPr>
      <a:lvl5pPr marL="995233" lvl="4"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5pPr>
      <a:lvl6pPr marL="1244041" lvl="5"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6pPr>
      <a:lvl7pPr marL="1492849" lvl="6"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7pPr>
      <a:lvl8pPr marL="1741658" lvl="7"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8pPr>
      <a:lvl9pPr marL="1990466" lvl="8"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8.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6.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5.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4.jp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E7DFA10-70C6-4944-BB45-3A5BA07D6A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9140694" cy="5121020"/>
          </a:xfrm>
          <a:prstGeom prst="rect">
            <a:avLst/>
          </a:prstGeom>
        </p:spPr>
      </p:pic>
      <p:pic>
        <p:nvPicPr>
          <p:cNvPr id="7" name="图片 6">
            <a:extLst>
              <a:ext uri="{FF2B5EF4-FFF2-40B4-BE49-F238E27FC236}">
                <a16:creationId xmlns:a16="http://schemas.microsoft.com/office/drawing/2014/main" id="{58EADE47-76EC-4FF1-8D4C-D2A3F91AB27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flipH="1">
            <a:off x="6765240" y="3381439"/>
            <a:ext cx="2377113" cy="1818802"/>
          </a:xfrm>
          <a:prstGeom prst="rect">
            <a:avLst/>
          </a:prstGeom>
        </p:spPr>
      </p:pic>
      <p:pic>
        <p:nvPicPr>
          <p:cNvPr id="8" name="图片 7">
            <a:extLst>
              <a:ext uri="{FF2B5EF4-FFF2-40B4-BE49-F238E27FC236}">
                <a16:creationId xmlns:a16="http://schemas.microsoft.com/office/drawing/2014/main" id="{BE35B2B5-000D-4B6E-8BBF-5E39362126F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86604" y="-221882"/>
            <a:ext cx="2441381" cy="1983665"/>
          </a:xfrm>
          <a:prstGeom prst="rect">
            <a:avLst/>
          </a:prstGeom>
        </p:spPr>
      </p:pic>
      <p:pic>
        <p:nvPicPr>
          <p:cNvPr id="10" name="图片 9">
            <a:extLst>
              <a:ext uri="{FF2B5EF4-FFF2-40B4-BE49-F238E27FC236}">
                <a16:creationId xmlns:a16="http://schemas.microsoft.com/office/drawing/2014/main" id="{BEBCD21F-6CBB-4108-9208-DE24762C91E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flipH="1">
            <a:off x="186181" y="2797767"/>
            <a:ext cx="1953416" cy="2417399"/>
          </a:xfrm>
          <a:prstGeom prst="rect">
            <a:avLst/>
          </a:prstGeom>
        </p:spPr>
      </p:pic>
      <p:pic>
        <p:nvPicPr>
          <p:cNvPr id="11" name="图片 10">
            <a:extLst>
              <a:ext uri="{FF2B5EF4-FFF2-40B4-BE49-F238E27FC236}">
                <a16:creationId xmlns:a16="http://schemas.microsoft.com/office/drawing/2014/main" id="{4315C9AF-FAF9-43CC-BE9D-226D142B165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rot="582822">
            <a:off x="-558233" y="-227388"/>
            <a:ext cx="2696495" cy="1741265"/>
          </a:xfrm>
          <a:prstGeom prst="rect">
            <a:avLst/>
          </a:prstGeom>
        </p:spPr>
      </p:pic>
      <p:pic>
        <p:nvPicPr>
          <p:cNvPr id="32" name="图片 31">
            <a:extLst>
              <a:ext uri="{FF2B5EF4-FFF2-40B4-BE49-F238E27FC236}">
                <a16:creationId xmlns:a16="http://schemas.microsoft.com/office/drawing/2014/main" id="{D5AA8534-6155-4A91-BC51-DECE939680A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657604" y="2615201"/>
            <a:ext cx="3556319" cy="2782531"/>
          </a:xfrm>
          <a:prstGeom prst="rect">
            <a:avLst/>
          </a:prstGeom>
        </p:spPr>
      </p:pic>
      <p:sp>
        <p:nvSpPr>
          <p:cNvPr id="2" name="Rectangle 1"/>
          <p:cNvSpPr/>
          <p:nvPr/>
        </p:nvSpPr>
        <p:spPr>
          <a:xfrm>
            <a:off x="1770382" y="2189479"/>
            <a:ext cx="55999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TỰ NHIÊN VÀ XÃ HỘI</a:t>
            </a:r>
          </a:p>
        </p:txBody>
      </p:sp>
      <p:pic>
        <p:nvPicPr>
          <p:cNvPr id="13" name="TheFourSeasonConcertoInEOp8No_zw6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8366" y="3717917"/>
            <a:ext cx="457200" cy="457200"/>
          </a:xfrm>
          <a:prstGeom prst="rect">
            <a:avLst/>
          </a:prstGeom>
        </p:spPr>
      </p:pic>
    </p:spTree>
    <p:extLst>
      <p:ext uri="{BB962C8B-B14F-4D97-AF65-F5344CB8AC3E}">
        <p14:creationId xmlns:p14="http://schemas.microsoft.com/office/powerpoint/2010/main" val="157705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8" fill="hold" nodeType="withEffect" p14:presetBounceEnd="46667">
                                      <p:stCondLst>
                                        <p:cond delay="750"/>
                                      </p:stCondLst>
                                      <p:childTnLst>
                                        <p:set>
                                          <p:cBhvr>
                                            <p:cTn id="9" dur="1" fill="hold">
                                              <p:stCondLst>
                                                <p:cond delay="0"/>
                                              </p:stCondLst>
                                            </p:cTn>
                                            <p:tgtEl>
                                              <p:spTgt spid="7"/>
                                            </p:tgtEl>
                                            <p:attrNameLst>
                                              <p:attrName>style.visibility</p:attrName>
                                            </p:attrNameLst>
                                          </p:cBhvr>
                                          <p:to>
                                            <p:strVal val="visible"/>
                                          </p:to>
                                        </p:set>
                                        <p:anim calcmode="lin" valueType="num" p14:bounceEnd="46667">
                                          <p:cBhvr additive="base">
                                            <p:cTn id="10" dur="750" fill="hold"/>
                                            <p:tgtEl>
                                              <p:spTgt spid="7"/>
                                            </p:tgtEl>
                                            <p:attrNameLst>
                                              <p:attrName>ppt_x</p:attrName>
                                            </p:attrNameLst>
                                          </p:cBhvr>
                                          <p:tavLst>
                                            <p:tav tm="0">
                                              <p:val>
                                                <p:strVal val="0-#ppt_w/2"/>
                                              </p:val>
                                            </p:tav>
                                            <p:tav tm="100000">
                                              <p:val>
                                                <p:strVal val="#ppt_x"/>
                                              </p:val>
                                            </p:tav>
                                          </p:tavLst>
                                        </p:anim>
                                        <p:anim calcmode="lin" valueType="num" p14:bounceEnd="46667">
                                          <p:cBhvr additive="base">
                                            <p:cTn id="11" dur="75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 presetClass="entr" presetSubtype="6" fill="hold" nodeType="afterEffect" p14:presetBounceEnd="46667">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46667">
                                          <p:cBhvr additive="base">
                                            <p:cTn id="15"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46667">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14:bounceEnd="46667">
                                          <p:cBhvr additive="base">
                                            <p:cTn id="19" dur="750" fill="hold"/>
                                            <p:tgtEl>
                                              <p:spTgt spid="11"/>
                                            </p:tgtEl>
                                            <p:attrNameLst>
                                              <p:attrName>ppt_x</p:attrName>
                                            </p:attrNameLst>
                                          </p:cBhvr>
                                          <p:tavLst>
                                            <p:tav tm="0">
                                              <p:val>
                                                <p:strVal val="0-#ppt_w/2"/>
                                              </p:val>
                                            </p:tav>
                                            <p:tav tm="100000">
                                              <p:val>
                                                <p:strVal val="#ppt_x"/>
                                              </p:val>
                                            </p:tav>
                                          </p:tavLst>
                                        </p:anim>
                                        <p:anim calcmode="lin" valueType="num" p14:bounceEnd="46667">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46667">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14:bounceEnd="46667">
                                          <p:cBhvr additive="base">
                                            <p:cTn id="23" dur="750" fill="hold"/>
                                            <p:tgtEl>
                                              <p:spTgt spid="10"/>
                                            </p:tgtEl>
                                            <p:attrNameLst>
                                              <p:attrName>ppt_x</p:attrName>
                                            </p:attrNameLst>
                                          </p:cBhvr>
                                          <p:tavLst>
                                            <p:tav tm="0">
                                              <p:val>
                                                <p:strVal val="#ppt_x"/>
                                              </p:val>
                                            </p:tav>
                                            <p:tav tm="100000">
                                              <p:val>
                                                <p:strVal val="#ppt_x"/>
                                              </p:val>
                                            </p:tav>
                                          </p:tavLst>
                                        </p:anim>
                                        <p:anim calcmode="lin" valueType="num" p14:bounceEnd="46667">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3250"/>
                                </p:stCondLst>
                                <p:childTnLst>
                                  <p:par>
                                    <p:cTn id="30" presetID="59" presetClass="path" presetSubtype="0" accel="50000" decel="50000" fill="hold" nodeType="afterEffect">
                                      <p:stCondLst>
                                        <p:cond delay="0"/>
                                      </p:stCondLst>
                                      <p:childTnLst>
                                        <p:animMotion origin="layout" path="M -0.13611 -0.04722 C -0.13611 -0.12623 -0.10225 -0.35432 -0.07256 -0.36913 C -0.04305 -0.3824 0.00903 -0.2145 0.04132 -0.13487 C 0.07327 -0.05586 0.07813 0.10649 0.1198 0.10649 C 0.15938 0.10649 0.37223 -0.08703 0.37223 -0.16635 " pathEditMode="relative" rAng="0" ptsTypes="AAAAA">
                                          <p:cBhvr>
                                            <p:cTn id="31" dur="2000" spd="-100000" fill="hold"/>
                                            <p:tgtEl>
                                              <p:spTgt spid="32"/>
                                            </p:tgtEl>
                                            <p:attrNameLst>
                                              <p:attrName>ppt_x</p:attrName>
                                              <p:attrName>ppt_y</p:attrName>
                                            </p:attrNameLst>
                                          </p:cBhvr>
                                          <p:rCtr x="25417" y="-907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7949" fill="hold"/>
                                            <p:tgtEl>
                                              <p:spTgt spid="13"/>
                                            </p:tgtEl>
                                          </p:cBhvr>
                                        </p:cmd>
                                      </p:childTnLst>
                                    </p:cTn>
                                  </p:par>
                                </p:childTnLst>
                              </p:cTn>
                            </p:par>
                          </p:childTnLst>
                        </p:cTn>
                      </p:par>
                    </p:childTnLst>
                  </p:cTn>
                  <p:nextCondLst>
                    <p:cond evt="onClick" delay="0">
                      <p:tgtEl>
                        <p:spTgt spid="13"/>
                      </p:tgtEl>
                    </p:cond>
                  </p:nextCondLst>
                </p:seq>
                <p:audio>
                  <p:cMediaNode vol="47170">
                    <p:cTn id="37" fill="hold"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8" fill="hold" nodeType="withEffect">
                                      <p:stCondLst>
                                        <p:cond delay="75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0-#ppt_w/2"/>
                                              </p:val>
                                            </p:tav>
                                            <p:tav tm="100000">
                                              <p:val>
                                                <p:strVal val="#ppt_x"/>
                                              </p:val>
                                            </p:tav>
                                          </p:tavLst>
                                        </p:anim>
                                        <p:anim calcmode="lin" valueType="num">
                                          <p:cBhvr additive="base">
                                            <p:cTn id="11" dur="75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 presetClass="entr" presetSubtype="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0-#ppt_w/2"/>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ppt_x"/>
                                              </p:val>
                                            </p:tav>
                                            <p:tav tm="100000">
                                              <p:val>
                                                <p:strVal val="#ppt_x"/>
                                              </p:val>
                                            </p:tav>
                                          </p:tavLst>
                                        </p:anim>
                                        <p:anim calcmode="lin" valueType="num">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3250"/>
                                </p:stCondLst>
                                <p:childTnLst>
                                  <p:par>
                                    <p:cTn id="30" presetID="59" presetClass="path" presetSubtype="0" accel="50000" decel="50000" fill="hold" nodeType="afterEffect">
                                      <p:stCondLst>
                                        <p:cond delay="0"/>
                                      </p:stCondLst>
                                      <p:childTnLst>
                                        <p:animMotion origin="layout" path="M -0.13611 -0.04722 C -0.13611 -0.12623 -0.10225 -0.35432 -0.07256 -0.36913 C -0.04305 -0.3824 0.00903 -0.2145 0.04132 -0.13487 C 0.07327 -0.05586 0.07813 0.10649 0.1198 0.10649 C 0.15938 0.10649 0.37223 -0.08703 0.37223 -0.16635 " pathEditMode="relative" rAng="0" ptsTypes="AAAAA">
                                          <p:cBhvr>
                                            <p:cTn id="31" dur="2000" spd="-100000" fill="hold"/>
                                            <p:tgtEl>
                                              <p:spTgt spid="32"/>
                                            </p:tgtEl>
                                            <p:attrNameLst>
                                              <p:attrName>ppt_x</p:attrName>
                                              <p:attrName>ppt_y</p:attrName>
                                            </p:attrNameLst>
                                          </p:cBhvr>
                                          <p:rCtr x="25417" y="-907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7949" fill="hold"/>
                                            <p:tgtEl>
                                              <p:spTgt spid="13"/>
                                            </p:tgtEl>
                                          </p:cBhvr>
                                        </p:cmd>
                                      </p:childTnLst>
                                    </p:cTn>
                                  </p:par>
                                </p:childTnLst>
                              </p:cTn>
                            </p:par>
                          </p:childTnLst>
                        </p:cTn>
                      </p:par>
                    </p:childTnLst>
                  </p:cTn>
                  <p:nextCondLst>
                    <p:cond evt="onClick" delay="0">
                      <p:tgtEl>
                        <p:spTgt spid="13"/>
                      </p:tgtEl>
                    </p:cond>
                  </p:nextCondLst>
                </p:seq>
                <p:audio>
                  <p:cMediaNode vol="47170">
                    <p:cTn id="37" fill="hold"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6947" r="56477"/>
          <a:stretch/>
        </p:blipFill>
        <p:spPr bwMode="auto">
          <a:xfrm>
            <a:off x="3463" y="1485900"/>
            <a:ext cx="4572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2" y="-95250"/>
            <a:ext cx="9168247" cy="1600200"/>
            <a:chOff x="-2" y="-95250"/>
            <a:chExt cx="9168247" cy="1600200"/>
          </a:xfrm>
        </p:grpSpPr>
        <p:sp>
          <p:nvSpPr>
            <p:cNvPr id="6" name="TextBox 5"/>
            <p:cNvSpPr txBox="1"/>
            <p:nvPr/>
          </p:nvSpPr>
          <p:spPr>
            <a:xfrm>
              <a:off x="-2" y="-95250"/>
              <a:ext cx="9144001" cy="830997"/>
            </a:xfrm>
            <a:prstGeom prst="rect">
              <a:avLst/>
            </a:prstGeom>
            <a:noFill/>
          </p:spPr>
          <p:txBody>
            <a:bodyPr wrap="square" lIns="91440" tIns="45720" rIns="91440" bIns="45720" rtlCol="0">
              <a:spAutoFit/>
            </a:bodyPr>
            <a:lstStyle/>
            <a:p>
              <a:pPr algn="ctr"/>
              <a:r>
                <a:rPr lang="en-US" sz="2400">
                  <a:latin typeface="Times New Roman" pitchFamily="18" charset="0"/>
                  <a:cs typeface="Times New Roman" pitchFamily="18" charset="0"/>
                </a:rPr>
                <a:t>Thứ Tư ngày 29  tháng 3 năm 2023</a:t>
              </a:r>
            </a:p>
            <a:p>
              <a:pPr algn="ctr"/>
              <a:r>
                <a:rPr lang="en-US" sz="2400" u="sng">
                  <a:latin typeface="Times New Roman" pitchFamily="18" charset="0"/>
                  <a:cs typeface="Times New Roman" pitchFamily="18" charset="0"/>
                </a:rPr>
                <a:t>Bài 23</a:t>
              </a:r>
              <a:r>
                <a:rPr lang="en-US" sz="2400">
                  <a:latin typeface="Times New Roman" pitchFamily="18" charset="0"/>
                  <a:cs typeface="Times New Roman" pitchFamily="18" charset="0"/>
                </a:rPr>
                <a:t>: Vận động và nghỉ ngơi (Tiết 1)</a:t>
              </a:r>
            </a:p>
          </p:txBody>
        </p:sp>
        <p:sp>
          <p:nvSpPr>
            <p:cNvPr id="7" name="TextBox 6"/>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grpSp>
      <p:sp>
        <p:nvSpPr>
          <p:cNvPr id="2" name="Rectangle 1"/>
          <p:cNvSpPr/>
          <p:nvPr/>
        </p:nvSpPr>
        <p:spPr>
          <a:xfrm>
            <a:off x="4592781" y="1885950"/>
            <a:ext cx="4572000" cy="255454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vi-VN" sz="3200">
                <a:latin typeface="+mj-lt"/>
              </a:rPr>
              <a:t>Nhảy dây đúng cách giúp tăng cường sự phát triển của xương sụn, giúp cải thiện chiều cao cũng như ngoại hình.</a:t>
            </a:r>
          </a:p>
        </p:txBody>
      </p:sp>
    </p:spTree>
    <p:extLst>
      <p:ext uri="{BB962C8B-B14F-4D97-AF65-F5344CB8AC3E}">
        <p14:creationId xmlns:p14="http://schemas.microsoft.com/office/powerpoint/2010/main" val="2106439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591" t="68295" r="27841"/>
          <a:stretch/>
        </p:blipFill>
        <p:spPr bwMode="auto">
          <a:xfrm>
            <a:off x="0" y="1657350"/>
            <a:ext cx="4191000" cy="345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71555" y="2175407"/>
            <a:ext cx="4267200" cy="2062103"/>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Đá bóng dưới trời nắng gắt sẽ làm cho cơ thể bị mất nước, say nắng và kiệt sức.</a:t>
            </a:r>
            <a:endParaRPr lang="vi-VN" sz="3200">
              <a:latin typeface="Times New Roman" pitchFamily="18" charset="0"/>
              <a:cs typeface="Times New Roman" pitchFamily="18" charset="0"/>
            </a:endParaRPr>
          </a:p>
        </p:txBody>
      </p:sp>
      <p:grpSp>
        <p:nvGrpSpPr>
          <p:cNvPr id="6" name="Group 5"/>
          <p:cNvGrpSpPr/>
          <p:nvPr/>
        </p:nvGrpSpPr>
        <p:grpSpPr>
          <a:xfrm>
            <a:off x="-2" y="-95250"/>
            <a:ext cx="9168247" cy="1600200"/>
            <a:chOff x="-2" y="-95250"/>
            <a:chExt cx="9168247" cy="1600200"/>
          </a:xfrm>
        </p:grpSpPr>
        <p:sp>
          <p:nvSpPr>
            <p:cNvPr id="7" name="TextBox 6"/>
            <p:cNvSpPr txBox="1"/>
            <p:nvPr/>
          </p:nvSpPr>
          <p:spPr>
            <a:xfrm>
              <a:off x="-2" y="-95250"/>
              <a:ext cx="9144001" cy="830997"/>
            </a:xfrm>
            <a:prstGeom prst="rect">
              <a:avLst/>
            </a:prstGeom>
            <a:noFill/>
          </p:spPr>
          <p:txBody>
            <a:bodyPr wrap="square" lIns="91440" tIns="45720" rIns="91440" bIns="45720" rtlCol="0">
              <a:spAutoFit/>
            </a:bodyPr>
            <a:lstStyle/>
            <a:p>
              <a:pPr algn="ctr"/>
              <a:r>
                <a:rPr lang="en-US" sz="2400">
                  <a:latin typeface="Times New Roman" pitchFamily="18" charset="0"/>
                  <a:cs typeface="Times New Roman" pitchFamily="18" charset="0"/>
                </a:rPr>
                <a:t>Thứ Tư ngày 29  tháng 3 năm 2023</a:t>
              </a:r>
            </a:p>
            <a:p>
              <a:pPr algn="ctr"/>
              <a:r>
                <a:rPr lang="en-US" sz="2400" u="sng">
                  <a:latin typeface="Times New Roman" pitchFamily="18" charset="0"/>
                  <a:cs typeface="Times New Roman" pitchFamily="18" charset="0"/>
                </a:rPr>
                <a:t>Bài 23</a:t>
              </a:r>
              <a:r>
                <a:rPr lang="en-US" sz="2400">
                  <a:latin typeface="Times New Roman" pitchFamily="18" charset="0"/>
                  <a:cs typeface="Times New Roman" pitchFamily="18" charset="0"/>
                </a:rPr>
                <a:t>: Vận động và nghỉ ngơi (Tiết 1)</a:t>
              </a:r>
            </a:p>
          </p:txBody>
        </p:sp>
        <p:sp>
          <p:nvSpPr>
            <p:cNvPr id="8" name="TextBox 7"/>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grpSp>
    </p:spTree>
    <p:extLst>
      <p:ext uri="{BB962C8B-B14F-4D97-AF65-F5344CB8AC3E}">
        <p14:creationId xmlns:p14="http://schemas.microsoft.com/office/powerpoint/2010/main" val="35970727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091" t="67171"/>
          <a:stretch/>
        </p:blipFill>
        <p:spPr bwMode="auto">
          <a:xfrm>
            <a:off x="0" y="1504950"/>
            <a:ext cx="5029200" cy="356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52555" y="1612802"/>
            <a:ext cx="4267200" cy="353943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Xách đồ quá nặng sẽ ảnh hưởng đến xương khớp và cột sống của chúng ta. Chúng ta chỉ xách và mang vác những đồ vật phù hợp với sức khỏe của mình.</a:t>
            </a:r>
            <a:endParaRPr lang="vi-VN" sz="3200">
              <a:latin typeface="Times New Roman" pitchFamily="18" charset="0"/>
              <a:cs typeface="Times New Roman" pitchFamily="18" charset="0"/>
            </a:endParaRPr>
          </a:p>
        </p:txBody>
      </p:sp>
      <p:grpSp>
        <p:nvGrpSpPr>
          <p:cNvPr id="6" name="Group 5"/>
          <p:cNvGrpSpPr/>
          <p:nvPr/>
        </p:nvGrpSpPr>
        <p:grpSpPr>
          <a:xfrm>
            <a:off x="-2" y="-95250"/>
            <a:ext cx="9168247" cy="1600200"/>
            <a:chOff x="-2" y="-95250"/>
            <a:chExt cx="9168247" cy="1600200"/>
          </a:xfrm>
        </p:grpSpPr>
        <p:sp>
          <p:nvSpPr>
            <p:cNvPr id="7" name="TextBox 6"/>
            <p:cNvSpPr txBox="1"/>
            <p:nvPr/>
          </p:nvSpPr>
          <p:spPr>
            <a:xfrm>
              <a:off x="-2" y="-95250"/>
              <a:ext cx="9144001" cy="830997"/>
            </a:xfrm>
            <a:prstGeom prst="rect">
              <a:avLst/>
            </a:prstGeom>
            <a:noFill/>
          </p:spPr>
          <p:txBody>
            <a:bodyPr wrap="square" lIns="91440" tIns="45720" rIns="91440" bIns="45720" rtlCol="0">
              <a:spAutoFit/>
            </a:bodyPr>
            <a:lstStyle/>
            <a:p>
              <a:pPr algn="ctr"/>
              <a:r>
                <a:rPr lang="en-US" sz="2400">
                  <a:latin typeface="Times New Roman" pitchFamily="18" charset="0"/>
                  <a:cs typeface="Times New Roman" pitchFamily="18" charset="0"/>
                </a:rPr>
                <a:t>Thứ Tư ngày 29  tháng 3 năm 2023</a:t>
              </a:r>
            </a:p>
            <a:p>
              <a:pPr algn="ctr"/>
              <a:r>
                <a:rPr lang="en-US" sz="2400" u="sng">
                  <a:latin typeface="Times New Roman" pitchFamily="18" charset="0"/>
                  <a:cs typeface="Times New Roman" pitchFamily="18" charset="0"/>
                </a:rPr>
                <a:t>Bài 23</a:t>
              </a:r>
              <a:r>
                <a:rPr lang="en-US" sz="2400">
                  <a:latin typeface="Times New Roman" pitchFamily="18" charset="0"/>
                  <a:cs typeface="Times New Roman" pitchFamily="18" charset="0"/>
                </a:rPr>
                <a:t>: Vận động và nghỉ ngơi (Tiết 1)</a:t>
              </a:r>
            </a:p>
          </p:txBody>
        </p:sp>
        <p:sp>
          <p:nvSpPr>
            <p:cNvPr id="8" name="TextBox 7"/>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grpSp>
    </p:spTree>
    <p:extLst>
      <p:ext uri="{BB962C8B-B14F-4D97-AF65-F5344CB8AC3E}">
        <p14:creationId xmlns:p14="http://schemas.microsoft.com/office/powerpoint/2010/main" val="2954068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927" y="1023647"/>
            <a:ext cx="2743201" cy="838200"/>
          </a:xfrm>
          <a:prstGeom prst="cloud">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FF0000"/>
                </a:solidFill>
                <a:latin typeface="Times New Roman" pitchFamily="18" charset="0"/>
                <a:cs typeface="Times New Roman" pitchFamily="18" charset="0"/>
              </a:rPr>
              <a:t>KẾT LUẬN</a:t>
            </a:r>
            <a:endParaRPr lang="vi-VN" sz="2400">
              <a:solidFill>
                <a:srgbClr val="FF0000"/>
              </a:solidFill>
              <a:latin typeface="Times New Roman" pitchFamily="18" charset="0"/>
              <a:cs typeface="Times New Roman" pitchFamily="18" charset="0"/>
            </a:endParaRPr>
          </a:p>
        </p:txBody>
      </p:sp>
      <p:sp>
        <p:nvSpPr>
          <p:cNvPr id="3" name="TextBox 2"/>
          <p:cNvSpPr txBox="1"/>
          <p:nvPr/>
        </p:nvSpPr>
        <p:spPr>
          <a:xfrm>
            <a:off x="2895599" y="1062180"/>
            <a:ext cx="6248400" cy="584775"/>
          </a:xfrm>
          <a:prstGeom prst="rect">
            <a:avLst/>
          </a:prstGeom>
          <a:noFill/>
        </p:spPr>
        <p:txBody>
          <a:bodyPr wrap="square" lIns="91440" tIns="45720" rIns="91440" bIns="45720" rtlCol="0">
            <a:spAutoFit/>
          </a:bodyPr>
          <a:lstStyle/>
          <a:p>
            <a:r>
              <a:rPr lang="en-US" sz="32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Các hoạt động có lợi cho sức khỏe?</a:t>
            </a:r>
            <a:endParaRPr lang="vi-VN" sz="32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9" name="TextBox 8"/>
          <p:cNvSpPr txBox="1"/>
          <p:nvPr/>
        </p:nvSpPr>
        <p:spPr>
          <a:xfrm>
            <a:off x="-2" y="-95250"/>
            <a:ext cx="9144001" cy="830997"/>
          </a:xfrm>
          <a:prstGeom prst="rect">
            <a:avLst/>
          </a:prstGeom>
          <a:noFill/>
        </p:spPr>
        <p:txBody>
          <a:bodyPr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Thứ </a:t>
            </a:r>
            <a:r>
              <a:rPr lang="en-US" sz="2400" kern="0">
                <a:solidFill>
                  <a:sysClr val="windowText" lastClr="000000"/>
                </a:solidFill>
                <a:latin typeface="Times New Roman" pitchFamily="18" charset="0"/>
                <a:cs typeface="Times New Roman" pitchFamily="18" charset="0"/>
              </a:rPr>
              <a:t>Tư</a:t>
            </a: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ngày 29  tháng 3 năm 2023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a:ln>
                  <a:noFill/>
                </a:ln>
                <a:solidFill>
                  <a:sysClr val="windowText" lastClr="000000"/>
                </a:solidFill>
                <a:effectLst/>
                <a:uLnTx/>
                <a:uFillTx/>
                <a:latin typeface="Times New Roman" pitchFamily="18" charset="0"/>
                <a:cs typeface="Times New Roman" pitchFamily="18" charset="0"/>
              </a:rPr>
              <a:t>Bài 23</a:t>
            </a: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Vận động và nghỉ ngơi (Tiết 1)</a:t>
            </a:r>
          </a:p>
        </p:txBody>
      </p:sp>
      <p:grpSp>
        <p:nvGrpSpPr>
          <p:cNvPr id="5" name="Group 4"/>
          <p:cNvGrpSpPr/>
          <p:nvPr/>
        </p:nvGrpSpPr>
        <p:grpSpPr>
          <a:xfrm>
            <a:off x="-6927" y="1885951"/>
            <a:ext cx="2902527" cy="3257550"/>
            <a:chOff x="-6927" y="1885951"/>
            <a:chExt cx="2902527" cy="325755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1885951"/>
              <a:ext cx="2902527"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6978" y="1885951"/>
              <a:ext cx="794375" cy="688035"/>
            </a:xfrm>
            <a:prstGeom prst="rect">
              <a:avLst/>
            </a:prstGeom>
          </p:spPr>
        </p:pic>
      </p:grpSp>
      <p:grpSp>
        <p:nvGrpSpPr>
          <p:cNvPr id="6" name="Group 5"/>
          <p:cNvGrpSpPr/>
          <p:nvPr/>
        </p:nvGrpSpPr>
        <p:grpSpPr>
          <a:xfrm>
            <a:off x="3048004" y="1861847"/>
            <a:ext cx="3362325" cy="1424279"/>
            <a:chOff x="3048004" y="1861847"/>
            <a:chExt cx="3362325" cy="1424279"/>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4" y="1861847"/>
              <a:ext cx="3362325" cy="142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954" y="1885950"/>
              <a:ext cx="794375" cy="688035"/>
            </a:xfrm>
            <a:prstGeom prst="rect">
              <a:avLst/>
            </a:prstGeom>
          </p:spPr>
        </p:pic>
      </p:grpSp>
      <p:grpSp>
        <p:nvGrpSpPr>
          <p:cNvPr id="7" name="Group 6"/>
          <p:cNvGrpSpPr/>
          <p:nvPr/>
        </p:nvGrpSpPr>
        <p:grpSpPr>
          <a:xfrm>
            <a:off x="3048004" y="3409950"/>
            <a:ext cx="3362325" cy="1717964"/>
            <a:chOff x="3048004" y="3409950"/>
            <a:chExt cx="3362325" cy="1717964"/>
          </a:xfrm>
        </p:grpSpPr>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4" y="3409950"/>
              <a:ext cx="3362325" cy="171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409950"/>
              <a:ext cx="794375" cy="688035"/>
            </a:xfrm>
            <a:prstGeom prst="rect">
              <a:avLst/>
            </a:prstGeom>
          </p:spPr>
        </p:pic>
      </p:grpSp>
      <p:grpSp>
        <p:nvGrpSpPr>
          <p:cNvPr id="8" name="Group 7"/>
          <p:cNvGrpSpPr/>
          <p:nvPr/>
        </p:nvGrpSpPr>
        <p:grpSpPr>
          <a:xfrm>
            <a:off x="6435872" y="1861847"/>
            <a:ext cx="2708127" cy="3257840"/>
            <a:chOff x="6435872" y="1861847"/>
            <a:chExt cx="2708127" cy="3257840"/>
          </a:xfrm>
        </p:grpSpPr>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5872" y="2014537"/>
              <a:ext cx="2708127"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1861847"/>
              <a:ext cx="794375" cy="688035"/>
            </a:xfrm>
            <a:prstGeom prst="rect">
              <a:avLst/>
            </a:prstGeom>
          </p:spPr>
        </p:pic>
      </p:grpSp>
    </p:spTree>
    <p:extLst>
      <p:ext uri="{BB962C8B-B14F-4D97-AF65-F5344CB8AC3E}">
        <p14:creationId xmlns:p14="http://schemas.microsoft.com/office/powerpoint/2010/main" val="1186159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927" y="1123950"/>
            <a:ext cx="2673927" cy="838200"/>
          </a:xfrm>
          <a:prstGeom prst="cloud">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FF0000"/>
                </a:solidFill>
                <a:latin typeface="Times New Roman" pitchFamily="18" charset="0"/>
                <a:cs typeface="Times New Roman" pitchFamily="18" charset="0"/>
              </a:rPr>
              <a:t>KẾT LUẬN</a:t>
            </a:r>
            <a:endParaRPr lang="vi-VN" sz="2400">
              <a:solidFill>
                <a:srgbClr val="FF0000"/>
              </a:solidFill>
              <a:latin typeface="Times New Roman" pitchFamily="18" charset="0"/>
              <a:cs typeface="Times New Roman" pitchFamily="18" charset="0"/>
            </a:endParaRPr>
          </a:p>
        </p:txBody>
      </p:sp>
      <p:sp>
        <p:nvSpPr>
          <p:cNvPr id="3" name="TextBox 2"/>
          <p:cNvSpPr txBox="1"/>
          <p:nvPr/>
        </p:nvSpPr>
        <p:spPr>
          <a:xfrm>
            <a:off x="2642755" y="1035218"/>
            <a:ext cx="6477003" cy="1015663"/>
          </a:xfrm>
          <a:prstGeom prst="rect">
            <a:avLst/>
          </a:prstGeom>
          <a:noFill/>
        </p:spPr>
        <p:txBody>
          <a:bodyPr wrap="square" lIns="91440" tIns="45720" rIns="91440" bIns="45720" rtlCol="0">
            <a:spAutoFit/>
          </a:bodyPr>
          <a:lstStyle/>
          <a:p>
            <a:r>
              <a:rPr lang="en-US" sz="3000">
                <a:solidFill>
                  <a:srgbClr val="000000">
                    <a:lumMod val="75000"/>
                    <a:lumOff val="25000"/>
                  </a:srgbClr>
                </a:solidFill>
                <a:latin typeface="Times New Roman" pitchFamily="18" charset="0"/>
                <a:ea typeface="Microsoft YaHei" panose="020B0503020204020204" pitchFamily="34" charset="-122"/>
                <a:cs typeface="Times New Roman" pitchFamily="18" charset="0"/>
              </a:rPr>
              <a:t>Các hoạt động không có lợi cho sức khỏe?</a:t>
            </a:r>
            <a:endParaRPr lang="vi-VN" sz="3000" dirty="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sp>
        <p:nvSpPr>
          <p:cNvPr id="12" name="TextBox 11"/>
          <p:cNvSpPr txBox="1"/>
          <p:nvPr/>
        </p:nvSpPr>
        <p:spPr>
          <a:xfrm>
            <a:off x="-2" y="-95250"/>
            <a:ext cx="9144001" cy="830997"/>
          </a:xfrm>
          <a:prstGeom prst="rect">
            <a:avLst/>
          </a:prstGeom>
          <a:noFill/>
        </p:spPr>
        <p:txBody>
          <a:bodyPr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Thứ </a:t>
            </a:r>
            <a:r>
              <a:rPr lang="en-US" sz="2400" kern="0">
                <a:solidFill>
                  <a:sysClr val="windowText" lastClr="000000"/>
                </a:solidFill>
                <a:latin typeface="Times New Roman" pitchFamily="18" charset="0"/>
                <a:cs typeface="Times New Roman" pitchFamily="18" charset="0"/>
              </a:rPr>
              <a:t>Tư</a:t>
            </a: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ngày 29  tháng 3 năm 2023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a:ln>
                  <a:noFill/>
                </a:ln>
                <a:solidFill>
                  <a:sysClr val="windowText" lastClr="000000"/>
                </a:solidFill>
                <a:effectLst/>
                <a:uLnTx/>
                <a:uFillTx/>
                <a:latin typeface="Times New Roman" pitchFamily="18" charset="0"/>
                <a:cs typeface="Times New Roman" pitchFamily="18" charset="0"/>
              </a:rPr>
              <a:t>Bài 23</a:t>
            </a: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Vận động và nghỉ ngơi (Tiết 1)</a:t>
            </a:r>
          </a:p>
        </p:txBody>
      </p:sp>
      <p:grpSp>
        <p:nvGrpSpPr>
          <p:cNvPr id="8" name="Group 7"/>
          <p:cNvGrpSpPr/>
          <p:nvPr/>
        </p:nvGrpSpPr>
        <p:grpSpPr>
          <a:xfrm>
            <a:off x="-6927" y="1962150"/>
            <a:ext cx="4447311" cy="3181350"/>
            <a:chOff x="-6927" y="1962150"/>
            <a:chExt cx="4447311" cy="3181350"/>
          </a:xfrm>
        </p:grpSpPr>
        <p:grpSp>
          <p:nvGrpSpPr>
            <p:cNvPr id="5" name="Group 4"/>
            <p:cNvGrpSpPr/>
            <p:nvPr/>
          </p:nvGrpSpPr>
          <p:grpSpPr>
            <a:xfrm>
              <a:off x="-6927" y="1962150"/>
              <a:ext cx="4267200" cy="3181350"/>
              <a:chOff x="-6927" y="1047750"/>
              <a:chExt cx="4267200" cy="409575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473" y="1047750"/>
                <a:ext cx="3733800" cy="286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Callout 3"/>
              <p:cNvSpPr/>
              <p:nvPr/>
            </p:nvSpPr>
            <p:spPr>
              <a:xfrm>
                <a:off x="-6927" y="4171950"/>
                <a:ext cx="3054927" cy="971550"/>
              </a:xfrm>
              <a:prstGeom prst="wedgeEllipseCallout">
                <a:avLst>
                  <a:gd name="adj1" fmla="val 48895"/>
                  <a:gd name="adj2" fmla="val -1057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Đá bóng dưới trời nắng gắt.</a:t>
                </a:r>
                <a:endParaRPr lang="vi-VN" sz="2800">
                  <a:solidFill>
                    <a:schemeClr val="tx1"/>
                  </a:solidFill>
                  <a:latin typeface="Times New Roman" pitchFamily="18" charset="0"/>
                  <a:cs typeface="Times New Roman" pitchFamily="18" charset="0"/>
                </a:endParaRPr>
              </a:p>
            </p:txBody>
          </p: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264" t="12726" r="9797" b="12930"/>
            <a:stretch/>
          </p:blipFill>
          <p:spPr>
            <a:xfrm>
              <a:off x="3429000" y="1962150"/>
              <a:ext cx="1011384" cy="1016911"/>
            </a:xfrm>
            <a:prstGeom prst="ellipse">
              <a:avLst/>
            </a:prstGeom>
          </p:spPr>
        </p:pic>
      </p:grpSp>
      <p:grpSp>
        <p:nvGrpSpPr>
          <p:cNvPr id="9" name="Group 8"/>
          <p:cNvGrpSpPr/>
          <p:nvPr/>
        </p:nvGrpSpPr>
        <p:grpSpPr>
          <a:xfrm>
            <a:off x="4419602" y="1962150"/>
            <a:ext cx="4724401" cy="3028954"/>
            <a:chOff x="4419602" y="1962150"/>
            <a:chExt cx="4724401" cy="3028954"/>
          </a:xfrm>
        </p:grpSpPr>
        <p:grpSp>
          <p:nvGrpSpPr>
            <p:cNvPr id="6" name="Group 5"/>
            <p:cNvGrpSpPr/>
            <p:nvPr/>
          </p:nvGrpSpPr>
          <p:grpSpPr>
            <a:xfrm>
              <a:off x="4419602" y="1962150"/>
              <a:ext cx="4724401" cy="3028954"/>
              <a:chOff x="4419600" y="1009623"/>
              <a:chExt cx="4724401" cy="3981477"/>
            </a:xfrm>
          </p:grpSpPr>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009623"/>
                <a:ext cx="3886200" cy="290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Callout 10"/>
              <p:cNvSpPr/>
              <p:nvPr/>
            </p:nvSpPr>
            <p:spPr>
              <a:xfrm>
                <a:off x="5105400" y="4019550"/>
                <a:ext cx="4038601" cy="971550"/>
              </a:xfrm>
              <a:prstGeom prst="wedgeEllipseCallout">
                <a:avLst>
                  <a:gd name="adj1" fmla="val -36183"/>
                  <a:gd name="adj2" fmla="val -886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itchFamily="18" charset="0"/>
                    <a:cs typeface="Times New Roman" pitchFamily="18" charset="0"/>
                  </a:rPr>
                  <a:t>Mang, vác vật nặng không vừa sức.</a:t>
                </a:r>
                <a:endParaRPr lang="vi-VN" sz="2600">
                  <a:solidFill>
                    <a:schemeClr val="tx1"/>
                  </a:solidFill>
                  <a:latin typeface="Times New Roman" pitchFamily="18" charset="0"/>
                  <a:cs typeface="Times New Roman" pitchFamily="18" charset="0"/>
                </a:endParaRPr>
              </a:p>
            </p:txBody>
          </p:sp>
        </p:gr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6264" t="12726" r="9797" b="12930"/>
            <a:stretch/>
          </p:blipFill>
          <p:spPr>
            <a:xfrm>
              <a:off x="7391400" y="1962150"/>
              <a:ext cx="1011384" cy="1016911"/>
            </a:xfrm>
            <a:prstGeom prst="ellipse">
              <a:avLst/>
            </a:prstGeom>
          </p:spPr>
        </p:pic>
      </p:grpSp>
    </p:spTree>
    <p:extLst>
      <p:ext uri="{BB962C8B-B14F-4D97-AF65-F5344CB8AC3E}">
        <p14:creationId xmlns:p14="http://schemas.microsoft.com/office/powerpoint/2010/main" val="3185721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 y="1183698"/>
            <a:ext cx="26670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1"/>
                </a:solidFill>
                <a:latin typeface="Times New Roman" pitchFamily="18" charset="0"/>
                <a:cs typeface="Times New Roman" pitchFamily="18" charset="0"/>
              </a:rPr>
              <a:t>Làm việc cá nhân</a:t>
            </a:r>
            <a:endParaRPr lang="vi-VN" sz="2800">
              <a:solidFill>
                <a:schemeClr val="tx1"/>
              </a:solidFill>
              <a:latin typeface="Times New Roman" pitchFamily="18" charset="0"/>
              <a:cs typeface="Times New Roman" pitchFamily="18" charset="0"/>
            </a:endParaRPr>
          </a:p>
        </p:txBody>
      </p:sp>
      <p:sp>
        <p:nvSpPr>
          <p:cNvPr id="3" name="Right Arrow 2"/>
          <p:cNvSpPr/>
          <p:nvPr/>
        </p:nvSpPr>
        <p:spPr>
          <a:xfrm>
            <a:off x="76200" y="3279196"/>
            <a:ext cx="3276600" cy="16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pitchFamily="18" charset="0"/>
                <a:cs typeface="Times New Roman" pitchFamily="18" charset="0"/>
              </a:rPr>
              <a:t>Hoạt động có lợi cho sức khỏe</a:t>
            </a:r>
            <a:endParaRPr lang="vi-VN" sz="2400">
              <a:solidFill>
                <a:schemeClr val="tx1"/>
              </a:solidFill>
              <a:latin typeface="Times New Roman" pitchFamily="18" charset="0"/>
              <a:cs typeface="Times New Roman" pitchFamily="18" charset="0"/>
            </a:endParaRPr>
          </a:p>
        </p:txBody>
      </p:sp>
      <p:sp>
        <p:nvSpPr>
          <p:cNvPr id="4" name="TextBox 3"/>
          <p:cNvSpPr txBox="1"/>
          <p:nvPr/>
        </p:nvSpPr>
        <p:spPr>
          <a:xfrm>
            <a:off x="2819400" y="1143990"/>
            <a:ext cx="6324600" cy="892552"/>
          </a:xfrm>
          <a:prstGeom prst="rect">
            <a:avLst/>
          </a:prstGeom>
          <a:noFill/>
          <a:ln>
            <a:solidFill>
              <a:schemeClr val="bg2">
                <a:lumMod val="10000"/>
              </a:schemeClr>
            </a:solidFill>
          </a:ln>
        </p:spPr>
        <p:txBody>
          <a:bodyPr wrap="square" lIns="91440" tIns="45720" rIns="91440" bIns="45720" rtlCol="0">
            <a:spAutoFit/>
          </a:bodyPr>
          <a:lstStyle/>
          <a:p>
            <a:r>
              <a:rPr lang="en-US" sz="26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Kể các hoạt động có lợi và không có lợi cho sức khỏe mà em biết?</a:t>
            </a:r>
            <a:endParaRPr lang="vi-VN" sz="26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0781" y="2098097"/>
            <a:ext cx="5295900" cy="3019426"/>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98098"/>
            <a:ext cx="5486400" cy="309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098098"/>
            <a:ext cx="5486400" cy="309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 y="-95250"/>
            <a:ext cx="9144001" cy="830997"/>
          </a:xfrm>
          <a:prstGeom prst="rect">
            <a:avLst/>
          </a:prstGeom>
          <a:noFill/>
        </p:spPr>
        <p:txBody>
          <a:bodyPr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Thứ </a:t>
            </a:r>
            <a:r>
              <a:rPr lang="en-US" sz="2400" kern="0">
                <a:solidFill>
                  <a:sysClr val="windowText" lastClr="000000"/>
                </a:solidFill>
                <a:latin typeface="Times New Roman" pitchFamily="18" charset="0"/>
                <a:cs typeface="Times New Roman" pitchFamily="18" charset="0"/>
              </a:rPr>
              <a:t>Tư</a:t>
            </a: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ngày 29  tháng 3 năm 2023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a:ln>
                  <a:noFill/>
                </a:ln>
                <a:solidFill>
                  <a:sysClr val="windowText" lastClr="000000"/>
                </a:solidFill>
                <a:effectLst/>
                <a:uLnTx/>
                <a:uFillTx/>
                <a:latin typeface="Times New Roman" pitchFamily="18" charset="0"/>
                <a:cs typeface="Times New Roman" pitchFamily="18" charset="0"/>
              </a:rPr>
              <a:t>Bài 23</a:t>
            </a: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Vận động và nghỉ ngơi (Tiết 1)</a:t>
            </a:r>
          </a:p>
        </p:txBody>
      </p:sp>
    </p:spTree>
    <p:extLst>
      <p:ext uri="{BB962C8B-B14F-4D97-AF65-F5344CB8AC3E}">
        <p14:creationId xmlns:p14="http://schemas.microsoft.com/office/powerpoint/2010/main" val="285406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circle(in)">
                                      <p:cBhvr>
                                        <p:cTn id="19" dur="2000"/>
                                        <p:tgtEl>
                                          <p:spTgt spid="1024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43"/>
                                        </p:tgtEl>
                                        <p:attrNameLst>
                                          <p:attrName>style.visibility</p:attrName>
                                        </p:attrNameLst>
                                      </p:cBhvr>
                                      <p:to>
                                        <p:strVal val="visible"/>
                                      </p:to>
                                    </p:set>
                                    <p:animEffect transition="in" filter="wheel(1)">
                                      <p:cBhvr>
                                        <p:cTn id="24"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6200" y="1352550"/>
            <a:ext cx="26670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rgbClr val="000000"/>
                </a:solidFill>
                <a:latin typeface="Times New Roman" pitchFamily="18" charset="0"/>
                <a:cs typeface="Times New Roman" pitchFamily="18" charset="0"/>
              </a:rPr>
              <a:t>Làm việc cá nhân</a:t>
            </a:r>
            <a:endParaRPr lang="vi-VN" sz="2800">
              <a:solidFill>
                <a:srgbClr val="000000"/>
              </a:solidFill>
              <a:latin typeface="Times New Roman" pitchFamily="18" charset="0"/>
              <a:cs typeface="Times New Roman" pitchFamily="18" charset="0"/>
            </a:endParaRPr>
          </a:p>
        </p:txBody>
      </p:sp>
      <p:sp>
        <p:nvSpPr>
          <p:cNvPr id="3" name="Right Arrow 2"/>
          <p:cNvSpPr/>
          <p:nvPr/>
        </p:nvSpPr>
        <p:spPr>
          <a:xfrm>
            <a:off x="0" y="3257550"/>
            <a:ext cx="3276600" cy="16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000000"/>
                </a:solidFill>
                <a:latin typeface="Times New Roman" pitchFamily="18" charset="0"/>
                <a:cs typeface="Times New Roman" pitchFamily="18" charset="0"/>
              </a:rPr>
              <a:t>Hoạt động không có lợi cho sức khỏe</a:t>
            </a:r>
            <a:endParaRPr lang="vi-VN" sz="2400">
              <a:solidFill>
                <a:srgbClr val="000000"/>
              </a:solidFill>
              <a:latin typeface="Times New Roman" pitchFamily="18" charset="0"/>
              <a:cs typeface="Times New Roman" pitchFamily="18" charset="0"/>
            </a:endParaRPr>
          </a:p>
        </p:txBody>
      </p:sp>
      <p:sp>
        <p:nvSpPr>
          <p:cNvPr id="4" name="TextBox 3"/>
          <p:cNvSpPr txBox="1"/>
          <p:nvPr/>
        </p:nvSpPr>
        <p:spPr>
          <a:xfrm>
            <a:off x="2819400" y="1201095"/>
            <a:ext cx="6324600" cy="892552"/>
          </a:xfrm>
          <a:prstGeom prst="rect">
            <a:avLst/>
          </a:prstGeom>
          <a:noFill/>
          <a:ln>
            <a:solidFill>
              <a:schemeClr val="bg2">
                <a:lumMod val="10000"/>
              </a:schemeClr>
            </a:solidFill>
          </a:ln>
        </p:spPr>
        <p:txBody>
          <a:bodyPr wrap="square" lIns="91440" tIns="45720" rIns="91440" bIns="45720" rtlCol="0">
            <a:spAutoFit/>
          </a:bodyPr>
          <a:lstStyle/>
          <a:p>
            <a:r>
              <a:rPr lang="en-US" sz="2600">
                <a:solidFill>
                  <a:srgbClr val="000000">
                    <a:lumMod val="75000"/>
                    <a:lumOff val="25000"/>
                  </a:srgbClr>
                </a:solidFill>
                <a:latin typeface="Times New Roman" pitchFamily="18" charset="0"/>
                <a:ea typeface="Microsoft YaHei" panose="020B0503020204020204" pitchFamily="34" charset="-122"/>
                <a:cs typeface="Times New Roman" pitchFamily="18" charset="0"/>
              </a:rPr>
              <a:t>Kể các hoạt động có lợi và không có lợi cho sức khỏe mà em biết?</a:t>
            </a:r>
            <a:endParaRPr lang="vi-VN" sz="2600" dirty="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1" y="2114550"/>
            <a:ext cx="5780808" cy="300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2114550"/>
            <a:ext cx="5791199"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 y="-95250"/>
            <a:ext cx="9144001" cy="830997"/>
          </a:xfrm>
          <a:prstGeom prst="rect">
            <a:avLst/>
          </a:prstGeom>
          <a:noFill/>
        </p:spPr>
        <p:txBody>
          <a:bodyPr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Thứ </a:t>
            </a:r>
            <a:r>
              <a:rPr lang="en-US" sz="2400" kern="0">
                <a:solidFill>
                  <a:sysClr val="windowText" lastClr="000000"/>
                </a:solidFill>
                <a:latin typeface="Times New Roman" pitchFamily="18" charset="0"/>
                <a:cs typeface="Times New Roman" pitchFamily="18" charset="0"/>
              </a:rPr>
              <a:t>Tư</a:t>
            </a: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ngày 29  tháng 3 năm 2023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a:ln>
                  <a:noFill/>
                </a:ln>
                <a:solidFill>
                  <a:sysClr val="windowText" lastClr="000000"/>
                </a:solidFill>
                <a:effectLst/>
                <a:uLnTx/>
                <a:uFillTx/>
                <a:latin typeface="Times New Roman" pitchFamily="18" charset="0"/>
                <a:cs typeface="Times New Roman" pitchFamily="18" charset="0"/>
              </a:rPr>
              <a:t>Bài 23</a:t>
            </a: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Vận động và nghỉ ngơi (Tiết 1)</a:t>
            </a:r>
          </a:p>
        </p:txBody>
      </p:sp>
    </p:spTree>
    <p:extLst>
      <p:ext uri="{BB962C8B-B14F-4D97-AF65-F5344CB8AC3E}">
        <p14:creationId xmlns:p14="http://schemas.microsoft.com/office/powerpoint/2010/main" val="2400395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wipe(down)">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circle(in)">
                                      <p:cBhvr>
                                        <p:cTn id="18" dur="2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 y="871809"/>
            <a:ext cx="9144001" cy="861740"/>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defTabSz="914400"/>
            <a:r>
              <a:rPr lang="en-US" sz="2400" kern="0">
                <a:solidFill>
                  <a:sysClr val="windowText" lastClr="000000"/>
                </a:solidFill>
                <a:latin typeface="Times New Roman" pitchFamily="18" charset="0"/>
                <a:cs typeface="Times New Roman" pitchFamily="18" charset="0"/>
              </a:rPr>
              <a:t>2. Các bạn trong hình sẽ như thế nào nếu thường xuyên thực hiện các hoạt động dưới đây?  </a:t>
            </a:r>
            <a:endParaRPr lang="vi-VN" sz="2400" kern="0">
              <a:solidFill>
                <a:sysClr val="windowText" lastClr="000000"/>
              </a:solidFill>
              <a:latin typeface="Times New Roman" pitchFamily="18" charset="0"/>
              <a:cs typeface="Times New Roman" pitchFamily="18" charset="0"/>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03" t="15559" r="14278" b="49389"/>
          <a:stretch/>
        </p:blipFill>
        <p:spPr bwMode="auto">
          <a:xfrm>
            <a:off x="0" y="1733549"/>
            <a:ext cx="9144000" cy="340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564" y="3118106"/>
            <a:ext cx="3241963"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Siêng năng làm việc nhà</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9" name="TextBox 8"/>
          <p:cNvSpPr txBox="1"/>
          <p:nvPr/>
        </p:nvSpPr>
        <p:spPr>
          <a:xfrm>
            <a:off x="3474028" y="3118105"/>
            <a:ext cx="2317172"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Chăm chỉ tập bơi</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11" name="TextBox 10"/>
          <p:cNvSpPr txBox="1"/>
          <p:nvPr/>
        </p:nvSpPr>
        <p:spPr>
          <a:xfrm>
            <a:off x="83131" y="4681835"/>
            <a:ext cx="2895601" cy="461665"/>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spAutoFit/>
          </a:bodyPr>
          <a:lstStyle/>
          <a:p>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Có đôi tay chắc khỏe</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12" name="TextBox 11"/>
          <p:cNvSpPr txBox="1"/>
          <p:nvPr/>
        </p:nvSpPr>
        <p:spPr>
          <a:xfrm>
            <a:off x="3962400" y="4681835"/>
            <a:ext cx="1530927"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ctr"/>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Bơi giỏi</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13" name="TextBox 12"/>
          <p:cNvSpPr txBox="1"/>
          <p:nvPr/>
        </p:nvSpPr>
        <p:spPr>
          <a:xfrm>
            <a:off x="6279574" y="3118105"/>
            <a:ext cx="2864426" cy="40011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20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Xem tivi và ăn cả ngày</a:t>
            </a:r>
            <a:endParaRPr lang="vi-VN" sz="20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14" name="TextBox 13"/>
          <p:cNvSpPr txBox="1"/>
          <p:nvPr/>
        </p:nvSpPr>
        <p:spPr>
          <a:xfrm>
            <a:off x="5974777" y="4681834"/>
            <a:ext cx="3169227" cy="461665"/>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rtlCol="0">
            <a:spAutoFit/>
          </a:bodyPr>
          <a:lstStyle/>
          <a:p>
            <a:pPr algn="ctr"/>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Cân nặng tăng, cận thị.</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6" name="Oval Callout 5"/>
          <p:cNvSpPr/>
          <p:nvPr/>
        </p:nvSpPr>
        <p:spPr>
          <a:xfrm>
            <a:off x="7214754" y="1302679"/>
            <a:ext cx="1905000" cy="990599"/>
          </a:xfrm>
          <a:prstGeom prst="wedgeEllipseCallout">
            <a:avLst>
              <a:gd name="adj1" fmla="val 8875"/>
              <a:gd name="adj2" fmla="val 599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Times New Roman" pitchFamily="18" charset="0"/>
                <a:cs typeface="Times New Roman" pitchFamily="18" charset="0"/>
              </a:rPr>
              <a:t>Lười biếng vận động</a:t>
            </a:r>
            <a:endParaRPr lang="vi-VN" sz="2000">
              <a:solidFill>
                <a:schemeClr val="tx1"/>
              </a:solidFill>
              <a:latin typeface="Times New Roman" pitchFamily="18" charset="0"/>
              <a:cs typeface="Times New Roman" pitchFamily="18" charset="0"/>
            </a:endParaRPr>
          </a:p>
        </p:txBody>
      </p:sp>
      <p:sp>
        <p:nvSpPr>
          <p:cNvPr id="16" name="TextBox 15"/>
          <p:cNvSpPr txBox="1"/>
          <p:nvPr/>
        </p:nvSpPr>
        <p:spPr>
          <a:xfrm>
            <a:off x="-2" y="-95250"/>
            <a:ext cx="9144001" cy="707886"/>
          </a:xfrm>
          <a:prstGeom prst="rect">
            <a:avLst/>
          </a:prstGeom>
          <a:noFill/>
        </p:spPr>
        <p:txBody>
          <a:bodyPr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Thứ </a:t>
            </a:r>
            <a:r>
              <a:rPr lang="en-US" sz="2000" kern="0">
                <a:solidFill>
                  <a:sysClr val="windowText" lastClr="000000"/>
                </a:solidFill>
                <a:latin typeface="Times New Roman" pitchFamily="18" charset="0"/>
                <a:cs typeface="Times New Roman" pitchFamily="18" charset="0"/>
              </a:rPr>
              <a:t>Tư</a:t>
            </a:r>
            <a:r>
              <a:rPr kumimoji="0" lang="en-US" sz="200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ngày 29  tháng 3 năm 2023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sng" strike="noStrike" kern="0" cap="none" spc="0" normalizeH="0" baseline="0" noProof="0">
                <a:ln>
                  <a:noFill/>
                </a:ln>
                <a:solidFill>
                  <a:sysClr val="windowText" lastClr="000000"/>
                </a:solidFill>
                <a:effectLst/>
                <a:uLnTx/>
                <a:uFillTx/>
                <a:latin typeface="Times New Roman" pitchFamily="18" charset="0"/>
                <a:cs typeface="Times New Roman" pitchFamily="18" charset="0"/>
              </a:rPr>
              <a:t>Bài 23</a:t>
            </a:r>
            <a:r>
              <a:rPr kumimoji="0" lang="en-US" sz="200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Vận động và nghỉ ngơi (Tiết 1)</a:t>
            </a:r>
          </a:p>
        </p:txBody>
      </p:sp>
    </p:spTree>
    <p:extLst>
      <p:ext uri="{BB962C8B-B14F-4D97-AF65-F5344CB8AC3E}">
        <p14:creationId xmlns:p14="http://schemas.microsoft.com/office/powerpoint/2010/main" val="738279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13" grpId="0" animBg="1"/>
      <p:bldP spid="1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8"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109"/>
          <p:cNvSpPr txBox="1"/>
          <p:nvPr/>
        </p:nvSpPr>
        <p:spPr>
          <a:xfrm>
            <a:off x="685819" y="1663368"/>
            <a:ext cx="2590801" cy="1446550"/>
          </a:xfrm>
          <a:prstGeom prst="rect">
            <a:avLst/>
          </a:prstGeom>
          <a:noFill/>
        </p:spPr>
        <p:txBody>
          <a:bodyPr wrap="square" lIns="91414" tIns="45707" rIns="91414" bIns="45707" rtlCol="0">
            <a:spAutoFit/>
          </a:bodyPr>
          <a:lstStyle/>
          <a:p>
            <a:pPr algn="ctr"/>
            <a:r>
              <a:rPr lang="en-US" altLang="zh-CN" sz="4400" b="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1810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47" y="1236643"/>
            <a:ext cx="9130144" cy="954107"/>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pPr algn="just"/>
            <a:r>
              <a:rPr lang="en-US" sz="2800">
                <a:latin typeface="Times New Roman" pitchFamily="18" charset="0"/>
                <a:cs typeface="Times New Roman" pitchFamily="18" charset="0"/>
              </a:rPr>
              <a:t>Nói với bạn bè về các hoạt động có lợi cho sức khỏe mà em cùng người thân đã làm.</a:t>
            </a:r>
            <a:endParaRPr lang="vi-VN" sz="2800">
              <a:latin typeface="Times New Roman" pitchFamily="18" charset="0"/>
              <a:cs typeface="Times New Roman" pitchFamily="18" charset="0"/>
            </a:endParaRPr>
          </a:p>
        </p:txBody>
      </p:sp>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460" t="58282" r="16614" b="27811"/>
          <a:stretch/>
        </p:blipFill>
        <p:spPr bwMode="auto">
          <a:xfrm>
            <a:off x="2819399" y="2438399"/>
            <a:ext cx="6161809" cy="20972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2"/>
          <p:cNvSpPr/>
          <p:nvPr/>
        </p:nvSpPr>
        <p:spPr>
          <a:xfrm>
            <a:off x="384464" y="2301448"/>
            <a:ext cx="2133600" cy="1981200"/>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latin typeface="Times New Roman" pitchFamily="18" charset="0"/>
                <a:cs typeface="Times New Roman" pitchFamily="18" charset="0"/>
              </a:rPr>
              <a:t>Chia sẻ cặp đôi</a:t>
            </a:r>
            <a:endParaRPr lang="vi-VN" sz="3200">
              <a:solidFill>
                <a:schemeClr val="tx1"/>
              </a:solidFill>
              <a:latin typeface="Times New Roman" pitchFamily="18" charset="0"/>
              <a:cs typeface="Times New Roman" pitchFamily="18" charset="0"/>
            </a:endParaRPr>
          </a:p>
        </p:txBody>
      </p:sp>
      <p:sp>
        <p:nvSpPr>
          <p:cNvPr id="6" name="Cloud 5"/>
          <p:cNvSpPr/>
          <p:nvPr/>
        </p:nvSpPr>
        <p:spPr>
          <a:xfrm>
            <a:off x="384464" y="2301448"/>
            <a:ext cx="2133600" cy="1981200"/>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latin typeface="Times New Roman" pitchFamily="18" charset="0"/>
                <a:cs typeface="Times New Roman" pitchFamily="18" charset="0"/>
              </a:rPr>
              <a:t>Chia sẻ trước lớp</a:t>
            </a:r>
            <a:endParaRPr lang="vi-VN" sz="3200">
              <a:solidFill>
                <a:schemeClr val="tx1"/>
              </a:solidFill>
              <a:latin typeface="Times New Roman" pitchFamily="18" charset="0"/>
              <a:cs typeface="Times New Roman" pitchFamily="18" charset="0"/>
            </a:endParaRPr>
          </a:p>
        </p:txBody>
      </p:sp>
      <p:sp>
        <p:nvSpPr>
          <p:cNvPr id="8" name="TextBox 7"/>
          <p:cNvSpPr txBox="1"/>
          <p:nvPr/>
        </p:nvSpPr>
        <p:spPr>
          <a:xfrm>
            <a:off x="-2" y="-95251"/>
            <a:ext cx="9144001" cy="830997"/>
          </a:xfrm>
          <a:prstGeom prst="rect">
            <a:avLst/>
          </a:prstGeom>
          <a:noFill/>
        </p:spPr>
        <p:txBody>
          <a:bodyPr wrap="square" lIns="91440" tIns="45720" rIns="91440" bIns="4572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Thứ </a:t>
            </a:r>
            <a:r>
              <a:rPr lang="en-US" sz="2400" kern="0">
                <a:solidFill>
                  <a:sysClr val="windowText" lastClr="000000"/>
                </a:solidFill>
                <a:latin typeface="Times New Roman" pitchFamily="18" charset="0"/>
                <a:cs typeface="Times New Roman" pitchFamily="18" charset="0"/>
              </a:rPr>
              <a:t>Tư</a:t>
            </a: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ngày 29  tháng 3 năm 2023</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a:ln>
                  <a:noFill/>
                </a:ln>
                <a:solidFill>
                  <a:sysClr val="windowText" lastClr="000000"/>
                </a:solidFill>
                <a:effectLst/>
                <a:uLnTx/>
                <a:uFillTx/>
                <a:latin typeface="Times New Roman" pitchFamily="18" charset="0"/>
                <a:cs typeface="Times New Roman" pitchFamily="18" charset="0"/>
              </a:rPr>
              <a:t>Bài 23</a:t>
            </a:r>
            <a:r>
              <a:rPr kumimoji="0" lang="en-US" sz="24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rPr>
              <a:t>: Vận động và nghỉ ngơi (Tiết 1)</a:t>
            </a:r>
          </a:p>
        </p:txBody>
      </p:sp>
      <p:sp>
        <p:nvSpPr>
          <p:cNvPr id="5" name="Oval 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60</a:t>
            </a:r>
            <a:endParaRPr lang="vi-VN" sz="6600">
              <a:latin typeface="Times New Roman" pitchFamily="18" charset="0"/>
              <a:cs typeface="Times New Roman" pitchFamily="18" charset="0"/>
            </a:endParaRPr>
          </a:p>
        </p:txBody>
      </p:sp>
      <p:sp>
        <p:nvSpPr>
          <p:cNvPr id="9" name="Oval 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59</a:t>
            </a:r>
            <a:endParaRPr lang="vi-VN" sz="6600">
              <a:latin typeface="Times New Roman" pitchFamily="18" charset="0"/>
              <a:cs typeface="Times New Roman" pitchFamily="18" charset="0"/>
            </a:endParaRPr>
          </a:p>
        </p:txBody>
      </p:sp>
      <p:sp>
        <p:nvSpPr>
          <p:cNvPr id="10" name="Oval 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58</a:t>
            </a:r>
            <a:endParaRPr lang="vi-VN" sz="6600">
              <a:latin typeface="Times New Roman" pitchFamily="18" charset="0"/>
              <a:cs typeface="Times New Roman" pitchFamily="18" charset="0"/>
            </a:endParaRPr>
          </a:p>
        </p:txBody>
      </p:sp>
      <p:sp>
        <p:nvSpPr>
          <p:cNvPr id="11" name="Oval 1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57</a:t>
            </a:r>
            <a:endParaRPr lang="vi-VN" sz="6600">
              <a:latin typeface="Times New Roman" pitchFamily="18" charset="0"/>
              <a:cs typeface="Times New Roman" pitchFamily="18" charset="0"/>
            </a:endParaRPr>
          </a:p>
        </p:txBody>
      </p:sp>
      <p:sp>
        <p:nvSpPr>
          <p:cNvPr id="12" name="Oval 1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56</a:t>
            </a:r>
            <a:endParaRPr lang="vi-VN" sz="6600">
              <a:latin typeface="Times New Roman" pitchFamily="18" charset="0"/>
              <a:cs typeface="Times New Roman" pitchFamily="18" charset="0"/>
            </a:endParaRPr>
          </a:p>
        </p:txBody>
      </p:sp>
      <p:sp>
        <p:nvSpPr>
          <p:cNvPr id="13" name="Oval 1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55</a:t>
            </a:r>
            <a:endParaRPr lang="vi-VN" sz="6600">
              <a:latin typeface="Times New Roman" pitchFamily="18" charset="0"/>
              <a:cs typeface="Times New Roman" pitchFamily="18" charset="0"/>
            </a:endParaRPr>
          </a:p>
        </p:txBody>
      </p:sp>
      <p:sp>
        <p:nvSpPr>
          <p:cNvPr id="14" name="Oval 1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54</a:t>
            </a:r>
            <a:endParaRPr lang="vi-VN" sz="6600">
              <a:latin typeface="Times New Roman" pitchFamily="18" charset="0"/>
              <a:cs typeface="Times New Roman" pitchFamily="18" charset="0"/>
            </a:endParaRPr>
          </a:p>
        </p:txBody>
      </p:sp>
      <p:sp>
        <p:nvSpPr>
          <p:cNvPr id="15" name="Oval 1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53</a:t>
            </a:r>
            <a:endParaRPr lang="vi-VN" sz="6600">
              <a:latin typeface="Times New Roman" pitchFamily="18" charset="0"/>
              <a:cs typeface="Times New Roman" pitchFamily="18" charset="0"/>
            </a:endParaRPr>
          </a:p>
        </p:txBody>
      </p:sp>
      <p:sp>
        <p:nvSpPr>
          <p:cNvPr id="16" name="Oval 1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52</a:t>
            </a:r>
            <a:endParaRPr lang="vi-VN" sz="6600">
              <a:latin typeface="Times New Roman" pitchFamily="18" charset="0"/>
              <a:cs typeface="Times New Roman" pitchFamily="18" charset="0"/>
            </a:endParaRPr>
          </a:p>
        </p:txBody>
      </p:sp>
      <p:sp>
        <p:nvSpPr>
          <p:cNvPr id="17" name="Oval 1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51</a:t>
            </a:r>
            <a:endParaRPr lang="vi-VN" sz="6600">
              <a:latin typeface="Times New Roman" pitchFamily="18" charset="0"/>
              <a:cs typeface="Times New Roman" pitchFamily="18" charset="0"/>
            </a:endParaRPr>
          </a:p>
        </p:txBody>
      </p:sp>
      <p:sp>
        <p:nvSpPr>
          <p:cNvPr id="18" name="Oval 1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50</a:t>
            </a:r>
            <a:endParaRPr lang="vi-VN" sz="6600">
              <a:latin typeface="Times New Roman" pitchFamily="18" charset="0"/>
              <a:cs typeface="Times New Roman" pitchFamily="18" charset="0"/>
            </a:endParaRPr>
          </a:p>
        </p:txBody>
      </p:sp>
      <p:sp>
        <p:nvSpPr>
          <p:cNvPr id="19" name="Oval 1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49</a:t>
            </a:r>
            <a:endParaRPr lang="vi-VN" sz="6600">
              <a:latin typeface="Times New Roman" pitchFamily="18" charset="0"/>
              <a:cs typeface="Times New Roman" pitchFamily="18" charset="0"/>
            </a:endParaRPr>
          </a:p>
        </p:txBody>
      </p:sp>
      <p:sp>
        <p:nvSpPr>
          <p:cNvPr id="20" name="Oval 1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48</a:t>
            </a:r>
            <a:endParaRPr lang="vi-VN" sz="6600">
              <a:latin typeface="Times New Roman" pitchFamily="18" charset="0"/>
              <a:cs typeface="Times New Roman" pitchFamily="18" charset="0"/>
            </a:endParaRPr>
          </a:p>
        </p:txBody>
      </p:sp>
      <p:sp>
        <p:nvSpPr>
          <p:cNvPr id="21" name="Oval 2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47</a:t>
            </a:r>
            <a:endParaRPr lang="vi-VN" sz="6600">
              <a:latin typeface="Times New Roman" pitchFamily="18" charset="0"/>
              <a:cs typeface="Times New Roman" pitchFamily="18" charset="0"/>
            </a:endParaRPr>
          </a:p>
        </p:txBody>
      </p:sp>
      <p:sp>
        <p:nvSpPr>
          <p:cNvPr id="22" name="Oval 2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46</a:t>
            </a:r>
            <a:endParaRPr lang="vi-VN" sz="6600">
              <a:latin typeface="Times New Roman" pitchFamily="18" charset="0"/>
              <a:cs typeface="Times New Roman" pitchFamily="18" charset="0"/>
            </a:endParaRPr>
          </a:p>
        </p:txBody>
      </p:sp>
      <p:sp>
        <p:nvSpPr>
          <p:cNvPr id="23" name="Oval 2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45</a:t>
            </a:r>
            <a:endParaRPr lang="vi-VN" sz="6600">
              <a:latin typeface="Times New Roman" pitchFamily="18" charset="0"/>
              <a:cs typeface="Times New Roman" pitchFamily="18" charset="0"/>
            </a:endParaRPr>
          </a:p>
        </p:txBody>
      </p:sp>
      <p:sp>
        <p:nvSpPr>
          <p:cNvPr id="24" name="Oval 2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44</a:t>
            </a:r>
            <a:endParaRPr lang="vi-VN" sz="6600">
              <a:latin typeface="Times New Roman" pitchFamily="18" charset="0"/>
              <a:cs typeface="Times New Roman" pitchFamily="18" charset="0"/>
            </a:endParaRPr>
          </a:p>
        </p:txBody>
      </p:sp>
      <p:sp>
        <p:nvSpPr>
          <p:cNvPr id="25" name="Oval 2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43</a:t>
            </a:r>
            <a:endParaRPr lang="vi-VN" sz="6600">
              <a:latin typeface="Times New Roman" pitchFamily="18" charset="0"/>
              <a:cs typeface="Times New Roman" pitchFamily="18" charset="0"/>
            </a:endParaRPr>
          </a:p>
        </p:txBody>
      </p:sp>
      <p:sp>
        <p:nvSpPr>
          <p:cNvPr id="26" name="Oval 2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42</a:t>
            </a:r>
            <a:endParaRPr lang="vi-VN" sz="6600">
              <a:latin typeface="Times New Roman" pitchFamily="18" charset="0"/>
              <a:cs typeface="Times New Roman" pitchFamily="18" charset="0"/>
            </a:endParaRPr>
          </a:p>
        </p:txBody>
      </p:sp>
      <p:sp>
        <p:nvSpPr>
          <p:cNvPr id="27" name="Oval 2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41</a:t>
            </a:r>
            <a:endParaRPr lang="vi-VN" sz="6600">
              <a:latin typeface="Times New Roman" pitchFamily="18" charset="0"/>
              <a:cs typeface="Times New Roman" pitchFamily="18" charset="0"/>
            </a:endParaRPr>
          </a:p>
        </p:txBody>
      </p:sp>
      <p:sp>
        <p:nvSpPr>
          <p:cNvPr id="28" name="Oval 2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40</a:t>
            </a:r>
            <a:endParaRPr lang="vi-VN" sz="6600">
              <a:latin typeface="Times New Roman" pitchFamily="18" charset="0"/>
              <a:cs typeface="Times New Roman" pitchFamily="18" charset="0"/>
            </a:endParaRPr>
          </a:p>
        </p:txBody>
      </p:sp>
      <p:sp>
        <p:nvSpPr>
          <p:cNvPr id="29" name="Oval 2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39</a:t>
            </a:r>
            <a:endParaRPr lang="vi-VN" sz="6600">
              <a:latin typeface="Times New Roman" pitchFamily="18" charset="0"/>
              <a:cs typeface="Times New Roman" pitchFamily="18" charset="0"/>
            </a:endParaRPr>
          </a:p>
        </p:txBody>
      </p:sp>
      <p:sp>
        <p:nvSpPr>
          <p:cNvPr id="30" name="Oval 2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38</a:t>
            </a:r>
            <a:endParaRPr lang="vi-VN" sz="6600">
              <a:latin typeface="Times New Roman" pitchFamily="18" charset="0"/>
              <a:cs typeface="Times New Roman" pitchFamily="18" charset="0"/>
            </a:endParaRPr>
          </a:p>
        </p:txBody>
      </p:sp>
      <p:sp>
        <p:nvSpPr>
          <p:cNvPr id="31" name="Oval 3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37</a:t>
            </a:r>
            <a:endParaRPr lang="vi-VN" sz="6600">
              <a:latin typeface="Times New Roman" pitchFamily="18" charset="0"/>
              <a:cs typeface="Times New Roman" pitchFamily="18" charset="0"/>
            </a:endParaRPr>
          </a:p>
        </p:txBody>
      </p:sp>
      <p:sp>
        <p:nvSpPr>
          <p:cNvPr id="32" name="Oval 3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36</a:t>
            </a:r>
            <a:endParaRPr lang="vi-VN" sz="6600">
              <a:latin typeface="Times New Roman" pitchFamily="18" charset="0"/>
              <a:cs typeface="Times New Roman" pitchFamily="18" charset="0"/>
            </a:endParaRPr>
          </a:p>
        </p:txBody>
      </p:sp>
      <p:sp>
        <p:nvSpPr>
          <p:cNvPr id="33" name="Oval 3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35</a:t>
            </a:r>
            <a:endParaRPr lang="vi-VN" sz="6600">
              <a:latin typeface="Times New Roman" pitchFamily="18" charset="0"/>
              <a:cs typeface="Times New Roman" pitchFamily="18" charset="0"/>
            </a:endParaRPr>
          </a:p>
        </p:txBody>
      </p:sp>
      <p:sp>
        <p:nvSpPr>
          <p:cNvPr id="34" name="Oval 3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34</a:t>
            </a:r>
            <a:endParaRPr lang="vi-VN" sz="6600">
              <a:latin typeface="Times New Roman" pitchFamily="18" charset="0"/>
              <a:cs typeface="Times New Roman" pitchFamily="18" charset="0"/>
            </a:endParaRPr>
          </a:p>
        </p:txBody>
      </p:sp>
      <p:sp>
        <p:nvSpPr>
          <p:cNvPr id="35" name="Oval 3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33</a:t>
            </a:r>
            <a:endParaRPr lang="vi-VN" sz="6600">
              <a:latin typeface="Times New Roman" pitchFamily="18" charset="0"/>
              <a:cs typeface="Times New Roman" pitchFamily="18" charset="0"/>
            </a:endParaRPr>
          </a:p>
        </p:txBody>
      </p:sp>
      <p:sp>
        <p:nvSpPr>
          <p:cNvPr id="36" name="Oval 3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32</a:t>
            </a:r>
            <a:endParaRPr lang="vi-VN" sz="6600">
              <a:latin typeface="Times New Roman" pitchFamily="18" charset="0"/>
              <a:cs typeface="Times New Roman" pitchFamily="18" charset="0"/>
            </a:endParaRPr>
          </a:p>
        </p:txBody>
      </p:sp>
      <p:sp>
        <p:nvSpPr>
          <p:cNvPr id="37" name="Oval 3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31</a:t>
            </a:r>
            <a:endParaRPr lang="vi-VN" sz="6600">
              <a:latin typeface="Times New Roman" pitchFamily="18" charset="0"/>
              <a:cs typeface="Times New Roman" pitchFamily="18" charset="0"/>
            </a:endParaRPr>
          </a:p>
        </p:txBody>
      </p:sp>
      <p:sp>
        <p:nvSpPr>
          <p:cNvPr id="38" name="Oval 3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30</a:t>
            </a:r>
            <a:endParaRPr lang="vi-VN" sz="6600">
              <a:latin typeface="Times New Roman" pitchFamily="18" charset="0"/>
              <a:cs typeface="Times New Roman" pitchFamily="18" charset="0"/>
            </a:endParaRPr>
          </a:p>
        </p:txBody>
      </p:sp>
      <p:sp>
        <p:nvSpPr>
          <p:cNvPr id="39" name="Oval 3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29</a:t>
            </a:r>
            <a:endParaRPr lang="vi-VN" sz="6600">
              <a:latin typeface="Times New Roman" pitchFamily="18" charset="0"/>
              <a:cs typeface="Times New Roman" pitchFamily="18" charset="0"/>
            </a:endParaRPr>
          </a:p>
        </p:txBody>
      </p:sp>
      <p:sp>
        <p:nvSpPr>
          <p:cNvPr id="40" name="Oval 3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28</a:t>
            </a:r>
            <a:endParaRPr lang="vi-VN" sz="6600">
              <a:latin typeface="Times New Roman" pitchFamily="18" charset="0"/>
              <a:cs typeface="Times New Roman" pitchFamily="18" charset="0"/>
            </a:endParaRPr>
          </a:p>
        </p:txBody>
      </p:sp>
      <p:sp>
        <p:nvSpPr>
          <p:cNvPr id="41" name="Oval 4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27</a:t>
            </a:r>
            <a:endParaRPr lang="vi-VN" sz="6600">
              <a:latin typeface="Times New Roman" pitchFamily="18" charset="0"/>
              <a:cs typeface="Times New Roman" pitchFamily="18" charset="0"/>
            </a:endParaRPr>
          </a:p>
        </p:txBody>
      </p:sp>
      <p:sp>
        <p:nvSpPr>
          <p:cNvPr id="42" name="Oval 4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26</a:t>
            </a:r>
            <a:endParaRPr lang="vi-VN" sz="6600">
              <a:latin typeface="Times New Roman" pitchFamily="18" charset="0"/>
              <a:cs typeface="Times New Roman" pitchFamily="18" charset="0"/>
            </a:endParaRPr>
          </a:p>
        </p:txBody>
      </p:sp>
      <p:sp>
        <p:nvSpPr>
          <p:cNvPr id="43" name="Oval 4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25</a:t>
            </a:r>
            <a:endParaRPr lang="vi-VN" sz="6600">
              <a:latin typeface="Times New Roman" pitchFamily="18" charset="0"/>
              <a:cs typeface="Times New Roman" pitchFamily="18" charset="0"/>
            </a:endParaRPr>
          </a:p>
        </p:txBody>
      </p:sp>
      <p:sp>
        <p:nvSpPr>
          <p:cNvPr id="44" name="Oval 4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24</a:t>
            </a:r>
            <a:endParaRPr lang="vi-VN" sz="6600">
              <a:latin typeface="Times New Roman" pitchFamily="18" charset="0"/>
              <a:cs typeface="Times New Roman" pitchFamily="18" charset="0"/>
            </a:endParaRPr>
          </a:p>
        </p:txBody>
      </p:sp>
      <p:sp>
        <p:nvSpPr>
          <p:cNvPr id="45" name="Oval 4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23</a:t>
            </a:r>
            <a:endParaRPr lang="vi-VN" sz="6600">
              <a:latin typeface="Times New Roman" pitchFamily="18" charset="0"/>
              <a:cs typeface="Times New Roman" pitchFamily="18" charset="0"/>
            </a:endParaRPr>
          </a:p>
        </p:txBody>
      </p:sp>
      <p:sp>
        <p:nvSpPr>
          <p:cNvPr id="46" name="Oval 4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22</a:t>
            </a:r>
            <a:endParaRPr lang="vi-VN" sz="6600">
              <a:latin typeface="Times New Roman" pitchFamily="18" charset="0"/>
              <a:cs typeface="Times New Roman" pitchFamily="18" charset="0"/>
            </a:endParaRPr>
          </a:p>
        </p:txBody>
      </p:sp>
      <p:sp>
        <p:nvSpPr>
          <p:cNvPr id="47" name="Oval 4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21</a:t>
            </a:r>
            <a:endParaRPr lang="vi-VN" sz="6600">
              <a:latin typeface="Times New Roman" pitchFamily="18" charset="0"/>
              <a:cs typeface="Times New Roman" pitchFamily="18" charset="0"/>
            </a:endParaRPr>
          </a:p>
        </p:txBody>
      </p:sp>
      <p:sp>
        <p:nvSpPr>
          <p:cNvPr id="48" name="Oval 4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20</a:t>
            </a:r>
            <a:endParaRPr lang="vi-VN" sz="6600">
              <a:latin typeface="Times New Roman" pitchFamily="18" charset="0"/>
              <a:cs typeface="Times New Roman" pitchFamily="18" charset="0"/>
            </a:endParaRPr>
          </a:p>
        </p:txBody>
      </p:sp>
      <p:sp>
        <p:nvSpPr>
          <p:cNvPr id="49" name="Oval 4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19</a:t>
            </a:r>
            <a:endParaRPr lang="vi-VN" sz="6600">
              <a:latin typeface="Times New Roman" pitchFamily="18" charset="0"/>
              <a:cs typeface="Times New Roman" pitchFamily="18" charset="0"/>
            </a:endParaRPr>
          </a:p>
        </p:txBody>
      </p:sp>
      <p:sp>
        <p:nvSpPr>
          <p:cNvPr id="50" name="Oval 4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18</a:t>
            </a:r>
            <a:endParaRPr lang="vi-VN" sz="6600">
              <a:latin typeface="Times New Roman" pitchFamily="18" charset="0"/>
              <a:cs typeface="Times New Roman" pitchFamily="18" charset="0"/>
            </a:endParaRPr>
          </a:p>
        </p:txBody>
      </p:sp>
      <p:sp>
        <p:nvSpPr>
          <p:cNvPr id="51" name="Oval 5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17</a:t>
            </a:r>
            <a:endParaRPr lang="vi-VN" sz="6600">
              <a:latin typeface="Times New Roman" pitchFamily="18" charset="0"/>
              <a:cs typeface="Times New Roman" pitchFamily="18" charset="0"/>
            </a:endParaRPr>
          </a:p>
        </p:txBody>
      </p:sp>
      <p:sp>
        <p:nvSpPr>
          <p:cNvPr id="52" name="Oval 5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16</a:t>
            </a:r>
            <a:endParaRPr lang="vi-VN" sz="6600">
              <a:latin typeface="Times New Roman" pitchFamily="18" charset="0"/>
              <a:cs typeface="Times New Roman" pitchFamily="18" charset="0"/>
            </a:endParaRPr>
          </a:p>
        </p:txBody>
      </p:sp>
      <p:sp>
        <p:nvSpPr>
          <p:cNvPr id="53" name="Oval 5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15</a:t>
            </a:r>
            <a:endParaRPr lang="vi-VN" sz="6600">
              <a:latin typeface="Times New Roman" pitchFamily="18" charset="0"/>
              <a:cs typeface="Times New Roman" pitchFamily="18" charset="0"/>
            </a:endParaRPr>
          </a:p>
        </p:txBody>
      </p:sp>
      <p:sp>
        <p:nvSpPr>
          <p:cNvPr id="54" name="Oval 5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14</a:t>
            </a:r>
            <a:endParaRPr lang="vi-VN" sz="6600">
              <a:latin typeface="Times New Roman" pitchFamily="18" charset="0"/>
              <a:cs typeface="Times New Roman" pitchFamily="18" charset="0"/>
            </a:endParaRPr>
          </a:p>
        </p:txBody>
      </p:sp>
      <p:sp>
        <p:nvSpPr>
          <p:cNvPr id="55" name="Oval 5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13</a:t>
            </a:r>
            <a:endParaRPr lang="vi-VN" sz="6600">
              <a:latin typeface="Times New Roman" pitchFamily="18" charset="0"/>
              <a:cs typeface="Times New Roman" pitchFamily="18" charset="0"/>
            </a:endParaRPr>
          </a:p>
        </p:txBody>
      </p:sp>
      <p:sp>
        <p:nvSpPr>
          <p:cNvPr id="56" name="Oval 5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12</a:t>
            </a:r>
            <a:endParaRPr lang="vi-VN" sz="6600">
              <a:latin typeface="Times New Roman" pitchFamily="18" charset="0"/>
              <a:cs typeface="Times New Roman" pitchFamily="18" charset="0"/>
            </a:endParaRPr>
          </a:p>
        </p:txBody>
      </p:sp>
      <p:sp>
        <p:nvSpPr>
          <p:cNvPr id="57" name="Oval 5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11</a:t>
            </a:r>
            <a:endParaRPr lang="vi-VN" sz="6600">
              <a:latin typeface="Times New Roman" pitchFamily="18" charset="0"/>
              <a:cs typeface="Times New Roman" pitchFamily="18" charset="0"/>
            </a:endParaRPr>
          </a:p>
        </p:txBody>
      </p:sp>
      <p:sp>
        <p:nvSpPr>
          <p:cNvPr id="58" name="Oval 5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10</a:t>
            </a:r>
            <a:endParaRPr lang="vi-VN" sz="6600">
              <a:latin typeface="Times New Roman" pitchFamily="18" charset="0"/>
              <a:cs typeface="Times New Roman" pitchFamily="18" charset="0"/>
            </a:endParaRPr>
          </a:p>
        </p:txBody>
      </p:sp>
      <p:sp>
        <p:nvSpPr>
          <p:cNvPr id="59" name="Oval 5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09</a:t>
            </a:r>
            <a:endParaRPr lang="vi-VN" sz="6600">
              <a:latin typeface="Times New Roman" pitchFamily="18" charset="0"/>
              <a:cs typeface="Times New Roman" pitchFamily="18" charset="0"/>
            </a:endParaRPr>
          </a:p>
        </p:txBody>
      </p:sp>
      <p:sp>
        <p:nvSpPr>
          <p:cNvPr id="60" name="Oval 5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08</a:t>
            </a:r>
            <a:endParaRPr lang="vi-VN" sz="6600">
              <a:latin typeface="Times New Roman" pitchFamily="18" charset="0"/>
              <a:cs typeface="Times New Roman" pitchFamily="18" charset="0"/>
            </a:endParaRPr>
          </a:p>
        </p:txBody>
      </p:sp>
      <p:sp>
        <p:nvSpPr>
          <p:cNvPr id="61" name="Oval 6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07</a:t>
            </a:r>
            <a:endParaRPr lang="vi-VN" sz="6600">
              <a:latin typeface="Times New Roman" pitchFamily="18" charset="0"/>
              <a:cs typeface="Times New Roman" pitchFamily="18" charset="0"/>
            </a:endParaRPr>
          </a:p>
        </p:txBody>
      </p:sp>
      <p:sp>
        <p:nvSpPr>
          <p:cNvPr id="68" name="Oval 6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06</a:t>
            </a:r>
            <a:endParaRPr lang="vi-VN" sz="6600">
              <a:latin typeface="Times New Roman" pitchFamily="18" charset="0"/>
              <a:cs typeface="Times New Roman" pitchFamily="18" charset="0"/>
            </a:endParaRPr>
          </a:p>
        </p:txBody>
      </p:sp>
      <p:sp>
        <p:nvSpPr>
          <p:cNvPr id="69" name="Oval 6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05</a:t>
            </a:r>
            <a:endParaRPr lang="vi-VN" sz="6600">
              <a:latin typeface="Times New Roman" pitchFamily="18" charset="0"/>
              <a:cs typeface="Times New Roman" pitchFamily="18" charset="0"/>
            </a:endParaRPr>
          </a:p>
        </p:txBody>
      </p:sp>
      <p:sp>
        <p:nvSpPr>
          <p:cNvPr id="70" name="Oval 6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04</a:t>
            </a:r>
            <a:endParaRPr lang="vi-VN" sz="6600">
              <a:latin typeface="Times New Roman" pitchFamily="18" charset="0"/>
              <a:cs typeface="Times New Roman" pitchFamily="18" charset="0"/>
            </a:endParaRPr>
          </a:p>
        </p:txBody>
      </p:sp>
      <p:sp>
        <p:nvSpPr>
          <p:cNvPr id="71" name="Oval 7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03</a:t>
            </a:r>
            <a:endParaRPr lang="vi-VN" sz="6600">
              <a:latin typeface="Times New Roman" pitchFamily="18" charset="0"/>
              <a:cs typeface="Times New Roman" pitchFamily="18" charset="0"/>
            </a:endParaRPr>
          </a:p>
        </p:txBody>
      </p:sp>
      <p:sp>
        <p:nvSpPr>
          <p:cNvPr id="72" name="Oval 7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02</a:t>
            </a:r>
            <a:endParaRPr lang="vi-VN" sz="6600">
              <a:latin typeface="Times New Roman" pitchFamily="18" charset="0"/>
              <a:cs typeface="Times New Roman" pitchFamily="18" charset="0"/>
            </a:endParaRPr>
          </a:p>
        </p:txBody>
      </p:sp>
      <p:sp>
        <p:nvSpPr>
          <p:cNvPr id="73" name="Oval 7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01</a:t>
            </a:r>
            <a:endParaRPr lang="vi-VN" sz="6600">
              <a:latin typeface="Times New Roman" pitchFamily="18" charset="0"/>
              <a:cs typeface="Times New Roman" pitchFamily="18" charset="0"/>
            </a:endParaRPr>
          </a:p>
        </p:txBody>
      </p:sp>
      <p:sp>
        <p:nvSpPr>
          <p:cNvPr id="74" name="Oval 7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a:solidFill>
                  <a:srgbClr val="FF0000"/>
                </a:solidFill>
                <a:latin typeface="Times New Roman" pitchFamily="18" charset="0"/>
                <a:cs typeface="Times New Roman" pitchFamily="18" charset="0"/>
              </a:rPr>
              <a:t>End</a:t>
            </a:r>
            <a:endParaRPr lang="vi-VN" sz="4400">
              <a:solidFill>
                <a:srgbClr val="FF0000"/>
              </a:solidFill>
              <a:latin typeface="Times New Roman" pitchFamily="18" charset="0"/>
              <a:cs typeface="Times New Roman" pitchFamily="18" charset="0"/>
            </a:endParaRPr>
          </a:p>
        </p:txBody>
      </p:sp>
      <p:sp>
        <p:nvSpPr>
          <p:cNvPr id="7" name="TextBox 6"/>
          <p:cNvSpPr txBox="1"/>
          <p:nvPr/>
        </p:nvSpPr>
        <p:spPr>
          <a:xfrm>
            <a:off x="5638800" y="4629150"/>
            <a:ext cx="144780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800" b="1"/>
              <a:t>Bắt đầu</a:t>
            </a:r>
            <a:endParaRPr lang="vi-VN" sz="2800" b="1"/>
          </a:p>
        </p:txBody>
      </p:sp>
    </p:spTree>
    <p:extLst>
      <p:ext uri="{BB962C8B-B14F-4D97-AF65-F5344CB8AC3E}">
        <p14:creationId xmlns:p14="http://schemas.microsoft.com/office/powerpoint/2010/main" val="3959814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afterEffect">
                                  <p:stCondLst>
                                    <p:cond delay="1000"/>
                                  </p:stCondLst>
                                  <p:childTnLst>
                                    <p:set>
                                      <p:cBhvr>
                                        <p:cTn id="20"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1" fill="hold">
                            <p:stCondLst>
                              <p:cond delay="1010"/>
                            </p:stCondLst>
                            <p:childTnLst>
                              <p:par>
                                <p:cTn id="22" presetID="1" presetClass="entr" presetSubtype="0" fill="hold" grpId="0" nodeType="afterEffect">
                                  <p:stCondLst>
                                    <p:cond delay="1000"/>
                                  </p:stCondLst>
                                  <p:childTnLst>
                                    <p:set>
                                      <p:cBhvr>
                                        <p:cTn id="23" dur="1" fill="hold">
                                          <p:stCondLst>
                                            <p:cond delay="9"/>
                                          </p:stCondLst>
                                        </p:cTn>
                                        <p:tgtEl>
                                          <p:spTgt spid="10"/>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4" fill="hold">
                            <p:stCondLst>
                              <p:cond delay="2020"/>
                            </p:stCondLst>
                            <p:childTnLst>
                              <p:par>
                                <p:cTn id="25" presetID="1" presetClass="entr" presetSubtype="0" fill="hold" grpId="0" nodeType="afterEffect">
                                  <p:stCondLst>
                                    <p:cond delay="1000"/>
                                  </p:stCondLst>
                                  <p:childTnLst>
                                    <p:set>
                                      <p:cBhvr>
                                        <p:cTn id="26" dur="1" fill="hold">
                                          <p:stCondLst>
                                            <p:cond delay="9"/>
                                          </p:stCondLst>
                                        </p:cTn>
                                        <p:tgtEl>
                                          <p:spTgt spid="11"/>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7" fill="hold">
                            <p:stCondLst>
                              <p:cond delay="3030"/>
                            </p:stCondLst>
                            <p:childTnLst>
                              <p:par>
                                <p:cTn id="28" presetID="1" presetClass="entr" presetSubtype="0" fill="hold" grpId="0" nodeType="afterEffect">
                                  <p:stCondLst>
                                    <p:cond delay="1000"/>
                                  </p:stCondLst>
                                  <p:childTnLst>
                                    <p:set>
                                      <p:cBhvr>
                                        <p:cTn id="29" dur="1" fill="hold">
                                          <p:stCondLst>
                                            <p:cond delay="9"/>
                                          </p:stCondLst>
                                        </p:cTn>
                                        <p:tgtEl>
                                          <p:spTgt spid="12"/>
                                        </p:tgtEl>
                                        <p:attrNameLst>
                                          <p:attrName>style.visibility</p:attrName>
                                        </p:attrNameLst>
                                      </p:cBhvr>
                                      <p:to>
                                        <p:strVal val="visible"/>
                                      </p:to>
                                    </p:set>
                                  </p:childTnLst>
                                  <p:subTnLst>
                                    <p:audio>
                                      <p:cMediaNode vol="100000">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0" fill="hold">
                            <p:stCondLst>
                              <p:cond delay="4040"/>
                            </p:stCondLst>
                            <p:childTnLst>
                              <p:par>
                                <p:cTn id="31" presetID="1" presetClass="entr" presetSubtype="0" fill="hold" grpId="0" nodeType="afterEffect">
                                  <p:stCondLst>
                                    <p:cond delay="1000"/>
                                  </p:stCondLst>
                                  <p:childTnLst>
                                    <p:set>
                                      <p:cBhvr>
                                        <p:cTn id="32" dur="1" fill="hold">
                                          <p:stCondLst>
                                            <p:cond delay="9"/>
                                          </p:stCondLst>
                                        </p:cTn>
                                        <p:tgtEl>
                                          <p:spTgt spid="13"/>
                                        </p:tgtEl>
                                        <p:attrNameLst>
                                          <p:attrName>style.visibility</p:attrName>
                                        </p:attrNameLst>
                                      </p:cBhvr>
                                      <p:to>
                                        <p:strVal val="visible"/>
                                      </p:to>
                                    </p:set>
                                  </p:childTnLst>
                                  <p:subTnLst>
                                    <p:audio>
                                      <p:cMediaNode vol="90000">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3" fill="hold">
                            <p:stCondLst>
                              <p:cond delay="5050"/>
                            </p:stCondLst>
                            <p:childTnLst>
                              <p:par>
                                <p:cTn id="34" presetID="1" presetClass="entr" presetSubtype="0" fill="hold" grpId="0" nodeType="afterEffect">
                                  <p:stCondLst>
                                    <p:cond delay="1000"/>
                                  </p:stCondLst>
                                  <p:childTnLst>
                                    <p:set>
                                      <p:cBhvr>
                                        <p:cTn id="35" dur="1" fill="hold">
                                          <p:stCondLst>
                                            <p:cond delay="9"/>
                                          </p:stCondLst>
                                        </p:cTn>
                                        <p:tgtEl>
                                          <p:spTgt spid="14"/>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36" fill="hold">
                            <p:stCondLst>
                              <p:cond delay="6060"/>
                            </p:stCondLst>
                            <p:childTnLst>
                              <p:par>
                                <p:cTn id="37" presetID="1" presetClass="entr" presetSubtype="0" fill="hold" grpId="0" nodeType="afterEffect">
                                  <p:stCondLst>
                                    <p:cond delay="1000"/>
                                  </p:stCondLst>
                                  <p:childTnLst>
                                    <p:set>
                                      <p:cBhvr>
                                        <p:cTn id="38" dur="1" fill="hold">
                                          <p:stCondLst>
                                            <p:cond delay="9"/>
                                          </p:stCondLst>
                                        </p:cTn>
                                        <p:tgtEl>
                                          <p:spTgt spid="15"/>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39" fill="hold">
                            <p:stCondLst>
                              <p:cond delay="7070"/>
                            </p:stCondLst>
                            <p:childTnLst>
                              <p:par>
                                <p:cTn id="40" presetID="1" presetClass="entr" presetSubtype="0" fill="hold" grpId="0" nodeType="afterEffect">
                                  <p:stCondLst>
                                    <p:cond delay="1000"/>
                                  </p:stCondLst>
                                  <p:childTnLst>
                                    <p:set>
                                      <p:cBhvr>
                                        <p:cTn id="41" dur="1" fill="hold">
                                          <p:stCondLst>
                                            <p:cond delay="9"/>
                                          </p:stCondLst>
                                        </p:cTn>
                                        <p:tgtEl>
                                          <p:spTgt spid="16"/>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2" fill="hold">
                            <p:stCondLst>
                              <p:cond delay="8080"/>
                            </p:stCondLst>
                            <p:childTnLst>
                              <p:par>
                                <p:cTn id="43" presetID="1" presetClass="entr" presetSubtype="0" fill="hold" grpId="0" nodeType="afterEffect">
                                  <p:stCondLst>
                                    <p:cond delay="1000"/>
                                  </p:stCondLst>
                                  <p:childTnLst>
                                    <p:set>
                                      <p:cBhvr>
                                        <p:cTn id="44" dur="1" fill="hold">
                                          <p:stCondLst>
                                            <p:cond delay="9"/>
                                          </p:stCondLst>
                                        </p:cTn>
                                        <p:tgtEl>
                                          <p:spTgt spid="1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5" fill="hold">
                            <p:stCondLst>
                              <p:cond delay="9090"/>
                            </p:stCondLst>
                            <p:childTnLst>
                              <p:par>
                                <p:cTn id="46" presetID="1" presetClass="entr" presetSubtype="0" fill="hold" grpId="0" nodeType="afterEffect">
                                  <p:stCondLst>
                                    <p:cond delay="1000"/>
                                  </p:stCondLst>
                                  <p:childTnLst>
                                    <p:set>
                                      <p:cBhvr>
                                        <p:cTn id="47" dur="1" fill="hold">
                                          <p:stCondLst>
                                            <p:cond delay="9"/>
                                          </p:stCondLst>
                                        </p:cTn>
                                        <p:tgtEl>
                                          <p:spTgt spid="1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48" fill="hold">
                            <p:stCondLst>
                              <p:cond delay="10100"/>
                            </p:stCondLst>
                            <p:childTnLst>
                              <p:par>
                                <p:cTn id="49" presetID="1" presetClass="entr" presetSubtype="0" fill="hold" grpId="0" nodeType="afterEffect">
                                  <p:stCondLst>
                                    <p:cond delay="1000"/>
                                  </p:stCondLst>
                                  <p:childTnLst>
                                    <p:set>
                                      <p:cBhvr>
                                        <p:cTn id="50" dur="1" fill="hold">
                                          <p:stCondLst>
                                            <p:cond delay="9"/>
                                          </p:stCondLst>
                                        </p:cTn>
                                        <p:tgtEl>
                                          <p:spTgt spid="1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1" fill="hold">
                            <p:stCondLst>
                              <p:cond delay="11110"/>
                            </p:stCondLst>
                            <p:childTnLst>
                              <p:par>
                                <p:cTn id="52" presetID="1" presetClass="entr" presetSubtype="0" fill="hold" grpId="0" nodeType="afterEffect">
                                  <p:stCondLst>
                                    <p:cond delay="1000"/>
                                  </p:stCondLst>
                                  <p:childTnLst>
                                    <p:set>
                                      <p:cBhvr>
                                        <p:cTn id="53" dur="1" fill="hold">
                                          <p:stCondLst>
                                            <p:cond delay="9"/>
                                          </p:stCondLst>
                                        </p:cTn>
                                        <p:tgtEl>
                                          <p:spTgt spid="2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4" fill="hold">
                            <p:stCondLst>
                              <p:cond delay="12120"/>
                            </p:stCondLst>
                            <p:childTnLst>
                              <p:par>
                                <p:cTn id="55" presetID="1" presetClass="entr" presetSubtype="0" fill="hold" grpId="0" nodeType="afterEffect">
                                  <p:stCondLst>
                                    <p:cond delay="1000"/>
                                  </p:stCondLst>
                                  <p:childTnLst>
                                    <p:set>
                                      <p:cBhvr>
                                        <p:cTn id="56" dur="1" fill="hold">
                                          <p:stCondLst>
                                            <p:cond delay="9"/>
                                          </p:stCondLst>
                                        </p:cTn>
                                        <p:tgtEl>
                                          <p:spTgt spid="2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7" fill="hold">
                            <p:stCondLst>
                              <p:cond delay="13130"/>
                            </p:stCondLst>
                            <p:childTnLst>
                              <p:par>
                                <p:cTn id="58" presetID="1" presetClass="entr" presetSubtype="0" fill="hold" grpId="0" nodeType="afterEffect">
                                  <p:stCondLst>
                                    <p:cond delay="1000"/>
                                  </p:stCondLst>
                                  <p:childTnLst>
                                    <p:set>
                                      <p:cBhvr>
                                        <p:cTn id="59" dur="1" fill="hold">
                                          <p:stCondLst>
                                            <p:cond delay="9"/>
                                          </p:stCondLst>
                                        </p:cTn>
                                        <p:tgtEl>
                                          <p:spTgt spid="2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0" fill="hold">
                            <p:stCondLst>
                              <p:cond delay="14140"/>
                            </p:stCondLst>
                            <p:childTnLst>
                              <p:par>
                                <p:cTn id="61" presetID="1" presetClass="entr" presetSubtype="0" fill="hold" grpId="0" nodeType="afterEffect">
                                  <p:stCondLst>
                                    <p:cond delay="1000"/>
                                  </p:stCondLst>
                                  <p:childTnLst>
                                    <p:set>
                                      <p:cBhvr>
                                        <p:cTn id="62" dur="1" fill="hold">
                                          <p:stCondLst>
                                            <p:cond delay="9"/>
                                          </p:stCondLst>
                                        </p:cTn>
                                        <p:tgtEl>
                                          <p:spTgt spid="2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3" fill="hold">
                            <p:stCondLst>
                              <p:cond delay="15150"/>
                            </p:stCondLst>
                            <p:childTnLst>
                              <p:par>
                                <p:cTn id="64" presetID="1" presetClass="entr" presetSubtype="0" fill="hold" grpId="0" nodeType="afterEffect">
                                  <p:stCondLst>
                                    <p:cond delay="1000"/>
                                  </p:stCondLst>
                                  <p:childTnLst>
                                    <p:set>
                                      <p:cBhvr>
                                        <p:cTn id="65" dur="1" fill="hold">
                                          <p:stCondLst>
                                            <p:cond delay="9"/>
                                          </p:stCondLst>
                                        </p:cTn>
                                        <p:tgtEl>
                                          <p:spTgt spid="2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6" fill="hold">
                            <p:stCondLst>
                              <p:cond delay="16160"/>
                            </p:stCondLst>
                            <p:childTnLst>
                              <p:par>
                                <p:cTn id="67" presetID="1" presetClass="entr" presetSubtype="0" fill="hold" grpId="0" nodeType="afterEffect">
                                  <p:stCondLst>
                                    <p:cond delay="1000"/>
                                  </p:stCondLst>
                                  <p:childTnLst>
                                    <p:set>
                                      <p:cBhvr>
                                        <p:cTn id="68" dur="1" fill="hold">
                                          <p:stCondLst>
                                            <p:cond delay="9"/>
                                          </p:stCondLst>
                                        </p:cTn>
                                        <p:tgtEl>
                                          <p:spTgt spid="2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69" fill="hold">
                            <p:stCondLst>
                              <p:cond delay="17170"/>
                            </p:stCondLst>
                            <p:childTnLst>
                              <p:par>
                                <p:cTn id="70" presetID="1" presetClass="entr" presetSubtype="0" fill="hold" grpId="0" nodeType="afterEffect">
                                  <p:stCondLst>
                                    <p:cond delay="1000"/>
                                  </p:stCondLst>
                                  <p:childTnLst>
                                    <p:set>
                                      <p:cBhvr>
                                        <p:cTn id="71" dur="1" fill="hold">
                                          <p:stCondLst>
                                            <p:cond delay="9"/>
                                          </p:stCondLst>
                                        </p:cTn>
                                        <p:tgtEl>
                                          <p:spTgt spid="2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2" fill="hold">
                            <p:stCondLst>
                              <p:cond delay="18180"/>
                            </p:stCondLst>
                            <p:childTnLst>
                              <p:par>
                                <p:cTn id="73" presetID="1" presetClass="entr" presetSubtype="0" fill="hold" grpId="0" nodeType="afterEffect">
                                  <p:stCondLst>
                                    <p:cond delay="1000"/>
                                  </p:stCondLst>
                                  <p:childTnLst>
                                    <p:set>
                                      <p:cBhvr>
                                        <p:cTn id="74" dur="1" fill="hold">
                                          <p:stCondLst>
                                            <p:cond delay="9"/>
                                          </p:stCondLst>
                                        </p:cTn>
                                        <p:tgtEl>
                                          <p:spTgt spid="2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75" fill="hold">
                            <p:stCondLst>
                              <p:cond delay="19190"/>
                            </p:stCondLst>
                            <p:childTnLst>
                              <p:par>
                                <p:cTn id="76" presetID="1" presetClass="entr" presetSubtype="0" fill="hold" grpId="0" nodeType="afterEffect">
                                  <p:stCondLst>
                                    <p:cond delay="1000"/>
                                  </p:stCondLst>
                                  <p:childTnLst>
                                    <p:set>
                                      <p:cBhvr>
                                        <p:cTn id="77" dur="1" fill="hold">
                                          <p:stCondLst>
                                            <p:cond delay="9"/>
                                          </p:stCondLst>
                                        </p:cTn>
                                        <p:tgtEl>
                                          <p:spTgt spid="2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childTnLst>
                          </p:cTn>
                        </p:par>
                        <p:par>
                          <p:cTn id="78" fill="hold">
                            <p:stCondLst>
                              <p:cond delay="20200"/>
                            </p:stCondLst>
                            <p:childTnLst>
                              <p:par>
                                <p:cTn id="79" presetID="1" presetClass="entr" presetSubtype="0" fill="hold" grpId="0" nodeType="afterEffect">
                                  <p:stCondLst>
                                    <p:cond delay="1000"/>
                                  </p:stCondLst>
                                  <p:childTnLst>
                                    <p:set>
                                      <p:cBhvr>
                                        <p:cTn id="80" dur="1" fill="hold">
                                          <p:stCondLst>
                                            <p:cond delay="9"/>
                                          </p:stCondLst>
                                        </p:cTn>
                                        <p:tgtEl>
                                          <p:spTgt spid="2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childTnLst>
                          </p:cTn>
                        </p:par>
                        <p:par>
                          <p:cTn id="81" fill="hold">
                            <p:stCondLst>
                              <p:cond delay="21210"/>
                            </p:stCondLst>
                            <p:childTnLst>
                              <p:par>
                                <p:cTn id="82" presetID="1" presetClass="entr" presetSubtype="0" fill="hold" grpId="0" nodeType="afterEffect">
                                  <p:stCondLst>
                                    <p:cond delay="1000"/>
                                  </p:stCondLst>
                                  <p:childTnLst>
                                    <p:set>
                                      <p:cBhvr>
                                        <p:cTn id="83" dur="1" fill="hold">
                                          <p:stCondLst>
                                            <p:cond delay="9"/>
                                          </p:stCondLst>
                                        </p:cTn>
                                        <p:tgtEl>
                                          <p:spTgt spid="3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4" fill="hold">
                            <p:stCondLst>
                              <p:cond delay="22220"/>
                            </p:stCondLst>
                            <p:childTnLst>
                              <p:par>
                                <p:cTn id="85" presetID="1" presetClass="entr" presetSubtype="0" fill="hold" grpId="0" nodeType="afterEffect">
                                  <p:stCondLst>
                                    <p:cond delay="1000"/>
                                  </p:stCondLst>
                                  <p:childTnLst>
                                    <p:set>
                                      <p:cBhvr>
                                        <p:cTn id="86" dur="1" fill="hold">
                                          <p:stCondLst>
                                            <p:cond delay="9"/>
                                          </p:stCondLst>
                                        </p:cTn>
                                        <p:tgtEl>
                                          <p:spTgt spid="3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7" fill="hold">
                            <p:stCondLst>
                              <p:cond delay="23230"/>
                            </p:stCondLst>
                            <p:childTnLst>
                              <p:par>
                                <p:cTn id="88" presetID="1" presetClass="entr" presetSubtype="0" fill="hold" grpId="0" nodeType="afterEffect">
                                  <p:stCondLst>
                                    <p:cond delay="1000"/>
                                  </p:stCondLst>
                                  <p:childTnLst>
                                    <p:set>
                                      <p:cBhvr>
                                        <p:cTn id="89" dur="1" fill="hold">
                                          <p:stCondLst>
                                            <p:cond delay="9"/>
                                          </p:stCondLst>
                                        </p:cTn>
                                        <p:tgtEl>
                                          <p:spTgt spid="3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0" fill="hold">
                            <p:stCondLst>
                              <p:cond delay="24240"/>
                            </p:stCondLst>
                            <p:childTnLst>
                              <p:par>
                                <p:cTn id="91" presetID="1" presetClass="entr" presetSubtype="0" fill="hold" grpId="0" nodeType="afterEffect">
                                  <p:stCondLst>
                                    <p:cond delay="1000"/>
                                  </p:stCondLst>
                                  <p:childTnLst>
                                    <p:set>
                                      <p:cBhvr>
                                        <p:cTn id="92" dur="1" fill="hold">
                                          <p:stCondLst>
                                            <p:cond delay="9"/>
                                          </p:stCondLst>
                                        </p:cTn>
                                        <p:tgtEl>
                                          <p:spTgt spid="3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par>
                          <p:cTn id="93" fill="hold">
                            <p:stCondLst>
                              <p:cond delay="25250"/>
                            </p:stCondLst>
                            <p:childTnLst>
                              <p:par>
                                <p:cTn id="94" presetID="1" presetClass="entr" presetSubtype="0" fill="hold" grpId="0" nodeType="afterEffect">
                                  <p:stCondLst>
                                    <p:cond delay="1000"/>
                                  </p:stCondLst>
                                  <p:childTnLst>
                                    <p:set>
                                      <p:cBhvr>
                                        <p:cTn id="95" dur="1" fill="hold">
                                          <p:stCondLst>
                                            <p:cond delay="9"/>
                                          </p:stCondLst>
                                        </p:cTn>
                                        <p:tgtEl>
                                          <p:spTgt spid="3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96" fill="hold">
                            <p:stCondLst>
                              <p:cond delay="26260"/>
                            </p:stCondLst>
                            <p:childTnLst>
                              <p:par>
                                <p:cTn id="97" presetID="1" presetClass="entr" presetSubtype="0" fill="hold" grpId="0" nodeType="afterEffect">
                                  <p:stCondLst>
                                    <p:cond delay="1000"/>
                                  </p:stCondLst>
                                  <p:childTnLst>
                                    <p:set>
                                      <p:cBhvr>
                                        <p:cTn id="98" dur="1" fill="hold">
                                          <p:stCondLst>
                                            <p:cond delay="9"/>
                                          </p:stCondLst>
                                        </p:cTn>
                                        <p:tgtEl>
                                          <p:spTgt spid="35"/>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99" fill="hold">
                            <p:stCondLst>
                              <p:cond delay="27270"/>
                            </p:stCondLst>
                            <p:childTnLst>
                              <p:par>
                                <p:cTn id="100" presetID="1" presetClass="entr" presetSubtype="0" fill="hold" grpId="0" nodeType="afterEffect">
                                  <p:stCondLst>
                                    <p:cond delay="1000"/>
                                  </p:stCondLst>
                                  <p:childTnLst>
                                    <p:set>
                                      <p:cBhvr>
                                        <p:cTn id="101" dur="1" fill="hold">
                                          <p:stCondLst>
                                            <p:cond delay="9"/>
                                          </p:stCondLst>
                                        </p:cTn>
                                        <p:tgtEl>
                                          <p:spTgt spid="3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childTnLst>
                          </p:cTn>
                        </p:par>
                        <p:par>
                          <p:cTn id="102" fill="hold">
                            <p:stCondLst>
                              <p:cond delay="28280"/>
                            </p:stCondLst>
                            <p:childTnLst>
                              <p:par>
                                <p:cTn id="103" presetID="1" presetClass="entr" presetSubtype="0" fill="hold" grpId="0" nodeType="afterEffect">
                                  <p:stCondLst>
                                    <p:cond delay="1000"/>
                                  </p:stCondLst>
                                  <p:childTnLst>
                                    <p:set>
                                      <p:cBhvr>
                                        <p:cTn id="104" dur="1" fill="hold">
                                          <p:stCondLst>
                                            <p:cond delay="9"/>
                                          </p:stCondLst>
                                        </p:cTn>
                                        <p:tgtEl>
                                          <p:spTgt spid="37"/>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par>
                          <p:cTn id="105" fill="hold">
                            <p:stCondLst>
                              <p:cond delay="29290"/>
                            </p:stCondLst>
                            <p:childTnLst>
                              <p:par>
                                <p:cTn id="106" presetID="1" presetClass="entr" presetSubtype="0" fill="hold" grpId="0" nodeType="afterEffect">
                                  <p:stCondLst>
                                    <p:cond delay="1000"/>
                                  </p:stCondLst>
                                  <p:childTnLst>
                                    <p:set>
                                      <p:cBhvr>
                                        <p:cTn id="107" dur="1" fill="hold">
                                          <p:stCondLst>
                                            <p:cond delay="9"/>
                                          </p:stCondLst>
                                        </p:cTn>
                                        <p:tgtEl>
                                          <p:spTgt spid="38"/>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childTnLst>
                          </p:cTn>
                        </p:par>
                        <p:par>
                          <p:cTn id="108" fill="hold">
                            <p:stCondLst>
                              <p:cond delay="30300"/>
                            </p:stCondLst>
                            <p:childTnLst>
                              <p:par>
                                <p:cTn id="109" presetID="1" presetClass="entr" presetSubtype="0" fill="hold" grpId="0" nodeType="afterEffect">
                                  <p:stCondLst>
                                    <p:cond delay="1000"/>
                                  </p:stCondLst>
                                  <p:childTnLst>
                                    <p:set>
                                      <p:cBhvr>
                                        <p:cTn id="110" dur="1" fill="hold">
                                          <p:stCondLst>
                                            <p:cond delay="9"/>
                                          </p:stCondLst>
                                        </p:cTn>
                                        <p:tgtEl>
                                          <p:spTgt spid="39"/>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childTnLst>
                          </p:cTn>
                        </p:par>
                        <p:par>
                          <p:cTn id="111" fill="hold">
                            <p:stCondLst>
                              <p:cond delay="31310"/>
                            </p:stCondLst>
                            <p:childTnLst>
                              <p:par>
                                <p:cTn id="112" presetID="1" presetClass="entr" presetSubtype="0" fill="hold" grpId="0" nodeType="afterEffect">
                                  <p:stCondLst>
                                    <p:cond delay="1000"/>
                                  </p:stCondLst>
                                  <p:childTnLst>
                                    <p:set>
                                      <p:cBhvr>
                                        <p:cTn id="113" dur="1" fill="hold">
                                          <p:stCondLst>
                                            <p:cond delay="9"/>
                                          </p:stCondLst>
                                        </p:cTn>
                                        <p:tgtEl>
                                          <p:spTgt spid="40"/>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childTnLst>
                          </p:cTn>
                        </p:par>
                        <p:par>
                          <p:cTn id="114" fill="hold">
                            <p:stCondLst>
                              <p:cond delay="32320"/>
                            </p:stCondLst>
                            <p:childTnLst>
                              <p:par>
                                <p:cTn id="115" presetID="1" presetClass="entr" presetSubtype="0" fill="hold" grpId="0" nodeType="afterEffect">
                                  <p:stCondLst>
                                    <p:cond delay="1000"/>
                                  </p:stCondLst>
                                  <p:childTnLst>
                                    <p:set>
                                      <p:cBhvr>
                                        <p:cTn id="116" dur="1" fill="hold">
                                          <p:stCondLst>
                                            <p:cond delay="9"/>
                                          </p:stCondLst>
                                        </p:cTn>
                                        <p:tgtEl>
                                          <p:spTgt spid="41"/>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childTnLst>
                          </p:cTn>
                        </p:par>
                        <p:par>
                          <p:cTn id="117" fill="hold">
                            <p:stCondLst>
                              <p:cond delay="33330"/>
                            </p:stCondLst>
                            <p:childTnLst>
                              <p:par>
                                <p:cTn id="118" presetID="1" presetClass="entr" presetSubtype="0" fill="hold" grpId="0" nodeType="afterEffect">
                                  <p:stCondLst>
                                    <p:cond delay="1000"/>
                                  </p:stCondLst>
                                  <p:childTnLst>
                                    <p:set>
                                      <p:cBhvr>
                                        <p:cTn id="119" dur="1" fill="hold">
                                          <p:stCondLst>
                                            <p:cond delay="9"/>
                                          </p:stCondLst>
                                        </p:cTn>
                                        <p:tgtEl>
                                          <p:spTgt spid="42"/>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2" name="click.wav"/>
                                        </p:tgtEl>
                                      </p:cMediaNode>
                                    </p:audio>
                                  </p:subTnLst>
                                </p:cTn>
                              </p:par>
                            </p:childTnLst>
                          </p:cTn>
                        </p:par>
                        <p:par>
                          <p:cTn id="120" fill="hold">
                            <p:stCondLst>
                              <p:cond delay="34340"/>
                            </p:stCondLst>
                            <p:childTnLst>
                              <p:par>
                                <p:cTn id="121" presetID="1" presetClass="entr" presetSubtype="0" fill="hold" grpId="0" nodeType="afterEffect">
                                  <p:stCondLst>
                                    <p:cond delay="1000"/>
                                  </p:stCondLst>
                                  <p:childTnLst>
                                    <p:set>
                                      <p:cBhvr>
                                        <p:cTn id="122" dur="1" fill="hold">
                                          <p:stCondLst>
                                            <p:cond delay="9"/>
                                          </p:stCondLst>
                                        </p:cTn>
                                        <p:tgtEl>
                                          <p:spTgt spid="43"/>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childTnLst>
                          </p:cTn>
                        </p:par>
                        <p:par>
                          <p:cTn id="123" fill="hold">
                            <p:stCondLst>
                              <p:cond delay="35350"/>
                            </p:stCondLst>
                            <p:childTnLst>
                              <p:par>
                                <p:cTn id="124" presetID="1" presetClass="entr" presetSubtype="0" fill="hold" grpId="0" nodeType="afterEffect">
                                  <p:stCondLst>
                                    <p:cond delay="1000"/>
                                  </p:stCondLst>
                                  <p:childTnLst>
                                    <p:set>
                                      <p:cBhvr>
                                        <p:cTn id="125" dur="1" fill="hold">
                                          <p:stCondLst>
                                            <p:cond delay="9"/>
                                          </p:stCondLst>
                                        </p:cTn>
                                        <p:tgtEl>
                                          <p:spTgt spid="44"/>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par>
                          <p:cTn id="126" fill="hold">
                            <p:stCondLst>
                              <p:cond delay="36360"/>
                            </p:stCondLst>
                            <p:childTnLst>
                              <p:par>
                                <p:cTn id="127" presetID="1" presetClass="entr" presetSubtype="0" fill="hold" grpId="0" nodeType="afterEffect">
                                  <p:stCondLst>
                                    <p:cond delay="1000"/>
                                  </p:stCondLst>
                                  <p:childTnLst>
                                    <p:set>
                                      <p:cBhvr>
                                        <p:cTn id="128" dur="1" fill="hold">
                                          <p:stCondLst>
                                            <p:cond delay="9"/>
                                          </p:stCondLst>
                                        </p:cTn>
                                        <p:tgtEl>
                                          <p:spTgt spid="45"/>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2" name="click.wav"/>
                                        </p:tgtEl>
                                      </p:cMediaNode>
                                    </p:audio>
                                  </p:subTnLst>
                                </p:cTn>
                              </p:par>
                            </p:childTnLst>
                          </p:cTn>
                        </p:par>
                        <p:par>
                          <p:cTn id="129" fill="hold">
                            <p:stCondLst>
                              <p:cond delay="37370"/>
                            </p:stCondLst>
                            <p:childTnLst>
                              <p:par>
                                <p:cTn id="130" presetID="1" presetClass="entr" presetSubtype="0" fill="hold" grpId="0" nodeType="afterEffect">
                                  <p:stCondLst>
                                    <p:cond delay="1000"/>
                                  </p:stCondLst>
                                  <p:childTnLst>
                                    <p:set>
                                      <p:cBhvr>
                                        <p:cTn id="131" dur="1" fill="hold">
                                          <p:stCondLst>
                                            <p:cond delay="9"/>
                                          </p:stCondLst>
                                        </p:cTn>
                                        <p:tgtEl>
                                          <p:spTgt spid="46"/>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2" name="click.wav"/>
                                        </p:tgtEl>
                                      </p:cMediaNode>
                                    </p:audio>
                                  </p:subTnLst>
                                </p:cTn>
                              </p:par>
                            </p:childTnLst>
                          </p:cTn>
                        </p:par>
                        <p:par>
                          <p:cTn id="132" fill="hold">
                            <p:stCondLst>
                              <p:cond delay="38380"/>
                            </p:stCondLst>
                            <p:childTnLst>
                              <p:par>
                                <p:cTn id="133" presetID="1" presetClass="entr" presetSubtype="0" fill="hold" grpId="0" nodeType="afterEffect">
                                  <p:stCondLst>
                                    <p:cond delay="1000"/>
                                  </p:stCondLst>
                                  <p:childTnLst>
                                    <p:set>
                                      <p:cBhvr>
                                        <p:cTn id="134" dur="1" fill="hold">
                                          <p:stCondLst>
                                            <p:cond delay="9"/>
                                          </p:stCondLst>
                                        </p:cTn>
                                        <p:tgtEl>
                                          <p:spTgt spid="47"/>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2" name="click.wav"/>
                                        </p:tgtEl>
                                      </p:cMediaNode>
                                    </p:audio>
                                  </p:subTnLst>
                                </p:cTn>
                              </p:par>
                            </p:childTnLst>
                          </p:cTn>
                        </p:par>
                        <p:par>
                          <p:cTn id="135" fill="hold">
                            <p:stCondLst>
                              <p:cond delay="39390"/>
                            </p:stCondLst>
                            <p:childTnLst>
                              <p:par>
                                <p:cTn id="136" presetID="1" presetClass="entr" presetSubtype="0" fill="hold" grpId="0" nodeType="afterEffect">
                                  <p:stCondLst>
                                    <p:cond delay="1000"/>
                                  </p:stCondLst>
                                  <p:childTnLst>
                                    <p:set>
                                      <p:cBhvr>
                                        <p:cTn id="137" dur="1" fill="hold">
                                          <p:stCondLst>
                                            <p:cond delay="9"/>
                                          </p:stCondLst>
                                        </p:cTn>
                                        <p:tgtEl>
                                          <p:spTgt spid="48"/>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2" name="click.wav"/>
                                        </p:tgtEl>
                                      </p:cMediaNode>
                                    </p:audio>
                                  </p:subTnLst>
                                </p:cTn>
                              </p:par>
                            </p:childTnLst>
                          </p:cTn>
                        </p:par>
                        <p:par>
                          <p:cTn id="138" fill="hold">
                            <p:stCondLst>
                              <p:cond delay="40400"/>
                            </p:stCondLst>
                            <p:childTnLst>
                              <p:par>
                                <p:cTn id="139" presetID="1" presetClass="entr" presetSubtype="0" fill="hold" grpId="0" nodeType="afterEffect">
                                  <p:stCondLst>
                                    <p:cond delay="1000"/>
                                  </p:stCondLst>
                                  <p:childTnLst>
                                    <p:set>
                                      <p:cBhvr>
                                        <p:cTn id="140" dur="1" fill="hold">
                                          <p:stCondLst>
                                            <p:cond delay="9"/>
                                          </p:stCondLst>
                                        </p:cTn>
                                        <p:tgtEl>
                                          <p:spTgt spid="49"/>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2" name="click.wav"/>
                                        </p:tgtEl>
                                      </p:cMediaNode>
                                    </p:audio>
                                  </p:subTnLst>
                                </p:cTn>
                              </p:par>
                            </p:childTnLst>
                          </p:cTn>
                        </p:par>
                        <p:par>
                          <p:cTn id="141" fill="hold">
                            <p:stCondLst>
                              <p:cond delay="41410"/>
                            </p:stCondLst>
                            <p:childTnLst>
                              <p:par>
                                <p:cTn id="142" presetID="1" presetClass="entr" presetSubtype="0" fill="hold" grpId="0" nodeType="afterEffect">
                                  <p:stCondLst>
                                    <p:cond delay="1000"/>
                                  </p:stCondLst>
                                  <p:childTnLst>
                                    <p:set>
                                      <p:cBhvr>
                                        <p:cTn id="143" dur="1" fill="hold">
                                          <p:stCondLst>
                                            <p:cond delay="9"/>
                                          </p:stCondLst>
                                        </p:cTn>
                                        <p:tgtEl>
                                          <p:spTgt spid="50"/>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2" name="click.wav"/>
                                        </p:tgtEl>
                                      </p:cMediaNode>
                                    </p:audio>
                                  </p:subTnLst>
                                </p:cTn>
                              </p:par>
                            </p:childTnLst>
                          </p:cTn>
                        </p:par>
                        <p:par>
                          <p:cTn id="144" fill="hold">
                            <p:stCondLst>
                              <p:cond delay="42420"/>
                            </p:stCondLst>
                            <p:childTnLst>
                              <p:par>
                                <p:cTn id="145" presetID="1" presetClass="entr" presetSubtype="0" fill="hold" grpId="0" nodeType="afterEffect">
                                  <p:stCondLst>
                                    <p:cond delay="1000"/>
                                  </p:stCondLst>
                                  <p:childTnLst>
                                    <p:set>
                                      <p:cBhvr>
                                        <p:cTn id="146" dur="1" fill="hold">
                                          <p:stCondLst>
                                            <p:cond delay="9"/>
                                          </p:stCondLst>
                                        </p:cTn>
                                        <p:tgtEl>
                                          <p:spTgt spid="51"/>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par>
                          <p:cTn id="147" fill="hold">
                            <p:stCondLst>
                              <p:cond delay="43430"/>
                            </p:stCondLst>
                            <p:childTnLst>
                              <p:par>
                                <p:cTn id="148" presetID="1" presetClass="entr" presetSubtype="0" fill="hold" grpId="0" nodeType="afterEffect">
                                  <p:stCondLst>
                                    <p:cond delay="1000"/>
                                  </p:stCondLst>
                                  <p:childTnLst>
                                    <p:set>
                                      <p:cBhvr>
                                        <p:cTn id="149" dur="1" fill="hold">
                                          <p:stCondLst>
                                            <p:cond delay="9"/>
                                          </p:stCondLst>
                                        </p:cTn>
                                        <p:tgtEl>
                                          <p:spTgt spid="52"/>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2" name="click.wav"/>
                                        </p:tgtEl>
                                      </p:cMediaNode>
                                    </p:audio>
                                  </p:subTnLst>
                                </p:cTn>
                              </p:par>
                            </p:childTnLst>
                          </p:cTn>
                        </p:par>
                        <p:par>
                          <p:cTn id="150" fill="hold">
                            <p:stCondLst>
                              <p:cond delay="44440"/>
                            </p:stCondLst>
                            <p:childTnLst>
                              <p:par>
                                <p:cTn id="151" presetID="1" presetClass="entr" presetSubtype="0" fill="hold" grpId="0" nodeType="afterEffect">
                                  <p:stCondLst>
                                    <p:cond delay="1000"/>
                                  </p:stCondLst>
                                  <p:childTnLst>
                                    <p:set>
                                      <p:cBhvr>
                                        <p:cTn id="152" dur="1" fill="hold">
                                          <p:stCondLst>
                                            <p:cond delay="9"/>
                                          </p:stCondLst>
                                        </p:cTn>
                                        <p:tgtEl>
                                          <p:spTgt spid="53"/>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2" name="click.wav"/>
                                        </p:tgtEl>
                                      </p:cMediaNode>
                                    </p:audio>
                                  </p:subTnLst>
                                </p:cTn>
                              </p:par>
                            </p:childTnLst>
                          </p:cTn>
                        </p:par>
                        <p:par>
                          <p:cTn id="153" fill="hold">
                            <p:stCondLst>
                              <p:cond delay="45450"/>
                            </p:stCondLst>
                            <p:childTnLst>
                              <p:par>
                                <p:cTn id="154" presetID="1" presetClass="entr" presetSubtype="0" fill="hold" grpId="0" nodeType="afterEffect">
                                  <p:stCondLst>
                                    <p:cond delay="1000"/>
                                  </p:stCondLst>
                                  <p:childTnLst>
                                    <p:set>
                                      <p:cBhvr>
                                        <p:cTn id="155" dur="1" fill="hold">
                                          <p:stCondLst>
                                            <p:cond delay="9"/>
                                          </p:stCondLst>
                                        </p:cTn>
                                        <p:tgtEl>
                                          <p:spTgt spid="54"/>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2" name="click.wav"/>
                                        </p:tgtEl>
                                      </p:cMediaNode>
                                    </p:audio>
                                  </p:subTnLst>
                                </p:cTn>
                              </p:par>
                            </p:childTnLst>
                          </p:cTn>
                        </p:par>
                        <p:par>
                          <p:cTn id="156" fill="hold">
                            <p:stCondLst>
                              <p:cond delay="46460"/>
                            </p:stCondLst>
                            <p:childTnLst>
                              <p:par>
                                <p:cTn id="157" presetID="1" presetClass="entr" presetSubtype="0" fill="hold" grpId="0" nodeType="afterEffect">
                                  <p:stCondLst>
                                    <p:cond delay="1000"/>
                                  </p:stCondLst>
                                  <p:childTnLst>
                                    <p:set>
                                      <p:cBhvr>
                                        <p:cTn id="158" dur="1" fill="hold">
                                          <p:stCondLst>
                                            <p:cond delay="9"/>
                                          </p:stCondLst>
                                        </p:cTn>
                                        <p:tgtEl>
                                          <p:spTgt spid="55"/>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2" name="click.wav"/>
                                        </p:tgtEl>
                                      </p:cMediaNode>
                                    </p:audio>
                                  </p:subTnLst>
                                </p:cTn>
                              </p:par>
                            </p:childTnLst>
                          </p:cTn>
                        </p:par>
                        <p:par>
                          <p:cTn id="159" fill="hold">
                            <p:stCondLst>
                              <p:cond delay="47470"/>
                            </p:stCondLst>
                            <p:childTnLst>
                              <p:par>
                                <p:cTn id="160" presetID="1" presetClass="entr" presetSubtype="0" fill="hold" grpId="0" nodeType="afterEffect">
                                  <p:stCondLst>
                                    <p:cond delay="1000"/>
                                  </p:stCondLst>
                                  <p:childTnLst>
                                    <p:set>
                                      <p:cBhvr>
                                        <p:cTn id="161" dur="1" fill="hold">
                                          <p:stCondLst>
                                            <p:cond delay="9"/>
                                          </p:stCondLst>
                                        </p:cTn>
                                        <p:tgtEl>
                                          <p:spTgt spid="56"/>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2" name="click.wav"/>
                                        </p:tgtEl>
                                      </p:cMediaNode>
                                    </p:audio>
                                  </p:subTnLst>
                                </p:cTn>
                              </p:par>
                            </p:childTnLst>
                          </p:cTn>
                        </p:par>
                        <p:par>
                          <p:cTn id="162" fill="hold">
                            <p:stCondLst>
                              <p:cond delay="48480"/>
                            </p:stCondLst>
                            <p:childTnLst>
                              <p:par>
                                <p:cTn id="163" presetID="1" presetClass="entr" presetSubtype="0" fill="hold" grpId="0" nodeType="afterEffect">
                                  <p:stCondLst>
                                    <p:cond delay="1000"/>
                                  </p:stCondLst>
                                  <p:childTnLst>
                                    <p:set>
                                      <p:cBhvr>
                                        <p:cTn id="164" dur="1" fill="hold">
                                          <p:stCondLst>
                                            <p:cond delay="9"/>
                                          </p:stCondLst>
                                        </p:cTn>
                                        <p:tgtEl>
                                          <p:spTgt spid="57"/>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2" name="click.wav"/>
                                        </p:tgtEl>
                                      </p:cMediaNode>
                                    </p:audio>
                                  </p:subTnLst>
                                </p:cTn>
                              </p:par>
                            </p:childTnLst>
                          </p:cTn>
                        </p:par>
                        <p:par>
                          <p:cTn id="165" fill="hold">
                            <p:stCondLst>
                              <p:cond delay="49490"/>
                            </p:stCondLst>
                            <p:childTnLst>
                              <p:par>
                                <p:cTn id="166" presetID="1" presetClass="entr" presetSubtype="0" fill="hold" grpId="0" nodeType="afterEffect">
                                  <p:stCondLst>
                                    <p:cond delay="1000"/>
                                  </p:stCondLst>
                                  <p:childTnLst>
                                    <p:set>
                                      <p:cBhvr>
                                        <p:cTn id="167" dur="1" fill="hold">
                                          <p:stCondLst>
                                            <p:cond delay="9"/>
                                          </p:stCondLst>
                                        </p:cTn>
                                        <p:tgtEl>
                                          <p:spTgt spid="58"/>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par>
                          <p:cTn id="168" fill="hold">
                            <p:stCondLst>
                              <p:cond delay="50500"/>
                            </p:stCondLst>
                            <p:childTnLst>
                              <p:par>
                                <p:cTn id="169" presetID="1" presetClass="entr" presetSubtype="0" fill="hold" grpId="0" nodeType="afterEffect">
                                  <p:stCondLst>
                                    <p:cond delay="1000"/>
                                  </p:stCondLst>
                                  <p:childTnLst>
                                    <p:set>
                                      <p:cBhvr>
                                        <p:cTn id="170" dur="1" fill="hold">
                                          <p:stCondLst>
                                            <p:cond delay="9"/>
                                          </p:stCondLst>
                                        </p:cTn>
                                        <p:tgtEl>
                                          <p:spTgt spid="59"/>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2" name="click.wav"/>
                                        </p:tgtEl>
                                      </p:cMediaNode>
                                    </p:audio>
                                  </p:subTnLst>
                                </p:cTn>
                              </p:par>
                            </p:childTnLst>
                          </p:cTn>
                        </p:par>
                        <p:par>
                          <p:cTn id="171" fill="hold">
                            <p:stCondLst>
                              <p:cond delay="51510"/>
                            </p:stCondLst>
                            <p:childTnLst>
                              <p:par>
                                <p:cTn id="172" presetID="1" presetClass="entr" presetSubtype="0" fill="hold" grpId="0" nodeType="afterEffect">
                                  <p:stCondLst>
                                    <p:cond delay="1000"/>
                                  </p:stCondLst>
                                  <p:childTnLst>
                                    <p:set>
                                      <p:cBhvr>
                                        <p:cTn id="173" dur="1" fill="hold">
                                          <p:stCondLst>
                                            <p:cond delay="9"/>
                                          </p:stCondLst>
                                        </p:cTn>
                                        <p:tgtEl>
                                          <p:spTgt spid="60"/>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2" name="click.wav"/>
                                        </p:tgtEl>
                                      </p:cMediaNode>
                                    </p:audio>
                                  </p:subTnLst>
                                </p:cTn>
                              </p:par>
                            </p:childTnLst>
                          </p:cTn>
                        </p:par>
                        <p:par>
                          <p:cTn id="174" fill="hold">
                            <p:stCondLst>
                              <p:cond delay="52520"/>
                            </p:stCondLst>
                            <p:childTnLst>
                              <p:par>
                                <p:cTn id="175" presetID="1" presetClass="entr" presetSubtype="0" fill="hold" grpId="0" nodeType="afterEffect">
                                  <p:stCondLst>
                                    <p:cond delay="1000"/>
                                  </p:stCondLst>
                                  <p:childTnLst>
                                    <p:set>
                                      <p:cBhvr>
                                        <p:cTn id="176" dur="1" fill="hold">
                                          <p:stCondLst>
                                            <p:cond delay="9"/>
                                          </p:stCondLst>
                                        </p:cTn>
                                        <p:tgtEl>
                                          <p:spTgt spid="61"/>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2" name="click.wav"/>
                                        </p:tgtEl>
                                      </p:cMediaNode>
                                    </p:audio>
                                  </p:subTnLst>
                                </p:cTn>
                              </p:par>
                            </p:childTnLst>
                          </p:cTn>
                        </p:par>
                        <p:par>
                          <p:cTn id="177" fill="hold">
                            <p:stCondLst>
                              <p:cond delay="53530"/>
                            </p:stCondLst>
                            <p:childTnLst>
                              <p:par>
                                <p:cTn id="178" presetID="1" presetClass="entr" presetSubtype="0" fill="hold" grpId="0" nodeType="afterEffect">
                                  <p:stCondLst>
                                    <p:cond delay="1000"/>
                                  </p:stCondLst>
                                  <p:childTnLst>
                                    <p:set>
                                      <p:cBhvr>
                                        <p:cTn id="179" dur="1" fill="hold">
                                          <p:stCondLst>
                                            <p:cond delay="9"/>
                                          </p:stCondLst>
                                        </p:cTn>
                                        <p:tgtEl>
                                          <p:spTgt spid="6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2" name="click.wav"/>
                                        </p:tgtEl>
                                      </p:cMediaNode>
                                    </p:audio>
                                  </p:subTnLst>
                                </p:cTn>
                              </p:par>
                            </p:childTnLst>
                          </p:cTn>
                        </p:par>
                        <p:par>
                          <p:cTn id="180" fill="hold">
                            <p:stCondLst>
                              <p:cond delay="54540"/>
                            </p:stCondLst>
                            <p:childTnLst>
                              <p:par>
                                <p:cTn id="181" presetID="1" presetClass="entr" presetSubtype="0" fill="hold" grpId="0" nodeType="afterEffect">
                                  <p:stCondLst>
                                    <p:cond delay="1000"/>
                                  </p:stCondLst>
                                  <p:childTnLst>
                                    <p:set>
                                      <p:cBhvr>
                                        <p:cTn id="182" dur="1" fill="hold">
                                          <p:stCondLst>
                                            <p:cond delay="9"/>
                                          </p:stCondLst>
                                        </p:cTn>
                                        <p:tgtEl>
                                          <p:spTgt spid="69"/>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2" name="click.wav"/>
                                        </p:tgtEl>
                                      </p:cMediaNode>
                                    </p:audio>
                                  </p:subTnLst>
                                </p:cTn>
                              </p:par>
                            </p:childTnLst>
                          </p:cTn>
                        </p:par>
                        <p:par>
                          <p:cTn id="183" fill="hold">
                            <p:stCondLst>
                              <p:cond delay="55550"/>
                            </p:stCondLst>
                            <p:childTnLst>
                              <p:par>
                                <p:cTn id="184" presetID="1" presetClass="entr" presetSubtype="0" fill="hold" grpId="0" nodeType="afterEffect">
                                  <p:stCondLst>
                                    <p:cond delay="1000"/>
                                  </p:stCondLst>
                                  <p:childTnLst>
                                    <p:set>
                                      <p:cBhvr>
                                        <p:cTn id="185" dur="1" fill="hold">
                                          <p:stCondLst>
                                            <p:cond delay="9"/>
                                          </p:stCondLst>
                                        </p:cTn>
                                        <p:tgtEl>
                                          <p:spTgt spid="70"/>
                                        </p:tgtEl>
                                        <p:attrNameLst>
                                          <p:attrName>style.visibility</p:attrName>
                                        </p:attrNameLst>
                                      </p:cBhvr>
                                      <p:to>
                                        <p:strVal val="visible"/>
                                      </p:to>
                                    </p:set>
                                  </p:childTnLst>
                                  <p:subTnLst>
                                    <p:audio>
                                      <p:cMediaNode vol="100000">
                                        <p:cTn display="0" masterRel="sameClick">
                                          <p:stCondLst>
                                            <p:cond evt="begin" delay="0">
                                              <p:tn val="184"/>
                                            </p:cond>
                                          </p:stCondLst>
                                          <p:endCondLst>
                                            <p:cond evt="onStopAudio" delay="0">
                                              <p:tgtEl>
                                                <p:sldTgt/>
                                              </p:tgtEl>
                                            </p:cond>
                                          </p:endCondLst>
                                        </p:cTn>
                                        <p:tgtEl>
                                          <p:sndTgt r:embed="rId2" name="click.wav"/>
                                        </p:tgtEl>
                                      </p:cMediaNode>
                                    </p:audio>
                                  </p:subTnLst>
                                </p:cTn>
                              </p:par>
                            </p:childTnLst>
                          </p:cTn>
                        </p:par>
                        <p:par>
                          <p:cTn id="186" fill="hold">
                            <p:stCondLst>
                              <p:cond delay="56560"/>
                            </p:stCondLst>
                            <p:childTnLst>
                              <p:par>
                                <p:cTn id="187" presetID="1" presetClass="entr" presetSubtype="0" fill="hold" grpId="0" nodeType="afterEffect">
                                  <p:stCondLst>
                                    <p:cond delay="1000"/>
                                  </p:stCondLst>
                                  <p:childTnLst>
                                    <p:set>
                                      <p:cBhvr>
                                        <p:cTn id="188" dur="1" fill="hold">
                                          <p:stCondLst>
                                            <p:cond delay="9"/>
                                          </p:stCondLst>
                                        </p:cTn>
                                        <p:tgtEl>
                                          <p:spTgt spid="71"/>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par>
                          <p:cTn id="189" fill="hold">
                            <p:stCondLst>
                              <p:cond delay="57570"/>
                            </p:stCondLst>
                            <p:childTnLst>
                              <p:par>
                                <p:cTn id="190" presetID="1" presetClass="entr" presetSubtype="0" fill="hold" grpId="0" nodeType="afterEffect">
                                  <p:stCondLst>
                                    <p:cond delay="1000"/>
                                  </p:stCondLst>
                                  <p:childTnLst>
                                    <p:set>
                                      <p:cBhvr>
                                        <p:cTn id="191" dur="1" fill="hold">
                                          <p:stCondLst>
                                            <p:cond delay="9"/>
                                          </p:stCondLst>
                                        </p:cTn>
                                        <p:tgtEl>
                                          <p:spTgt spid="72"/>
                                        </p:tgtEl>
                                        <p:attrNameLst>
                                          <p:attrName>style.visibility</p:attrName>
                                        </p:attrNameLst>
                                      </p:cBhvr>
                                      <p:to>
                                        <p:strVal val="visible"/>
                                      </p:to>
                                    </p:set>
                                  </p:childTnLst>
                                  <p:subTnLst>
                                    <p:audio>
                                      <p:cMediaNode vol="100000">
                                        <p:cTn display="0" masterRel="sameClick">
                                          <p:stCondLst>
                                            <p:cond evt="begin" delay="0">
                                              <p:tn val="190"/>
                                            </p:cond>
                                          </p:stCondLst>
                                          <p:endCondLst>
                                            <p:cond evt="onStopAudio" delay="0">
                                              <p:tgtEl>
                                                <p:sldTgt/>
                                              </p:tgtEl>
                                            </p:cond>
                                          </p:endCondLst>
                                        </p:cTn>
                                        <p:tgtEl>
                                          <p:sndTgt r:embed="rId2" name="click.wav"/>
                                        </p:tgtEl>
                                      </p:cMediaNode>
                                    </p:audio>
                                  </p:subTnLst>
                                </p:cTn>
                              </p:par>
                            </p:childTnLst>
                          </p:cTn>
                        </p:par>
                        <p:par>
                          <p:cTn id="192" fill="hold">
                            <p:stCondLst>
                              <p:cond delay="58580"/>
                            </p:stCondLst>
                            <p:childTnLst>
                              <p:par>
                                <p:cTn id="193" presetID="1" presetClass="entr" presetSubtype="0" fill="hold" grpId="0" nodeType="afterEffect">
                                  <p:stCondLst>
                                    <p:cond delay="1000"/>
                                  </p:stCondLst>
                                  <p:childTnLst>
                                    <p:set>
                                      <p:cBhvr>
                                        <p:cTn id="194" dur="1" fill="hold">
                                          <p:stCondLst>
                                            <p:cond delay="9"/>
                                          </p:stCondLst>
                                        </p:cTn>
                                        <p:tgtEl>
                                          <p:spTgt spid="73"/>
                                        </p:tgtEl>
                                        <p:attrNameLst>
                                          <p:attrName>style.visibility</p:attrName>
                                        </p:attrNameLst>
                                      </p:cBhvr>
                                      <p:to>
                                        <p:strVal val="visible"/>
                                      </p:to>
                                    </p:set>
                                  </p:childTnLst>
                                  <p:subTnLst>
                                    <p:audio>
                                      <p:cMediaNode vol="100000">
                                        <p:cTn display="0" masterRel="sameClick">
                                          <p:stCondLst>
                                            <p:cond evt="begin" delay="0">
                                              <p:tn val="193"/>
                                            </p:cond>
                                          </p:stCondLst>
                                          <p:endCondLst>
                                            <p:cond evt="onStopAudio" delay="0">
                                              <p:tgtEl>
                                                <p:sldTgt/>
                                              </p:tgtEl>
                                            </p:cond>
                                          </p:endCondLst>
                                        </p:cTn>
                                        <p:tgtEl>
                                          <p:sndTgt r:embed="rId2" name="click.wav"/>
                                        </p:tgtEl>
                                      </p:cMediaNode>
                                    </p:audio>
                                  </p:subTnLst>
                                </p:cTn>
                              </p:par>
                            </p:childTnLst>
                          </p:cTn>
                        </p:par>
                        <p:par>
                          <p:cTn id="195" fill="hold">
                            <p:stCondLst>
                              <p:cond delay="59590"/>
                            </p:stCondLst>
                            <p:childTnLst>
                              <p:par>
                                <p:cTn id="196" presetID="1" presetClass="entr" presetSubtype="0" fill="hold" grpId="0" nodeType="afterEffect">
                                  <p:stCondLst>
                                    <p:cond delay="1000"/>
                                  </p:stCondLst>
                                  <p:childTnLst>
                                    <p:set>
                                      <p:cBhvr>
                                        <p:cTn id="197" dur="1" fill="hold">
                                          <p:stCondLst>
                                            <p:cond delay="9"/>
                                          </p:stCondLst>
                                        </p:cTn>
                                        <p:tgtEl>
                                          <p:spTgt spid="74"/>
                                        </p:tgtEl>
                                        <p:attrNameLst>
                                          <p:attrName>style.visibility</p:attrName>
                                        </p:attrNameLst>
                                      </p:cBhvr>
                                      <p:to>
                                        <p:strVal val="visible"/>
                                      </p:to>
                                    </p:set>
                                  </p:childTnLst>
                                  <p:subTnLst>
                                    <p:audio>
                                      <p:cMediaNode vol="100000">
                                        <p:cTn display="0" masterRel="sameClick">
                                          <p:stCondLst>
                                            <p:cond evt="begin" delay="0">
                                              <p:tn val="19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childTnLst>
        </p:cTn>
      </p:par>
    </p:tnLst>
    <p:bldLst>
      <p:bldP spid="3" grpId="0" animBg="1"/>
      <p:bldP spid="6"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8" grpId="0" animBg="1"/>
      <p:bldP spid="69" grpId="0" animBg="1"/>
      <p:bldP spid="70" grpId="0" animBg="1"/>
      <p:bldP spid="71" grpId="0" animBg="1"/>
      <p:bldP spid="72" grpId="0" animBg="1"/>
      <p:bldP spid="73" grpId="0" animBg="1"/>
      <p:bldP spid="7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56"/>
            <a:ext cx="9144000" cy="5065059"/>
          </a:xfrm>
          <a:prstGeom prst="rect">
            <a:avLst/>
          </a:prstGeom>
        </p:spPr>
      </p:pic>
      <p:pic>
        <p:nvPicPr>
          <p:cNvPr id="5" name="图片 2" descr="C:\Users\pc\Desktop\春游\ee5a6820931b74870b32ad568a60d0a0.pngee5a6820931b74870b32ad568a60d0a0">
            <a:extLst>
              <a:ext uri="{FF2B5EF4-FFF2-40B4-BE49-F238E27FC236}">
                <a16:creationId xmlns:a16="http://schemas.microsoft.com/office/drawing/2014/main" id="{3F24092F-1C15-43C9-9DF8-CF3C02F7A4AC}"/>
              </a:ext>
            </a:extLst>
          </p:cNvPr>
          <p:cNvPicPr/>
          <p:nvPr/>
        </p:nvPicPr>
        <p:blipFill>
          <a:blip r:embed="rId5"/>
          <a:srcRect/>
          <a:stretch>
            <a:fillRect/>
          </a:stretch>
        </p:blipFill>
        <p:spPr>
          <a:xfrm rot="21274217">
            <a:off x="4774688" y="3358633"/>
            <a:ext cx="3806001" cy="124313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815114" y="27746"/>
            <a:ext cx="7951227" cy="769407"/>
          </a:xfrm>
          <a:prstGeom prst="rect">
            <a:avLst/>
          </a:prstGeom>
          <a:noFill/>
        </p:spPr>
        <p:txBody>
          <a:bodyPr wrap="square" lIns="91406" tIns="45703" rIns="91406" bIns="45703" rtlCol="0">
            <a:spAutoFit/>
          </a:bodyPr>
          <a:lstStyle/>
          <a:p>
            <a:pPr algn="ctr" defTabSz="914018">
              <a:defRPr/>
            </a:pPr>
            <a:r>
              <a:rPr lang="en-US" sz="4400" b="1" dirty="0">
                <a:solidFill>
                  <a:srgbClr val="92D050"/>
                </a:solidFill>
                <a:latin typeface="Times New Roman" pitchFamily="18" charset="0"/>
                <a:cs typeface="Times New Roman" pitchFamily="18" charset="0"/>
              </a:rPr>
              <a:t>KHỞI ĐỘNG</a:t>
            </a:r>
          </a:p>
        </p:txBody>
      </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2104" y="19050"/>
            <a:ext cx="7484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hạc thiếu nhi vui nhộn cho bé- Tập thể dục buổi sá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797150"/>
            <a:ext cx="9144000" cy="4346351"/>
          </a:xfrm>
          <a:prstGeom prst="rect">
            <a:avLst/>
          </a:prstGeom>
        </p:spPr>
      </p:pic>
    </p:spTree>
    <p:extLst>
      <p:ext uri="{BB962C8B-B14F-4D97-AF65-F5344CB8AC3E}">
        <p14:creationId xmlns:p14="http://schemas.microsoft.com/office/powerpoint/2010/main" val="262894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6" t="73063" r="27318" b="5970"/>
          <a:stretch/>
        </p:blipFill>
        <p:spPr bwMode="auto">
          <a:xfrm>
            <a:off x="609600" y="666750"/>
            <a:ext cx="7467600" cy="3962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4" y="3028954"/>
            <a:ext cx="1190625" cy="1724025"/>
          </a:xfrm>
          <a:prstGeom prst="rect">
            <a:avLst/>
          </a:prstGeom>
        </p:spPr>
      </p:pic>
    </p:spTree>
    <p:extLst>
      <p:ext uri="{BB962C8B-B14F-4D97-AF65-F5344CB8AC3E}">
        <p14:creationId xmlns:p14="http://schemas.microsoft.com/office/powerpoint/2010/main" val="407097821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8"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sp>
        <p:nvSpPr>
          <p:cNvPr id="2" name="TextBox 1"/>
          <p:cNvSpPr txBox="1"/>
          <p:nvPr/>
        </p:nvSpPr>
        <p:spPr>
          <a:xfrm>
            <a:off x="1840350" y="1840734"/>
            <a:ext cx="5832648" cy="584775"/>
          </a:xfrm>
          <a:prstGeom prst="rect">
            <a:avLst/>
          </a:prstGeom>
          <a:noFill/>
        </p:spPr>
        <p:txBody>
          <a:bodyPr wrap="square" lIns="91406" tIns="45703" rIns="91406" bIns="45703" rtlCol="0">
            <a:spAutoFit/>
          </a:bodyPr>
          <a:lstStyle/>
          <a:p>
            <a:pPr algn="ctr"/>
            <a:r>
              <a:rPr lang="en-US" sz="32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Cảm</a:t>
            </a:r>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32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ơn</a:t>
            </a:r>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32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các</a:t>
            </a:r>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sz="32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em</a:t>
            </a:r>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p>
        </p:txBody>
      </p:sp>
    </p:spTree>
    <p:extLst>
      <p:ext uri="{BB962C8B-B14F-4D97-AF65-F5344CB8AC3E}">
        <p14:creationId xmlns:p14="http://schemas.microsoft.com/office/powerpoint/2010/main" val="1835259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573" y="577747"/>
            <a:ext cx="6381750" cy="3488630"/>
          </a:xfrm>
          <a:prstGeom prst="rect">
            <a:avLst/>
          </a:prstGeom>
        </p:spPr>
      </p:pic>
      <p:pic>
        <p:nvPicPr>
          <p:cNvPr id="34" name="图片 33">
            <a:extLst>
              <a:ext uri="{FF2B5EF4-FFF2-40B4-BE49-F238E27FC236}">
                <a16:creationId xmlns:a16="http://schemas.microsoft.com/office/drawing/2014/main" id="{B3F23126-D866-41BA-A8E7-ADBAE6E561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181"/>
          <a:stretch/>
        </p:blipFill>
        <p:spPr>
          <a:xfrm>
            <a:off x="1526395" y="3571030"/>
            <a:ext cx="664356" cy="480020"/>
          </a:xfrm>
          <a:prstGeom prst="rect">
            <a:avLst/>
          </a:prstGeom>
        </p:spPr>
      </p:pic>
      <p:pic>
        <p:nvPicPr>
          <p:cNvPr id="35" name="图片 34">
            <a:extLst>
              <a:ext uri="{FF2B5EF4-FFF2-40B4-BE49-F238E27FC236}">
                <a16:creationId xmlns:a16="http://schemas.microsoft.com/office/drawing/2014/main" id="{39DB91B1-89FF-4053-83AE-20D36952C7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8685" y="3250517"/>
            <a:ext cx="1717683" cy="798235"/>
          </a:xfrm>
          <a:prstGeom prst="rect">
            <a:avLst/>
          </a:prstGeom>
        </p:spPr>
      </p:pic>
      <p:grpSp>
        <p:nvGrpSpPr>
          <p:cNvPr id="36" name="组合 35">
            <a:extLst>
              <a:ext uri="{FF2B5EF4-FFF2-40B4-BE49-F238E27FC236}">
                <a16:creationId xmlns:a16="http://schemas.microsoft.com/office/drawing/2014/main" id="{2E61F432-6E09-4154-B6CD-E42164D984D4}"/>
              </a:ext>
            </a:extLst>
          </p:cNvPr>
          <p:cNvGrpSpPr/>
          <p:nvPr/>
        </p:nvGrpSpPr>
        <p:grpSpPr>
          <a:xfrm>
            <a:off x="0" y="2773929"/>
            <a:ext cx="9149226" cy="2369572"/>
            <a:chOff x="0" y="3698571"/>
            <a:chExt cx="12198968" cy="3159429"/>
          </a:xfrm>
        </p:grpSpPr>
        <p:pic>
          <p:nvPicPr>
            <p:cNvPr id="37" name="图片 36">
              <a:extLst>
                <a:ext uri="{FF2B5EF4-FFF2-40B4-BE49-F238E27FC236}">
                  <a16:creationId xmlns:a16="http://schemas.microsoft.com/office/drawing/2014/main" id="{F20F34C4-9832-402E-9D49-33117AB83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8" name="图片 37">
              <a:extLst>
                <a:ext uri="{FF2B5EF4-FFF2-40B4-BE49-F238E27FC236}">
                  <a16:creationId xmlns:a16="http://schemas.microsoft.com/office/drawing/2014/main" id="{839A2A9F-C718-460E-8FB7-322116AA8F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39" name="图片 38">
              <a:extLst>
                <a:ext uri="{FF2B5EF4-FFF2-40B4-BE49-F238E27FC236}">
                  <a16:creationId xmlns:a16="http://schemas.microsoft.com/office/drawing/2014/main" id="{5E5D0B11-33B0-49C3-BD54-3E9B25F11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0" name="图片 39">
              <a:extLst>
                <a:ext uri="{FF2B5EF4-FFF2-40B4-BE49-F238E27FC236}">
                  <a16:creationId xmlns:a16="http://schemas.microsoft.com/office/drawing/2014/main" id="{305F0C80-8940-4247-A773-91D2178933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1" name="图片 40">
              <a:extLst>
                <a:ext uri="{FF2B5EF4-FFF2-40B4-BE49-F238E27FC236}">
                  <a16:creationId xmlns:a16="http://schemas.microsoft.com/office/drawing/2014/main" id="{279D5407-426E-4909-85F8-E3E220F684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2" name="图片 41">
              <a:extLst>
                <a:ext uri="{FF2B5EF4-FFF2-40B4-BE49-F238E27FC236}">
                  <a16:creationId xmlns:a16="http://schemas.microsoft.com/office/drawing/2014/main" id="{B70EB471-F3FC-43DB-8A8D-BF5C1FC599EA}"/>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15" name="矩形 14">
            <a:extLst>
              <a:ext uri="{FF2B5EF4-FFF2-40B4-BE49-F238E27FC236}">
                <a16:creationId xmlns:a16="http://schemas.microsoft.com/office/drawing/2014/main" id="{1501FE40-5AD4-49A4-9147-CB17CCA9A168}"/>
              </a:ext>
            </a:extLst>
          </p:cNvPr>
          <p:cNvSpPr/>
          <p:nvPr/>
        </p:nvSpPr>
        <p:spPr>
          <a:xfrm>
            <a:off x="788513" y="1135895"/>
            <a:ext cx="8059547" cy="1421893"/>
          </a:xfrm>
          <a:prstGeom prst="rect">
            <a:avLst/>
          </a:prstGeom>
        </p:spPr>
        <p:txBody>
          <a:bodyPr wrap="square" lIns="91406" tIns="45703" rIns="91406" bIns="45703">
            <a:spAutoFit/>
            <a:scene3d>
              <a:camera prst="orthographicFront"/>
              <a:lightRig rig="threePt" dir="t"/>
            </a:scene3d>
            <a:sp3d contourW="12700"/>
          </a:bodyPr>
          <a:lstStyle/>
          <a:p>
            <a:pPr lvl="1" algn="ctr" defTabSz="514145">
              <a:lnSpc>
                <a:spcPct val="120000"/>
              </a:lnSpc>
              <a:defRPr/>
            </a:pPr>
            <a:r>
              <a:rPr lang="en-US" sz="3600" b="1">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VẬN ĐỘNG VÀ NGHỈ NGƠI</a:t>
            </a:r>
            <a:endParaRPr lang="en-US" sz="3600" b="1" dirty="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514145">
              <a:lnSpc>
                <a:spcPct val="120000"/>
              </a:lnSpc>
              <a:defRPr/>
            </a:pPr>
            <a:r>
              <a:rPr lang="en-US" sz="3600" b="1" err="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600" b="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3600" b="1">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600" b="1"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矩形 29">
            <a:extLst>
              <a:ext uri="{FF2B5EF4-FFF2-40B4-BE49-F238E27FC236}">
                <a16:creationId xmlns:a16="http://schemas.microsoft.com/office/drawing/2014/main" id="{D4E6832F-60C0-40F1-A239-C3DFC75CC753}"/>
              </a:ext>
            </a:extLst>
          </p:cNvPr>
          <p:cNvSpPr/>
          <p:nvPr/>
        </p:nvSpPr>
        <p:spPr>
          <a:xfrm>
            <a:off x="13993" y="1200150"/>
            <a:ext cx="1685008" cy="646296"/>
          </a:xfrm>
          <a:prstGeom prst="rect">
            <a:avLst/>
          </a:prstGeom>
        </p:spPr>
        <p:txBody>
          <a:bodyPr wrap="none" lIns="91406" tIns="45703" rIns="91406" bIns="45703">
            <a:spAutoFit/>
            <a:scene3d>
              <a:camera prst="orthographicFront"/>
              <a:lightRig rig="threePt" dir="t"/>
            </a:scene3d>
            <a:sp3d contourW="12700"/>
          </a:bodyPr>
          <a:lstStyle/>
          <a:p>
            <a:pPr algn="ctr"/>
            <a:r>
              <a:rPr lang="en-US" altLang="zh-CN" sz="3600" u="sng">
                <a:solidFill>
                  <a:srgbClr val="002060"/>
                </a:solidFill>
                <a:latin typeface="Times New Roman" pitchFamily="18" charset="0"/>
                <a:ea typeface="微软雅黑" panose="020B0503020204020204" pitchFamily="34" charset="-122"/>
                <a:cs typeface="Times New Roman" pitchFamily="18" charset="0"/>
              </a:rPr>
              <a:t>BÀI 23</a:t>
            </a:r>
            <a:r>
              <a:rPr lang="en-US" altLang="zh-CN" sz="3600">
                <a:solidFill>
                  <a:srgbClr val="002060"/>
                </a:solidFill>
                <a:latin typeface="Times New Roman" pitchFamily="18" charset="0"/>
                <a:ea typeface="微软雅黑" panose="020B0503020204020204" pitchFamily="34" charset="-122"/>
                <a:cs typeface="Times New Roman" pitchFamily="18" charset="0"/>
              </a:rPr>
              <a:t>:</a:t>
            </a:r>
            <a:endParaRPr lang="zh-CN" altLang="en-US" sz="3600" dirty="0">
              <a:solidFill>
                <a:srgbClr val="002060"/>
              </a:solidFill>
              <a:latin typeface="Times New Roman" pitchFamily="18" charset="0"/>
              <a:ea typeface="微软雅黑" panose="020B0503020204020204" pitchFamily="34" charset="-122"/>
              <a:cs typeface="Times New Roman" pitchFamily="18" charset="0"/>
            </a:endParaRPr>
          </a:p>
        </p:txBody>
      </p:sp>
      <p:sp>
        <p:nvSpPr>
          <p:cNvPr id="2" name="TextBox 1"/>
          <p:cNvSpPr txBox="1"/>
          <p:nvPr/>
        </p:nvSpPr>
        <p:spPr>
          <a:xfrm>
            <a:off x="-1" y="5199"/>
            <a:ext cx="9144001" cy="584775"/>
          </a:xfrm>
          <a:prstGeom prst="rect">
            <a:avLst/>
          </a:prstGeom>
          <a:noFill/>
        </p:spPr>
        <p:txBody>
          <a:bodyPr wrap="square" lIns="91440" tIns="45720" rIns="91440" bIns="45720" rtlCol="0">
            <a:spAutoFit/>
          </a:bodyPr>
          <a:lstStyle/>
          <a:p>
            <a:pPr algn="ctr"/>
            <a:r>
              <a:rPr lang="en-US" sz="3200">
                <a:latin typeface="Times New Roman" pitchFamily="18" charset="0"/>
                <a:cs typeface="Times New Roman" pitchFamily="18" charset="0"/>
              </a:rPr>
              <a:t>Thứ Tư ngày 29  tháng 3 năm 2023</a:t>
            </a:r>
            <a:endParaRPr lang="vi-VN" sz="3200">
              <a:latin typeface="Times New Roman" pitchFamily="18" charset="0"/>
              <a:cs typeface="Times New Roman" pitchFamily="18" charset="0"/>
            </a:endParaRPr>
          </a:p>
        </p:txBody>
      </p:sp>
      <p:sp>
        <p:nvSpPr>
          <p:cNvPr id="17" name="TextBox 16"/>
          <p:cNvSpPr txBox="1"/>
          <p:nvPr/>
        </p:nvSpPr>
        <p:spPr>
          <a:xfrm>
            <a:off x="-1" y="615379"/>
            <a:ext cx="9144001" cy="584775"/>
          </a:xfrm>
          <a:prstGeom prst="rect">
            <a:avLst/>
          </a:prstGeom>
          <a:noFill/>
        </p:spPr>
        <p:txBody>
          <a:bodyPr wrap="square" lIns="91440" tIns="45720" rIns="91440" bIns="45720" rtlCol="0">
            <a:spAutoFit/>
          </a:bodyPr>
          <a:lstStyle/>
          <a:p>
            <a:pPr algn="ctr"/>
            <a:r>
              <a:rPr lang="en-US" sz="3200" b="1" u="sng">
                <a:latin typeface="Times New Roman" pitchFamily="18" charset="0"/>
                <a:cs typeface="Times New Roman" pitchFamily="18" charset="0"/>
              </a:rPr>
              <a:t>Tự nhiên và xã hội</a:t>
            </a:r>
            <a:endParaRPr lang="vi-VN" sz="3200" b="1" u="sng">
              <a:latin typeface="Times New Roman" pitchFamily="18" charset="0"/>
              <a:cs typeface="Times New Roman" pitchFamily="18" charset="0"/>
            </a:endParaRPr>
          </a:p>
        </p:txBody>
      </p:sp>
    </p:spTree>
    <p:extLst>
      <p:ext uri="{BB962C8B-B14F-4D97-AF65-F5344CB8AC3E}">
        <p14:creationId xmlns:p14="http://schemas.microsoft.com/office/powerpoint/2010/main" val="373699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8"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61912"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22">
            <a:extLst>
              <a:ext uri="{FF2B5EF4-FFF2-40B4-BE49-F238E27FC236}">
                <a16:creationId xmlns:a16="http://schemas.microsoft.com/office/drawing/2014/main" id="{844274DA-717F-4F11-8A11-500CB7D3A199}"/>
              </a:ext>
            </a:extLst>
          </p:cNvPr>
          <p:cNvPicPr>
            <a:picLocks noChangeAspect="1"/>
          </p:cNvPicPr>
          <p:nvPr/>
        </p:nvPicPr>
        <p:blipFill rotWithShape="1">
          <a:blip r:embed="rId11">
            <a:extLst>
              <a:ext uri="{28A0092B-C50C-407E-A947-70E740481C1C}">
                <a14:useLocalDpi xmlns:a14="http://schemas.microsoft.com/office/drawing/2010/main" val="0"/>
              </a:ext>
            </a:extLst>
          </a:blip>
          <a:srcRect l="8313" t="4228" r="85087" b="88660"/>
          <a:stretch/>
        </p:blipFill>
        <p:spPr>
          <a:xfrm>
            <a:off x="2088549" y="931034"/>
            <a:ext cx="912219" cy="795540"/>
          </a:xfrm>
          <a:prstGeom prst="ellipse">
            <a:avLst/>
          </a:prstGeom>
        </p:spPr>
      </p:pic>
      <p:sp>
        <p:nvSpPr>
          <p:cNvPr id="24" name="文本框 109"/>
          <p:cNvSpPr txBox="1"/>
          <p:nvPr/>
        </p:nvSpPr>
        <p:spPr>
          <a:xfrm>
            <a:off x="1382753" y="1738776"/>
            <a:ext cx="2311752" cy="1446550"/>
          </a:xfrm>
          <a:prstGeom prst="rect">
            <a:avLst/>
          </a:prstGeom>
          <a:noFill/>
        </p:spPr>
        <p:txBody>
          <a:bodyPr wrap="square" lIns="91406" tIns="45703" rIns="91406" bIns="45703"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KHÁM PHÁ</a:t>
            </a:r>
          </a:p>
        </p:txBody>
      </p:sp>
    </p:spTree>
    <p:extLst>
      <p:ext uri="{BB962C8B-B14F-4D97-AF65-F5344CB8AC3E}">
        <p14:creationId xmlns:p14="http://schemas.microsoft.com/office/powerpoint/2010/main" val="413424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54" t="28199" r="13316" b="15097"/>
          <a:stretch/>
        </p:blipFill>
        <p:spPr bwMode="auto">
          <a:xfrm>
            <a:off x="1219200" y="1387793"/>
            <a:ext cx="6858000" cy="375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 y="-95250"/>
            <a:ext cx="9144001" cy="1483043"/>
            <a:chOff x="-2" y="-95250"/>
            <a:chExt cx="9144001" cy="1483043"/>
          </a:xfrm>
        </p:grpSpPr>
        <p:sp>
          <p:nvSpPr>
            <p:cNvPr id="4" name="TextBox 3"/>
            <p:cNvSpPr txBox="1"/>
            <p:nvPr/>
          </p:nvSpPr>
          <p:spPr>
            <a:xfrm>
              <a:off x="24245" y="895350"/>
              <a:ext cx="7976755"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Times New Roman" pitchFamily="18" charset="0"/>
                  <a:cs typeface="Times New Roman" pitchFamily="18" charset="0"/>
                </a:rPr>
                <a:t>1. Quan sát hình và nêu các hoạt động có lợi cho sức khỏe.</a:t>
              </a:r>
              <a:endParaRPr lang="vi-VN" sz="2600">
                <a:latin typeface="Times New Roman" pitchFamily="18" charset="0"/>
                <a:cs typeface="Times New Roman" pitchFamily="18" charset="0"/>
              </a:endParaRPr>
            </a:p>
          </p:txBody>
        </p:sp>
        <p:sp>
          <p:nvSpPr>
            <p:cNvPr id="5" name="TextBox 4"/>
            <p:cNvSpPr txBox="1"/>
            <p:nvPr/>
          </p:nvSpPr>
          <p:spPr>
            <a:xfrm>
              <a:off x="-2" y="-95250"/>
              <a:ext cx="9144001" cy="769441"/>
            </a:xfrm>
            <a:prstGeom prst="rect">
              <a:avLst/>
            </a:prstGeom>
            <a:noFill/>
          </p:spPr>
          <p:txBody>
            <a:bodyPr wrap="square" lIns="91440" tIns="45720" rIns="91440" bIns="45720" rtlCol="0">
              <a:spAutoFit/>
            </a:bodyPr>
            <a:lstStyle/>
            <a:p>
              <a:pPr algn="ctr"/>
              <a:r>
                <a:rPr lang="en-US" sz="2200">
                  <a:latin typeface="Times New Roman" pitchFamily="18" charset="0"/>
                  <a:cs typeface="Times New Roman" pitchFamily="18" charset="0"/>
                </a:rPr>
                <a:t>Thứ Tư ngày 29  tháng 3 năm 2023</a:t>
              </a:r>
            </a:p>
            <a:p>
              <a:pPr algn="ctr"/>
              <a:r>
                <a:rPr lang="en-US" sz="2200" u="sng">
                  <a:latin typeface="Times New Roman" pitchFamily="18" charset="0"/>
                  <a:cs typeface="Times New Roman" pitchFamily="18" charset="0"/>
                </a:rPr>
                <a:t>Bài 23</a:t>
              </a:r>
              <a:r>
                <a:rPr lang="en-US" sz="2200">
                  <a:latin typeface="Times New Roman" pitchFamily="18" charset="0"/>
                  <a:cs typeface="Times New Roman" pitchFamily="18" charset="0"/>
                </a:rPr>
                <a:t>: Vận động và nghỉ ngơi (Tiết 1)</a:t>
              </a:r>
            </a:p>
          </p:txBody>
        </p:sp>
      </p:grpSp>
    </p:spTree>
    <p:extLst>
      <p:ext uri="{BB962C8B-B14F-4D97-AF65-F5344CB8AC3E}">
        <p14:creationId xmlns:p14="http://schemas.microsoft.com/office/powerpoint/2010/main" val="143066328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 y="-95250"/>
            <a:ext cx="9144001" cy="1483043"/>
            <a:chOff x="-2" y="-95250"/>
            <a:chExt cx="9144001" cy="1483043"/>
          </a:xfrm>
        </p:grpSpPr>
        <p:sp>
          <p:nvSpPr>
            <p:cNvPr id="3" name="TextBox 2"/>
            <p:cNvSpPr txBox="1"/>
            <p:nvPr/>
          </p:nvSpPr>
          <p:spPr>
            <a:xfrm>
              <a:off x="24245" y="895350"/>
              <a:ext cx="7976755"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Times New Roman" pitchFamily="18" charset="0"/>
                  <a:cs typeface="Times New Roman" pitchFamily="18" charset="0"/>
                </a:rPr>
                <a:t>1. Quan sát hình và nêu các hoạt động có lợi cho sức khỏe.</a:t>
              </a:r>
              <a:endParaRPr lang="vi-VN" sz="2600">
                <a:latin typeface="Times New Roman" pitchFamily="18" charset="0"/>
                <a:cs typeface="Times New Roman" pitchFamily="18" charset="0"/>
              </a:endParaRPr>
            </a:p>
          </p:txBody>
        </p:sp>
        <p:sp>
          <p:nvSpPr>
            <p:cNvPr id="4" name="TextBox 3"/>
            <p:cNvSpPr txBox="1"/>
            <p:nvPr/>
          </p:nvSpPr>
          <p:spPr>
            <a:xfrm>
              <a:off x="-2" y="-95250"/>
              <a:ext cx="9144001" cy="769441"/>
            </a:xfrm>
            <a:prstGeom prst="rect">
              <a:avLst/>
            </a:prstGeom>
            <a:noFill/>
          </p:spPr>
          <p:txBody>
            <a:bodyPr wrap="square" lIns="91440" tIns="45720" rIns="91440" bIns="45720" rtlCol="0">
              <a:spAutoFit/>
            </a:bodyPr>
            <a:lstStyle/>
            <a:p>
              <a:pPr algn="ctr"/>
              <a:r>
                <a:rPr lang="en-US" sz="2200">
                  <a:latin typeface="Times New Roman" pitchFamily="18" charset="0"/>
                  <a:cs typeface="Times New Roman" pitchFamily="18" charset="0"/>
                </a:rPr>
                <a:t>Thứ Tư ngày 29 tháng 3 năm 2023</a:t>
              </a:r>
            </a:p>
            <a:p>
              <a:pPr algn="ctr"/>
              <a:r>
                <a:rPr lang="en-US" sz="2200" u="sng">
                  <a:latin typeface="Times New Roman" pitchFamily="18" charset="0"/>
                  <a:cs typeface="Times New Roman" pitchFamily="18" charset="0"/>
                </a:rPr>
                <a:t>Bài 23</a:t>
              </a:r>
              <a:r>
                <a:rPr lang="en-US" sz="2200">
                  <a:latin typeface="Times New Roman" pitchFamily="18" charset="0"/>
                  <a:cs typeface="Times New Roman" pitchFamily="18" charset="0"/>
                </a:rPr>
                <a:t>: Vận động và nghỉ ngơi (Tiết 1)</a:t>
              </a:r>
            </a:p>
          </p:txBody>
        </p:sp>
      </p:grpSp>
      <p:sp>
        <p:nvSpPr>
          <p:cNvPr id="8" name="Cloud 7"/>
          <p:cNvSpPr/>
          <p:nvPr/>
        </p:nvSpPr>
        <p:spPr>
          <a:xfrm>
            <a:off x="2057400" y="1461136"/>
            <a:ext cx="4191000" cy="76200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a:latin typeface="Times New Roman" pitchFamily="18" charset="0"/>
              <a:cs typeface="Times New Roman" pitchFamily="18" charset="0"/>
            </a:endParaRPr>
          </a:p>
          <a:p>
            <a:pPr algn="ctr"/>
            <a:r>
              <a:rPr lang="en-US" sz="2400">
                <a:latin typeface="Times New Roman" pitchFamily="18" charset="0"/>
                <a:cs typeface="Times New Roman" pitchFamily="18" charset="0"/>
              </a:rPr>
              <a:t>Thảo luận nhóm đôi</a:t>
            </a:r>
          </a:p>
          <a:p>
            <a:pPr algn="ctr"/>
            <a:r>
              <a:rPr lang="en-US" sz="2400">
                <a:latin typeface="Times New Roman" pitchFamily="18" charset="0"/>
                <a:cs typeface="Times New Roman" pitchFamily="18" charset="0"/>
              </a:rPr>
              <a:t>.</a:t>
            </a:r>
            <a:endParaRPr lang="vi-VN" sz="2400">
              <a:latin typeface="Times New Roman" pitchFamily="18" charset="0"/>
              <a:cs typeface="Times New Roman" pitchFamily="18" charset="0"/>
            </a:endParaRPr>
          </a:p>
        </p:txBody>
      </p:sp>
      <p:graphicFrame>
        <p:nvGraphicFramePr>
          <p:cNvPr id="10" name="Diagram 9"/>
          <p:cNvGraphicFramePr/>
          <p:nvPr>
            <p:extLst>
              <p:ext uri="{D42A27DB-BD31-4B8C-83A1-F6EECF244321}">
                <p14:modId xmlns:p14="http://schemas.microsoft.com/office/powerpoint/2010/main" val="3656128449"/>
              </p:ext>
            </p:extLst>
          </p:nvPr>
        </p:nvGraphicFramePr>
        <p:xfrm>
          <a:off x="24245" y="2266950"/>
          <a:ext cx="9119754" cy="287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7431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6023" b="32156"/>
          <a:stretch/>
        </p:blipFill>
        <p:spPr bwMode="auto">
          <a:xfrm>
            <a:off x="0" y="1607993"/>
            <a:ext cx="4343400" cy="340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2" y="-95250"/>
            <a:ext cx="9168247" cy="1600200"/>
            <a:chOff x="-2" y="-95250"/>
            <a:chExt cx="9168247" cy="1600200"/>
          </a:xfrm>
        </p:grpSpPr>
        <p:sp>
          <p:nvSpPr>
            <p:cNvPr id="6" name="TextBox 5"/>
            <p:cNvSpPr txBox="1"/>
            <p:nvPr/>
          </p:nvSpPr>
          <p:spPr>
            <a:xfrm>
              <a:off x="-2" y="-95250"/>
              <a:ext cx="9144001" cy="830997"/>
            </a:xfrm>
            <a:prstGeom prst="rect">
              <a:avLst/>
            </a:prstGeom>
            <a:noFill/>
          </p:spPr>
          <p:txBody>
            <a:bodyPr wrap="square" lIns="91440" tIns="45720" rIns="91440" bIns="45720" rtlCol="0">
              <a:spAutoFit/>
            </a:bodyPr>
            <a:lstStyle/>
            <a:p>
              <a:pPr algn="ctr"/>
              <a:r>
                <a:rPr lang="en-US" sz="2400">
                  <a:latin typeface="Times New Roman" pitchFamily="18" charset="0"/>
                  <a:cs typeface="Times New Roman" pitchFamily="18" charset="0"/>
                </a:rPr>
                <a:t>Thứ Tư ngày 29  tháng 3 năm 2023</a:t>
              </a:r>
            </a:p>
            <a:p>
              <a:pPr algn="ctr"/>
              <a:r>
                <a:rPr lang="en-US" sz="2400" u="sng">
                  <a:latin typeface="Times New Roman" pitchFamily="18" charset="0"/>
                  <a:cs typeface="Times New Roman" pitchFamily="18" charset="0"/>
                </a:rPr>
                <a:t>Bài 23</a:t>
              </a:r>
              <a:r>
                <a:rPr lang="en-US" sz="2400">
                  <a:latin typeface="Times New Roman" pitchFamily="18" charset="0"/>
                  <a:cs typeface="Times New Roman" pitchFamily="18" charset="0"/>
                </a:rPr>
                <a:t>: Vận động và nghỉ ngơi (Tiết 1)</a:t>
              </a:r>
            </a:p>
          </p:txBody>
        </p:sp>
        <p:sp>
          <p:nvSpPr>
            <p:cNvPr id="7" name="TextBox 6"/>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grpSp>
      <p:sp>
        <p:nvSpPr>
          <p:cNvPr id="3" name="TextBox 2"/>
          <p:cNvSpPr txBox="1"/>
          <p:nvPr/>
        </p:nvSpPr>
        <p:spPr>
          <a:xfrm>
            <a:off x="4620490" y="1789473"/>
            <a:ext cx="4502729" cy="304698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Tập thể dục rất có lợi cho sức khỏe, giúp chúng ta thư giãn hơn trước hoặc sau giờ học. Tập thể dục còn giúp chúng ta khỏe mạnh hơn.</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3000302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144" b="61307"/>
          <a:stretch/>
        </p:blipFill>
        <p:spPr bwMode="auto">
          <a:xfrm>
            <a:off x="17318" y="1657350"/>
            <a:ext cx="428451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 y="-95250"/>
            <a:ext cx="9168247" cy="1600200"/>
            <a:chOff x="-2" y="-95250"/>
            <a:chExt cx="9168247" cy="1600200"/>
          </a:xfrm>
        </p:grpSpPr>
        <p:sp>
          <p:nvSpPr>
            <p:cNvPr id="7" name="TextBox 6"/>
            <p:cNvSpPr txBox="1"/>
            <p:nvPr/>
          </p:nvSpPr>
          <p:spPr>
            <a:xfrm>
              <a:off x="-2" y="-95250"/>
              <a:ext cx="9144001" cy="830997"/>
            </a:xfrm>
            <a:prstGeom prst="rect">
              <a:avLst/>
            </a:prstGeom>
            <a:noFill/>
          </p:spPr>
          <p:txBody>
            <a:bodyPr wrap="square" lIns="91440" tIns="45720" rIns="91440" bIns="45720" rtlCol="0">
              <a:spAutoFit/>
            </a:bodyPr>
            <a:lstStyle/>
            <a:p>
              <a:pPr algn="ctr"/>
              <a:r>
                <a:rPr lang="en-US" sz="2400">
                  <a:latin typeface="Times New Roman" pitchFamily="18" charset="0"/>
                  <a:cs typeface="Times New Roman" pitchFamily="18" charset="0"/>
                </a:rPr>
                <a:t>Thứ Tư ngày 29  tháng 3 năm 2023</a:t>
              </a:r>
            </a:p>
            <a:p>
              <a:pPr algn="ctr"/>
              <a:r>
                <a:rPr lang="en-US" sz="2400" u="sng">
                  <a:latin typeface="Times New Roman" pitchFamily="18" charset="0"/>
                  <a:cs typeface="Times New Roman" pitchFamily="18" charset="0"/>
                </a:rPr>
                <a:t>Bài 23</a:t>
              </a:r>
              <a:r>
                <a:rPr lang="en-US" sz="2400">
                  <a:latin typeface="Times New Roman" pitchFamily="18" charset="0"/>
                  <a:cs typeface="Times New Roman" pitchFamily="18" charset="0"/>
                </a:rPr>
                <a:t>: Vận động và nghỉ ngơi (Tiết 1)</a:t>
              </a:r>
            </a:p>
          </p:txBody>
        </p:sp>
        <p:sp>
          <p:nvSpPr>
            <p:cNvPr id="8" name="TextBox 7"/>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grpSp>
      <p:sp>
        <p:nvSpPr>
          <p:cNvPr id="9" name="TextBox 8"/>
          <p:cNvSpPr txBox="1"/>
          <p:nvPr/>
        </p:nvSpPr>
        <p:spPr>
          <a:xfrm>
            <a:off x="4620490" y="1789473"/>
            <a:ext cx="4502729" cy="304698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Tưới cây, nhổ cỏ không những chăm sóc và bảo vệ cây trồng mà còn giúp cơ thể vận động một cách hợp lí và tăng cường sức khỏe.</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4136981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409" t="38020" b="30990"/>
          <a:stretch/>
        </p:blipFill>
        <p:spPr bwMode="auto">
          <a:xfrm>
            <a:off x="24245" y="1581149"/>
            <a:ext cx="4260273" cy="353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96245" y="1825841"/>
            <a:ext cx="4267200" cy="304698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Hoạt động đi bộ rất có lợi cho sức khỏe, giúp cho đôi chân của chúng ta dẻo dai, đi bộ còn là một cách để chúng ta tập thể dục.</a:t>
            </a:r>
            <a:endParaRPr lang="vi-VN" sz="3200">
              <a:latin typeface="Times New Roman" pitchFamily="18" charset="0"/>
              <a:cs typeface="Times New Roman" pitchFamily="18" charset="0"/>
            </a:endParaRPr>
          </a:p>
        </p:txBody>
      </p:sp>
      <p:grpSp>
        <p:nvGrpSpPr>
          <p:cNvPr id="6" name="Group 5"/>
          <p:cNvGrpSpPr/>
          <p:nvPr/>
        </p:nvGrpSpPr>
        <p:grpSpPr>
          <a:xfrm>
            <a:off x="-2" y="-95250"/>
            <a:ext cx="9168247" cy="1600200"/>
            <a:chOff x="-2" y="-95250"/>
            <a:chExt cx="9168247" cy="1600200"/>
          </a:xfrm>
        </p:grpSpPr>
        <p:sp>
          <p:nvSpPr>
            <p:cNvPr id="7" name="TextBox 6"/>
            <p:cNvSpPr txBox="1"/>
            <p:nvPr/>
          </p:nvSpPr>
          <p:spPr>
            <a:xfrm>
              <a:off x="-2" y="-95250"/>
              <a:ext cx="9144001" cy="830997"/>
            </a:xfrm>
            <a:prstGeom prst="rect">
              <a:avLst/>
            </a:prstGeom>
            <a:noFill/>
          </p:spPr>
          <p:txBody>
            <a:bodyPr wrap="square" lIns="91440" tIns="45720" rIns="91440" bIns="45720" rtlCol="0">
              <a:spAutoFit/>
            </a:bodyPr>
            <a:lstStyle/>
            <a:p>
              <a:pPr algn="ctr"/>
              <a:r>
                <a:rPr lang="en-US" sz="2400">
                  <a:latin typeface="Times New Roman" pitchFamily="18" charset="0"/>
                  <a:cs typeface="Times New Roman" pitchFamily="18" charset="0"/>
                </a:rPr>
                <a:t>Thứ Tư ngày 29  tháng 3 năm 2023</a:t>
              </a:r>
            </a:p>
            <a:p>
              <a:pPr algn="ctr"/>
              <a:r>
                <a:rPr lang="en-US" sz="2400" u="sng">
                  <a:latin typeface="Times New Roman" pitchFamily="18" charset="0"/>
                  <a:cs typeface="Times New Roman" pitchFamily="18" charset="0"/>
                </a:rPr>
                <a:t>Bài 23</a:t>
              </a:r>
              <a:r>
                <a:rPr lang="en-US" sz="2400">
                  <a:latin typeface="Times New Roman" pitchFamily="18" charset="0"/>
                  <a:cs typeface="Times New Roman" pitchFamily="18" charset="0"/>
                </a:rPr>
                <a:t>: Vận động và nghỉ ngơi (Tiết 1)</a:t>
              </a:r>
            </a:p>
          </p:txBody>
        </p:sp>
        <p:sp>
          <p:nvSpPr>
            <p:cNvPr id="8" name="TextBox 7"/>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grpSp>
    </p:spTree>
    <p:extLst>
      <p:ext uri="{BB962C8B-B14F-4D97-AF65-F5344CB8AC3E}">
        <p14:creationId xmlns:p14="http://schemas.microsoft.com/office/powerpoint/2010/main" val="3987830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2317</TotalTime>
  <Words>924</Words>
  <Application>Microsoft Office PowerPoint</Application>
  <PresentationFormat>On-screen Show (16:9)</PresentationFormat>
  <Paragraphs>151</Paragraphs>
  <Slides>21</Slides>
  <Notes>5</Notes>
  <HiddenSlides>0</HiddenSlides>
  <MMClips>2</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21</vt:i4>
      </vt:variant>
    </vt:vector>
  </HeadingPairs>
  <TitlesOfParts>
    <vt:vector size="34" baseType="lpstr">
      <vt:lpstr>等线</vt:lpstr>
      <vt:lpstr>Arial</vt:lpstr>
      <vt:lpstr>Arial-Rounded</vt:lpstr>
      <vt:lpstr>Calibri</vt:lpstr>
      <vt:lpstr>Calibri Light</vt:lpstr>
      <vt:lpstr>inpin heiti</vt:lpstr>
      <vt:lpstr>Times New Roman</vt:lpstr>
      <vt:lpstr>Office Theme</vt:lpstr>
      <vt:lpstr>第一PPT，www.1ppt.com</vt:lpstr>
      <vt:lpstr>1_Office Theme</vt:lpstr>
      <vt:lpstr>3_Office Theme</vt:lpstr>
      <vt:lpstr>4_Office Theme</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373</cp:revision>
  <dcterms:created xsi:type="dcterms:W3CDTF">2020-12-08T15:48:47Z</dcterms:created>
  <dcterms:modified xsi:type="dcterms:W3CDTF">2023-03-28T16:41:17Z</dcterms:modified>
</cp:coreProperties>
</file>