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45" r:id="rId2"/>
    <p:sldId id="290" r:id="rId3"/>
    <p:sldId id="344" r:id="rId4"/>
    <p:sldId id="306" r:id="rId5"/>
    <p:sldId id="305" r:id="rId6"/>
    <p:sldId id="308" r:id="rId7"/>
    <p:sldId id="309" r:id="rId8"/>
    <p:sldId id="310" r:id="rId9"/>
    <p:sldId id="311" r:id="rId10"/>
    <p:sldId id="289" r:id="rId11"/>
    <p:sldId id="336" r:id="rId12"/>
    <p:sldId id="258" r:id="rId13"/>
    <p:sldId id="312" r:id="rId14"/>
    <p:sldId id="332" r:id="rId15"/>
    <p:sldId id="307" r:id="rId16"/>
    <p:sldId id="338" r:id="rId17"/>
    <p:sldId id="339" r:id="rId18"/>
    <p:sldId id="340" r:id="rId19"/>
    <p:sldId id="341" r:id="rId20"/>
    <p:sldId id="313" r:id="rId21"/>
    <p:sldId id="342" r:id="rId22"/>
    <p:sldId id="334" r:id="rId23"/>
    <p:sldId id="335" r:id="rId24"/>
    <p:sldId id="291" r:id="rId25"/>
    <p:sldId id="293" r:id="rId26"/>
    <p:sldId id="294" r:id="rId27"/>
    <p:sldId id="343" r:id="rId28"/>
    <p:sldId id="314" r:id="rId29"/>
    <p:sldId id="303" r:id="rId30"/>
    <p:sldId id="275" r:id="rId31"/>
    <p:sldId id="274" r:id="rId32"/>
    <p:sldId id="262" r:id="rId33"/>
    <p:sldId id="323" r:id="rId34"/>
    <p:sldId id="3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52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28/10/2023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5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49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6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openxmlformats.org/officeDocument/2006/relationships/image" Target="../media/image4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5.png"/><Relationship Id="rId18" Type="http://schemas.microsoft.com/office/2007/relationships/hdphoto" Target="../media/hdphoto9.wdp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52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5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openxmlformats.org/officeDocument/2006/relationships/image" Target="../media/image5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7.png"/><Relationship Id="rId18" Type="http://schemas.openxmlformats.org/officeDocument/2006/relationships/image" Target="../media/image49.sv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46.png"/><Relationship Id="rId2" Type="http://schemas.openxmlformats.org/officeDocument/2006/relationships/audio" Target="../media/media4.mp3"/><Relationship Id="rId16" Type="http://schemas.openxmlformats.org/officeDocument/2006/relationships/image" Target="../media/image47.svg"/><Relationship Id="rId1" Type="http://schemas.microsoft.com/office/2007/relationships/media" Target="../media/media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2" Type="http://schemas.openxmlformats.org/officeDocument/2006/relationships/audio" Target="../media/media3.m4a"/><Relationship Id="rId16" Type="http://schemas.openxmlformats.org/officeDocument/2006/relationships/image" Target="../media/image15.png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5" Type="http://schemas.openxmlformats.org/officeDocument/2006/relationships/image" Target="../media/image10.jpg"/><Relationship Id="rId15" Type="http://schemas.openxmlformats.org/officeDocument/2006/relationships/slide" Target="slide10.xml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156233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246186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3855" y="4668981"/>
            <a:ext cx="484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1926" y="3839739"/>
            <a:ext cx="1842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3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305051" y="1682235"/>
            <a:ext cx="8092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hai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30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10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2023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E2D6C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Airal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Airal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Air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4110565"/>
            <a:ext cx="735208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986</Words>
  <Application>Microsoft Office PowerPoint</Application>
  <PresentationFormat>Widescreen</PresentationFormat>
  <Paragraphs>144</Paragraphs>
  <Slides>34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Airal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2023-06-05T13:41:49Z</dcterms:created>
  <dcterms:modified xsi:type="dcterms:W3CDTF">2023-10-28T14:47:42Z</dcterms:modified>
</cp:coreProperties>
</file>