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2"/>
  </p:notesMasterIdLst>
  <p:sldIdLst>
    <p:sldId id="302" r:id="rId3"/>
    <p:sldId id="257" r:id="rId4"/>
    <p:sldId id="284" r:id="rId5"/>
    <p:sldId id="286" r:id="rId6"/>
    <p:sldId id="285" r:id="rId7"/>
    <p:sldId id="303" r:id="rId8"/>
    <p:sldId id="260" r:id="rId9"/>
    <p:sldId id="282" r:id="rId10"/>
    <p:sldId id="293" r:id="rId11"/>
    <p:sldId id="258" r:id="rId12"/>
    <p:sldId id="287" r:id="rId13"/>
    <p:sldId id="338" r:id="rId14"/>
    <p:sldId id="288" r:id="rId15"/>
    <p:sldId id="289" r:id="rId16"/>
    <p:sldId id="291" r:id="rId17"/>
    <p:sldId id="295" r:id="rId18"/>
    <p:sldId id="266" r:id="rId19"/>
    <p:sldId id="339" r:id="rId20"/>
    <p:sldId id="298" r:id="rId21"/>
    <p:sldId id="340" r:id="rId22"/>
    <p:sldId id="341" r:id="rId23"/>
    <p:sldId id="299" r:id="rId24"/>
    <p:sldId id="300" r:id="rId25"/>
    <p:sldId id="342" r:id="rId26"/>
    <p:sldId id="283" r:id="rId27"/>
    <p:sldId id="343" r:id="rId28"/>
    <p:sldId id="304" r:id="rId29"/>
    <p:sldId id="292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74675AE1-CD44-1B1B-6C8C-D929EC7A46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08749D7-2C7B-0FF2-E2B1-37E60D20A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6925" r="7123"/>
          <a:stretch/>
        </p:blipFill>
        <p:spPr>
          <a:xfrm>
            <a:off x="5268097" y="-5041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02959" y="89711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61837" y="874282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3601" y="1870776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9845" y="1469566"/>
            <a:ext cx="6761050" cy="2139881"/>
          </a:xfrm>
          <a:prstGeom prst="rect">
            <a:avLst/>
          </a:prstGeom>
        </p:spPr>
      </p:pic>
      <p:sp>
        <p:nvSpPr>
          <p:cNvPr id="231" name="TextBox 230"/>
          <p:cNvSpPr txBox="1"/>
          <p:nvPr/>
        </p:nvSpPr>
        <p:spPr>
          <a:xfrm>
            <a:off x="1939799" y="4212264"/>
            <a:ext cx="484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3828358" y="3354089"/>
            <a:ext cx="184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47989" y="-43609"/>
            <a:ext cx="571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974</Words>
  <Application>Microsoft Office PowerPoint</Application>
  <PresentationFormat>Widescreen</PresentationFormat>
  <Paragraphs>77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2005_iannnnnMTV</vt:lpstr>
      <vt:lpstr>Arial</vt:lpstr>
      <vt:lpstr>Calibri</vt:lpstr>
      <vt:lpstr>Calibri Light</vt:lpstr>
      <vt:lpstr>Cambria</vt:lpstr>
      <vt:lpstr>Coiny</vt:lpstr>
      <vt:lpstr>等线</vt:lpstr>
      <vt:lpstr>等线 Light</vt:lpstr>
      <vt:lpstr>iCiel Pony</vt:lpstr>
      <vt:lpstr>Sukhumvit Set</vt:lpstr>
      <vt:lpstr>SVN-SAF</vt:lpstr>
      <vt:lpstr>Tahoma</vt:lpstr>
      <vt:lpstr>Times New Roman</vt:lpstr>
      <vt:lpstr>字魂105号-简雅黑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50</cp:revision>
  <dcterms:created xsi:type="dcterms:W3CDTF">2023-08-09T12:18:31Z</dcterms:created>
  <dcterms:modified xsi:type="dcterms:W3CDTF">2023-10-28T14:49:54Z</dcterms:modified>
</cp:coreProperties>
</file>