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3"/>
  </p:notesMasterIdLst>
  <p:sldIdLst>
    <p:sldId id="395" r:id="rId11"/>
    <p:sldId id="347" r:id="rId12"/>
    <p:sldId id="392" r:id="rId13"/>
    <p:sldId id="393" r:id="rId14"/>
    <p:sldId id="275" r:id="rId15"/>
    <p:sldId id="293" r:id="rId16"/>
    <p:sldId id="298" r:id="rId17"/>
    <p:sldId id="274" r:id="rId18"/>
    <p:sldId id="317" r:id="rId19"/>
    <p:sldId id="305" r:id="rId20"/>
    <p:sldId id="306" r:id="rId21"/>
    <p:sldId id="3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53"/>
    <a:srgbClr val="EF434F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59" d="100"/>
          <a:sy n="59" d="100"/>
        </p:scale>
        <p:origin x="78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234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  <p:sldLayoutId id="2147483745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62243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65394" y="4887311"/>
            <a:ext cx="3241978" cy="132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1924" y="1820915"/>
            <a:ext cx="10286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THỂ LỚP 3C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VỀ DỰ GIỜ </a:t>
            </a:r>
            <a:r>
              <a:rPr lang="en-US" sz="4000" kern="10" dirty="0" smtClean="0"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TOÁN</a:t>
            </a:r>
            <a:endParaRPr lang="en-US" sz="4000" kern="10" dirty="0">
              <a:solidFill>
                <a:srgbClr val="FF0000"/>
              </a:solidFill>
              <a:effectLst>
                <a:prstShdw prst="shdw17" dist="17961" dir="2700000">
                  <a:srgbClr val="990000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32389" y="995524"/>
            <a:ext cx="582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TRƯỜNG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TIỂU HỌC AN THẮNG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077386" y="4411714"/>
            <a:ext cx="5765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1" tIns="46032" rIns="92061" bIns="46032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Thúy</a:t>
            </a:r>
            <a:r>
              <a:rPr lang="en-US" alt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Hà</a:t>
            </a:r>
            <a:endParaRPr lang="en-US" altLang="en-US" sz="2800" b="1" i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2107335" y="41859"/>
            <a:ext cx="9402971" cy="978908"/>
            <a:chOff x="2010422" y="404588"/>
            <a:chExt cx="9399377" cy="978908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2010422" y="715610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2010422" y="404588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-155543" y="3060865"/>
            <a:ext cx="6464290" cy="257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en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260952" y="736265"/>
            <a:ext cx="4547868" cy="6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-155544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808820" y="2704935"/>
            <a:ext cx="5525523" cy="1050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en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9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>
            <a:off x="491841" y="1139887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6263883" y="1595127"/>
            <a:ext cx="4526037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27728" y="1595127"/>
            <a:ext cx="5330148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13622" y="2066694"/>
            <a:ext cx="4105978" cy="25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93873" y="2211082"/>
            <a:ext cx="81385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18(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Đường gấp khúc ABC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27(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" name="Straight Connector 512"/>
          <p:cNvCxnSpPr/>
          <p:nvPr/>
        </p:nvCxnSpPr>
        <p:spPr>
          <a:xfrm>
            <a:off x="649648" y="1415194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702320" y="1853630"/>
            <a:ext cx="8944600" cy="21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1920</TotalTime>
  <Words>489</Words>
  <Application>Microsoft Office PowerPoint</Application>
  <PresentationFormat>Widescreen</PresentationFormat>
  <Paragraphs>1701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Microsoft YaHei</vt:lpstr>
      <vt:lpstr>宋体</vt:lpstr>
      <vt:lpstr>Arial</vt:lpstr>
      <vt:lpstr>Arial-Rounded</vt:lpstr>
      <vt:lpstr>Calibri</vt:lpstr>
      <vt:lpstr>等线</vt:lpstr>
      <vt:lpstr>iCiel Cadena</vt:lpstr>
      <vt:lpstr>Open Sans Extrabold</vt:lpstr>
      <vt:lpstr>Times New Roman</vt:lpstr>
      <vt:lpstr>UTM Cookies</vt:lpstr>
      <vt:lpstr>Wingdings 2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DELL</cp:lastModifiedBy>
  <cp:revision>68</cp:revision>
  <dcterms:created xsi:type="dcterms:W3CDTF">2021-07-11T03:43:43Z</dcterms:created>
  <dcterms:modified xsi:type="dcterms:W3CDTF">2023-10-07T13:40:21Z</dcterms:modified>
</cp:coreProperties>
</file>