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91" r:id="rId2"/>
    <p:sldId id="285" r:id="rId3"/>
    <p:sldId id="257" r:id="rId4"/>
    <p:sldId id="286" r:id="rId5"/>
    <p:sldId id="287" r:id="rId6"/>
    <p:sldId id="288" r:id="rId7"/>
    <p:sldId id="260" r:id="rId8"/>
    <p:sldId id="258" r:id="rId9"/>
    <p:sldId id="256" r:id="rId10"/>
    <p:sldId id="280" r:id="rId11"/>
    <p:sldId id="272" r:id="rId12"/>
    <p:sldId id="281" r:id="rId13"/>
    <p:sldId id="289" r:id="rId14"/>
  </p:sldIdLst>
  <p:sldSz cx="12192000" cy="6858000"/>
  <p:notesSz cx="6858000" cy="9144000"/>
  <p:embeddedFontLst>
    <p:embeddedFont>
      <p:font typeface="等线 Light" panose="020B0604020202020204" charset="-122"/>
      <p:regular r:id="rId16"/>
    </p:embeddedFont>
    <p:embeddedFont>
      <p:font typeface="等线" panose="020B0604020202020204" charset="-122"/>
      <p:regular r:id="rId17"/>
    </p:embeddedFont>
    <p:embeddedFont>
      <p:font typeface="Wingdings 2" panose="05020102010507070707" pitchFamily="18" charset="2"/>
      <p:regular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45" y="53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2288"/>
            <a:ext cx="9144000" cy="363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4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72">
            <a:off x="8720139" y="4741864"/>
            <a:ext cx="155257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498725" y="2973388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FF99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MÔN: </a:t>
            </a:r>
            <a:r>
              <a:rPr lang="en-US" altLang="en-US" sz="3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3479800" y="5562600"/>
            <a:ext cx="5765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61" tIns="46032" rIns="92061" bIns="46032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Giáo viên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Phan Thị Xinh</a:t>
            </a:r>
          </a:p>
        </p:txBody>
      </p:sp>
      <p:pic>
        <p:nvPicPr>
          <p:cNvPr id="7174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1" y="4741864"/>
            <a:ext cx="155257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Book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3595688"/>
            <a:ext cx="217963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3349625" y="1704976"/>
            <a:ext cx="58229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VỀ DỰ GIỜ LỚP 3D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HỌC AN THẮNG</a:t>
            </a:r>
          </a:p>
        </p:txBody>
      </p:sp>
    </p:spTree>
    <p:extLst>
      <p:ext uri="{BB962C8B-B14F-4D97-AF65-F5344CB8AC3E}">
        <p14:creationId xmlns:p14="http://schemas.microsoft.com/office/powerpoint/2010/main" val="3245545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-AVO"/>
              </a:rPr>
              <a:t>Bài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toán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hỏi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các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em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điều</a:t>
            </a:r>
            <a:r>
              <a:rPr lang="en-US" sz="2800" dirty="0" smtClean="0">
                <a:latin typeface="UTM-AVO"/>
              </a:rPr>
              <a:t> </a:t>
            </a:r>
            <a:r>
              <a:rPr lang="en-US" sz="2800" dirty="0" err="1" smtClean="0">
                <a:latin typeface="UTM-AVO"/>
              </a:rPr>
              <a:t>gì</a:t>
            </a:r>
            <a:r>
              <a:rPr lang="en-US" sz="2800" dirty="0" smtClean="0">
                <a:latin typeface="UTM-AVO"/>
              </a:rPr>
              <a:t>?</a:t>
            </a:r>
            <a:endParaRPr lang="en-US" sz="2800" dirty="0">
              <a:latin typeface="UTM-AVO"/>
            </a:endParaRP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 smtClean="0">
                <a:latin typeface="UTM-AVO"/>
              </a:rPr>
              <a:t>Mai làm được 27 tấm thiệp. Rô – bốt làm gấp 3 lần</a:t>
            </a:r>
            <a:r>
              <a:rPr lang="nl-NL" sz="2800" i="1" dirty="0" smtClean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 smtClean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27 x 3 = 51 ( tấm thiệp)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 smtClean="0">
                <a:solidFill>
                  <a:srgbClr val="FF0000"/>
                </a:solidFill>
                <a:latin typeface="UTM-AVO"/>
              </a:rPr>
              <a:t>                 Đáp số: 51 tấm thiệp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600" i="1" dirty="0" smtClean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 smtClean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 smtClean="0">
                <a:latin typeface="UTM-AVO"/>
              </a:rPr>
              <a:t>Bài toán hỏi các em điểu gì?</a:t>
            </a:r>
            <a:endParaRPr lang="en-US" sz="2800" dirty="0" smtClean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 smtClean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smtClean="0">
                <a:latin typeface="UTM-AVO"/>
              </a:rPr>
              <a:t> </a:t>
            </a:r>
            <a:r>
              <a:rPr lang="nl-NL" sz="2800" i="1" dirty="0" smtClean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 smtClean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 smtClean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-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latin typeface="UTM-AVO"/>
              </a:rPr>
              <a:t>a) 10 x 7 = 70      20 x 4 = 80</a:t>
            </a:r>
            <a:r>
              <a:rPr lang="en-US" sz="2800" b="1" dirty="0" smtClean="0">
                <a:latin typeface="UTM-AVO"/>
              </a:rPr>
              <a:t>       </a:t>
            </a:r>
            <a:r>
              <a:rPr lang="nl-NL" sz="2800" b="1" dirty="0" smtClean="0">
                <a:latin typeface="UTM-AVO"/>
              </a:rPr>
              <a:t>40 x 2 = 80        30 x 3 = 90</a:t>
            </a:r>
            <a:endParaRPr lang="en-US" sz="2800" b="1" dirty="0" smtClean="0">
              <a:latin typeface="UTM-AVO"/>
            </a:endParaRPr>
          </a:p>
          <a:p>
            <a:endParaRPr lang="nl-NL" sz="2800" b="1" dirty="0" smtClean="0">
              <a:latin typeface="UTM-AVO"/>
            </a:endParaRPr>
          </a:p>
          <a:p>
            <a:r>
              <a:rPr lang="nl-NL" sz="2800" b="1" dirty="0" smtClean="0">
                <a:latin typeface="UTM-AVO"/>
              </a:rPr>
              <a:t>b) 60 : 2 = 30      90 : 3 = 30</a:t>
            </a:r>
            <a:r>
              <a:rPr lang="en-US" sz="2800" b="1" dirty="0" smtClean="0">
                <a:latin typeface="UTM-AVO"/>
              </a:rPr>
              <a:t>        </a:t>
            </a:r>
            <a:r>
              <a:rPr lang="nl-NL" sz="2800" b="1" dirty="0" smtClean="0">
                <a:latin typeface="UTM-AVO"/>
              </a:rPr>
              <a:t>70 : 7 = 10          40 : 2 = 20</a:t>
            </a:r>
            <a:endParaRPr lang="en-US" sz="2800" b="1" dirty="0" smtClean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281</Words>
  <Application>Microsoft Office PowerPoint</Application>
  <PresentationFormat>Widescreen</PresentationFormat>
  <Paragraphs>54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 Light</vt:lpstr>
      <vt:lpstr>Arial-Rounded</vt:lpstr>
      <vt:lpstr>等线</vt:lpstr>
      <vt:lpstr>Times New Roman</vt:lpstr>
      <vt:lpstr>Arial</vt:lpstr>
      <vt:lpstr>UTM-AVO</vt:lpstr>
      <vt:lpstr>Wingdings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DELL</cp:lastModifiedBy>
  <cp:revision>33</cp:revision>
  <dcterms:created xsi:type="dcterms:W3CDTF">2019-12-28T02:24:06Z</dcterms:created>
  <dcterms:modified xsi:type="dcterms:W3CDTF">2023-11-13T04:22:30Z</dcterms:modified>
</cp:coreProperties>
</file>