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690" r:id="rId2"/>
    <p:sldMasterId id="2147483730" r:id="rId3"/>
  </p:sldMasterIdLst>
  <p:notesMasterIdLst>
    <p:notesMasterId r:id="rId19"/>
  </p:notesMasterIdLst>
  <p:sldIdLst>
    <p:sldId id="511" r:id="rId4"/>
    <p:sldId id="512" r:id="rId5"/>
    <p:sldId id="513" r:id="rId6"/>
    <p:sldId id="265" r:id="rId7"/>
    <p:sldId id="503" r:id="rId8"/>
    <p:sldId id="516" r:id="rId9"/>
    <p:sldId id="504" r:id="rId10"/>
    <p:sldId id="510" r:id="rId11"/>
    <p:sldId id="505" r:id="rId12"/>
    <p:sldId id="506" r:id="rId13"/>
    <p:sldId id="507" r:id="rId14"/>
    <p:sldId id="508" r:id="rId15"/>
    <p:sldId id="509" r:id="rId16"/>
    <p:sldId id="514" r:id="rId17"/>
    <p:sldId id="515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94660"/>
  </p:normalViewPr>
  <p:slideViewPr>
    <p:cSldViewPr snapToGrid="0">
      <p:cViewPr varScale="1">
        <p:scale>
          <a:sx n="65" d="100"/>
          <a:sy n="65" d="100"/>
        </p:scale>
        <p:origin x="66" y="1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E9AE30B-AB0E-4B71-8D25-CC972DABDAFD}" type="datetimeFigureOut">
              <a:rPr lang="en-US" smtClean="0"/>
              <a:t>13/11/2023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9AEC3D-87E3-4F4A-90AF-C1365B2A2E7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4340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1B2AA4F-B828-4D7C-AFD3-893933DAFCB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4533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48646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0965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D9AEC3D-87E3-4F4A-90AF-C1365B2A2E7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0050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 title="scalloped circle"/>
          <p:cNvSpPr/>
          <p:nvPr/>
        </p:nvSpPr>
        <p:spPr bwMode="auto">
          <a:xfrm>
            <a:off x="2750820" y="630938"/>
            <a:ext cx="6973824" cy="5229225"/>
          </a:xfrm>
          <a:custGeom>
            <a:avLst/>
            <a:gdLst/>
            <a:ahLst/>
            <a:cxnLst/>
            <a:rect l="0" t="0" r="r" b="b"/>
            <a:pathLst>
              <a:path w="3298" h="3294">
                <a:moveTo>
                  <a:pt x="1649" y="0"/>
                </a:moveTo>
                <a:lnTo>
                  <a:pt x="1681" y="3"/>
                </a:lnTo>
                <a:lnTo>
                  <a:pt x="1712" y="11"/>
                </a:lnTo>
                <a:lnTo>
                  <a:pt x="1742" y="23"/>
                </a:lnTo>
                <a:lnTo>
                  <a:pt x="1773" y="38"/>
                </a:lnTo>
                <a:lnTo>
                  <a:pt x="1802" y="55"/>
                </a:lnTo>
                <a:lnTo>
                  <a:pt x="1832" y="73"/>
                </a:lnTo>
                <a:lnTo>
                  <a:pt x="1862" y="89"/>
                </a:lnTo>
                <a:lnTo>
                  <a:pt x="1892" y="105"/>
                </a:lnTo>
                <a:lnTo>
                  <a:pt x="1921" y="117"/>
                </a:lnTo>
                <a:lnTo>
                  <a:pt x="1953" y="125"/>
                </a:lnTo>
                <a:lnTo>
                  <a:pt x="1984" y="129"/>
                </a:lnTo>
                <a:lnTo>
                  <a:pt x="2017" y="129"/>
                </a:lnTo>
                <a:lnTo>
                  <a:pt x="2051" y="127"/>
                </a:lnTo>
                <a:lnTo>
                  <a:pt x="2085" y="123"/>
                </a:lnTo>
                <a:lnTo>
                  <a:pt x="2119" y="118"/>
                </a:lnTo>
                <a:lnTo>
                  <a:pt x="2153" y="114"/>
                </a:lnTo>
                <a:lnTo>
                  <a:pt x="2187" y="111"/>
                </a:lnTo>
                <a:lnTo>
                  <a:pt x="2219" y="112"/>
                </a:lnTo>
                <a:lnTo>
                  <a:pt x="2250" y="116"/>
                </a:lnTo>
                <a:lnTo>
                  <a:pt x="2280" y="125"/>
                </a:lnTo>
                <a:lnTo>
                  <a:pt x="2305" y="138"/>
                </a:lnTo>
                <a:lnTo>
                  <a:pt x="2329" y="155"/>
                </a:lnTo>
                <a:lnTo>
                  <a:pt x="2350" y="175"/>
                </a:lnTo>
                <a:lnTo>
                  <a:pt x="2371" y="198"/>
                </a:lnTo>
                <a:lnTo>
                  <a:pt x="2390" y="222"/>
                </a:lnTo>
                <a:lnTo>
                  <a:pt x="2409" y="247"/>
                </a:lnTo>
                <a:lnTo>
                  <a:pt x="2428" y="272"/>
                </a:lnTo>
                <a:lnTo>
                  <a:pt x="2447" y="296"/>
                </a:lnTo>
                <a:lnTo>
                  <a:pt x="2467" y="319"/>
                </a:lnTo>
                <a:lnTo>
                  <a:pt x="2490" y="339"/>
                </a:lnTo>
                <a:lnTo>
                  <a:pt x="2512" y="357"/>
                </a:lnTo>
                <a:lnTo>
                  <a:pt x="2537" y="371"/>
                </a:lnTo>
                <a:lnTo>
                  <a:pt x="2564" y="383"/>
                </a:lnTo>
                <a:lnTo>
                  <a:pt x="2593" y="393"/>
                </a:lnTo>
                <a:lnTo>
                  <a:pt x="2623" y="402"/>
                </a:lnTo>
                <a:lnTo>
                  <a:pt x="2653" y="410"/>
                </a:lnTo>
                <a:lnTo>
                  <a:pt x="2684" y="418"/>
                </a:lnTo>
                <a:lnTo>
                  <a:pt x="2713" y="427"/>
                </a:lnTo>
                <a:lnTo>
                  <a:pt x="2742" y="437"/>
                </a:lnTo>
                <a:lnTo>
                  <a:pt x="2769" y="449"/>
                </a:lnTo>
                <a:lnTo>
                  <a:pt x="2793" y="464"/>
                </a:lnTo>
                <a:lnTo>
                  <a:pt x="2815" y="482"/>
                </a:lnTo>
                <a:lnTo>
                  <a:pt x="2833" y="504"/>
                </a:lnTo>
                <a:lnTo>
                  <a:pt x="2848" y="528"/>
                </a:lnTo>
                <a:lnTo>
                  <a:pt x="2860" y="555"/>
                </a:lnTo>
                <a:lnTo>
                  <a:pt x="2870" y="584"/>
                </a:lnTo>
                <a:lnTo>
                  <a:pt x="2879" y="613"/>
                </a:lnTo>
                <a:lnTo>
                  <a:pt x="2887" y="644"/>
                </a:lnTo>
                <a:lnTo>
                  <a:pt x="2895" y="674"/>
                </a:lnTo>
                <a:lnTo>
                  <a:pt x="2904" y="704"/>
                </a:lnTo>
                <a:lnTo>
                  <a:pt x="2914" y="733"/>
                </a:lnTo>
                <a:lnTo>
                  <a:pt x="2926" y="760"/>
                </a:lnTo>
                <a:lnTo>
                  <a:pt x="2940" y="785"/>
                </a:lnTo>
                <a:lnTo>
                  <a:pt x="2958" y="807"/>
                </a:lnTo>
                <a:lnTo>
                  <a:pt x="2978" y="830"/>
                </a:lnTo>
                <a:lnTo>
                  <a:pt x="3001" y="850"/>
                </a:lnTo>
                <a:lnTo>
                  <a:pt x="3025" y="869"/>
                </a:lnTo>
                <a:lnTo>
                  <a:pt x="3051" y="888"/>
                </a:lnTo>
                <a:lnTo>
                  <a:pt x="3076" y="907"/>
                </a:lnTo>
                <a:lnTo>
                  <a:pt x="3100" y="926"/>
                </a:lnTo>
                <a:lnTo>
                  <a:pt x="3123" y="947"/>
                </a:lnTo>
                <a:lnTo>
                  <a:pt x="3143" y="968"/>
                </a:lnTo>
                <a:lnTo>
                  <a:pt x="3160" y="992"/>
                </a:lnTo>
                <a:lnTo>
                  <a:pt x="3173" y="1017"/>
                </a:lnTo>
                <a:lnTo>
                  <a:pt x="3182" y="1047"/>
                </a:lnTo>
                <a:lnTo>
                  <a:pt x="3186" y="1078"/>
                </a:lnTo>
                <a:lnTo>
                  <a:pt x="3187" y="1110"/>
                </a:lnTo>
                <a:lnTo>
                  <a:pt x="3184" y="1144"/>
                </a:lnTo>
                <a:lnTo>
                  <a:pt x="3180" y="1178"/>
                </a:lnTo>
                <a:lnTo>
                  <a:pt x="3175" y="1212"/>
                </a:lnTo>
                <a:lnTo>
                  <a:pt x="3171" y="1246"/>
                </a:lnTo>
                <a:lnTo>
                  <a:pt x="3169" y="1280"/>
                </a:lnTo>
                <a:lnTo>
                  <a:pt x="3169" y="1313"/>
                </a:lnTo>
                <a:lnTo>
                  <a:pt x="3173" y="1344"/>
                </a:lnTo>
                <a:lnTo>
                  <a:pt x="3181" y="1375"/>
                </a:lnTo>
                <a:lnTo>
                  <a:pt x="3193" y="1404"/>
                </a:lnTo>
                <a:lnTo>
                  <a:pt x="3209" y="1434"/>
                </a:lnTo>
                <a:lnTo>
                  <a:pt x="3225" y="1464"/>
                </a:lnTo>
                <a:lnTo>
                  <a:pt x="3243" y="1494"/>
                </a:lnTo>
                <a:lnTo>
                  <a:pt x="3260" y="1523"/>
                </a:lnTo>
                <a:lnTo>
                  <a:pt x="3275" y="1554"/>
                </a:lnTo>
                <a:lnTo>
                  <a:pt x="3287" y="1584"/>
                </a:lnTo>
                <a:lnTo>
                  <a:pt x="3295" y="1615"/>
                </a:lnTo>
                <a:lnTo>
                  <a:pt x="3298" y="1647"/>
                </a:lnTo>
                <a:lnTo>
                  <a:pt x="3295" y="1679"/>
                </a:lnTo>
                <a:lnTo>
                  <a:pt x="3287" y="1710"/>
                </a:lnTo>
                <a:lnTo>
                  <a:pt x="3275" y="1740"/>
                </a:lnTo>
                <a:lnTo>
                  <a:pt x="3260" y="1771"/>
                </a:lnTo>
                <a:lnTo>
                  <a:pt x="3243" y="1800"/>
                </a:lnTo>
                <a:lnTo>
                  <a:pt x="3225" y="1830"/>
                </a:lnTo>
                <a:lnTo>
                  <a:pt x="3209" y="1860"/>
                </a:lnTo>
                <a:lnTo>
                  <a:pt x="3193" y="1890"/>
                </a:lnTo>
                <a:lnTo>
                  <a:pt x="3181" y="1919"/>
                </a:lnTo>
                <a:lnTo>
                  <a:pt x="3173" y="1950"/>
                </a:lnTo>
                <a:lnTo>
                  <a:pt x="3169" y="1981"/>
                </a:lnTo>
                <a:lnTo>
                  <a:pt x="3169" y="2014"/>
                </a:lnTo>
                <a:lnTo>
                  <a:pt x="3171" y="2048"/>
                </a:lnTo>
                <a:lnTo>
                  <a:pt x="3175" y="2082"/>
                </a:lnTo>
                <a:lnTo>
                  <a:pt x="3180" y="2116"/>
                </a:lnTo>
                <a:lnTo>
                  <a:pt x="3184" y="2150"/>
                </a:lnTo>
                <a:lnTo>
                  <a:pt x="3187" y="2184"/>
                </a:lnTo>
                <a:lnTo>
                  <a:pt x="3186" y="2216"/>
                </a:lnTo>
                <a:lnTo>
                  <a:pt x="3182" y="2247"/>
                </a:lnTo>
                <a:lnTo>
                  <a:pt x="3173" y="2277"/>
                </a:lnTo>
                <a:lnTo>
                  <a:pt x="3160" y="2302"/>
                </a:lnTo>
                <a:lnTo>
                  <a:pt x="3143" y="2326"/>
                </a:lnTo>
                <a:lnTo>
                  <a:pt x="3123" y="2347"/>
                </a:lnTo>
                <a:lnTo>
                  <a:pt x="3100" y="2368"/>
                </a:lnTo>
                <a:lnTo>
                  <a:pt x="3076" y="2387"/>
                </a:lnTo>
                <a:lnTo>
                  <a:pt x="3051" y="2406"/>
                </a:lnTo>
                <a:lnTo>
                  <a:pt x="3025" y="2425"/>
                </a:lnTo>
                <a:lnTo>
                  <a:pt x="3001" y="2444"/>
                </a:lnTo>
                <a:lnTo>
                  <a:pt x="2978" y="2464"/>
                </a:lnTo>
                <a:lnTo>
                  <a:pt x="2958" y="2487"/>
                </a:lnTo>
                <a:lnTo>
                  <a:pt x="2940" y="2509"/>
                </a:lnTo>
                <a:lnTo>
                  <a:pt x="2926" y="2534"/>
                </a:lnTo>
                <a:lnTo>
                  <a:pt x="2914" y="2561"/>
                </a:lnTo>
                <a:lnTo>
                  <a:pt x="2904" y="2590"/>
                </a:lnTo>
                <a:lnTo>
                  <a:pt x="2895" y="2620"/>
                </a:lnTo>
                <a:lnTo>
                  <a:pt x="2887" y="2650"/>
                </a:lnTo>
                <a:lnTo>
                  <a:pt x="2879" y="2681"/>
                </a:lnTo>
                <a:lnTo>
                  <a:pt x="2870" y="2710"/>
                </a:lnTo>
                <a:lnTo>
                  <a:pt x="2860" y="2739"/>
                </a:lnTo>
                <a:lnTo>
                  <a:pt x="2848" y="2766"/>
                </a:lnTo>
                <a:lnTo>
                  <a:pt x="2833" y="2790"/>
                </a:lnTo>
                <a:lnTo>
                  <a:pt x="2815" y="2812"/>
                </a:lnTo>
                <a:lnTo>
                  <a:pt x="2793" y="2830"/>
                </a:lnTo>
                <a:lnTo>
                  <a:pt x="2769" y="2845"/>
                </a:lnTo>
                <a:lnTo>
                  <a:pt x="2742" y="2857"/>
                </a:lnTo>
                <a:lnTo>
                  <a:pt x="2713" y="2867"/>
                </a:lnTo>
                <a:lnTo>
                  <a:pt x="2684" y="2876"/>
                </a:lnTo>
                <a:lnTo>
                  <a:pt x="2653" y="2884"/>
                </a:lnTo>
                <a:lnTo>
                  <a:pt x="2623" y="2892"/>
                </a:lnTo>
                <a:lnTo>
                  <a:pt x="2593" y="2901"/>
                </a:lnTo>
                <a:lnTo>
                  <a:pt x="2564" y="2911"/>
                </a:lnTo>
                <a:lnTo>
                  <a:pt x="2537" y="2923"/>
                </a:lnTo>
                <a:lnTo>
                  <a:pt x="2512" y="2937"/>
                </a:lnTo>
                <a:lnTo>
                  <a:pt x="2490" y="2955"/>
                </a:lnTo>
                <a:lnTo>
                  <a:pt x="2467" y="2975"/>
                </a:lnTo>
                <a:lnTo>
                  <a:pt x="2447" y="2998"/>
                </a:lnTo>
                <a:lnTo>
                  <a:pt x="2428" y="3022"/>
                </a:lnTo>
                <a:lnTo>
                  <a:pt x="2409" y="3047"/>
                </a:lnTo>
                <a:lnTo>
                  <a:pt x="2390" y="3072"/>
                </a:lnTo>
                <a:lnTo>
                  <a:pt x="2371" y="3096"/>
                </a:lnTo>
                <a:lnTo>
                  <a:pt x="2350" y="3119"/>
                </a:lnTo>
                <a:lnTo>
                  <a:pt x="2329" y="3139"/>
                </a:lnTo>
                <a:lnTo>
                  <a:pt x="2305" y="3156"/>
                </a:lnTo>
                <a:lnTo>
                  <a:pt x="2280" y="3169"/>
                </a:lnTo>
                <a:lnTo>
                  <a:pt x="2250" y="3178"/>
                </a:lnTo>
                <a:lnTo>
                  <a:pt x="2219" y="3182"/>
                </a:lnTo>
                <a:lnTo>
                  <a:pt x="2187" y="3183"/>
                </a:lnTo>
                <a:lnTo>
                  <a:pt x="2153" y="3180"/>
                </a:lnTo>
                <a:lnTo>
                  <a:pt x="2119" y="3176"/>
                </a:lnTo>
                <a:lnTo>
                  <a:pt x="2085" y="3171"/>
                </a:lnTo>
                <a:lnTo>
                  <a:pt x="2051" y="3167"/>
                </a:lnTo>
                <a:lnTo>
                  <a:pt x="2017" y="3165"/>
                </a:lnTo>
                <a:lnTo>
                  <a:pt x="1984" y="3165"/>
                </a:lnTo>
                <a:lnTo>
                  <a:pt x="1953" y="3169"/>
                </a:lnTo>
                <a:lnTo>
                  <a:pt x="1921" y="3177"/>
                </a:lnTo>
                <a:lnTo>
                  <a:pt x="1892" y="3189"/>
                </a:lnTo>
                <a:lnTo>
                  <a:pt x="1862" y="3205"/>
                </a:lnTo>
                <a:lnTo>
                  <a:pt x="1832" y="3221"/>
                </a:lnTo>
                <a:lnTo>
                  <a:pt x="1802" y="3239"/>
                </a:lnTo>
                <a:lnTo>
                  <a:pt x="1773" y="3256"/>
                </a:lnTo>
                <a:lnTo>
                  <a:pt x="1742" y="3271"/>
                </a:lnTo>
                <a:lnTo>
                  <a:pt x="1712" y="3283"/>
                </a:lnTo>
                <a:lnTo>
                  <a:pt x="1681" y="3291"/>
                </a:lnTo>
                <a:lnTo>
                  <a:pt x="1649" y="3294"/>
                </a:lnTo>
                <a:lnTo>
                  <a:pt x="1617" y="3291"/>
                </a:lnTo>
                <a:lnTo>
                  <a:pt x="1586" y="3283"/>
                </a:lnTo>
                <a:lnTo>
                  <a:pt x="1556" y="3271"/>
                </a:lnTo>
                <a:lnTo>
                  <a:pt x="1525" y="3256"/>
                </a:lnTo>
                <a:lnTo>
                  <a:pt x="1496" y="3239"/>
                </a:lnTo>
                <a:lnTo>
                  <a:pt x="1466" y="3221"/>
                </a:lnTo>
                <a:lnTo>
                  <a:pt x="1436" y="3205"/>
                </a:lnTo>
                <a:lnTo>
                  <a:pt x="1406" y="3189"/>
                </a:lnTo>
                <a:lnTo>
                  <a:pt x="1376" y="3177"/>
                </a:lnTo>
                <a:lnTo>
                  <a:pt x="1345" y="3169"/>
                </a:lnTo>
                <a:lnTo>
                  <a:pt x="1314" y="3165"/>
                </a:lnTo>
                <a:lnTo>
                  <a:pt x="1281" y="3165"/>
                </a:lnTo>
                <a:lnTo>
                  <a:pt x="1247" y="3167"/>
                </a:lnTo>
                <a:lnTo>
                  <a:pt x="1213" y="3171"/>
                </a:lnTo>
                <a:lnTo>
                  <a:pt x="1179" y="3176"/>
                </a:lnTo>
                <a:lnTo>
                  <a:pt x="1145" y="3180"/>
                </a:lnTo>
                <a:lnTo>
                  <a:pt x="1111" y="3183"/>
                </a:lnTo>
                <a:lnTo>
                  <a:pt x="1079" y="3182"/>
                </a:lnTo>
                <a:lnTo>
                  <a:pt x="1048" y="3178"/>
                </a:lnTo>
                <a:lnTo>
                  <a:pt x="1018" y="3169"/>
                </a:lnTo>
                <a:lnTo>
                  <a:pt x="993" y="3156"/>
                </a:lnTo>
                <a:lnTo>
                  <a:pt x="969" y="3139"/>
                </a:lnTo>
                <a:lnTo>
                  <a:pt x="948" y="3119"/>
                </a:lnTo>
                <a:lnTo>
                  <a:pt x="927" y="3096"/>
                </a:lnTo>
                <a:lnTo>
                  <a:pt x="908" y="3072"/>
                </a:lnTo>
                <a:lnTo>
                  <a:pt x="889" y="3047"/>
                </a:lnTo>
                <a:lnTo>
                  <a:pt x="870" y="3022"/>
                </a:lnTo>
                <a:lnTo>
                  <a:pt x="851" y="2998"/>
                </a:lnTo>
                <a:lnTo>
                  <a:pt x="831" y="2975"/>
                </a:lnTo>
                <a:lnTo>
                  <a:pt x="808" y="2955"/>
                </a:lnTo>
                <a:lnTo>
                  <a:pt x="786" y="2937"/>
                </a:lnTo>
                <a:lnTo>
                  <a:pt x="761" y="2923"/>
                </a:lnTo>
                <a:lnTo>
                  <a:pt x="734" y="2911"/>
                </a:lnTo>
                <a:lnTo>
                  <a:pt x="705" y="2901"/>
                </a:lnTo>
                <a:lnTo>
                  <a:pt x="675" y="2892"/>
                </a:lnTo>
                <a:lnTo>
                  <a:pt x="645" y="2884"/>
                </a:lnTo>
                <a:lnTo>
                  <a:pt x="614" y="2876"/>
                </a:lnTo>
                <a:lnTo>
                  <a:pt x="585" y="2867"/>
                </a:lnTo>
                <a:lnTo>
                  <a:pt x="556" y="2857"/>
                </a:lnTo>
                <a:lnTo>
                  <a:pt x="529" y="2845"/>
                </a:lnTo>
                <a:lnTo>
                  <a:pt x="505" y="2830"/>
                </a:lnTo>
                <a:lnTo>
                  <a:pt x="483" y="2812"/>
                </a:lnTo>
                <a:lnTo>
                  <a:pt x="465" y="2790"/>
                </a:lnTo>
                <a:lnTo>
                  <a:pt x="450" y="2766"/>
                </a:lnTo>
                <a:lnTo>
                  <a:pt x="438" y="2739"/>
                </a:lnTo>
                <a:lnTo>
                  <a:pt x="428" y="2710"/>
                </a:lnTo>
                <a:lnTo>
                  <a:pt x="419" y="2681"/>
                </a:lnTo>
                <a:lnTo>
                  <a:pt x="411" y="2650"/>
                </a:lnTo>
                <a:lnTo>
                  <a:pt x="403" y="2620"/>
                </a:lnTo>
                <a:lnTo>
                  <a:pt x="394" y="2590"/>
                </a:lnTo>
                <a:lnTo>
                  <a:pt x="384" y="2561"/>
                </a:lnTo>
                <a:lnTo>
                  <a:pt x="372" y="2534"/>
                </a:lnTo>
                <a:lnTo>
                  <a:pt x="358" y="2509"/>
                </a:lnTo>
                <a:lnTo>
                  <a:pt x="340" y="2487"/>
                </a:lnTo>
                <a:lnTo>
                  <a:pt x="320" y="2464"/>
                </a:lnTo>
                <a:lnTo>
                  <a:pt x="297" y="2444"/>
                </a:lnTo>
                <a:lnTo>
                  <a:pt x="272" y="2425"/>
                </a:lnTo>
                <a:lnTo>
                  <a:pt x="247" y="2406"/>
                </a:lnTo>
                <a:lnTo>
                  <a:pt x="222" y="2387"/>
                </a:lnTo>
                <a:lnTo>
                  <a:pt x="198" y="2368"/>
                </a:lnTo>
                <a:lnTo>
                  <a:pt x="175" y="2347"/>
                </a:lnTo>
                <a:lnTo>
                  <a:pt x="155" y="2326"/>
                </a:lnTo>
                <a:lnTo>
                  <a:pt x="138" y="2302"/>
                </a:lnTo>
                <a:lnTo>
                  <a:pt x="125" y="2277"/>
                </a:lnTo>
                <a:lnTo>
                  <a:pt x="116" y="2247"/>
                </a:lnTo>
                <a:lnTo>
                  <a:pt x="112" y="2216"/>
                </a:lnTo>
                <a:lnTo>
                  <a:pt x="111" y="2184"/>
                </a:lnTo>
                <a:lnTo>
                  <a:pt x="114" y="2150"/>
                </a:lnTo>
                <a:lnTo>
                  <a:pt x="118" y="2116"/>
                </a:lnTo>
                <a:lnTo>
                  <a:pt x="123" y="2082"/>
                </a:lnTo>
                <a:lnTo>
                  <a:pt x="127" y="2048"/>
                </a:lnTo>
                <a:lnTo>
                  <a:pt x="129" y="2014"/>
                </a:lnTo>
                <a:lnTo>
                  <a:pt x="129" y="1981"/>
                </a:lnTo>
                <a:lnTo>
                  <a:pt x="125" y="1950"/>
                </a:lnTo>
                <a:lnTo>
                  <a:pt x="117" y="1919"/>
                </a:lnTo>
                <a:lnTo>
                  <a:pt x="105" y="1890"/>
                </a:lnTo>
                <a:lnTo>
                  <a:pt x="90" y="1860"/>
                </a:lnTo>
                <a:lnTo>
                  <a:pt x="73" y="1830"/>
                </a:lnTo>
                <a:lnTo>
                  <a:pt x="55" y="1800"/>
                </a:lnTo>
                <a:lnTo>
                  <a:pt x="38" y="1771"/>
                </a:lnTo>
                <a:lnTo>
                  <a:pt x="23" y="1740"/>
                </a:lnTo>
                <a:lnTo>
                  <a:pt x="11" y="1710"/>
                </a:lnTo>
                <a:lnTo>
                  <a:pt x="3" y="1679"/>
                </a:lnTo>
                <a:lnTo>
                  <a:pt x="0" y="1647"/>
                </a:lnTo>
                <a:lnTo>
                  <a:pt x="3" y="1615"/>
                </a:lnTo>
                <a:lnTo>
                  <a:pt x="11" y="1584"/>
                </a:lnTo>
                <a:lnTo>
                  <a:pt x="23" y="1554"/>
                </a:lnTo>
                <a:lnTo>
                  <a:pt x="38" y="1523"/>
                </a:lnTo>
                <a:lnTo>
                  <a:pt x="55" y="1494"/>
                </a:lnTo>
                <a:lnTo>
                  <a:pt x="73" y="1464"/>
                </a:lnTo>
                <a:lnTo>
                  <a:pt x="90" y="1434"/>
                </a:lnTo>
                <a:lnTo>
                  <a:pt x="105" y="1404"/>
                </a:lnTo>
                <a:lnTo>
                  <a:pt x="117" y="1375"/>
                </a:lnTo>
                <a:lnTo>
                  <a:pt x="125" y="1344"/>
                </a:lnTo>
                <a:lnTo>
                  <a:pt x="129" y="1313"/>
                </a:lnTo>
                <a:lnTo>
                  <a:pt x="129" y="1280"/>
                </a:lnTo>
                <a:lnTo>
                  <a:pt x="127" y="1246"/>
                </a:lnTo>
                <a:lnTo>
                  <a:pt x="123" y="1212"/>
                </a:lnTo>
                <a:lnTo>
                  <a:pt x="118" y="1178"/>
                </a:lnTo>
                <a:lnTo>
                  <a:pt x="114" y="1144"/>
                </a:lnTo>
                <a:lnTo>
                  <a:pt x="111" y="1110"/>
                </a:lnTo>
                <a:lnTo>
                  <a:pt x="112" y="1078"/>
                </a:lnTo>
                <a:lnTo>
                  <a:pt x="116" y="1047"/>
                </a:lnTo>
                <a:lnTo>
                  <a:pt x="125" y="1017"/>
                </a:lnTo>
                <a:lnTo>
                  <a:pt x="138" y="992"/>
                </a:lnTo>
                <a:lnTo>
                  <a:pt x="155" y="968"/>
                </a:lnTo>
                <a:lnTo>
                  <a:pt x="175" y="947"/>
                </a:lnTo>
                <a:lnTo>
                  <a:pt x="198" y="926"/>
                </a:lnTo>
                <a:lnTo>
                  <a:pt x="222" y="907"/>
                </a:lnTo>
                <a:lnTo>
                  <a:pt x="247" y="888"/>
                </a:lnTo>
                <a:lnTo>
                  <a:pt x="272" y="869"/>
                </a:lnTo>
                <a:lnTo>
                  <a:pt x="297" y="850"/>
                </a:lnTo>
                <a:lnTo>
                  <a:pt x="320" y="830"/>
                </a:lnTo>
                <a:lnTo>
                  <a:pt x="340" y="807"/>
                </a:lnTo>
                <a:lnTo>
                  <a:pt x="358" y="785"/>
                </a:lnTo>
                <a:lnTo>
                  <a:pt x="372" y="760"/>
                </a:lnTo>
                <a:lnTo>
                  <a:pt x="384" y="733"/>
                </a:lnTo>
                <a:lnTo>
                  <a:pt x="394" y="704"/>
                </a:lnTo>
                <a:lnTo>
                  <a:pt x="403" y="674"/>
                </a:lnTo>
                <a:lnTo>
                  <a:pt x="411" y="644"/>
                </a:lnTo>
                <a:lnTo>
                  <a:pt x="419" y="613"/>
                </a:lnTo>
                <a:lnTo>
                  <a:pt x="428" y="584"/>
                </a:lnTo>
                <a:lnTo>
                  <a:pt x="438" y="555"/>
                </a:lnTo>
                <a:lnTo>
                  <a:pt x="450" y="528"/>
                </a:lnTo>
                <a:lnTo>
                  <a:pt x="465" y="504"/>
                </a:lnTo>
                <a:lnTo>
                  <a:pt x="483" y="482"/>
                </a:lnTo>
                <a:lnTo>
                  <a:pt x="505" y="464"/>
                </a:lnTo>
                <a:lnTo>
                  <a:pt x="529" y="449"/>
                </a:lnTo>
                <a:lnTo>
                  <a:pt x="556" y="437"/>
                </a:lnTo>
                <a:lnTo>
                  <a:pt x="585" y="427"/>
                </a:lnTo>
                <a:lnTo>
                  <a:pt x="614" y="418"/>
                </a:lnTo>
                <a:lnTo>
                  <a:pt x="645" y="410"/>
                </a:lnTo>
                <a:lnTo>
                  <a:pt x="675" y="402"/>
                </a:lnTo>
                <a:lnTo>
                  <a:pt x="705" y="393"/>
                </a:lnTo>
                <a:lnTo>
                  <a:pt x="734" y="383"/>
                </a:lnTo>
                <a:lnTo>
                  <a:pt x="761" y="371"/>
                </a:lnTo>
                <a:lnTo>
                  <a:pt x="786" y="357"/>
                </a:lnTo>
                <a:lnTo>
                  <a:pt x="808" y="339"/>
                </a:lnTo>
                <a:lnTo>
                  <a:pt x="831" y="319"/>
                </a:lnTo>
                <a:lnTo>
                  <a:pt x="851" y="296"/>
                </a:lnTo>
                <a:lnTo>
                  <a:pt x="870" y="272"/>
                </a:lnTo>
                <a:lnTo>
                  <a:pt x="889" y="247"/>
                </a:lnTo>
                <a:lnTo>
                  <a:pt x="908" y="222"/>
                </a:lnTo>
                <a:lnTo>
                  <a:pt x="927" y="198"/>
                </a:lnTo>
                <a:lnTo>
                  <a:pt x="948" y="175"/>
                </a:lnTo>
                <a:lnTo>
                  <a:pt x="969" y="155"/>
                </a:lnTo>
                <a:lnTo>
                  <a:pt x="993" y="138"/>
                </a:lnTo>
                <a:lnTo>
                  <a:pt x="1018" y="125"/>
                </a:lnTo>
                <a:lnTo>
                  <a:pt x="1048" y="116"/>
                </a:lnTo>
                <a:lnTo>
                  <a:pt x="1079" y="112"/>
                </a:lnTo>
                <a:lnTo>
                  <a:pt x="1111" y="111"/>
                </a:lnTo>
                <a:lnTo>
                  <a:pt x="1145" y="114"/>
                </a:lnTo>
                <a:lnTo>
                  <a:pt x="1179" y="118"/>
                </a:lnTo>
                <a:lnTo>
                  <a:pt x="1213" y="123"/>
                </a:lnTo>
                <a:lnTo>
                  <a:pt x="1247" y="127"/>
                </a:lnTo>
                <a:lnTo>
                  <a:pt x="1281" y="129"/>
                </a:lnTo>
                <a:lnTo>
                  <a:pt x="1314" y="129"/>
                </a:lnTo>
                <a:lnTo>
                  <a:pt x="1345" y="125"/>
                </a:lnTo>
                <a:lnTo>
                  <a:pt x="1376" y="117"/>
                </a:lnTo>
                <a:lnTo>
                  <a:pt x="1406" y="105"/>
                </a:lnTo>
                <a:lnTo>
                  <a:pt x="1436" y="89"/>
                </a:lnTo>
                <a:lnTo>
                  <a:pt x="1466" y="73"/>
                </a:lnTo>
                <a:lnTo>
                  <a:pt x="1496" y="55"/>
                </a:lnTo>
                <a:lnTo>
                  <a:pt x="1525" y="38"/>
                </a:lnTo>
                <a:lnTo>
                  <a:pt x="1556" y="23"/>
                </a:lnTo>
                <a:lnTo>
                  <a:pt x="1586" y="11"/>
                </a:lnTo>
                <a:lnTo>
                  <a:pt x="1617" y="3"/>
                </a:lnTo>
                <a:lnTo>
                  <a:pt x="1649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9"/>
            <a:ext cx="10318419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8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3" cy="348463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62B4C6">
                    <a:lumMod val="50000"/>
                  </a:srgbClr>
                </a:solidFill>
              </a:rPr>
              <a:t>13/11/2023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19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62B4C6">
                    <a:lumMod val="50000"/>
                  </a:srgbClr>
                </a:solidFill>
              </a:rPr>
              <a:t>‹#›</a:t>
            </a:fld>
            <a:endParaRPr lang="en-US" dirty="0">
              <a:solidFill>
                <a:srgbClr val="62B4C6">
                  <a:lumMod val="50000"/>
                </a:srgb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641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4322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95882" y="382387"/>
            <a:ext cx="2362573" cy="5600404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1" y="382387"/>
            <a:ext cx="7746023" cy="5600404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80889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60732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242739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803742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32566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t>13/11/2023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7360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t>13/11/2023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76603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t>13/11/2023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977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4143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2453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t>13/11/2023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5649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92812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841220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338885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26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 advTm="1000">
        <p:blinds dir="vert"/>
      </p:transition>
    </mc:Choice>
    <mc:Fallback xmlns="">
      <p:transition spd="slow" advTm="1000">
        <p:blinds dir="vert"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25258041"/>
      </p:ext>
    </p:extLst>
  </p:cSld>
  <p:clrMapOvr>
    <a:masterClrMapping/>
  </p:clrMapOvr>
  <p:transition spd="slow">
    <p:rand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65548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33687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923429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79003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6"/>
          <p:cNvSpPr/>
          <p:nvPr/>
        </p:nvSpPr>
        <p:spPr bwMode="auto">
          <a:xfrm>
            <a:off x="2" y="0"/>
            <a:ext cx="2814639" cy="6858000"/>
          </a:xfrm>
          <a:custGeom>
            <a:avLst/>
            <a:gdLst/>
            <a:ahLst/>
            <a:cxnLst/>
            <a:rect l="0" t="0" r="r" b="b"/>
            <a:pathLst>
              <a:path w="1773" h="4320">
                <a:moveTo>
                  <a:pt x="0" y="0"/>
                </a:moveTo>
                <a:lnTo>
                  <a:pt x="891" y="0"/>
                </a:lnTo>
                <a:lnTo>
                  <a:pt x="906" y="56"/>
                </a:lnTo>
                <a:lnTo>
                  <a:pt x="921" y="111"/>
                </a:lnTo>
                <a:lnTo>
                  <a:pt x="938" y="165"/>
                </a:lnTo>
                <a:lnTo>
                  <a:pt x="957" y="217"/>
                </a:lnTo>
                <a:lnTo>
                  <a:pt x="980" y="266"/>
                </a:lnTo>
                <a:lnTo>
                  <a:pt x="1007" y="312"/>
                </a:lnTo>
                <a:lnTo>
                  <a:pt x="1036" y="351"/>
                </a:lnTo>
                <a:lnTo>
                  <a:pt x="1069" y="387"/>
                </a:lnTo>
                <a:lnTo>
                  <a:pt x="1105" y="422"/>
                </a:lnTo>
                <a:lnTo>
                  <a:pt x="1145" y="456"/>
                </a:lnTo>
                <a:lnTo>
                  <a:pt x="1185" y="487"/>
                </a:lnTo>
                <a:lnTo>
                  <a:pt x="1227" y="520"/>
                </a:lnTo>
                <a:lnTo>
                  <a:pt x="1270" y="551"/>
                </a:lnTo>
                <a:lnTo>
                  <a:pt x="1311" y="584"/>
                </a:lnTo>
                <a:lnTo>
                  <a:pt x="1352" y="617"/>
                </a:lnTo>
                <a:lnTo>
                  <a:pt x="1390" y="651"/>
                </a:lnTo>
                <a:lnTo>
                  <a:pt x="1425" y="687"/>
                </a:lnTo>
                <a:lnTo>
                  <a:pt x="1456" y="725"/>
                </a:lnTo>
                <a:lnTo>
                  <a:pt x="1484" y="765"/>
                </a:lnTo>
                <a:lnTo>
                  <a:pt x="1505" y="808"/>
                </a:lnTo>
                <a:lnTo>
                  <a:pt x="1521" y="856"/>
                </a:lnTo>
                <a:lnTo>
                  <a:pt x="1530" y="907"/>
                </a:lnTo>
                <a:lnTo>
                  <a:pt x="1534" y="960"/>
                </a:lnTo>
                <a:lnTo>
                  <a:pt x="1534" y="1013"/>
                </a:lnTo>
                <a:lnTo>
                  <a:pt x="1530" y="1068"/>
                </a:lnTo>
                <a:lnTo>
                  <a:pt x="1523" y="1125"/>
                </a:lnTo>
                <a:lnTo>
                  <a:pt x="1515" y="1181"/>
                </a:lnTo>
                <a:lnTo>
                  <a:pt x="1508" y="1237"/>
                </a:lnTo>
                <a:lnTo>
                  <a:pt x="1501" y="1293"/>
                </a:lnTo>
                <a:lnTo>
                  <a:pt x="1496" y="1350"/>
                </a:lnTo>
                <a:lnTo>
                  <a:pt x="1494" y="1405"/>
                </a:lnTo>
                <a:lnTo>
                  <a:pt x="1497" y="1458"/>
                </a:lnTo>
                <a:lnTo>
                  <a:pt x="1504" y="1511"/>
                </a:lnTo>
                <a:lnTo>
                  <a:pt x="1517" y="1560"/>
                </a:lnTo>
                <a:lnTo>
                  <a:pt x="1535" y="1610"/>
                </a:lnTo>
                <a:lnTo>
                  <a:pt x="1557" y="1659"/>
                </a:lnTo>
                <a:lnTo>
                  <a:pt x="1583" y="1708"/>
                </a:lnTo>
                <a:lnTo>
                  <a:pt x="1611" y="1757"/>
                </a:lnTo>
                <a:lnTo>
                  <a:pt x="1640" y="1807"/>
                </a:lnTo>
                <a:lnTo>
                  <a:pt x="1669" y="1855"/>
                </a:lnTo>
                <a:lnTo>
                  <a:pt x="1696" y="1905"/>
                </a:lnTo>
                <a:lnTo>
                  <a:pt x="1721" y="1954"/>
                </a:lnTo>
                <a:lnTo>
                  <a:pt x="1742" y="2006"/>
                </a:lnTo>
                <a:lnTo>
                  <a:pt x="1759" y="2057"/>
                </a:lnTo>
                <a:lnTo>
                  <a:pt x="1769" y="2108"/>
                </a:lnTo>
                <a:lnTo>
                  <a:pt x="1773" y="2160"/>
                </a:lnTo>
                <a:lnTo>
                  <a:pt x="1769" y="2212"/>
                </a:lnTo>
                <a:lnTo>
                  <a:pt x="1759" y="2263"/>
                </a:lnTo>
                <a:lnTo>
                  <a:pt x="1742" y="2314"/>
                </a:lnTo>
                <a:lnTo>
                  <a:pt x="1721" y="2366"/>
                </a:lnTo>
                <a:lnTo>
                  <a:pt x="1696" y="2415"/>
                </a:lnTo>
                <a:lnTo>
                  <a:pt x="1669" y="2465"/>
                </a:lnTo>
                <a:lnTo>
                  <a:pt x="1640" y="2513"/>
                </a:lnTo>
                <a:lnTo>
                  <a:pt x="1611" y="2563"/>
                </a:lnTo>
                <a:lnTo>
                  <a:pt x="1583" y="2612"/>
                </a:lnTo>
                <a:lnTo>
                  <a:pt x="1557" y="2661"/>
                </a:lnTo>
                <a:lnTo>
                  <a:pt x="1535" y="2710"/>
                </a:lnTo>
                <a:lnTo>
                  <a:pt x="1517" y="2760"/>
                </a:lnTo>
                <a:lnTo>
                  <a:pt x="1504" y="2809"/>
                </a:lnTo>
                <a:lnTo>
                  <a:pt x="1497" y="2862"/>
                </a:lnTo>
                <a:lnTo>
                  <a:pt x="1494" y="2915"/>
                </a:lnTo>
                <a:lnTo>
                  <a:pt x="1496" y="2970"/>
                </a:lnTo>
                <a:lnTo>
                  <a:pt x="1501" y="3027"/>
                </a:lnTo>
                <a:lnTo>
                  <a:pt x="1508" y="3083"/>
                </a:lnTo>
                <a:lnTo>
                  <a:pt x="1515" y="3139"/>
                </a:lnTo>
                <a:lnTo>
                  <a:pt x="1523" y="3195"/>
                </a:lnTo>
                <a:lnTo>
                  <a:pt x="1530" y="3252"/>
                </a:lnTo>
                <a:lnTo>
                  <a:pt x="1534" y="3307"/>
                </a:lnTo>
                <a:lnTo>
                  <a:pt x="1534" y="3360"/>
                </a:lnTo>
                <a:lnTo>
                  <a:pt x="1530" y="3413"/>
                </a:lnTo>
                <a:lnTo>
                  <a:pt x="1521" y="3464"/>
                </a:lnTo>
                <a:lnTo>
                  <a:pt x="1505" y="3512"/>
                </a:lnTo>
                <a:lnTo>
                  <a:pt x="1484" y="3555"/>
                </a:lnTo>
                <a:lnTo>
                  <a:pt x="1456" y="3595"/>
                </a:lnTo>
                <a:lnTo>
                  <a:pt x="1425" y="3633"/>
                </a:lnTo>
                <a:lnTo>
                  <a:pt x="1390" y="3669"/>
                </a:lnTo>
                <a:lnTo>
                  <a:pt x="1352" y="3703"/>
                </a:lnTo>
                <a:lnTo>
                  <a:pt x="1311" y="3736"/>
                </a:lnTo>
                <a:lnTo>
                  <a:pt x="1270" y="3769"/>
                </a:lnTo>
                <a:lnTo>
                  <a:pt x="1227" y="3800"/>
                </a:lnTo>
                <a:lnTo>
                  <a:pt x="1185" y="3833"/>
                </a:lnTo>
                <a:lnTo>
                  <a:pt x="1145" y="3864"/>
                </a:lnTo>
                <a:lnTo>
                  <a:pt x="1105" y="3898"/>
                </a:lnTo>
                <a:lnTo>
                  <a:pt x="1069" y="3933"/>
                </a:lnTo>
                <a:lnTo>
                  <a:pt x="1036" y="3969"/>
                </a:lnTo>
                <a:lnTo>
                  <a:pt x="1007" y="4008"/>
                </a:lnTo>
                <a:lnTo>
                  <a:pt x="980" y="4054"/>
                </a:lnTo>
                <a:lnTo>
                  <a:pt x="957" y="4103"/>
                </a:lnTo>
                <a:lnTo>
                  <a:pt x="938" y="4155"/>
                </a:lnTo>
                <a:lnTo>
                  <a:pt x="921" y="4209"/>
                </a:lnTo>
                <a:lnTo>
                  <a:pt x="906" y="4264"/>
                </a:lnTo>
                <a:lnTo>
                  <a:pt x="891" y="4320"/>
                </a:lnTo>
                <a:lnTo>
                  <a:pt x="0" y="432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42931" y="1073889"/>
            <a:ext cx="8187071" cy="4064627"/>
          </a:xfrm>
        </p:spPr>
        <p:txBody>
          <a:bodyPr anchor="b">
            <a:normAutofit/>
          </a:bodyPr>
          <a:lstStyle>
            <a:lvl1pPr>
              <a:defRPr sz="8400" spc="800" baseline="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42931" y="5159783"/>
            <a:ext cx="7017488" cy="951135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buNone/>
              <a:defRPr sz="2000" b="1" i="0" cap="all" spc="400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236547" y="6375679"/>
            <a:ext cx="1493947" cy="348463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9334D819-9F07-4261-B09B-9E467E5D9002}" type="datetimeFigureOut">
              <a:rPr lang="en-US" smtClean="0">
                <a:solidFill>
                  <a:srgbClr val="F3F3F2"/>
                </a:solidFill>
              </a:rPr>
              <a:t>13/11/2023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279064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942435" y="6375679"/>
            <a:ext cx="1487567" cy="345796"/>
          </a:xfrm>
        </p:spPr>
        <p:txBody>
          <a:bodyPr/>
          <a:lstStyle>
            <a:lvl1pPr>
              <a:defRPr baseline="0">
                <a:solidFill>
                  <a:schemeClr val="tx2"/>
                </a:solidFill>
              </a:defRPr>
            </a:lvl1pPr>
          </a:lstStyle>
          <a:p>
            <a:fld id="{71766878-3199-4EAB-94E7-2D6D11070E14}" type="slidenum">
              <a:rPr lang="en-US" smtClean="0">
                <a:solidFill>
                  <a:srgbClr val="F3F3F2"/>
                </a:solidFill>
              </a:rPr>
              <a:t>‹#›</a:t>
            </a:fld>
            <a:endParaRPr lang="en-US" dirty="0">
              <a:solidFill>
                <a:srgbClr val="F3F3F2"/>
              </a:solidFill>
            </a:endParaRPr>
          </a:p>
        </p:txBody>
      </p:sp>
      <p:sp>
        <p:nvSpPr>
          <p:cNvPr id="16" name="Freeform 11"/>
          <p:cNvSpPr/>
          <p:nvPr/>
        </p:nvSpPr>
        <p:spPr bwMode="auto">
          <a:xfrm>
            <a:off x="874383" y="0"/>
            <a:ext cx="1646239" cy="6858000"/>
          </a:xfrm>
          <a:custGeom>
            <a:avLst/>
            <a:gdLst/>
            <a:ahLst/>
            <a:cxnLst/>
            <a:rect l="0" t="0" r="r" b="b"/>
            <a:pathLst>
              <a:path w="1037" h="4320">
                <a:moveTo>
                  <a:pt x="0" y="0"/>
                </a:moveTo>
                <a:lnTo>
                  <a:pt x="171" y="0"/>
                </a:lnTo>
                <a:lnTo>
                  <a:pt x="188" y="55"/>
                </a:lnTo>
                <a:lnTo>
                  <a:pt x="204" y="110"/>
                </a:lnTo>
                <a:lnTo>
                  <a:pt x="220" y="166"/>
                </a:lnTo>
                <a:lnTo>
                  <a:pt x="234" y="223"/>
                </a:lnTo>
                <a:lnTo>
                  <a:pt x="251" y="278"/>
                </a:lnTo>
                <a:lnTo>
                  <a:pt x="269" y="331"/>
                </a:lnTo>
                <a:lnTo>
                  <a:pt x="292" y="381"/>
                </a:lnTo>
                <a:lnTo>
                  <a:pt x="319" y="427"/>
                </a:lnTo>
                <a:lnTo>
                  <a:pt x="349" y="466"/>
                </a:lnTo>
                <a:lnTo>
                  <a:pt x="382" y="503"/>
                </a:lnTo>
                <a:lnTo>
                  <a:pt x="420" y="537"/>
                </a:lnTo>
                <a:lnTo>
                  <a:pt x="460" y="571"/>
                </a:lnTo>
                <a:lnTo>
                  <a:pt x="502" y="603"/>
                </a:lnTo>
                <a:lnTo>
                  <a:pt x="544" y="635"/>
                </a:lnTo>
                <a:lnTo>
                  <a:pt x="587" y="668"/>
                </a:lnTo>
                <a:lnTo>
                  <a:pt x="628" y="700"/>
                </a:lnTo>
                <a:lnTo>
                  <a:pt x="667" y="734"/>
                </a:lnTo>
                <a:lnTo>
                  <a:pt x="703" y="771"/>
                </a:lnTo>
                <a:lnTo>
                  <a:pt x="736" y="808"/>
                </a:lnTo>
                <a:lnTo>
                  <a:pt x="763" y="848"/>
                </a:lnTo>
                <a:lnTo>
                  <a:pt x="786" y="893"/>
                </a:lnTo>
                <a:lnTo>
                  <a:pt x="800" y="937"/>
                </a:lnTo>
                <a:lnTo>
                  <a:pt x="809" y="986"/>
                </a:lnTo>
                <a:lnTo>
                  <a:pt x="813" y="1034"/>
                </a:lnTo>
                <a:lnTo>
                  <a:pt x="812" y="1085"/>
                </a:lnTo>
                <a:lnTo>
                  <a:pt x="808" y="1136"/>
                </a:lnTo>
                <a:lnTo>
                  <a:pt x="803" y="1189"/>
                </a:lnTo>
                <a:lnTo>
                  <a:pt x="796" y="1242"/>
                </a:lnTo>
                <a:lnTo>
                  <a:pt x="788" y="1295"/>
                </a:lnTo>
                <a:lnTo>
                  <a:pt x="782" y="1348"/>
                </a:lnTo>
                <a:lnTo>
                  <a:pt x="778" y="1401"/>
                </a:lnTo>
                <a:lnTo>
                  <a:pt x="775" y="1452"/>
                </a:lnTo>
                <a:lnTo>
                  <a:pt x="778" y="1502"/>
                </a:lnTo>
                <a:lnTo>
                  <a:pt x="784" y="1551"/>
                </a:lnTo>
                <a:lnTo>
                  <a:pt x="797" y="1602"/>
                </a:lnTo>
                <a:lnTo>
                  <a:pt x="817" y="1652"/>
                </a:lnTo>
                <a:lnTo>
                  <a:pt x="841" y="1702"/>
                </a:lnTo>
                <a:lnTo>
                  <a:pt x="868" y="1752"/>
                </a:lnTo>
                <a:lnTo>
                  <a:pt x="896" y="1801"/>
                </a:lnTo>
                <a:lnTo>
                  <a:pt x="926" y="1851"/>
                </a:lnTo>
                <a:lnTo>
                  <a:pt x="953" y="1901"/>
                </a:lnTo>
                <a:lnTo>
                  <a:pt x="980" y="1952"/>
                </a:lnTo>
                <a:lnTo>
                  <a:pt x="1003" y="2003"/>
                </a:lnTo>
                <a:lnTo>
                  <a:pt x="1021" y="2054"/>
                </a:lnTo>
                <a:lnTo>
                  <a:pt x="1031" y="2106"/>
                </a:lnTo>
                <a:lnTo>
                  <a:pt x="1037" y="2160"/>
                </a:lnTo>
                <a:lnTo>
                  <a:pt x="1031" y="2214"/>
                </a:lnTo>
                <a:lnTo>
                  <a:pt x="1021" y="2266"/>
                </a:lnTo>
                <a:lnTo>
                  <a:pt x="1003" y="2317"/>
                </a:lnTo>
                <a:lnTo>
                  <a:pt x="980" y="2368"/>
                </a:lnTo>
                <a:lnTo>
                  <a:pt x="953" y="2419"/>
                </a:lnTo>
                <a:lnTo>
                  <a:pt x="926" y="2469"/>
                </a:lnTo>
                <a:lnTo>
                  <a:pt x="896" y="2519"/>
                </a:lnTo>
                <a:lnTo>
                  <a:pt x="868" y="2568"/>
                </a:lnTo>
                <a:lnTo>
                  <a:pt x="841" y="2618"/>
                </a:lnTo>
                <a:lnTo>
                  <a:pt x="817" y="2668"/>
                </a:lnTo>
                <a:lnTo>
                  <a:pt x="797" y="2718"/>
                </a:lnTo>
                <a:lnTo>
                  <a:pt x="784" y="2769"/>
                </a:lnTo>
                <a:lnTo>
                  <a:pt x="778" y="2818"/>
                </a:lnTo>
                <a:lnTo>
                  <a:pt x="775" y="2868"/>
                </a:lnTo>
                <a:lnTo>
                  <a:pt x="778" y="2919"/>
                </a:lnTo>
                <a:lnTo>
                  <a:pt x="782" y="2972"/>
                </a:lnTo>
                <a:lnTo>
                  <a:pt x="788" y="3025"/>
                </a:lnTo>
                <a:lnTo>
                  <a:pt x="796" y="3078"/>
                </a:lnTo>
                <a:lnTo>
                  <a:pt x="803" y="3131"/>
                </a:lnTo>
                <a:lnTo>
                  <a:pt x="808" y="3184"/>
                </a:lnTo>
                <a:lnTo>
                  <a:pt x="812" y="3235"/>
                </a:lnTo>
                <a:lnTo>
                  <a:pt x="813" y="3286"/>
                </a:lnTo>
                <a:lnTo>
                  <a:pt x="809" y="3334"/>
                </a:lnTo>
                <a:lnTo>
                  <a:pt x="800" y="3383"/>
                </a:lnTo>
                <a:lnTo>
                  <a:pt x="786" y="3427"/>
                </a:lnTo>
                <a:lnTo>
                  <a:pt x="763" y="3472"/>
                </a:lnTo>
                <a:lnTo>
                  <a:pt x="736" y="3512"/>
                </a:lnTo>
                <a:lnTo>
                  <a:pt x="703" y="3549"/>
                </a:lnTo>
                <a:lnTo>
                  <a:pt x="667" y="3586"/>
                </a:lnTo>
                <a:lnTo>
                  <a:pt x="628" y="3620"/>
                </a:lnTo>
                <a:lnTo>
                  <a:pt x="587" y="3652"/>
                </a:lnTo>
                <a:lnTo>
                  <a:pt x="544" y="3685"/>
                </a:lnTo>
                <a:lnTo>
                  <a:pt x="502" y="3717"/>
                </a:lnTo>
                <a:lnTo>
                  <a:pt x="460" y="3749"/>
                </a:lnTo>
                <a:lnTo>
                  <a:pt x="420" y="3783"/>
                </a:lnTo>
                <a:lnTo>
                  <a:pt x="382" y="3817"/>
                </a:lnTo>
                <a:lnTo>
                  <a:pt x="349" y="3854"/>
                </a:lnTo>
                <a:lnTo>
                  <a:pt x="319" y="3893"/>
                </a:lnTo>
                <a:lnTo>
                  <a:pt x="292" y="3939"/>
                </a:lnTo>
                <a:lnTo>
                  <a:pt x="269" y="3989"/>
                </a:lnTo>
                <a:lnTo>
                  <a:pt x="251" y="4042"/>
                </a:lnTo>
                <a:lnTo>
                  <a:pt x="234" y="4097"/>
                </a:lnTo>
                <a:lnTo>
                  <a:pt x="220" y="4154"/>
                </a:lnTo>
                <a:lnTo>
                  <a:pt x="204" y="4210"/>
                </a:lnTo>
                <a:lnTo>
                  <a:pt x="188" y="4265"/>
                </a:lnTo>
                <a:lnTo>
                  <a:pt x="171" y="4320"/>
                </a:lnTo>
                <a:lnTo>
                  <a:pt x="0" y="4320"/>
                </a:lnTo>
                <a:lnTo>
                  <a:pt x="17" y="4278"/>
                </a:lnTo>
                <a:lnTo>
                  <a:pt x="33" y="4232"/>
                </a:lnTo>
                <a:lnTo>
                  <a:pt x="46" y="4183"/>
                </a:lnTo>
                <a:lnTo>
                  <a:pt x="60" y="4131"/>
                </a:lnTo>
                <a:lnTo>
                  <a:pt x="75" y="4075"/>
                </a:lnTo>
                <a:lnTo>
                  <a:pt x="90" y="4019"/>
                </a:lnTo>
                <a:lnTo>
                  <a:pt x="109" y="3964"/>
                </a:lnTo>
                <a:lnTo>
                  <a:pt x="129" y="3909"/>
                </a:lnTo>
                <a:lnTo>
                  <a:pt x="156" y="3855"/>
                </a:lnTo>
                <a:lnTo>
                  <a:pt x="186" y="3804"/>
                </a:lnTo>
                <a:lnTo>
                  <a:pt x="222" y="3756"/>
                </a:lnTo>
                <a:lnTo>
                  <a:pt x="261" y="3713"/>
                </a:lnTo>
                <a:lnTo>
                  <a:pt x="303" y="3672"/>
                </a:lnTo>
                <a:lnTo>
                  <a:pt x="348" y="3634"/>
                </a:lnTo>
                <a:lnTo>
                  <a:pt x="392" y="3599"/>
                </a:lnTo>
                <a:lnTo>
                  <a:pt x="438" y="3565"/>
                </a:lnTo>
                <a:lnTo>
                  <a:pt x="482" y="3531"/>
                </a:lnTo>
                <a:lnTo>
                  <a:pt x="523" y="3499"/>
                </a:lnTo>
                <a:lnTo>
                  <a:pt x="561" y="3466"/>
                </a:lnTo>
                <a:lnTo>
                  <a:pt x="594" y="3434"/>
                </a:lnTo>
                <a:lnTo>
                  <a:pt x="620" y="3400"/>
                </a:lnTo>
                <a:lnTo>
                  <a:pt x="638" y="3367"/>
                </a:lnTo>
                <a:lnTo>
                  <a:pt x="647" y="3336"/>
                </a:lnTo>
                <a:lnTo>
                  <a:pt x="652" y="3302"/>
                </a:lnTo>
                <a:lnTo>
                  <a:pt x="654" y="3265"/>
                </a:lnTo>
                <a:lnTo>
                  <a:pt x="651" y="3224"/>
                </a:lnTo>
                <a:lnTo>
                  <a:pt x="647" y="3181"/>
                </a:lnTo>
                <a:lnTo>
                  <a:pt x="642" y="3137"/>
                </a:lnTo>
                <a:lnTo>
                  <a:pt x="637" y="3091"/>
                </a:lnTo>
                <a:lnTo>
                  <a:pt x="626" y="3021"/>
                </a:lnTo>
                <a:lnTo>
                  <a:pt x="620" y="2952"/>
                </a:lnTo>
                <a:lnTo>
                  <a:pt x="616" y="2881"/>
                </a:lnTo>
                <a:lnTo>
                  <a:pt x="618" y="2809"/>
                </a:lnTo>
                <a:lnTo>
                  <a:pt x="628" y="2737"/>
                </a:lnTo>
                <a:lnTo>
                  <a:pt x="642" y="2681"/>
                </a:lnTo>
                <a:lnTo>
                  <a:pt x="661" y="2626"/>
                </a:lnTo>
                <a:lnTo>
                  <a:pt x="685" y="2574"/>
                </a:lnTo>
                <a:lnTo>
                  <a:pt x="711" y="2521"/>
                </a:lnTo>
                <a:lnTo>
                  <a:pt x="739" y="2472"/>
                </a:lnTo>
                <a:lnTo>
                  <a:pt x="767" y="2423"/>
                </a:lnTo>
                <a:lnTo>
                  <a:pt x="791" y="2381"/>
                </a:lnTo>
                <a:lnTo>
                  <a:pt x="813" y="2342"/>
                </a:lnTo>
                <a:lnTo>
                  <a:pt x="834" y="2303"/>
                </a:lnTo>
                <a:lnTo>
                  <a:pt x="851" y="2265"/>
                </a:lnTo>
                <a:lnTo>
                  <a:pt x="864" y="2228"/>
                </a:lnTo>
                <a:lnTo>
                  <a:pt x="873" y="2194"/>
                </a:lnTo>
                <a:lnTo>
                  <a:pt x="876" y="2160"/>
                </a:lnTo>
                <a:lnTo>
                  <a:pt x="873" y="2126"/>
                </a:lnTo>
                <a:lnTo>
                  <a:pt x="864" y="2092"/>
                </a:lnTo>
                <a:lnTo>
                  <a:pt x="851" y="2055"/>
                </a:lnTo>
                <a:lnTo>
                  <a:pt x="834" y="2017"/>
                </a:lnTo>
                <a:lnTo>
                  <a:pt x="813" y="1978"/>
                </a:lnTo>
                <a:lnTo>
                  <a:pt x="791" y="1939"/>
                </a:lnTo>
                <a:lnTo>
                  <a:pt x="767" y="1897"/>
                </a:lnTo>
                <a:lnTo>
                  <a:pt x="739" y="1848"/>
                </a:lnTo>
                <a:lnTo>
                  <a:pt x="711" y="1799"/>
                </a:lnTo>
                <a:lnTo>
                  <a:pt x="685" y="1746"/>
                </a:lnTo>
                <a:lnTo>
                  <a:pt x="661" y="1694"/>
                </a:lnTo>
                <a:lnTo>
                  <a:pt x="642" y="1639"/>
                </a:lnTo>
                <a:lnTo>
                  <a:pt x="628" y="1583"/>
                </a:lnTo>
                <a:lnTo>
                  <a:pt x="618" y="1511"/>
                </a:lnTo>
                <a:lnTo>
                  <a:pt x="616" y="1439"/>
                </a:lnTo>
                <a:lnTo>
                  <a:pt x="620" y="1368"/>
                </a:lnTo>
                <a:lnTo>
                  <a:pt x="626" y="1299"/>
                </a:lnTo>
                <a:lnTo>
                  <a:pt x="637" y="1229"/>
                </a:lnTo>
                <a:lnTo>
                  <a:pt x="642" y="1183"/>
                </a:lnTo>
                <a:lnTo>
                  <a:pt x="647" y="1139"/>
                </a:lnTo>
                <a:lnTo>
                  <a:pt x="651" y="1096"/>
                </a:lnTo>
                <a:lnTo>
                  <a:pt x="654" y="1055"/>
                </a:lnTo>
                <a:lnTo>
                  <a:pt x="652" y="1018"/>
                </a:lnTo>
                <a:lnTo>
                  <a:pt x="647" y="984"/>
                </a:lnTo>
                <a:lnTo>
                  <a:pt x="638" y="953"/>
                </a:lnTo>
                <a:lnTo>
                  <a:pt x="620" y="920"/>
                </a:lnTo>
                <a:lnTo>
                  <a:pt x="594" y="886"/>
                </a:lnTo>
                <a:lnTo>
                  <a:pt x="561" y="854"/>
                </a:lnTo>
                <a:lnTo>
                  <a:pt x="523" y="822"/>
                </a:lnTo>
                <a:lnTo>
                  <a:pt x="482" y="789"/>
                </a:lnTo>
                <a:lnTo>
                  <a:pt x="438" y="755"/>
                </a:lnTo>
                <a:lnTo>
                  <a:pt x="392" y="721"/>
                </a:lnTo>
                <a:lnTo>
                  <a:pt x="348" y="686"/>
                </a:lnTo>
                <a:lnTo>
                  <a:pt x="303" y="648"/>
                </a:lnTo>
                <a:lnTo>
                  <a:pt x="261" y="607"/>
                </a:lnTo>
                <a:lnTo>
                  <a:pt x="222" y="564"/>
                </a:lnTo>
                <a:lnTo>
                  <a:pt x="186" y="516"/>
                </a:lnTo>
                <a:lnTo>
                  <a:pt x="156" y="465"/>
                </a:lnTo>
                <a:lnTo>
                  <a:pt x="129" y="411"/>
                </a:lnTo>
                <a:lnTo>
                  <a:pt x="109" y="356"/>
                </a:lnTo>
                <a:lnTo>
                  <a:pt x="90" y="301"/>
                </a:lnTo>
                <a:lnTo>
                  <a:pt x="75" y="245"/>
                </a:lnTo>
                <a:lnTo>
                  <a:pt x="60" y="189"/>
                </a:lnTo>
                <a:lnTo>
                  <a:pt x="46" y="137"/>
                </a:lnTo>
                <a:lnTo>
                  <a:pt x="33" y="88"/>
                </a:lnTo>
                <a:lnTo>
                  <a:pt x="17" y="4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chemeClr val="accent1"/>
          </a:solidFill>
          <a:ln w="0">
            <a:noFill/>
            <a:prstDash val="solid"/>
            <a:round/>
          </a:ln>
        </p:spPr>
      </p:sp>
      <p:grpSp>
        <p:nvGrpSpPr>
          <p:cNvPr id="7" name="Group 6" title="left scallop shape"/>
          <p:cNvGrpSpPr/>
          <p:nvPr/>
        </p:nvGrpSpPr>
        <p:grpSpPr>
          <a:xfrm>
            <a:off x="2" y="0"/>
            <a:ext cx="2814639" cy="6858000"/>
            <a:chOff x="0" y="0"/>
            <a:chExt cx="2110979" cy="6858000"/>
          </a:xfrm>
        </p:grpSpPr>
        <p:sp>
          <p:nvSpPr>
            <p:cNvPr id="9" name="Freeform 8" title="left scallop shape"/>
            <p:cNvSpPr/>
            <p:nvPr/>
          </p:nvSpPr>
          <p:spPr bwMode="auto">
            <a:xfrm>
              <a:off x="0" y="0"/>
              <a:ext cx="2110979" cy="6858000"/>
            </a:xfrm>
            <a:custGeom>
              <a:avLst/>
              <a:gdLst/>
              <a:ahLst/>
              <a:cxnLst/>
              <a:rect l="0" t="0" r="r" b="b"/>
              <a:pathLst>
                <a:path w="1773" h="4320">
                  <a:moveTo>
                    <a:pt x="0" y="0"/>
                  </a:moveTo>
                  <a:lnTo>
                    <a:pt x="891" y="0"/>
                  </a:lnTo>
                  <a:lnTo>
                    <a:pt x="906" y="56"/>
                  </a:lnTo>
                  <a:lnTo>
                    <a:pt x="921" y="111"/>
                  </a:lnTo>
                  <a:lnTo>
                    <a:pt x="938" y="165"/>
                  </a:lnTo>
                  <a:lnTo>
                    <a:pt x="957" y="217"/>
                  </a:lnTo>
                  <a:lnTo>
                    <a:pt x="980" y="266"/>
                  </a:lnTo>
                  <a:lnTo>
                    <a:pt x="1007" y="312"/>
                  </a:lnTo>
                  <a:lnTo>
                    <a:pt x="1036" y="351"/>
                  </a:lnTo>
                  <a:lnTo>
                    <a:pt x="1069" y="387"/>
                  </a:lnTo>
                  <a:lnTo>
                    <a:pt x="1105" y="422"/>
                  </a:lnTo>
                  <a:lnTo>
                    <a:pt x="1145" y="456"/>
                  </a:lnTo>
                  <a:lnTo>
                    <a:pt x="1185" y="487"/>
                  </a:lnTo>
                  <a:lnTo>
                    <a:pt x="1227" y="520"/>
                  </a:lnTo>
                  <a:lnTo>
                    <a:pt x="1270" y="551"/>
                  </a:lnTo>
                  <a:lnTo>
                    <a:pt x="1311" y="584"/>
                  </a:lnTo>
                  <a:lnTo>
                    <a:pt x="1352" y="617"/>
                  </a:lnTo>
                  <a:lnTo>
                    <a:pt x="1390" y="651"/>
                  </a:lnTo>
                  <a:lnTo>
                    <a:pt x="1425" y="687"/>
                  </a:lnTo>
                  <a:lnTo>
                    <a:pt x="1456" y="725"/>
                  </a:lnTo>
                  <a:lnTo>
                    <a:pt x="1484" y="765"/>
                  </a:lnTo>
                  <a:lnTo>
                    <a:pt x="1505" y="808"/>
                  </a:lnTo>
                  <a:lnTo>
                    <a:pt x="1521" y="856"/>
                  </a:lnTo>
                  <a:lnTo>
                    <a:pt x="1530" y="907"/>
                  </a:lnTo>
                  <a:lnTo>
                    <a:pt x="1534" y="960"/>
                  </a:lnTo>
                  <a:lnTo>
                    <a:pt x="1534" y="1013"/>
                  </a:lnTo>
                  <a:lnTo>
                    <a:pt x="1530" y="1068"/>
                  </a:lnTo>
                  <a:lnTo>
                    <a:pt x="1523" y="1125"/>
                  </a:lnTo>
                  <a:lnTo>
                    <a:pt x="1515" y="1181"/>
                  </a:lnTo>
                  <a:lnTo>
                    <a:pt x="1508" y="1237"/>
                  </a:lnTo>
                  <a:lnTo>
                    <a:pt x="1501" y="1293"/>
                  </a:lnTo>
                  <a:lnTo>
                    <a:pt x="1496" y="1350"/>
                  </a:lnTo>
                  <a:lnTo>
                    <a:pt x="1494" y="1405"/>
                  </a:lnTo>
                  <a:lnTo>
                    <a:pt x="1497" y="1458"/>
                  </a:lnTo>
                  <a:lnTo>
                    <a:pt x="1504" y="1511"/>
                  </a:lnTo>
                  <a:lnTo>
                    <a:pt x="1517" y="1560"/>
                  </a:lnTo>
                  <a:lnTo>
                    <a:pt x="1535" y="1610"/>
                  </a:lnTo>
                  <a:lnTo>
                    <a:pt x="1557" y="1659"/>
                  </a:lnTo>
                  <a:lnTo>
                    <a:pt x="1583" y="1708"/>
                  </a:lnTo>
                  <a:lnTo>
                    <a:pt x="1611" y="1757"/>
                  </a:lnTo>
                  <a:lnTo>
                    <a:pt x="1640" y="1807"/>
                  </a:lnTo>
                  <a:lnTo>
                    <a:pt x="1669" y="1855"/>
                  </a:lnTo>
                  <a:lnTo>
                    <a:pt x="1696" y="1905"/>
                  </a:lnTo>
                  <a:lnTo>
                    <a:pt x="1721" y="1954"/>
                  </a:lnTo>
                  <a:lnTo>
                    <a:pt x="1742" y="2006"/>
                  </a:lnTo>
                  <a:lnTo>
                    <a:pt x="1759" y="2057"/>
                  </a:lnTo>
                  <a:lnTo>
                    <a:pt x="1769" y="2108"/>
                  </a:lnTo>
                  <a:lnTo>
                    <a:pt x="1773" y="2160"/>
                  </a:lnTo>
                  <a:lnTo>
                    <a:pt x="1769" y="2212"/>
                  </a:lnTo>
                  <a:lnTo>
                    <a:pt x="1759" y="2263"/>
                  </a:lnTo>
                  <a:lnTo>
                    <a:pt x="1742" y="2314"/>
                  </a:lnTo>
                  <a:lnTo>
                    <a:pt x="1721" y="2366"/>
                  </a:lnTo>
                  <a:lnTo>
                    <a:pt x="1696" y="2415"/>
                  </a:lnTo>
                  <a:lnTo>
                    <a:pt x="1669" y="2465"/>
                  </a:lnTo>
                  <a:lnTo>
                    <a:pt x="1640" y="2513"/>
                  </a:lnTo>
                  <a:lnTo>
                    <a:pt x="1611" y="2563"/>
                  </a:lnTo>
                  <a:lnTo>
                    <a:pt x="1583" y="2612"/>
                  </a:lnTo>
                  <a:lnTo>
                    <a:pt x="1557" y="2661"/>
                  </a:lnTo>
                  <a:lnTo>
                    <a:pt x="1535" y="2710"/>
                  </a:lnTo>
                  <a:lnTo>
                    <a:pt x="1517" y="2760"/>
                  </a:lnTo>
                  <a:lnTo>
                    <a:pt x="1504" y="2809"/>
                  </a:lnTo>
                  <a:lnTo>
                    <a:pt x="1497" y="2862"/>
                  </a:lnTo>
                  <a:lnTo>
                    <a:pt x="1494" y="2915"/>
                  </a:lnTo>
                  <a:lnTo>
                    <a:pt x="1496" y="2970"/>
                  </a:lnTo>
                  <a:lnTo>
                    <a:pt x="1501" y="3027"/>
                  </a:lnTo>
                  <a:lnTo>
                    <a:pt x="1508" y="3083"/>
                  </a:lnTo>
                  <a:lnTo>
                    <a:pt x="1515" y="3139"/>
                  </a:lnTo>
                  <a:lnTo>
                    <a:pt x="1523" y="3195"/>
                  </a:lnTo>
                  <a:lnTo>
                    <a:pt x="1530" y="3252"/>
                  </a:lnTo>
                  <a:lnTo>
                    <a:pt x="1534" y="3307"/>
                  </a:lnTo>
                  <a:lnTo>
                    <a:pt x="1534" y="3360"/>
                  </a:lnTo>
                  <a:lnTo>
                    <a:pt x="1530" y="3413"/>
                  </a:lnTo>
                  <a:lnTo>
                    <a:pt x="1521" y="3464"/>
                  </a:lnTo>
                  <a:lnTo>
                    <a:pt x="1505" y="3512"/>
                  </a:lnTo>
                  <a:lnTo>
                    <a:pt x="1484" y="3555"/>
                  </a:lnTo>
                  <a:lnTo>
                    <a:pt x="1456" y="3595"/>
                  </a:lnTo>
                  <a:lnTo>
                    <a:pt x="1425" y="3633"/>
                  </a:lnTo>
                  <a:lnTo>
                    <a:pt x="1390" y="3669"/>
                  </a:lnTo>
                  <a:lnTo>
                    <a:pt x="1352" y="3703"/>
                  </a:lnTo>
                  <a:lnTo>
                    <a:pt x="1311" y="3736"/>
                  </a:lnTo>
                  <a:lnTo>
                    <a:pt x="1270" y="3769"/>
                  </a:lnTo>
                  <a:lnTo>
                    <a:pt x="1227" y="3800"/>
                  </a:lnTo>
                  <a:lnTo>
                    <a:pt x="1185" y="3833"/>
                  </a:lnTo>
                  <a:lnTo>
                    <a:pt x="1145" y="3864"/>
                  </a:lnTo>
                  <a:lnTo>
                    <a:pt x="1105" y="3898"/>
                  </a:lnTo>
                  <a:lnTo>
                    <a:pt x="1069" y="3933"/>
                  </a:lnTo>
                  <a:lnTo>
                    <a:pt x="1036" y="3969"/>
                  </a:lnTo>
                  <a:lnTo>
                    <a:pt x="1007" y="4008"/>
                  </a:lnTo>
                  <a:lnTo>
                    <a:pt x="980" y="4054"/>
                  </a:lnTo>
                  <a:lnTo>
                    <a:pt x="957" y="4103"/>
                  </a:lnTo>
                  <a:lnTo>
                    <a:pt x="938" y="4155"/>
                  </a:lnTo>
                  <a:lnTo>
                    <a:pt x="921" y="4209"/>
                  </a:lnTo>
                  <a:lnTo>
                    <a:pt x="906" y="4264"/>
                  </a:lnTo>
                  <a:lnTo>
                    <a:pt x="891" y="4320"/>
                  </a:lnTo>
                  <a:lnTo>
                    <a:pt x="0" y="43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2"/>
            </a:solidFill>
            <a:ln w="0">
              <a:noFill/>
              <a:prstDash val="solid"/>
              <a:round/>
            </a:ln>
          </p:spPr>
        </p:sp>
        <p:sp>
          <p:nvSpPr>
            <p:cNvPr id="10" name="Freeform 11" title="left scallop inline"/>
            <p:cNvSpPr/>
            <p:nvPr/>
          </p:nvSpPr>
          <p:spPr bwMode="auto">
            <a:xfrm>
              <a:off x="655786" y="0"/>
              <a:ext cx="1234679" cy="6858000"/>
            </a:xfrm>
            <a:custGeom>
              <a:avLst/>
              <a:gdLst/>
              <a:ahLst/>
              <a:cxnLst/>
              <a:rect l="0" t="0" r="r" b="b"/>
              <a:pathLst>
                <a:path w="1037" h="4320">
                  <a:moveTo>
                    <a:pt x="0" y="0"/>
                  </a:moveTo>
                  <a:lnTo>
                    <a:pt x="171" y="0"/>
                  </a:lnTo>
                  <a:lnTo>
                    <a:pt x="188" y="55"/>
                  </a:lnTo>
                  <a:lnTo>
                    <a:pt x="204" y="110"/>
                  </a:lnTo>
                  <a:lnTo>
                    <a:pt x="220" y="166"/>
                  </a:lnTo>
                  <a:lnTo>
                    <a:pt x="234" y="223"/>
                  </a:lnTo>
                  <a:lnTo>
                    <a:pt x="251" y="278"/>
                  </a:lnTo>
                  <a:lnTo>
                    <a:pt x="269" y="331"/>
                  </a:lnTo>
                  <a:lnTo>
                    <a:pt x="292" y="381"/>
                  </a:lnTo>
                  <a:lnTo>
                    <a:pt x="319" y="427"/>
                  </a:lnTo>
                  <a:lnTo>
                    <a:pt x="349" y="466"/>
                  </a:lnTo>
                  <a:lnTo>
                    <a:pt x="382" y="503"/>
                  </a:lnTo>
                  <a:lnTo>
                    <a:pt x="420" y="537"/>
                  </a:lnTo>
                  <a:lnTo>
                    <a:pt x="460" y="571"/>
                  </a:lnTo>
                  <a:lnTo>
                    <a:pt x="502" y="603"/>
                  </a:lnTo>
                  <a:lnTo>
                    <a:pt x="544" y="635"/>
                  </a:lnTo>
                  <a:lnTo>
                    <a:pt x="587" y="668"/>
                  </a:lnTo>
                  <a:lnTo>
                    <a:pt x="628" y="700"/>
                  </a:lnTo>
                  <a:lnTo>
                    <a:pt x="667" y="734"/>
                  </a:lnTo>
                  <a:lnTo>
                    <a:pt x="703" y="771"/>
                  </a:lnTo>
                  <a:lnTo>
                    <a:pt x="736" y="808"/>
                  </a:lnTo>
                  <a:lnTo>
                    <a:pt x="763" y="848"/>
                  </a:lnTo>
                  <a:lnTo>
                    <a:pt x="786" y="893"/>
                  </a:lnTo>
                  <a:lnTo>
                    <a:pt x="800" y="937"/>
                  </a:lnTo>
                  <a:lnTo>
                    <a:pt x="809" y="986"/>
                  </a:lnTo>
                  <a:lnTo>
                    <a:pt x="813" y="1034"/>
                  </a:lnTo>
                  <a:lnTo>
                    <a:pt x="812" y="1085"/>
                  </a:lnTo>
                  <a:lnTo>
                    <a:pt x="808" y="1136"/>
                  </a:lnTo>
                  <a:lnTo>
                    <a:pt x="803" y="1189"/>
                  </a:lnTo>
                  <a:lnTo>
                    <a:pt x="796" y="1242"/>
                  </a:lnTo>
                  <a:lnTo>
                    <a:pt x="788" y="1295"/>
                  </a:lnTo>
                  <a:lnTo>
                    <a:pt x="782" y="1348"/>
                  </a:lnTo>
                  <a:lnTo>
                    <a:pt x="778" y="1401"/>
                  </a:lnTo>
                  <a:lnTo>
                    <a:pt x="775" y="1452"/>
                  </a:lnTo>
                  <a:lnTo>
                    <a:pt x="778" y="1502"/>
                  </a:lnTo>
                  <a:lnTo>
                    <a:pt x="784" y="1551"/>
                  </a:lnTo>
                  <a:lnTo>
                    <a:pt x="797" y="1602"/>
                  </a:lnTo>
                  <a:lnTo>
                    <a:pt x="817" y="1652"/>
                  </a:lnTo>
                  <a:lnTo>
                    <a:pt x="841" y="1702"/>
                  </a:lnTo>
                  <a:lnTo>
                    <a:pt x="868" y="1752"/>
                  </a:lnTo>
                  <a:lnTo>
                    <a:pt x="896" y="1801"/>
                  </a:lnTo>
                  <a:lnTo>
                    <a:pt x="926" y="1851"/>
                  </a:lnTo>
                  <a:lnTo>
                    <a:pt x="953" y="1901"/>
                  </a:lnTo>
                  <a:lnTo>
                    <a:pt x="980" y="1952"/>
                  </a:lnTo>
                  <a:lnTo>
                    <a:pt x="1003" y="2003"/>
                  </a:lnTo>
                  <a:lnTo>
                    <a:pt x="1021" y="2054"/>
                  </a:lnTo>
                  <a:lnTo>
                    <a:pt x="1031" y="2106"/>
                  </a:lnTo>
                  <a:lnTo>
                    <a:pt x="1037" y="2160"/>
                  </a:lnTo>
                  <a:lnTo>
                    <a:pt x="1031" y="2214"/>
                  </a:lnTo>
                  <a:lnTo>
                    <a:pt x="1021" y="2266"/>
                  </a:lnTo>
                  <a:lnTo>
                    <a:pt x="1003" y="2317"/>
                  </a:lnTo>
                  <a:lnTo>
                    <a:pt x="980" y="2368"/>
                  </a:lnTo>
                  <a:lnTo>
                    <a:pt x="953" y="2419"/>
                  </a:lnTo>
                  <a:lnTo>
                    <a:pt x="926" y="2469"/>
                  </a:lnTo>
                  <a:lnTo>
                    <a:pt x="896" y="2519"/>
                  </a:lnTo>
                  <a:lnTo>
                    <a:pt x="868" y="2568"/>
                  </a:lnTo>
                  <a:lnTo>
                    <a:pt x="841" y="2618"/>
                  </a:lnTo>
                  <a:lnTo>
                    <a:pt x="817" y="2668"/>
                  </a:lnTo>
                  <a:lnTo>
                    <a:pt x="797" y="2718"/>
                  </a:lnTo>
                  <a:lnTo>
                    <a:pt x="784" y="2769"/>
                  </a:lnTo>
                  <a:lnTo>
                    <a:pt x="778" y="2818"/>
                  </a:lnTo>
                  <a:lnTo>
                    <a:pt x="775" y="2868"/>
                  </a:lnTo>
                  <a:lnTo>
                    <a:pt x="778" y="2919"/>
                  </a:lnTo>
                  <a:lnTo>
                    <a:pt x="782" y="2972"/>
                  </a:lnTo>
                  <a:lnTo>
                    <a:pt x="788" y="3025"/>
                  </a:lnTo>
                  <a:lnTo>
                    <a:pt x="796" y="3078"/>
                  </a:lnTo>
                  <a:lnTo>
                    <a:pt x="803" y="3131"/>
                  </a:lnTo>
                  <a:lnTo>
                    <a:pt x="808" y="3184"/>
                  </a:lnTo>
                  <a:lnTo>
                    <a:pt x="812" y="3235"/>
                  </a:lnTo>
                  <a:lnTo>
                    <a:pt x="813" y="3286"/>
                  </a:lnTo>
                  <a:lnTo>
                    <a:pt x="809" y="3334"/>
                  </a:lnTo>
                  <a:lnTo>
                    <a:pt x="800" y="3383"/>
                  </a:lnTo>
                  <a:lnTo>
                    <a:pt x="786" y="3427"/>
                  </a:lnTo>
                  <a:lnTo>
                    <a:pt x="763" y="3472"/>
                  </a:lnTo>
                  <a:lnTo>
                    <a:pt x="736" y="3512"/>
                  </a:lnTo>
                  <a:lnTo>
                    <a:pt x="703" y="3549"/>
                  </a:lnTo>
                  <a:lnTo>
                    <a:pt x="667" y="3586"/>
                  </a:lnTo>
                  <a:lnTo>
                    <a:pt x="628" y="3620"/>
                  </a:lnTo>
                  <a:lnTo>
                    <a:pt x="587" y="3652"/>
                  </a:lnTo>
                  <a:lnTo>
                    <a:pt x="544" y="3685"/>
                  </a:lnTo>
                  <a:lnTo>
                    <a:pt x="502" y="3717"/>
                  </a:lnTo>
                  <a:lnTo>
                    <a:pt x="460" y="3749"/>
                  </a:lnTo>
                  <a:lnTo>
                    <a:pt x="420" y="3783"/>
                  </a:lnTo>
                  <a:lnTo>
                    <a:pt x="382" y="3817"/>
                  </a:lnTo>
                  <a:lnTo>
                    <a:pt x="349" y="3854"/>
                  </a:lnTo>
                  <a:lnTo>
                    <a:pt x="319" y="3893"/>
                  </a:lnTo>
                  <a:lnTo>
                    <a:pt x="292" y="3939"/>
                  </a:lnTo>
                  <a:lnTo>
                    <a:pt x="269" y="3989"/>
                  </a:lnTo>
                  <a:lnTo>
                    <a:pt x="251" y="4042"/>
                  </a:lnTo>
                  <a:lnTo>
                    <a:pt x="234" y="4097"/>
                  </a:lnTo>
                  <a:lnTo>
                    <a:pt x="220" y="4154"/>
                  </a:lnTo>
                  <a:lnTo>
                    <a:pt x="204" y="4210"/>
                  </a:lnTo>
                  <a:lnTo>
                    <a:pt x="188" y="4265"/>
                  </a:lnTo>
                  <a:lnTo>
                    <a:pt x="171" y="4320"/>
                  </a:lnTo>
                  <a:lnTo>
                    <a:pt x="0" y="4320"/>
                  </a:lnTo>
                  <a:lnTo>
                    <a:pt x="17" y="4278"/>
                  </a:lnTo>
                  <a:lnTo>
                    <a:pt x="33" y="4232"/>
                  </a:lnTo>
                  <a:lnTo>
                    <a:pt x="46" y="4183"/>
                  </a:lnTo>
                  <a:lnTo>
                    <a:pt x="60" y="4131"/>
                  </a:lnTo>
                  <a:lnTo>
                    <a:pt x="75" y="4075"/>
                  </a:lnTo>
                  <a:lnTo>
                    <a:pt x="90" y="4019"/>
                  </a:lnTo>
                  <a:lnTo>
                    <a:pt x="109" y="3964"/>
                  </a:lnTo>
                  <a:lnTo>
                    <a:pt x="129" y="3909"/>
                  </a:lnTo>
                  <a:lnTo>
                    <a:pt x="156" y="3855"/>
                  </a:lnTo>
                  <a:lnTo>
                    <a:pt x="186" y="3804"/>
                  </a:lnTo>
                  <a:lnTo>
                    <a:pt x="222" y="3756"/>
                  </a:lnTo>
                  <a:lnTo>
                    <a:pt x="261" y="3713"/>
                  </a:lnTo>
                  <a:lnTo>
                    <a:pt x="303" y="3672"/>
                  </a:lnTo>
                  <a:lnTo>
                    <a:pt x="348" y="3634"/>
                  </a:lnTo>
                  <a:lnTo>
                    <a:pt x="392" y="3599"/>
                  </a:lnTo>
                  <a:lnTo>
                    <a:pt x="438" y="3565"/>
                  </a:lnTo>
                  <a:lnTo>
                    <a:pt x="482" y="3531"/>
                  </a:lnTo>
                  <a:lnTo>
                    <a:pt x="523" y="3499"/>
                  </a:lnTo>
                  <a:lnTo>
                    <a:pt x="561" y="3466"/>
                  </a:lnTo>
                  <a:lnTo>
                    <a:pt x="594" y="3434"/>
                  </a:lnTo>
                  <a:lnTo>
                    <a:pt x="620" y="3400"/>
                  </a:lnTo>
                  <a:lnTo>
                    <a:pt x="638" y="3367"/>
                  </a:lnTo>
                  <a:lnTo>
                    <a:pt x="647" y="3336"/>
                  </a:lnTo>
                  <a:lnTo>
                    <a:pt x="652" y="3302"/>
                  </a:lnTo>
                  <a:lnTo>
                    <a:pt x="654" y="3265"/>
                  </a:lnTo>
                  <a:lnTo>
                    <a:pt x="651" y="3224"/>
                  </a:lnTo>
                  <a:lnTo>
                    <a:pt x="647" y="3181"/>
                  </a:lnTo>
                  <a:lnTo>
                    <a:pt x="642" y="3137"/>
                  </a:lnTo>
                  <a:lnTo>
                    <a:pt x="637" y="3091"/>
                  </a:lnTo>
                  <a:lnTo>
                    <a:pt x="626" y="3021"/>
                  </a:lnTo>
                  <a:lnTo>
                    <a:pt x="620" y="2952"/>
                  </a:lnTo>
                  <a:lnTo>
                    <a:pt x="616" y="2881"/>
                  </a:lnTo>
                  <a:lnTo>
                    <a:pt x="618" y="2809"/>
                  </a:lnTo>
                  <a:lnTo>
                    <a:pt x="628" y="2737"/>
                  </a:lnTo>
                  <a:lnTo>
                    <a:pt x="642" y="2681"/>
                  </a:lnTo>
                  <a:lnTo>
                    <a:pt x="661" y="2626"/>
                  </a:lnTo>
                  <a:lnTo>
                    <a:pt x="685" y="2574"/>
                  </a:lnTo>
                  <a:lnTo>
                    <a:pt x="711" y="2521"/>
                  </a:lnTo>
                  <a:lnTo>
                    <a:pt x="739" y="2472"/>
                  </a:lnTo>
                  <a:lnTo>
                    <a:pt x="767" y="2423"/>
                  </a:lnTo>
                  <a:lnTo>
                    <a:pt x="791" y="2381"/>
                  </a:lnTo>
                  <a:lnTo>
                    <a:pt x="813" y="2342"/>
                  </a:lnTo>
                  <a:lnTo>
                    <a:pt x="834" y="2303"/>
                  </a:lnTo>
                  <a:lnTo>
                    <a:pt x="851" y="2265"/>
                  </a:lnTo>
                  <a:lnTo>
                    <a:pt x="864" y="2228"/>
                  </a:lnTo>
                  <a:lnTo>
                    <a:pt x="873" y="2194"/>
                  </a:lnTo>
                  <a:lnTo>
                    <a:pt x="876" y="2160"/>
                  </a:lnTo>
                  <a:lnTo>
                    <a:pt x="873" y="2126"/>
                  </a:lnTo>
                  <a:lnTo>
                    <a:pt x="864" y="2092"/>
                  </a:lnTo>
                  <a:lnTo>
                    <a:pt x="851" y="2055"/>
                  </a:lnTo>
                  <a:lnTo>
                    <a:pt x="834" y="2017"/>
                  </a:lnTo>
                  <a:lnTo>
                    <a:pt x="813" y="1978"/>
                  </a:lnTo>
                  <a:lnTo>
                    <a:pt x="791" y="1939"/>
                  </a:lnTo>
                  <a:lnTo>
                    <a:pt x="767" y="1897"/>
                  </a:lnTo>
                  <a:lnTo>
                    <a:pt x="739" y="1848"/>
                  </a:lnTo>
                  <a:lnTo>
                    <a:pt x="711" y="1799"/>
                  </a:lnTo>
                  <a:lnTo>
                    <a:pt x="685" y="1746"/>
                  </a:lnTo>
                  <a:lnTo>
                    <a:pt x="661" y="1694"/>
                  </a:lnTo>
                  <a:lnTo>
                    <a:pt x="642" y="1639"/>
                  </a:lnTo>
                  <a:lnTo>
                    <a:pt x="628" y="1583"/>
                  </a:lnTo>
                  <a:lnTo>
                    <a:pt x="618" y="1511"/>
                  </a:lnTo>
                  <a:lnTo>
                    <a:pt x="616" y="1439"/>
                  </a:lnTo>
                  <a:lnTo>
                    <a:pt x="620" y="1368"/>
                  </a:lnTo>
                  <a:lnTo>
                    <a:pt x="626" y="1299"/>
                  </a:lnTo>
                  <a:lnTo>
                    <a:pt x="637" y="1229"/>
                  </a:lnTo>
                  <a:lnTo>
                    <a:pt x="642" y="1183"/>
                  </a:lnTo>
                  <a:lnTo>
                    <a:pt x="647" y="1139"/>
                  </a:lnTo>
                  <a:lnTo>
                    <a:pt x="651" y="1096"/>
                  </a:lnTo>
                  <a:lnTo>
                    <a:pt x="654" y="1055"/>
                  </a:lnTo>
                  <a:lnTo>
                    <a:pt x="652" y="1018"/>
                  </a:lnTo>
                  <a:lnTo>
                    <a:pt x="647" y="984"/>
                  </a:lnTo>
                  <a:lnTo>
                    <a:pt x="638" y="953"/>
                  </a:lnTo>
                  <a:lnTo>
                    <a:pt x="620" y="920"/>
                  </a:lnTo>
                  <a:lnTo>
                    <a:pt x="594" y="886"/>
                  </a:lnTo>
                  <a:lnTo>
                    <a:pt x="561" y="854"/>
                  </a:lnTo>
                  <a:lnTo>
                    <a:pt x="523" y="822"/>
                  </a:lnTo>
                  <a:lnTo>
                    <a:pt x="482" y="789"/>
                  </a:lnTo>
                  <a:lnTo>
                    <a:pt x="438" y="755"/>
                  </a:lnTo>
                  <a:lnTo>
                    <a:pt x="392" y="721"/>
                  </a:lnTo>
                  <a:lnTo>
                    <a:pt x="348" y="686"/>
                  </a:lnTo>
                  <a:lnTo>
                    <a:pt x="303" y="648"/>
                  </a:lnTo>
                  <a:lnTo>
                    <a:pt x="261" y="607"/>
                  </a:lnTo>
                  <a:lnTo>
                    <a:pt x="222" y="564"/>
                  </a:lnTo>
                  <a:lnTo>
                    <a:pt x="186" y="516"/>
                  </a:lnTo>
                  <a:lnTo>
                    <a:pt x="156" y="465"/>
                  </a:lnTo>
                  <a:lnTo>
                    <a:pt x="129" y="411"/>
                  </a:lnTo>
                  <a:lnTo>
                    <a:pt x="109" y="356"/>
                  </a:lnTo>
                  <a:lnTo>
                    <a:pt x="90" y="301"/>
                  </a:lnTo>
                  <a:lnTo>
                    <a:pt x="75" y="245"/>
                  </a:lnTo>
                  <a:lnTo>
                    <a:pt x="60" y="189"/>
                  </a:lnTo>
                  <a:lnTo>
                    <a:pt x="46" y="137"/>
                  </a:lnTo>
                  <a:lnTo>
                    <a:pt x="33" y="88"/>
                  </a:lnTo>
                  <a:lnTo>
                    <a:pt x="17" y="42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</a:ln>
          </p:spPr>
        </p:sp>
      </p:grpSp>
    </p:spTree>
    <p:extLst>
      <p:ext uri="{BB962C8B-B14F-4D97-AF65-F5344CB8AC3E}">
        <p14:creationId xmlns:p14="http://schemas.microsoft.com/office/powerpoint/2010/main" val="370613499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880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8346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185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30220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13145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25660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2260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47795" y="2286001"/>
            <a:ext cx="4791456" cy="36195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44812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7302" y="381002"/>
            <a:ext cx="10172700" cy="14935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5776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5776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3864" y="2199636"/>
            <a:ext cx="4815840" cy="632529"/>
          </a:xfrm>
        </p:spPr>
        <p:txBody>
          <a:bodyPr anchor="b">
            <a:noAutofit/>
          </a:bodyPr>
          <a:lstStyle>
            <a:lvl1pPr marL="0" indent="0">
              <a:lnSpc>
                <a:spcPct val="100000"/>
              </a:lnSpc>
              <a:buNone/>
              <a:defRPr sz="2400" b="1" cap="all" spc="200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3864" y="2909102"/>
            <a:ext cx="4815840" cy="299639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8110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88980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5529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5" y="457202"/>
            <a:ext cx="3092115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cap="all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5051" y="920378"/>
            <a:ext cx="6158419" cy="498512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5" y="1741337"/>
            <a:ext cx="3092115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052" y="6375679"/>
            <a:ext cx="1233355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91015" y="6375679"/>
            <a:ext cx="1232456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Rectangle 10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84472136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83466" y="2"/>
            <a:ext cx="7355585" cy="6857999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1" name="Freeform 11" title="right scallop background shape"/>
          <p:cNvSpPr/>
          <p:nvPr/>
        </p:nvSpPr>
        <p:spPr bwMode="auto">
          <a:xfrm>
            <a:off x="7389814" y="0"/>
            <a:ext cx="4802188" cy="6858000"/>
          </a:xfrm>
          <a:custGeom>
            <a:avLst/>
            <a:gdLst/>
            <a:ahLst/>
            <a:cxnLst/>
            <a:rect l="0" t="0" r="r" b="b"/>
            <a:pathLst>
              <a:path w="3025" h="4320">
                <a:moveTo>
                  <a:pt x="0" y="0"/>
                </a:moveTo>
                <a:lnTo>
                  <a:pt x="3025" y="0"/>
                </a:lnTo>
                <a:lnTo>
                  <a:pt x="3025" y="4320"/>
                </a:lnTo>
                <a:lnTo>
                  <a:pt x="0" y="4320"/>
                </a:lnTo>
                <a:lnTo>
                  <a:pt x="3" y="4278"/>
                </a:lnTo>
                <a:lnTo>
                  <a:pt x="8" y="4243"/>
                </a:lnTo>
                <a:lnTo>
                  <a:pt x="14" y="4210"/>
                </a:lnTo>
                <a:lnTo>
                  <a:pt x="24" y="4183"/>
                </a:lnTo>
                <a:lnTo>
                  <a:pt x="34" y="4156"/>
                </a:lnTo>
                <a:lnTo>
                  <a:pt x="46" y="4133"/>
                </a:lnTo>
                <a:lnTo>
                  <a:pt x="58" y="4109"/>
                </a:lnTo>
                <a:lnTo>
                  <a:pt x="69" y="4087"/>
                </a:lnTo>
                <a:lnTo>
                  <a:pt x="80" y="4062"/>
                </a:lnTo>
                <a:lnTo>
                  <a:pt x="90" y="4036"/>
                </a:lnTo>
                <a:lnTo>
                  <a:pt x="99" y="4007"/>
                </a:lnTo>
                <a:lnTo>
                  <a:pt x="106" y="3976"/>
                </a:lnTo>
                <a:lnTo>
                  <a:pt x="111" y="3938"/>
                </a:lnTo>
                <a:lnTo>
                  <a:pt x="113" y="3895"/>
                </a:lnTo>
                <a:lnTo>
                  <a:pt x="111" y="3851"/>
                </a:lnTo>
                <a:lnTo>
                  <a:pt x="106" y="3815"/>
                </a:lnTo>
                <a:lnTo>
                  <a:pt x="99" y="3782"/>
                </a:lnTo>
                <a:lnTo>
                  <a:pt x="90" y="3752"/>
                </a:lnTo>
                <a:lnTo>
                  <a:pt x="80" y="3726"/>
                </a:lnTo>
                <a:lnTo>
                  <a:pt x="68" y="3702"/>
                </a:lnTo>
                <a:lnTo>
                  <a:pt x="56" y="3679"/>
                </a:lnTo>
                <a:lnTo>
                  <a:pt x="44" y="3655"/>
                </a:lnTo>
                <a:lnTo>
                  <a:pt x="33" y="3630"/>
                </a:lnTo>
                <a:lnTo>
                  <a:pt x="22" y="3604"/>
                </a:lnTo>
                <a:lnTo>
                  <a:pt x="13" y="3575"/>
                </a:lnTo>
                <a:lnTo>
                  <a:pt x="7" y="3542"/>
                </a:lnTo>
                <a:lnTo>
                  <a:pt x="1" y="3504"/>
                </a:lnTo>
                <a:lnTo>
                  <a:pt x="0" y="3461"/>
                </a:lnTo>
                <a:lnTo>
                  <a:pt x="1" y="3418"/>
                </a:lnTo>
                <a:lnTo>
                  <a:pt x="7" y="3380"/>
                </a:lnTo>
                <a:lnTo>
                  <a:pt x="13" y="3347"/>
                </a:lnTo>
                <a:lnTo>
                  <a:pt x="22" y="3319"/>
                </a:lnTo>
                <a:lnTo>
                  <a:pt x="33" y="3292"/>
                </a:lnTo>
                <a:lnTo>
                  <a:pt x="44" y="3267"/>
                </a:lnTo>
                <a:lnTo>
                  <a:pt x="56" y="3244"/>
                </a:lnTo>
                <a:lnTo>
                  <a:pt x="68" y="3222"/>
                </a:lnTo>
                <a:lnTo>
                  <a:pt x="80" y="3197"/>
                </a:lnTo>
                <a:lnTo>
                  <a:pt x="90" y="3171"/>
                </a:lnTo>
                <a:lnTo>
                  <a:pt x="99" y="3142"/>
                </a:lnTo>
                <a:lnTo>
                  <a:pt x="106" y="3109"/>
                </a:lnTo>
                <a:lnTo>
                  <a:pt x="111" y="3071"/>
                </a:lnTo>
                <a:lnTo>
                  <a:pt x="113" y="3028"/>
                </a:lnTo>
                <a:lnTo>
                  <a:pt x="111" y="2985"/>
                </a:lnTo>
                <a:lnTo>
                  <a:pt x="106" y="2947"/>
                </a:lnTo>
                <a:lnTo>
                  <a:pt x="99" y="2914"/>
                </a:lnTo>
                <a:lnTo>
                  <a:pt x="90" y="2885"/>
                </a:lnTo>
                <a:lnTo>
                  <a:pt x="80" y="2858"/>
                </a:lnTo>
                <a:lnTo>
                  <a:pt x="68" y="2834"/>
                </a:lnTo>
                <a:lnTo>
                  <a:pt x="44" y="2787"/>
                </a:lnTo>
                <a:lnTo>
                  <a:pt x="33" y="2763"/>
                </a:lnTo>
                <a:lnTo>
                  <a:pt x="22" y="2736"/>
                </a:lnTo>
                <a:lnTo>
                  <a:pt x="13" y="2707"/>
                </a:lnTo>
                <a:lnTo>
                  <a:pt x="7" y="2674"/>
                </a:lnTo>
                <a:lnTo>
                  <a:pt x="1" y="2637"/>
                </a:lnTo>
                <a:lnTo>
                  <a:pt x="0" y="2593"/>
                </a:lnTo>
                <a:lnTo>
                  <a:pt x="1" y="2550"/>
                </a:lnTo>
                <a:lnTo>
                  <a:pt x="7" y="2512"/>
                </a:lnTo>
                <a:lnTo>
                  <a:pt x="13" y="2479"/>
                </a:lnTo>
                <a:lnTo>
                  <a:pt x="22" y="2451"/>
                </a:lnTo>
                <a:lnTo>
                  <a:pt x="33" y="2424"/>
                </a:lnTo>
                <a:lnTo>
                  <a:pt x="44" y="2401"/>
                </a:lnTo>
                <a:lnTo>
                  <a:pt x="68" y="2354"/>
                </a:lnTo>
                <a:lnTo>
                  <a:pt x="80" y="2329"/>
                </a:lnTo>
                <a:lnTo>
                  <a:pt x="90" y="2303"/>
                </a:lnTo>
                <a:lnTo>
                  <a:pt x="99" y="2274"/>
                </a:lnTo>
                <a:lnTo>
                  <a:pt x="106" y="2241"/>
                </a:lnTo>
                <a:lnTo>
                  <a:pt x="111" y="2203"/>
                </a:lnTo>
                <a:lnTo>
                  <a:pt x="113" y="2159"/>
                </a:lnTo>
                <a:lnTo>
                  <a:pt x="111" y="2117"/>
                </a:lnTo>
                <a:lnTo>
                  <a:pt x="106" y="2079"/>
                </a:lnTo>
                <a:lnTo>
                  <a:pt x="99" y="2046"/>
                </a:lnTo>
                <a:lnTo>
                  <a:pt x="90" y="2017"/>
                </a:lnTo>
                <a:lnTo>
                  <a:pt x="80" y="1991"/>
                </a:lnTo>
                <a:lnTo>
                  <a:pt x="68" y="1966"/>
                </a:lnTo>
                <a:lnTo>
                  <a:pt x="56" y="1943"/>
                </a:lnTo>
                <a:lnTo>
                  <a:pt x="44" y="1919"/>
                </a:lnTo>
                <a:lnTo>
                  <a:pt x="33" y="1896"/>
                </a:lnTo>
                <a:lnTo>
                  <a:pt x="22" y="1869"/>
                </a:lnTo>
                <a:lnTo>
                  <a:pt x="13" y="1841"/>
                </a:lnTo>
                <a:lnTo>
                  <a:pt x="7" y="1807"/>
                </a:lnTo>
                <a:lnTo>
                  <a:pt x="1" y="1770"/>
                </a:lnTo>
                <a:lnTo>
                  <a:pt x="0" y="1727"/>
                </a:lnTo>
                <a:lnTo>
                  <a:pt x="1" y="1683"/>
                </a:lnTo>
                <a:lnTo>
                  <a:pt x="7" y="1646"/>
                </a:lnTo>
                <a:lnTo>
                  <a:pt x="13" y="1613"/>
                </a:lnTo>
                <a:lnTo>
                  <a:pt x="22" y="1583"/>
                </a:lnTo>
                <a:lnTo>
                  <a:pt x="33" y="1557"/>
                </a:lnTo>
                <a:lnTo>
                  <a:pt x="44" y="1533"/>
                </a:lnTo>
                <a:lnTo>
                  <a:pt x="56" y="1509"/>
                </a:lnTo>
                <a:lnTo>
                  <a:pt x="68" y="1486"/>
                </a:lnTo>
                <a:lnTo>
                  <a:pt x="80" y="1461"/>
                </a:lnTo>
                <a:lnTo>
                  <a:pt x="90" y="1435"/>
                </a:lnTo>
                <a:lnTo>
                  <a:pt x="99" y="1406"/>
                </a:lnTo>
                <a:lnTo>
                  <a:pt x="106" y="1373"/>
                </a:lnTo>
                <a:lnTo>
                  <a:pt x="111" y="1335"/>
                </a:lnTo>
                <a:lnTo>
                  <a:pt x="113" y="1292"/>
                </a:lnTo>
                <a:lnTo>
                  <a:pt x="111" y="1249"/>
                </a:lnTo>
                <a:lnTo>
                  <a:pt x="106" y="1211"/>
                </a:lnTo>
                <a:lnTo>
                  <a:pt x="99" y="1178"/>
                </a:lnTo>
                <a:lnTo>
                  <a:pt x="90" y="1149"/>
                </a:lnTo>
                <a:lnTo>
                  <a:pt x="80" y="1123"/>
                </a:lnTo>
                <a:lnTo>
                  <a:pt x="68" y="1098"/>
                </a:lnTo>
                <a:lnTo>
                  <a:pt x="56" y="1076"/>
                </a:lnTo>
                <a:lnTo>
                  <a:pt x="44" y="1053"/>
                </a:lnTo>
                <a:lnTo>
                  <a:pt x="33" y="1028"/>
                </a:lnTo>
                <a:lnTo>
                  <a:pt x="22" y="1001"/>
                </a:lnTo>
                <a:lnTo>
                  <a:pt x="13" y="973"/>
                </a:lnTo>
                <a:lnTo>
                  <a:pt x="7" y="940"/>
                </a:lnTo>
                <a:lnTo>
                  <a:pt x="1" y="902"/>
                </a:lnTo>
                <a:lnTo>
                  <a:pt x="0" y="859"/>
                </a:lnTo>
                <a:lnTo>
                  <a:pt x="1" y="816"/>
                </a:lnTo>
                <a:lnTo>
                  <a:pt x="7" y="778"/>
                </a:lnTo>
                <a:lnTo>
                  <a:pt x="13" y="745"/>
                </a:lnTo>
                <a:lnTo>
                  <a:pt x="22" y="716"/>
                </a:lnTo>
                <a:lnTo>
                  <a:pt x="33" y="690"/>
                </a:lnTo>
                <a:lnTo>
                  <a:pt x="44" y="665"/>
                </a:lnTo>
                <a:lnTo>
                  <a:pt x="56" y="641"/>
                </a:lnTo>
                <a:lnTo>
                  <a:pt x="68" y="618"/>
                </a:lnTo>
                <a:lnTo>
                  <a:pt x="80" y="594"/>
                </a:lnTo>
                <a:lnTo>
                  <a:pt x="90" y="568"/>
                </a:lnTo>
                <a:lnTo>
                  <a:pt x="99" y="538"/>
                </a:lnTo>
                <a:lnTo>
                  <a:pt x="106" y="505"/>
                </a:lnTo>
                <a:lnTo>
                  <a:pt x="111" y="469"/>
                </a:lnTo>
                <a:lnTo>
                  <a:pt x="113" y="424"/>
                </a:lnTo>
                <a:lnTo>
                  <a:pt x="111" y="382"/>
                </a:lnTo>
                <a:lnTo>
                  <a:pt x="106" y="344"/>
                </a:lnTo>
                <a:lnTo>
                  <a:pt x="99" y="313"/>
                </a:lnTo>
                <a:lnTo>
                  <a:pt x="90" y="284"/>
                </a:lnTo>
                <a:lnTo>
                  <a:pt x="80" y="258"/>
                </a:lnTo>
                <a:lnTo>
                  <a:pt x="69" y="233"/>
                </a:lnTo>
                <a:lnTo>
                  <a:pt x="58" y="211"/>
                </a:lnTo>
                <a:lnTo>
                  <a:pt x="46" y="187"/>
                </a:lnTo>
                <a:lnTo>
                  <a:pt x="34" y="164"/>
                </a:lnTo>
                <a:lnTo>
                  <a:pt x="24" y="137"/>
                </a:lnTo>
                <a:lnTo>
                  <a:pt x="14" y="110"/>
                </a:lnTo>
                <a:lnTo>
                  <a:pt x="8" y="77"/>
                </a:lnTo>
                <a:lnTo>
                  <a:pt x="3" y="42"/>
                </a:lnTo>
                <a:lnTo>
                  <a:pt x="0" y="0"/>
                </a:lnTo>
                <a:close/>
              </a:path>
            </a:pathLst>
          </a:custGeom>
          <a:solidFill>
            <a:schemeClr val="tx2"/>
          </a:solidFill>
          <a:ln w="0">
            <a:noFill/>
            <a:prstDash val="solid"/>
            <a:round/>
          </a:ln>
        </p:spPr>
      </p:sp>
      <p:sp>
        <p:nvSpPr>
          <p:cNvPr id="12" name="Rectangle 11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37884" y="457201"/>
            <a:ext cx="3092117" cy="1196671"/>
          </a:xfrm>
        </p:spPr>
        <p:txBody>
          <a:bodyPr anchor="b">
            <a:normAutofit/>
          </a:bodyPr>
          <a:lstStyle>
            <a:lvl1pPr>
              <a:lnSpc>
                <a:spcPct val="100000"/>
              </a:lnSpc>
              <a:defRPr sz="2400" b="1" i="0" spc="300" baseline="0">
                <a:solidFill>
                  <a:schemeClr val="accent1"/>
                </a:solidFill>
                <a:latin typeface="+mn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37884" y="1741337"/>
            <a:ext cx="3092117" cy="4164164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1600"/>
              </a:spcBef>
              <a:buNone/>
              <a:defRPr sz="1865" baseline="0">
                <a:solidFill>
                  <a:schemeClr val="bg2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765951" y="6375679"/>
            <a:ext cx="1232456" cy="348463"/>
          </a:xfrm>
        </p:spPr>
        <p:txBody>
          <a:bodyPr/>
          <a:lstStyle/>
          <a:p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103621" y="6375679"/>
            <a:ext cx="3482179" cy="345796"/>
          </a:xfrm>
        </p:spPr>
        <p:txBody>
          <a:bodyPr/>
          <a:lstStyle/>
          <a:p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674871" y="6375679"/>
            <a:ext cx="1263280" cy="345796"/>
          </a:xfrm>
        </p:spPr>
        <p:txBody>
          <a:bodyPr/>
          <a:lstStyle/>
          <a:p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3" name="Rectangle 12" title="left edge border"/>
          <p:cNvSpPr/>
          <p:nvPr/>
        </p:nvSpPr>
        <p:spPr>
          <a:xfrm>
            <a:off x="0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294754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1677" y="382386"/>
            <a:ext cx="10178323" cy="149213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1677" y="2286003"/>
            <a:ext cx="10178323" cy="359359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1677" y="6375679"/>
            <a:ext cx="2329723" cy="34846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9334D819-9F07-4261-B09B-9E467E5D9002}" type="datetimeFigureOut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13/11/2023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75679"/>
            <a:ext cx="4114800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3" y="6375679"/>
            <a:ext cx="2819399" cy="3457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35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defTabSz="609600"/>
            <a:fld id="{71766878-3199-4EAB-94E7-2D6D11070E14}" type="slidenum">
              <a:rPr lang="en-US" smtClean="0">
                <a:solidFill>
                  <a:prstClr val="black">
                    <a:lumMod val="65000"/>
                    <a:lumOff val="35000"/>
                  </a:prstClr>
                </a:solidFill>
              </a:rPr>
              <a:t>‹#›</a:t>
            </a:fld>
            <a:endParaRPr lang="en-US" dirty="0">
              <a:solidFill>
                <a:prstClr val="black">
                  <a:lumMod val="65000"/>
                  <a:lumOff val="35000"/>
                </a:prst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 title="right edge border"/>
          <p:cNvSpPr/>
          <p:nvPr/>
        </p:nvSpPr>
        <p:spPr>
          <a:xfrm>
            <a:off x="11908536" y="0"/>
            <a:ext cx="283464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4" name="Freeform 5"/>
          <p:cNvSpPr/>
          <p:nvPr/>
        </p:nvSpPr>
        <p:spPr bwMode="auto">
          <a:xfrm>
            <a:off x="2" y="0"/>
            <a:ext cx="905453" cy="6858000"/>
          </a:xfrm>
          <a:custGeom>
            <a:avLst/>
            <a:gdLst/>
            <a:ahLst/>
            <a:cxnLst/>
            <a:rect l="0" t="0" r="r" b="b"/>
            <a:pathLst>
              <a:path w="211" h="2160">
                <a:moveTo>
                  <a:pt x="155" y="1728"/>
                </a:moveTo>
                <a:cubicBezTo>
                  <a:pt x="155" y="1620"/>
                  <a:pt x="211" y="1620"/>
                  <a:pt x="211" y="1512"/>
                </a:cubicBezTo>
                <a:cubicBezTo>
                  <a:pt x="211" y="1404"/>
                  <a:pt x="155" y="1404"/>
                  <a:pt x="155" y="1296"/>
                </a:cubicBezTo>
                <a:cubicBezTo>
                  <a:pt x="155" y="1188"/>
                  <a:pt x="211" y="1188"/>
                  <a:pt x="211" y="1080"/>
                </a:cubicBezTo>
                <a:cubicBezTo>
                  <a:pt x="211" y="972"/>
                  <a:pt x="155" y="972"/>
                  <a:pt x="155" y="864"/>
                </a:cubicBezTo>
                <a:cubicBezTo>
                  <a:pt x="155" y="756"/>
                  <a:pt x="211" y="756"/>
                  <a:pt x="211" y="648"/>
                </a:cubicBezTo>
                <a:cubicBezTo>
                  <a:pt x="211" y="540"/>
                  <a:pt x="155" y="540"/>
                  <a:pt x="155" y="432"/>
                </a:cubicBezTo>
                <a:cubicBezTo>
                  <a:pt x="155" y="324"/>
                  <a:pt x="211" y="324"/>
                  <a:pt x="211" y="216"/>
                </a:cubicBezTo>
                <a:cubicBezTo>
                  <a:pt x="211" y="108"/>
                  <a:pt x="155" y="108"/>
                  <a:pt x="155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2160"/>
                  <a:pt x="0" y="2160"/>
                  <a:pt x="0" y="2160"/>
                </a:cubicBezTo>
                <a:cubicBezTo>
                  <a:pt x="155" y="2160"/>
                  <a:pt x="155" y="2160"/>
                  <a:pt x="155" y="2160"/>
                </a:cubicBezTo>
                <a:cubicBezTo>
                  <a:pt x="155" y="2052"/>
                  <a:pt x="211" y="2052"/>
                  <a:pt x="211" y="1944"/>
                </a:cubicBezTo>
                <a:cubicBezTo>
                  <a:pt x="211" y="1836"/>
                  <a:pt x="155" y="1836"/>
                  <a:pt x="155" y="1728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219200" cy="910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369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6800" kern="1200" cap="all" spc="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4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6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914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524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213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2133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7432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33528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39624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45720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Gill Sans MT" panose="020B0502020104020203" pitchFamily="34" charset="0"/>
        <a:buChar char="–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5181600" indent="-304800" algn="l" defTabSz="914400" rtl="0" eaLnBrk="1" latinLnBrk="0" hangingPunct="1">
        <a:lnSpc>
          <a:spcPct val="110000"/>
        </a:lnSpc>
        <a:spcBef>
          <a:spcPts val="935"/>
        </a:spcBef>
        <a:buClr>
          <a:schemeClr val="tx2"/>
        </a:buClr>
        <a:buFont typeface="Arial" panose="020B0604020202020204" pitchFamily="34" charset="0"/>
        <a:buChar char="•"/>
        <a:defRPr sz="1865" kern="1200" baseline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t>13/11/2023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511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42" r:id="rId14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pPr lvl="0"/>
            <a:endParaRPr lang="en-US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pPr lvl="0"/>
            <a:fld id="{9A0DB2DC-4C9A-4742-B13C-FB6460FD3503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62846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11" Type="http://schemas.openxmlformats.org/officeDocument/2006/relationships/image" Target="../media/image13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6.png"/><Relationship Id="rId9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3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3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32.xml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microsoft.com/office/2007/relationships/hdphoto" Target="../media/hdphoto5.wdp"/><Relationship Id="rId18" Type="http://schemas.microsoft.com/office/2007/relationships/hdphoto" Target="../media/hdphoto7.wdp"/><Relationship Id="rId26" Type="http://schemas.openxmlformats.org/officeDocument/2006/relationships/image" Target="../media/image41.gif"/><Relationship Id="rId3" Type="http://schemas.openxmlformats.org/officeDocument/2006/relationships/image" Target="../media/image28.png"/><Relationship Id="rId21" Type="http://schemas.microsoft.com/office/2007/relationships/hdphoto" Target="../media/hdphoto8.wdp"/><Relationship Id="rId7" Type="http://schemas.openxmlformats.org/officeDocument/2006/relationships/image" Target="../media/image30.png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5" Type="http://schemas.microsoft.com/office/2007/relationships/hdphoto" Target="../media/hdphoto10.wdp"/><Relationship Id="rId2" Type="http://schemas.openxmlformats.org/officeDocument/2006/relationships/image" Target="../media/image27.gif"/><Relationship Id="rId16" Type="http://schemas.openxmlformats.org/officeDocument/2006/relationships/image" Target="../media/image35.png"/><Relationship Id="rId20" Type="http://schemas.openxmlformats.org/officeDocument/2006/relationships/image" Target="../media/image38.png"/><Relationship Id="rId1" Type="http://schemas.openxmlformats.org/officeDocument/2006/relationships/slideLayout" Target="../slideLayouts/slideLayout27.xml"/><Relationship Id="rId6" Type="http://schemas.microsoft.com/office/2007/relationships/hdphoto" Target="../media/hdphoto2.wdp"/><Relationship Id="rId11" Type="http://schemas.openxmlformats.org/officeDocument/2006/relationships/image" Target="../media/image32.gif"/><Relationship Id="rId24" Type="http://schemas.openxmlformats.org/officeDocument/2006/relationships/image" Target="../media/image40.png"/><Relationship Id="rId5" Type="http://schemas.openxmlformats.org/officeDocument/2006/relationships/image" Target="../media/image29.png"/><Relationship Id="rId15" Type="http://schemas.microsoft.com/office/2007/relationships/hdphoto" Target="../media/hdphoto6.wdp"/><Relationship Id="rId23" Type="http://schemas.microsoft.com/office/2007/relationships/hdphoto" Target="../media/hdphoto9.wdp"/><Relationship Id="rId28" Type="http://schemas.microsoft.com/office/2007/relationships/hdphoto" Target="../media/hdphoto11.wdp"/><Relationship Id="rId10" Type="http://schemas.microsoft.com/office/2007/relationships/hdphoto" Target="../media/hdphoto4.wdp"/><Relationship Id="rId19" Type="http://schemas.openxmlformats.org/officeDocument/2006/relationships/image" Target="../media/image37.gif"/><Relationship Id="rId4" Type="http://schemas.microsoft.com/office/2007/relationships/hdphoto" Target="../media/hdphoto1.wdp"/><Relationship Id="rId9" Type="http://schemas.openxmlformats.org/officeDocument/2006/relationships/image" Target="../media/image31.png"/><Relationship Id="rId14" Type="http://schemas.openxmlformats.org/officeDocument/2006/relationships/image" Target="../media/image34.png"/><Relationship Id="rId22" Type="http://schemas.openxmlformats.org/officeDocument/2006/relationships/image" Target="../media/image39.png"/><Relationship Id="rId27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rd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185" y="704851"/>
            <a:ext cx="2662767" cy="8911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3" name="bg-cloud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" t="36971" r="-2"/>
          <a:stretch>
            <a:fillRect/>
          </a:stretch>
        </p:blipFill>
        <p:spPr bwMode="auto">
          <a:xfrm>
            <a:off x="0" y="2438400"/>
            <a:ext cx="12192000" cy="40047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bg-tree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578351"/>
            <a:ext cx="12818533" cy="2008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bg-flower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84716" y="741499"/>
            <a:ext cx="12331700" cy="1069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bg-white">
            <a:extLst/>
          </p:cNvPr>
          <p:cNvSpPr/>
          <p:nvPr/>
        </p:nvSpPr>
        <p:spPr>
          <a:xfrm>
            <a:off x="1867707" y="2327563"/>
            <a:ext cx="8510311" cy="4134621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9" name="tex02"/>
          <p:cNvSpPr txBox="1">
            <a:spLocks noChangeArrowheads="1"/>
          </p:cNvSpPr>
          <p:nvPr/>
        </p:nvSpPr>
        <p:spPr bwMode="auto">
          <a:xfrm>
            <a:off x="3017551" y="3386667"/>
            <a:ext cx="6281784" cy="9130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defTabSz="1219170" fontAlgn="base">
              <a:spcBef>
                <a:spcPct val="0"/>
              </a:spcBef>
              <a:spcAft>
                <a:spcPct val="0"/>
              </a:spcAft>
            </a:pPr>
            <a:r>
              <a:rPr lang="en-GB" altLang="zh-CN" sz="5333" b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MÔN: TIẾNG </a:t>
            </a:r>
            <a:r>
              <a:rPr lang="en-GB" altLang="zh-CN" sz="5333" b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Arial-Rounded" panose="020B0500000000000000"/>
                <a:cs typeface="Times New Roman" panose="02020603050405020304" pitchFamily="18" charset="0"/>
                <a:sym typeface="+mn-lt"/>
              </a:rPr>
              <a:t>VIỆT</a:t>
            </a:r>
            <a:endParaRPr lang="en-GB" altLang="zh-CN" sz="5333" b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Arial-Rounded" panose="020B050000000000000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0" name="text01"/>
          <p:cNvSpPr>
            <a:spLocks noChangeArrowheads="1"/>
          </p:cNvSpPr>
          <p:nvPr/>
        </p:nvSpPr>
        <p:spPr bwMode="auto">
          <a:xfrm>
            <a:off x="851207" y="676609"/>
            <a:ext cx="10543310" cy="39137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spcFirstLastPara="1">
            <a:prstTxWarp prst="textArchUp">
              <a:avLst/>
            </a:prstTxWarp>
            <a:spAutoFit/>
          </a:bodyPr>
          <a:lstStyle>
            <a:lvl1pPr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defTabSz="121917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CHÀO MỪNG QUÝ THẦY </a:t>
            </a:r>
            <a:r>
              <a:rPr lang="en-US" altLang="zh-CN" sz="48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/>
                <a:cs typeface="Times New Roman" panose="02020603050405020304" pitchFamily="18" charset="0"/>
                <a:sym typeface="+mn-lt"/>
              </a:rPr>
              <a:t>CÔ VỀ DỰ GIỜ LỚP 2A</a:t>
            </a:r>
            <a:endParaRPr lang="zh-CN" altLang="en-US" sz="4800" b="1" dirty="0">
              <a:solidFill>
                <a:srgbClr val="FF0000"/>
              </a:solidFill>
              <a:latin typeface="Times New Roman" panose="02020603050405020304" pitchFamily="18" charset="0"/>
              <a:ea typeface="Arial-Rounded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1" name="light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8" t="27748" r="21866"/>
          <a:stretch>
            <a:fillRect/>
          </a:stretch>
        </p:blipFill>
        <p:spPr bwMode="auto">
          <a:xfrm>
            <a:off x="8680451" y="0"/>
            <a:ext cx="3395133" cy="32850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hangrao0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" r="77432"/>
          <a:stretch>
            <a:fillRect/>
          </a:stretch>
        </p:blipFill>
        <p:spPr bwMode="auto">
          <a:xfrm>
            <a:off x="0" y="4840818"/>
            <a:ext cx="2751667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" name="tree-left"/>
          <p:cNvGrpSpPr>
            <a:grpSpLocks/>
          </p:cNvGrpSpPr>
          <p:nvPr/>
        </p:nvGrpSpPr>
        <p:grpSpPr bwMode="auto">
          <a:xfrm>
            <a:off x="639233" y="3481918"/>
            <a:ext cx="1405467" cy="2686049"/>
            <a:chOff x="181346" y="1761375"/>
            <a:chExt cx="1517253" cy="2901593"/>
          </a:xfrm>
        </p:grpSpPr>
        <p:pic>
          <p:nvPicPr>
            <p:cNvPr id="30738" name="图片 17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043" y="1761375"/>
              <a:ext cx="885486" cy="29015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39" name="图片 18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86323" y="2638386"/>
              <a:ext cx="512276" cy="2024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0740" name="图片 19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81346" y="2373835"/>
              <a:ext cx="711093" cy="22891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7" name="hangrao0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 bwMode="auto">
          <a:xfrm>
            <a:off x="9408584" y="4800601"/>
            <a:ext cx="2783416" cy="1621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tree-right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1"/>
          <a:stretch>
            <a:fillRect/>
          </a:stretch>
        </p:blipFill>
        <p:spPr bwMode="auto">
          <a:xfrm>
            <a:off x="9671051" y="3329517"/>
            <a:ext cx="2175933" cy="337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9" name="bg03">
            <a:extLst/>
          </p:cNvPr>
          <p:cNvSpPr/>
          <p:nvPr/>
        </p:nvSpPr>
        <p:spPr>
          <a:xfrm>
            <a:off x="-6350" y="6167967"/>
            <a:ext cx="12192001" cy="687917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bg02">
            <a:extLst/>
          </p:cNvPr>
          <p:cNvSpPr/>
          <p:nvPr/>
        </p:nvSpPr>
        <p:spPr>
          <a:xfrm>
            <a:off x="-6350" y="6290733"/>
            <a:ext cx="12192001" cy="569384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1" name="bg01">
            <a:extLst/>
          </p:cNvPr>
          <p:cNvSpPr/>
          <p:nvPr/>
        </p:nvSpPr>
        <p:spPr>
          <a:xfrm>
            <a:off x="-6350" y="6487585"/>
            <a:ext cx="12192001" cy="36618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1219170">
              <a:defRPr/>
            </a:pPr>
            <a:endParaRPr lang="zh-CN" altLang="en-US" sz="2400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2" name="tenGV">
            <a:extLst/>
          </p:cNvPr>
          <p:cNvSpPr/>
          <p:nvPr/>
        </p:nvSpPr>
        <p:spPr>
          <a:xfrm>
            <a:off x="4197927" y="5426992"/>
            <a:ext cx="4865641" cy="661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>
              <a:lnSpc>
                <a:spcPct val="150000"/>
              </a:lnSpc>
              <a:defRPr/>
            </a:pPr>
            <a:r>
              <a:rPr lang="en-US" altLang="zh-CN" sz="2800" b="1" i="1" kern="0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Giáo</a:t>
            </a:r>
            <a:r>
              <a:rPr lang="en-US" altLang="zh-CN" sz="2800" b="1" i="1" kern="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kern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viên:Trần</a:t>
            </a:r>
            <a:r>
              <a:rPr lang="en-US" altLang="zh-CN" sz="2800" b="1" i="1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kern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Thị</a:t>
            </a:r>
            <a:r>
              <a:rPr lang="en-US" altLang="zh-CN" sz="2800" b="1" i="1" kern="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zh-CN" sz="2800" b="1" i="1" kern="0" dirty="0" err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微软雅黑" panose="020B0503020204020204" pitchFamily="34" charset="-122"/>
                <a:cs typeface="Times New Roman" panose="02020603050405020304" pitchFamily="18" charset="0"/>
                <a:sym typeface="Arial" panose="020B0604020202020204" pitchFamily="34" charset="0"/>
              </a:rPr>
              <a:t>Thuỷ</a:t>
            </a:r>
            <a:endParaRPr lang="zh-CN" altLang="zh-CN" sz="2800" b="1" i="1" kern="1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ea typeface="宋体" panose="02010600030101010101" pitchFamily="2" charset="-122"/>
              <a:cs typeface="Times New Roman" panose="02020603050405020304" pitchFamily="18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0288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3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4" dur="1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Những nhóc tì có đôi mắt đẹp gây sốt mạng xã hội 2017 - 2sao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2272" y="0"/>
            <a:ext cx="555330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5704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Tại sao sao lấp lánh?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Tại sao sao lấp lánh?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AutoShape 6" descr="Tại sao sao lấp lánh?"/>
          <p:cNvSpPr>
            <a:spLocks noChangeAspect="1" noChangeArrowheads="1"/>
          </p:cNvSpPr>
          <p:nvPr/>
        </p:nvSpPr>
        <p:spPr bwMode="auto">
          <a:xfrm>
            <a:off x="3248180" y="3204620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2058" name="Picture 10" descr="Lý giải các vì sao lấp lá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0"/>
            <a:ext cx="11932347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7898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Lý giải về sự xuất hiện của cầu vồn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3076" name="Picture 4" descr="999 hình ảnh cầu vồng sau mưa đẹp nhất, tải ảnh cầu vồng c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60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Bộ ảnh bà lão tóc bạc phơ tạo dáng bên sen khiến C.Đ.M nức nở: Ai cũng có  một người bà như thế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9678" y="1"/>
            <a:ext cx="5252224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1372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 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73C9829-8E2A-4B46-ACDB-98BB9A7F0F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40" y="0"/>
            <a:ext cx="894460" cy="89020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770909" y="2438390"/>
            <a:ext cx="6608618" cy="187036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9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endParaRPr lang="en-US" sz="9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9380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4949" y="-126077"/>
            <a:ext cx="3143250" cy="238125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9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600" y="1447800"/>
            <a:ext cx="4648200" cy="2076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3917" l="3750" r="98667">
                        <a14:foregroundMark x1="44333" y1="17167" x2="45167" y2="20583"/>
                        <a14:foregroundMark x1="50167" y1="19167" x2="49833" y2="22250"/>
                        <a14:foregroundMark x1="39917" y1="30917" x2="40083" y2="34750"/>
                        <a14:foregroundMark x1="42750" y1="36583" x2="45333" y2="36583"/>
                        <a14:foregroundMark x1="49583" y1="40000" x2="48583" y2="42667"/>
                        <a14:foregroundMark x1="43500" y1="24667" x2="47167" y2="23000"/>
                        <a14:foregroundMark x1="61333" y1="19417" x2="62500" y2="23000"/>
                        <a14:foregroundMark x1="69000" y1="17583" x2="66750" y2="21833"/>
                        <a14:foregroundMark x1="72667" y1="21417" x2="71000" y2="25083"/>
                        <a14:foregroundMark x1="65167" y1="24250" x2="68000" y2="26250"/>
                        <a14:foregroundMark x1="72417" y1="27667" x2="74417" y2="27667"/>
                        <a14:foregroundMark x1="84167" y1="40167" x2="82083" y2="44667"/>
                        <a14:foregroundMark x1="82083" y1="47667" x2="85333" y2="48250"/>
                        <a14:foregroundMark x1="75833" y1="46250" x2="77250" y2="48500"/>
                        <a14:foregroundMark x1="65333" y1="60000" x2="68417" y2="61000"/>
                        <a14:foregroundMark x1="20500" y1="32333" x2="21083" y2="35750"/>
                        <a14:foregroundMark x1="10833" y1="34167" x2="16500" y2="34917"/>
                        <a14:foregroundMark x1="16833" y1="38583" x2="18250" y2="42250"/>
                        <a14:foregroundMark x1="18500" y1="46833" x2="21333" y2="45833"/>
                        <a14:foregroundMark x1="29000" y1="55167" x2="30000" y2="52917"/>
                        <a14:foregroundMark x1="25167" y1="62833" x2="27750" y2="66250"/>
                        <a14:foregroundMark x1="35833" y1="76000" x2="38250" y2="76000"/>
                        <a14:foregroundMark x1="38083" y1="83417" x2="36083" y2="87250"/>
                        <a14:foregroundMark x1="21750" y1="88500" x2="26000" y2="88500"/>
                        <a14:foregroundMark x1="11833" y1="83667" x2="12250" y2="86667"/>
                        <a14:foregroundMark x1="43750" y1="89500" x2="46750" y2="90500"/>
                        <a14:foregroundMark x1="70583" y1="79833" x2="70000" y2="83833"/>
                        <a14:foregroundMark x1="73250" y1="86667" x2="70833" y2="88083"/>
                        <a14:foregroundMark x1="78083" y1="76000" x2="81333" y2="77333"/>
                        <a14:foregroundMark x1="72833" y1="68250" x2="75250" y2="71333"/>
                        <a14:foregroundMark x1="81500" y1="88667" x2="83333" y2="925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4" t="15000" r="13235" b="5000"/>
          <a:stretch/>
        </p:blipFill>
        <p:spPr>
          <a:xfrm>
            <a:off x="7886700" y="34636"/>
            <a:ext cx="4038600" cy="36576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hq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2" b="99769" l="10000" r="9576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936" r="4762"/>
          <a:stretch/>
        </p:blipFill>
        <p:spPr>
          <a:xfrm>
            <a:off x="0" y="457200"/>
            <a:ext cx="2625436" cy="236739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8250" y="2772301"/>
            <a:ext cx="1048683" cy="81273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511" y="2209800"/>
            <a:ext cx="1039920" cy="9144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758" y="2180359"/>
            <a:ext cx="1039920" cy="1248641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0761" y="2115469"/>
            <a:ext cx="1039920" cy="100873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272" y="2646730"/>
            <a:ext cx="1137329" cy="915213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8199" y="4458566"/>
            <a:ext cx="1753077" cy="12192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4492161"/>
            <a:ext cx="1753077" cy="12192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0" r="3288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52" t="35185" r="63490" b="31482"/>
          <a:stretch/>
        </p:blipFill>
        <p:spPr>
          <a:xfrm>
            <a:off x="7769814" y="4881631"/>
            <a:ext cx="1426110" cy="13716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16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778" b="96000" l="0" r="100000">
                        <a14:foregroundMark x1="42000" y1="55111" x2="48000" y2="66222"/>
                        <a14:foregroundMark x1="47556" y1="51111" x2="51111" y2="64667"/>
                        <a14:foregroundMark x1="55778" y1="48222" x2="55333" y2="64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56" t="33318" r="33663" b="31496"/>
          <a:stretch/>
        </p:blipFill>
        <p:spPr>
          <a:xfrm>
            <a:off x="11049000" y="4728834"/>
            <a:ext cx="1295400" cy="1447801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4018" y="3524250"/>
            <a:ext cx="2438400" cy="24384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550" y="29350"/>
            <a:ext cx="1581150" cy="155471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5692" b="96000" l="9963" r="89851">
                        <a14:foregroundMark x1="35196" y1="28154" x2="39385" y2="29231"/>
                        <a14:foregroundMark x1="55121" y1="30615" x2="58845" y2="32692"/>
                        <a14:foregroundMark x1="69088" y1="20077" x2="69088" y2="23923"/>
                        <a14:foregroundMark x1="35196" y1="13462" x2="35196" y2="173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1511" y="3858491"/>
            <a:ext cx="2357489" cy="241935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400" b="99600" l="9664" r="899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3105" y="2139775"/>
            <a:ext cx="2406492" cy="2442441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0" y="5842616"/>
            <a:ext cx="12084627" cy="52322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 prstMaterial="dkEdge">
              <a:bevelT w="38100" h="38100" prst="angle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Tiết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học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đến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đây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kết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thúc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Xin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trân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trọng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cảm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ơn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thầy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cô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giáo</a:t>
            </a:r>
            <a:r>
              <a:rPr lang="en-US" sz="2800" b="1" dirty="0" smtClean="0">
                <a:ln w="12700">
                  <a:solidFill>
                    <a:srgbClr val="4F81BD"/>
                  </a:solidFill>
                  <a:prstDash val="solid"/>
                </a:ln>
                <a:pattFill prst="pct50">
                  <a:fgClr>
                    <a:srgbClr val="4F81BD"/>
                  </a:fgClr>
                  <a:bgClr>
                    <a:srgbClr val="4F81BD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4F81BD"/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kumimoji="0" lang="en-US" sz="2800" b="1" i="0" u="none" strike="noStrike" kern="1200" cap="none" spc="0" normalizeH="0" baseline="0" noProof="0" dirty="0">
              <a:ln w="12700">
                <a:solidFill>
                  <a:srgbClr val="4F81BD"/>
                </a:solidFill>
                <a:prstDash val="solid"/>
              </a:ln>
              <a:pattFill prst="pct50">
                <a:fgClr>
                  <a:srgbClr val="4F81BD"/>
                </a:fgClr>
                <a:bgClr>
                  <a:srgbClr val="4F81BD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4F81BD"/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0000" b="90000" l="40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7129" y="-41757"/>
            <a:ext cx="2153327" cy="1572075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75385" y="1033966"/>
            <a:ext cx="1070829" cy="1175834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27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99517" l="0" r="99180">
                        <a14:foregroundMark x1="30328" y1="42512" x2="22131" y2="93720"/>
                        <a14:foregroundMark x1="23361" y1="42029" x2="15984" y2="62319"/>
                        <a14:foregroundMark x1="27869" y1="31401" x2="34016" y2="31401"/>
                        <a14:foregroundMark x1="54918" y1="40580" x2="61885" y2="41063"/>
                        <a14:foregroundMark x1="86066" y1="57488" x2="86475" y2="695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655" y="2083458"/>
            <a:ext cx="1628244" cy="1389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25642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2438513" y="1029800"/>
            <a:ext cx="7455944" cy="14452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en-US" sz="88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Khởi động</a:t>
            </a:r>
            <a:endParaRPr kumimoji="0" lang="en-US" sz="88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02272054"/>
      </p:ext>
    </p:extLst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- Karaoke HD - Em Yêu Trường Em - Âm Nhạc Lớp 3 -- CD Chuẩn Bộ Giáo Dục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290425" cy="695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834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ubtitle 2"/>
          <p:cNvSpPr txBox="1"/>
          <p:nvPr/>
        </p:nvSpPr>
        <p:spPr>
          <a:xfrm>
            <a:off x="1219201" y="2158784"/>
            <a:ext cx="10398133" cy="1621765"/>
          </a:xfrm>
          <a:prstGeom prst="rect">
            <a:avLst/>
          </a:prstGeom>
        </p:spPr>
        <p:txBody>
          <a:bodyPr spcFirstLastPara="1" vert="horz" lIns="121920" tIns="60960" rIns="121920" bIns="60960" numCol="1" rtlCol="0" anchor="t">
            <a:prstTxWarp prst="textArchUp">
              <a:avLst/>
            </a:prstTxWarp>
            <a:noAutofit/>
          </a:bodyPr>
          <a:lstStyle>
            <a:lvl1pPr marL="0" indent="0" algn="ctr" defTabSz="6858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500" b="1" i="0" kern="1200" cap="all" spc="3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3429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5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6858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35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287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3716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7145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0574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4003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743200" indent="0" algn="ctr" defTabSz="6858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2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Ôn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tập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giữa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học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err="1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kì</a:t>
            </a:r>
            <a:r>
              <a:rPr lang="en-US" sz="6665" cap="none" spc="0" dirty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6665" cap="none" spc="0" dirty="0" smtClean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US" sz="6665" b="1" i="0" u="none" strike="noStrike" kern="1200" cap="none" spc="0" normalizeH="0" baseline="0" noProof="0" dirty="0" err="1" smtClean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Tiết</a:t>
            </a:r>
            <a:r>
              <a:rPr kumimoji="0" lang="en-US" sz="6665" b="1" i="0" u="none" strike="noStrike" kern="1200" cap="none" spc="0" normalizeH="0" baseline="0" noProof="0" dirty="0" smtClean="0">
                <a:ln w="22225">
                  <a:solidFill>
                    <a:srgbClr val="1B376E"/>
                  </a:solidFill>
                  <a:prstDash val="solid"/>
                </a:ln>
                <a:solidFill>
                  <a:srgbClr val="1B376E">
                    <a:lumMod val="40000"/>
                    <a:lumOff val="6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</a:t>
            </a:r>
            <a:endParaRPr kumimoji="0" lang="en-US" sz="6665" b="1" i="0" u="none" strike="noStrike" kern="1200" cap="none" spc="0" normalizeH="0" baseline="0" noProof="0" dirty="0">
              <a:ln w="22225">
                <a:solidFill>
                  <a:srgbClr val="1B376E"/>
                </a:solidFill>
                <a:prstDash val="solid"/>
              </a:ln>
              <a:solidFill>
                <a:srgbClr val="1B376E">
                  <a:lumMod val="40000"/>
                  <a:lumOff val="60000"/>
                </a:srgbClr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Subtitle 2"/>
          <p:cNvSpPr txBox="1"/>
          <p:nvPr/>
        </p:nvSpPr>
        <p:spPr>
          <a:xfrm>
            <a:off x="1886986" y="910337"/>
            <a:ext cx="9062559" cy="1819865"/>
          </a:xfrm>
          <a:prstGeom prst="rect">
            <a:avLst/>
          </a:prstGeom>
        </p:spPr>
        <p:txBody>
          <a:bodyPr spcFirstLastPara="1" vert="horz" lIns="91440" tIns="45720" rIns="91440" bIns="45720" numCol="1" rtlCol="0" anchor="t">
            <a:prstTxWarp prst="textArchUp">
              <a:avLst/>
            </a:prstTxWarp>
            <a:no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2000" b="1" i="0" kern="1200" cap="all" spc="4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20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8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Gill Sans MT" panose="020B0502020104020203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110000"/>
              </a:lnSpc>
              <a:spcBef>
                <a:spcPts val="700"/>
              </a:spcBef>
              <a:buClr>
                <a:schemeClr val="tx2"/>
              </a:buClr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Clr>
                <a:srgbClr val="0B082E"/>
              </a:buClr>
              <a:buSzTx/>
              <a:buFont typeface="Arial" panose="020B0604020202020204" pitchFamily="34" charset="0"/>
              <a:buNone/>
              <a:tabLst/>
              <a:defRPr/>
            </a:pPr>
            <a:endParaRPr kumimoji="0" lang="en-US" sz="2800" b="1" i="0" u="none" strike="noStrike" kern="1200" cap="all" spc="400" normalizeH="0" baseline="0" noProof="0" dirty="0">
              <a:ln>
                <a:noFill/>
              </a:ln>
              <a:solidFill>
                <a:srgbClr val="0B082E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C8F3E6B3-D3A8-48CE-81D8-7054D9D295E1}"/>
              </a:ext>
            </a:extLst>
          </p:cNvPr>
          <p:cNvSpPr/>
          <p:nvPr/>
        </p:nvSpPr>
        <p:spPr>
          <a:xfrm>
            <a:off x="180753" y="95693"/>
            <a:ext cx="4933507" cy="62732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5.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Viết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tên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mỗi</a:t>
            </a:r>
            <a:r>
              <a:rPr lang="en-US" sz="28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hình</a:t>
            </a:r>
            <a:endParaRPr lang="en-US" sz="28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C746FD-4748-41EF-B0D7-7E4378D52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3887" y="1043266"/>
            <a:ext cx="9824482" cy="484479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="" xmlns:a16="http://schemas.microsoft.com/office/drawing/2014/main" id="{3836BCAD-5268-4286-A67B-DAE79E19E9CC}"/>
              </a:ext>
            </a:extLst>
          </p:cNvPr>
          <p:cNvSpPr/>
          <p:nvPr/>
        </p:nvSpPr>
        <p:spPr>
          <a:xfrm>
            <a:off x="1610831" y="3180962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kéo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="" xmlns:a16="http://schemas.microsoft.com/office/drawing/2014/main" id="{7BF0FA56-87C5-4E4A-928A-F4471EE89476}"/>
              </a:ext>
            </a:extLst>
          </p:cNvPr>
          <p:cNvSpPr/>
          <p:nvPr/>
        </p:nvSpPr>
        <p:spPr>
          <a:xfrm>
            <a:off x="5114260" y="3465662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Khăn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mặt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4E0BDC4B-A3CE-4001-AD62-E7C62AF642B5}"/>
              </a:ext>
            </a:extLst>
          </p:cNvPr>
          <p:cNvSpPr/>
          <p:nvPr/>
        </p:nvSpPr>
        <p:spPr>
          <a:xfrm>
            <a:off x="8825020" y="3465661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Đồng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hồ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E2C14149-95D4-422E-8811-0C08FABDFC4F}"/>
              </a:ext>
            </a:extLst>
          </p:cNvPr>
          <p:cNvSpPr/>
          <p:nvPr/>
        </p:nvSpPr>
        <p:spPr>
          <a:xfrm>
            <a:off x="1610831" y="5888058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thìa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="" xmlns:a16="http://schemas.microsoft.com/office/drawing/2014/main" id="{109FCFC0-175D-4C2D-ACEA-6754CDFB0D86}"/>
              </a:ext>
            </a:extLst>
          </p:cNvPr>
          <p:cNvSpPr/>
          <p:nvPr/>
        </p:nvSpPr>
        <p:spPr>
          <a:xfrm>
            <a:off x="4922029" y="5913291"/>
            <a:ext cx="2665142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Hộp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bút</a:t>
            </a:r>
            <a:r>
              <a:rPr lang="en-US" sz="3200" dirty="0" smtClean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màu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="" xmlns:a16="http://schemas.microsoft.com/office/drawing/2014/main" id="{B969CDE6-DA99-4B14-93CF-1A7EA5D264F6}"/>
              </a:ext>
            </a:extLst>
          </p:cNvPr>
          <p:cNvSpPr/>
          <p:nvPr/>
        </p:nvSpPr>
        <p:spPr>
          <a:xfrm>
            <a:off x="8825020" y="5937370"/>
            <a:ext cx="2073349" cy="627321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Cái</a:t>
            </a:r>
            <a:r>
              <a:rPr lang="en-US" sz="3200" dirty="0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đĩa</a:t>
            </a:r>
            <a:endParaRPr lang="en-US" sz="3200" dirty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262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12956" y="947854"/>
            <a:ext cx="11195824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solidFill>
                  <a:srgbClr val="FF0000"/>
                </a:solidFill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</a:rPr>
              <a:t>Các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từ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chỉ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đồ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dùng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học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tập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err="1" smtClean="0"/>
              <a:t>sách,vở</a:t>
            </a:r>
            <a:r>
              <a:rPr lang="en-US" sz="4000" dirty="0" smtClean="0"/>
              <a:t>, </a:t>
            </a:r>
            <a:r>
              <a:rPr lang="en-US" sz="4000" dirty="0" err="1" smtClean="0"/>
              <a:t>bút</a:t>
            </a:r>
            <a:r>
              <a:rPr lang="en-US" sz="4000" dirty="0" smtClean="0"/>
              <a:t> </a:t>
            </a:r>
            <a:r>
              <a:rPr lang="en-US" sz="4000" dirty="0" err="1" smtClean="0"/>
              <a:t>mực</a:t>
            </a:r>
            <a:r>
              <a:rPr lang="en-US" sz="4000" dirty="0" smtClean="0"/>
              <a:t>, </a:t>
            </a:r>
            <a:r>
              <a:rPr lang="en-US" sz="4000" dirty="0" err="1" smtClean="0"/>
              <a:t>bút</a:t>
            </a:r>
            <a:r>
              <a:rPr lang="en-US" sz="4000" dirty="0" smtClean="0"/>
              <a:t> </a:t>
            </a:r>
            <a:r>
              <a:rPr lang="en-US" sz="4000" dirty="0" err="1" smtClean="0"/>
              <a:t>chì</a:t>
            </a:r>
            <a:r>
              <a:rPr lang="en-US" sz="4000" dirty="0" smtClean="0"/>
              <a:t>, </a:t>
            </a:r>
            <a:r>
              <a:rPr lang="en-US" sz="4000" dirty="0" err="1" smtClean="0"/>
              <a:t>thước</a:t>
            </a:r>
            <a:r>
              <a:rPr lang="en-US" sz="4000" dirty="0" smtClean="0"/>
              <a:t> </a:t>
            </a:r>
            <a:r>
              <a:rPr lang="en-US" sz="4000" dirty="0" err="1" smtClean="0"/>
              <a:t>kẻ</a:t>
            </a:r>
            <a:r>
              <a:rPr lang="en-US" sz="4000" dirty="0" smtClean="0"/>
              <a:t>, </a:t>
            </a:r>
            <a:r>
              <a:rPr lang="en-US" sz="4000" dirty="0" err="1" smtClean="0"/>
              <a:t>tẩy</a:t>
            </a:r>
            <a:r>
              <a:rPr lang="en-US" sz="4000" dirty="0" smtClean="0"/>
              <a:t>, </a:t>
            </a:r>
            <a:r>
              <a:rPr lang="en-US" sz="4000" dirty="0" err="1" smtClean="0"/>
              <a:t>phấn</a:t>
            </a:r>
            <a:r>
              <a:rPr lang="en-US" sz="4000" dirty="0" smtClean="0"/>
              <a:t>, </a:t>
            </a:r>
            <a:r>
              <a:rPr lang="en-US" sz="4000" dirty="0" err="1" smtClean="0"/>
              <a:t>bảng</a:t>
            </a:r>
            <a:r>
              <a:rPr lang="en-US" sz="4000" dirty="0" smtClean="0"/>
              <a:t>, </a:t>
            </a:r>
            <a:r>
              <a:rPr lang="en-US" sz="4000" dirty="0" err="1" smtClean="0"/>
              <a:t>hộp</a:t>
            </a:r>
            <a:r>
              <a:rPr lang="en-US" sz="4000" dirty="0" smtClean="0"/>
              <a:t> </a:t>
            </a:r>
            <a:r>
              <a:rPr lang="en-US" sz="4000" dirty="0" err="1" smtClean="0"/>
              <a:t>bút</a:t>
            </a:r>
            <a:r>
              <a:rPr lang="en-US" sz="4000" dirty="0" smtClean="0"/>
              <a:t>, </a:t>
            </a:r>
            <a:r>
              <a:rPr lang="en-US" sz="4000" dirty="0" err="1" smtClean="0"/>
              <a:t>cặp</a:t>
            </a:r>
            <a:r>
              <a:rPr lang="en-US" sz="4000" dirty="0" smtClean="0"/>
              <a:t> </a:t>
            </a:r>
            <a:r>
              <a:rPr lang="en-US" sz="4000" dirty="0" err="1" smtClean="0"/>
              <a:t>xách</a:t>
            </a:r>
            <a:r>
              <a:rPr lang="en-US" sz="4000" dirty="0" smtClean="0"/>
              <a:t>, …</a:t>
            </a:r>
          </a:p>
          <a:p>
            <a:endParaRPr lang="en-US" sz="4000" dirty="0" smtClean="0">
              <a:solidFill>
                <a:srgbClr val="FF0000"/>
              </a:solidFill>
            </a:endParaRPr>
          </a:p>
          <a:p>
            <a:r>
              <a:rPr lang="en-US" sz="4000" dirty="0" smtClean="0">
                <a:solidFill>
                  <a:srgbClr val="FF0000"/>
                </a:solidFill>
              </a:rPr>
              <a:t>    </a:t>
            </a:r>
            <a:r>
              <a:rPr lang="en-US" sz="4000" dirty="0" err="1" smtClean="0">
                <a:solidFill>
                  <a:srgbClr val="FF0000"/>
                </a:solidFill>
              </a:rPr>
              <a:t>Các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từ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chỉ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đồ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dùng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gia</a:t>
            </a:r>
            <a:r>
              <a:rPr lang="en-US" sz="4000" dirty="0" smtClean="0">
                <a:solidFill>
                  <a:srgbClr val="FF0000"/>
                </a:solidFill>
              </a:rPr>
              <a:t> </a:t>
            </a:r>
            <a:r>
              <a:rPr lang="en-US" sz="4000" dirty="0" err="1" smtClean="0">
                <a:solidFill>
                  <a:srgbClr val="FF0000"/>
                </a:solidFill>
              </a:rPr>
              <a:t>đình</a:t>
            </a:r>
            <a:r>
              <a:rPr lang="en-US" sz="4000" dirty="0" smtClean="0">
                <a:solidFill>
                  <a:srgbClr val="FF0000"/>
                </a:solidFill>
              </a:rPr>
              <a:t>: </a:t>
            </a:r>
            <a:r>
              <a:rPr lang="en-US" sz="4000" dirty="0" err="1" smtClean="0"/>
              <a:t>bát</a:t>
            </a:r>
            <a:r>
              <a:rPr lang="en-US" sz="4000" dirty="0" smtClean="0"/>
              <a:t>, </a:t>
            </a:r>
            <a:r>
              <a:rPr lang="en-US" sz="4000" dirty="0" err="1" smtClean="0"/>
              <a:t>đũa</a:t>
            </a:r>
            <a:r>
              <a:rPr lang="en-US" sz="4000" dirty="0" smtClean="0"/>
              <a:t>, </a:t>
            </a:r>
            <a:r>
              <a:rPr lang="en-US" sz="4000" dirty="0" err="1" smtClean="0"/>
              <a:t>cốc,chén,giường</a:t>
            </a:r>
            <a:r>
              <a:rPr lang="en-US" sz="4000" dirty="0" smtClean="0"/>
              <a:t>, </a:t>
            </a:r>
            <a:r>
              <a:rPr lang="en-US" sz="4000" dirty="0" err="1" smtClean="0"/>
              <a:t>tủ</a:t>
            </a:r>
            <a:r>
              <a:rPr lang="en-US" sz="4000" dirty="0" smtClean="0"/>
              <a:t>, </a:t>
            </a:r>
            <a:r>
              <a:rPr lang="en-US" sz="4000" dirty="0" err="1" smtClean="0"/>
              <a:t>bàn</a:t>
            </a:r>
            <a:r>
              <a:rPr lang="en-US" sz="4000" dirty="0" smtClean="0"/>
              <a:t>, </a:t>
            </a:r>
            <a:r>
              <a:rPr lang="en-US" sz="4000" dirty="0" err="1" smtClean="0"/>
              <a:t>ghế</a:t>
            </a:r>
            <a:r>
              <a:rPr lang="en-US" sz="4000" dirty="0" smtClean="0"/>
              <a:t>, </a:t>
            </a:r>
            <a:r>
              <a:rPr lang="en-US" sz="4000" dirty="0" err="1" smtClean="0"/>
              <a:t>quạt</a:t>
            </a:r>
            <a:r>
              <a:rPr lang="en-US" sz="4000" dirty="0" smtClean="0"/>
              <a:t>, </a:t>
            </a:r>
            <a:r>
              <a:rPr lang="en-US" sz="4000" dirty="0" err="1" smtClean="0"/>
              <a:t>nồi</a:t>
            </a:r>
            <a:r>
              <a:rPr lang="en-US" sz="4000" dirty="0" smtClean="0"/>
              <a:t> </a:t>
            </a:r>
            <a:r>
              <a:rPr lang="en-US" sz="4000" dirty="0" err="1" smtClean="0"/>
              <a:t>cơm</a:t>
            </a:r>
            <a:r>
              <a:rPr lang="en-US" sz="4000" dirty="0" smtClean="0"/>
              <a:t> </a:t>
            </a:r>
            <a:r>
              <a:rPr lang="en-US" sz="4000" dirty="0" err="1" smtClean="0"/>
              <a:t>điện</a:t>
            </a:r>
            <a:r>
              <a:rPr lang="en-US" sz="4000" dirty="0" smtClean="0"/>
              <a:t>, </a:t>
            </a:r>
            <a:r>
              <a:rPr lang="en-US" sz="4000" dirty="0" err="1" smtClean="0"/>
              <a:t>ti</a:t>
            </a:r>
            <a:r>
              <a:rPr lang="en-US" sz="4000" dirty="0" smtClean="0"/>
              <a:t> vi, </a:t>
            </a:r>
            <a:r>
              <a:rPr lang="en-US" sz="4000" dirty="0" err="1" smtClean="0"/>
              <a:t>tủ</a:t>
            </a:r>
            <a:r>
              <a:rPr lang="en-US" sz="4000" dirty="0" smtClean="0"/>
              <a:t> </a:t>
            </a:r>
            <a:r>
              <a:rPr lang="en-US" sz="4000" dirty="0" err="1" smtClean="0"/>
              <a:t>lạnh</a:t>
            </a:r>
            <a:r>
              <a:rPr lang="en-US" sz="4000" dirty="0" smtClean="0"/>
              <a:t>, </a:t>
            </a:r>
            <a:r>
              <a:rPr lang="en-US" sz="4000" dirty="0" err="1" smtClean="0"/>
              <a:t>máy</a:t>
            </a:r>
            <a:r>
              <a:rPr lang="en-US" sz="4000" dirty="0" smtClean="0"/>
              <a:t> </a:t>
            </a:r>
            <a:r>
              <a:rPr lang="en-US" sz="4000" dirty="0" err="1" smtClean="0"/>
              <a:t>giặt</a:t>
            </a:r>
            <a:r>
              <a:rPr lang="en-US" sz="4000" dirty="0" smtClean="0"/>
              <a:t>, </a:t>
            </a:r>
            <a:r>
              <a:rPr lang="en-US" sz="4000" dirty="0" err="1" smtClean="0"/>
              <a:t>dao</a:t>
            </a:r>
            <a:r>
              <a:rPr lang="en-US" sz="4000" dirty="0" smtClean="0"/>
              <a:t>, </a:t>
            </a:r>
            <a:r>
              <a:rPr lang="en-US" sz="4000" dirty="0" err="1" smtClean="0"/>
              <a:t>thớt</a:t>
            </a:r>
            <a:r>
              <a:rPr lang="en-US" sz="4000" dirty="0" smtClean="0"/>
              <a:t>,…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6556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982AB54-A73F-44D9-B1DD-7AF3BB3F2D0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4176" y="473631"/>
            <a:ext cx="11775687" cy="3964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41932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5C746FD-4748-41EF-B0D7-7E4378D526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37685" y="167269"/>
            <a:ext cx="8898413" cy="4114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0982AB54-A73F-44D9-B1DD-7AF3BB3F2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8363" y="4170557"/>
            <a:ext cx="8757597" cy="2716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7338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5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BBB861F1-08A0-4CD9-9225-B2815AF175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48923"/>
          </a:xfrm>
          <a:prstGeom prst="rect">
            <a:avLst/>
          </a:prstGeom>
        </p:spPr>
      </p:pic>
      <p:cxnSp>
        <p:nvCxnSpPr>
          <p:cNvPr id="6" name="Straight Arrow Connector 5">
            <a:extLst>
              <a:ext uri="{FF2B5EF4-FFF2-40B4-BE49-F238E27FC236}">
                <a16:creationId xmlns="" xmlns:a16="http://schemas.microsoft.com/office/drawing/2014/main" id="{337DED21-A4B7-41A3-B8D8-BCA5D8EDD6F8}"/>
              </a:ext>
            </a:extLst>
          </p:cNvPr>
          <p:cNvCxnSpPr/>
          <p:nvPr/>
        </p:nvCxnSpPr>
        <p:spPr>
          <a:xfrm>
            <a:off x="2810107" y="2865863"/>
            <a:ext cx="1739591" cy="124893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8" name="Straight Arrow Connector 7">
            <a:extLst>
              <a:ext uri="{FF2B5EF4-FFF2-40B4-BE49-F238E27FC236}">
                <a16:creationId xmlns="" xmlns:a16="http://schemas.microsoft.com/office/drawing/2014/main" id="{31589482-FD11-4B7D-943F-C215D7537ACC}"/>
              </a:ext>
            </a:extLst>
          </p:cNvPr>
          <p:cNvCxnSpPr/>
          <p:nvPr/>
        </p:nvCxnSpPr>
        <p:spPr>
          <a:xfrm flipH="1">
            <a:off x="2486722" y="3009014"/>
            <a:ext cx="2648805" cy="127305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="" xmlns:a16="http://schemas.microsoft.com/office/drawing/2014/main" id="{184B22FE-E904-4324-B3C5-4A145764AAAB}"/>
              </a:ext>
            </a:extLst>
          </p:cNvPr>
          <p:cNvCxnSpPr/>
          <p:nvPr/>
        </p:nvCxnSpPr>
        <p:spPr>
          <a:xfrm>
            <a:off x="7283302" y="3157870"/>
            <a:ext cx="2797400" cy="1447584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="" xmlns:a16="http://schemas.microsoft.com/office/drawing/2014/main" id="{1467D11E-B0AB-4684-85B2-3C9DB41C83A3}"/>
              </a:ext>
            </a:extLst>
          </p:cNvPr>
          <p:cNvCxnSpPr/>
          <p:nvPr/>
        </p:nvCxnSpPr>
        <p:spPr>
          <a:xfrm flipH="1">
            <a:off x="7479355" y="3386470"/>
            <a:ext cx="2601347" cy="577141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0560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adge">
  <a:themeElements>
    <a:clrScheme name="Badge">
      <a:dk1>
        <a:sysClr val="windowText" lastClr="000000"/>
      </a:dk1>
      <a:lt1>
        <a:sysClr val="window" lastClr="FFFFFF"/>
      </a:lt1>
      <a:dk2>
        <a:srgbClr val="0B082E"/>
      </a:dk2>
      <a:lt2>
        <a:srgbClr val="F3F3F2"/>
      </a:lt2>
      <a:accent1>
        <a:srgbClr val="62B4C6"/>
      </a:accent1>
      <a:accent2>
        <a:srgbClr val="1B376E"/>
      </a:accent2>
      <a:accent3>
        <a:srgbClr val="9EBE55"/>
      </a:accent3>
      <a:accent4>
        <a:srgbClr val="C65E5E"/>
      </a:accent4>
      <a:accent5>
        <a:srgbClr val="D3BA55"/>
      </a:accent5>
      <a:accent6>
        <a:srgbClr val="96648A"/>
      </a:accent6>
      <a:hlink>
        <a:srgbClr val="62B4C6"/>
      </a:hlink>
      <a:folHlink>
        <a:srgbClr val="96648A"/>
      </a:folHlink>
    </a:clrScheme>
    <a:fontScheme name="Badge">
      <a:majorFont>
        <a:latin typeface="Impact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ill Sans MT"/>
        <a:ea typeface=""/>
        <a:cs typeface=""/>
        <a:font script="Grek" typeface="Corbel"/>
        <a:font script="Cyrl" typeface="Corbel"/>
        <a:font script="Jpan" typeface="メイリオ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Badge">
      <a:fillStyleLst>
        <a:solidFill>
          <a:schemeClr val="phClr"/>
        </a:solidFill>
        <a:gradFill rotWithShape="1">
          <a:gsLst>
            <a:gs pos="0">
              <a:schemeClr val="phClr">
                <a:tint val="67000"/>
                <a:satMod val="105000"/>
                <a:lumMod val="110000"/>
              </a:schemeClr>
            </a:gs>
            <a:gs pos="50000">
              <a:schemeClr val="phClr">
                <a:tint val="73000"/>
                <a:satMod val="103000"/>
                <a:lumMod val="105000"/>
              </a:schemeClr>
            </a:gs>
            <a:gs pos="100000">
              <a:schemeClr val="phClr">
                <a:tint val="81000"/>
                <a:satMod val="109000"/>
                <a:lumMod val="105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8000"/>
                <a:satMod val="12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in">
          <a:solidFill>
            <a:schemeClr val="phClr"/>
          </a:solidFill>
          <a:prstDash val="solid"/>
        </a:ln>
        <a:ln w="12700" cap="flat" cmpd="sng" algn="in">
          <a:solidFill>
            <a:schemeClr val="phClr"/>
          </a:solidFill>
          <a:prstDash val="solid"/>
        </a:ln>
        <a:ln w="50800" cap="flat" cmpd="sng" algn="in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38100" dist="25400" dir="5400000" algn="ctr" rotWithShape="0">
              <a:srgbClr val="000000">
                <a:alpha val="25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212</TotalTime>
  <Words>187</Words>
  <Application>Microsoft Office PowerPoint</Application>
  <PresentationFormat>Widescreen</PresentationFormat>
  <Paragraphs>26</Paragraphs>
  <Slides>15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15</vt:i4>
      </vt:variant>
    </vt:vector>
  </HeadingPairs>
  <TitlesOfParts>
    <vt:vector size="26" baseType="lpstr">
      <vt:lpstr>微软雅黑</vt:lpstr>
      <vt:lpstr>宋体</vt:lpstr>
      <vt:lpstr>Arial</vt:lpstr>
      <vt:lpstr>Arial-Rounded</vt:lpstr>
      <vt:lpstr>Calibri</vt:lpstr>
      <vt:lpstr>Gill Sans MT</vt:lpstr>
      <vt:lpstr>Impact</vt:lpstr>
      <vt:lpstr>Times New Roman</vt:lpstr>
      <vt:lpstr>Badge</vt:lpstr>
      <vt:lpstr>3_Office Theme</vt:lpstr>
      <vt:lpstr>1_Default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27</cp:revision>
  <dcterms:created xsi:type="dcterms:W3CDTF">2021-05-24T13:36:31Z</dcterms:created>
  <dcterms:modified xsi:type="dcterms:W3CDTF">2023-11-13T12:49:10Z</dcterms:modified>
</cp:coreProperties>
</file>