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4"/>
  </p:notesMasterIdLst>
  <p:sldIdLst>
    <p:sldId id="512" r:id="rId3"/>
    <p:sldId id="438" r:id="rId4"/>
    <p:sldId id="462" r:id="rId5"/>
    <p:sldId id="432" r:id="rId6"/>
    <p:sldId id="566" r:id="rId7"/>
    <p:sldId id="256" r:id="rId8"/>
    <p:sldId id="740" r:id="rId9"/>
    <p:sldId id="741" r:id="rId10"/>
    <p:sldId id="742" r:id="rId11"/>
    <p:sldId id="743" r:id="rId12"/>
    <p:sldId id="950" r:id="rId13"/>
    <p:sldId id="510" r:id="rId14"/>
    <p:sldId id="903" r:id="rId15"/>
    <p:sldId id="445" r:id="rId16"/>
    <p:sldId id="744" r:id="rId17"/>
    <p:sldId id="745" r:id="rId18"/>
    <p:sldId id="684" r:id="rId19"/>
    <p:sldId id="904" r:id="rId20"/>
    <p:sldId id="905" r:id="rId21"/>
    <p:sldId id="906" r:id="rId22"/>
    <p:sldId id="907" r:id="rId23"/>
    <p:sldId id="685" r:id="rId24"/>
    <p:sldId id="770" r:id="rId25"/>
    <p:sldId id="771" r:id="rId26"/>
    <p:sldId id="908" r:id="rId27"/>
    <p:sldId id="909" r:id="rId28"/>
    <p:sldId id="911" r:id="rId29"/>
    <p:sldId id="526" r:id="rId30"/>
    <p:sldId id="410" r:id="rId31"/>
    <p:sldId id="525" r:id="rId32"/>
    <p:sldId id="32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6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21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13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80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93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48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59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22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5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16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7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4831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0315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9676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81979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9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8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1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4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A813-D0CD-444C-7026-245DA2FB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EDFBF-8C01-A9FB-55B8-C6D76F823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68ECC-1321-1128-79CA-963219D7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37EE-315F-48BE-AFD1-23B4C69BB6C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F11F-F040-1E87-C518-97E74568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996E-184E-B12D-1799-F1885384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93421-A271-4160-8B5D-28287369E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3.xml"/><Relationship Id="rId2" Type="http://schemas.openxmlformats.org/officeDocument/2006/relationships/audio" Target="../media/media6.mp3"/><Relationship Id="rId16" Type="http://schemas.openxmlformats.org/officeDocument/2006/relationships/image" Target="../media/image10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5" Type="http://schemas.openxmlformats.org/officeDocument/2006/relationships/image" Target="../media/image18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p3"/><Relationship Id="rId7" Type="http://schemas.openxmlformats.org/officeDocument/2006/relationships/image" Target="../media/image2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microsoft.com/office/2007/relationships/media" Target="../media/media11.mp3"/><Relationship Id="rId1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microsoft.com/office/2007/relationships/media" Target="../media/media3.mp3"/><Relationship Id="rId12" Type="http://schemas.openxmlformats.org/officeDocument/2006/relationships/audio" Target="../media/media12.mp3"/><Relationship Id="rId17" Type="http://schemas.openxmlformats.org/officeDocument/2006/relationships/image" Target="../media/image5.png"/><Relationship Id="rId2" Type="http://schemas.openxmlformats.org/officeDocument/2006/relationships/audio" Target="../media/media13.mp3"/><Relationship Id="rId16" Type="http://schemas.openxmlformats.org/officeDocument/2006/relationships/notesSlide" Target="../notesSlides/notesSlide16.xml"/><Relationship Id="rId20" Type="http://schemas.openxmlformats.org/officeDocument/2006/relationships/image" Target="../media/image10.png"/><Relationship Id="rId1" Type="http://schemas.microsoft.com/office/2007/relationships/media" Target="../media/media13.mp3"/><Relationship Id="rId6" Type="http://schemas.openxmlformats.org/officeDocument/2006/relationships/audio" Target="../media/media5.mp3"/><Relationship Id="rId11" Type="http://schemas.microsoft.com/office/2007/relationships/media" Target="../media/media12.mp3"/><Relationship Id="rId5" Type="http://schemas.microsoft.com/office/2007/relationships/media" Target="../media/media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4.mp3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media" Target="../media/media4.mp3"/><Relationship Id="rId14" Type="http://schemas.openxmlformats.org/officeDocument/2006/relationships/audio" Target="../media/media11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9990D3-67A1-4853-923A-C3686C3516FD}"/>
              </a:ext>
            </a:extLst>
          </p:cNvPr>
          <p:cNvSpPr/>
          <p:nvPr/>
        </p:nvSpPr>
        <p:spPr>
          <a:xfrm>
            <a:off x="1397783" y="2024240"/>
            <a:ext cx="9161547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4</a:t>
            </a:r>
          </a:p>
        </p:txBody>
      </p:sp>
      <p:sp>
        <p:nvSpPr>
          <p:cNvPr id="9" name="WordArt 7">
            <a:extLst>
              <a:ext uri="{FF2B5EF4-FFF2-40B4-BE49-F238E27FC236}">
                <a16:creationId xmlns:a16="http://schemas.microsoft.com/office/drawing/2014/main" id="{9A5EDEEC-F482-4531-8E47-64D8C843B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743201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An Thang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867873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Village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làng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llage">
            <a:hlinkClick r:id="" action="ppaction://media"/>
            <a:extLst>
              <a:ext uri="{FF2B5EF4-FFF2-40B4-BE49-F238E27FC236}">
                <a16:creationId xmlns:a16="http://schemas.microsoft.com/office/drawing/2014/main" id="{55AA4FE2-4E85-6054-4F26-26D536A30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4573" y="1909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CA500-993D-4568-B57F-7C9C9EEB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22FA2-A7C0-453E-B294-97C94CE4277A}"/>
              </a:ext>
            </a:extLst>
          </p:cNvPr>
          <p:cNvSpPr txBox="1"/>
          <p:nvPr/>
        </p:nvSpPr>
        <p:spPr>
          <a:xfrm>
            <a:off x="3962400" y="662226"/>
            <a:ext cx="510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7F7BF-1A9A-4C3A-9EE1-40FA53A0FB88}"/>
              </a:ext>
            </a:extLst>
          </p:cNvPr>
          <p:cNvSpPr txBox="1"/>
          <p:nvPr/>
        </p:nvSpPr>
        <p:spPr>
          <a:xfrm>
            <a:off x="3752850" y="2319576"/>
            <a:ext cx="6019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/>
              <a:t>Mountains: </a:t>
            </a:r>
            <a:r>
              <a:rPr lang="vi-VN" sz="3500" b="1" dirty="0"/>
              <a:t>núi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500" b="1" dirty="0" err="1"/>
              <a:t>Village</a:t>
            </a:r>
            <a:r>
              <a:rPr lang="vi-VN" sz="3500" b="1" dirty="0"/>
              <a:t>: làng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500" b="1" dirty="0" err="1"/>
              <a:t>City</a:t>
            </a:r>
            <a:r>
              <a:rPr lang="vi-VN" sz="3500" b="1" dirty="0"/>
              <a:t>: thành phố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500" b="1" dirty="0" err="1"/>
              <a:t>Town</a:t>
            </a:r>
            <a:r>
              <a:rPr lang="vi-VN" sz="3500" b="1" dirty="0"/>
              <a:t>: thị trấn</a:t>
            </a:r>
            <a:endParaRPr lang="en-US" sz="3500" b="1" dirty="0"/>
          </a:p>
          <a:p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85242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1333500" y="3759201"/>
            <a:ext cx="97917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2849860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5935" y="97831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05369" y="5149703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town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18926" y="5183569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city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B70C56-6A67-43E3-B4FD-365D3851B236}"/>
              </a:ext>
            </a:extLst>
          </p:cNvPr>
          <p:cNvSpPr/>
          <p:nvPr/>
        </p:nvSpPr>
        <p:spPr>
          <a:xfrm>
            <a:off x="-347183" y="5149703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village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E273-105B-8EAC-A1C2-E6FAACAB6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0" y="5932439"/>
            <a:ext cx="1047750" cy="91678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5E6A7A-43DF-D87E-1F91-84E3A1F64C10}"/>
              </a:ext>
            </a:extLst>
          </p:cNvPr>
          <p:cNvSpPr/>
          <p:nvPr/>
        </p:nvSpPr>
        <p:spPr>
          <a:xfrm>
            <a:off x="8281508" y="5249417"/>
            <a:ext cx="3506582" cy="410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         village</a:t>
            </a:r>
            <a:endParaRPr lang="en-US" sz="3000" b="1" dirty="0">
              <a:solidFill>
                <a:schemeClr val="tx2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ABC2FA-8525-88D6-845A-DFE90AAF4379}"/>
              </a:ext>
            </a:extLst>
          </p:cNvPr>
          <p:cNvCxnSpPr>
            <a:cxnSpLocks/>
          </p:cNvCxnSpPr>
          <p:nvPr/>
        </p:nvCxnSpPr>
        <p:spPr>
          <a:xfrm>
            <a:off x="1230284" y="2749044"/>
            <a:ext cx="5984818" cy="2500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5B9243-E2F0-456C-A8D0-B1FEB43B88B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200259" y="2728237"/>
            <a:ext cx="6074749" cy="252118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562E69-AC95-2C30-F559-F57D2A043DF4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916992" y="2749044"/>
            <a:ext cx="5264844" cy="245795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01CF2E-7F60-A535-05F3-7070A0F3CB73}"/>
              </a:ext>
            </a:extLst>
          </p:cNvPr>
          <p:cNvCxnSpPr>
            <a:cxnSpLocks/>
          </p:cNvCxnSpPr>
          <p:nvPr/>
        </p:nvCxnSpPr>
        <p:spPr>
          <a:xfrm flipH="1">
            <a:off x="4784584" y="2892829"/>
            <a:ext cx="5002047" cy="2356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6F50BC3-7558-2B73-42E4-F513C8FDC775}"/>
              </a:ext>
            </a:extLst>
          </p:cNvPr>
          <p:cNvSpPr/>
          <p:nvPr/>
        </p:nvSpPr>
        <p:spPr>
          <a:xfrm>
            <a:off x="228600" y="1371600"/>
            <a:ext cx="2237335" cy="135663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B9786C-C106-9559-48F7-708EFA5C7D25}"/>
              </a:ext>
            </a:extLst>
          </p:cNvPr>
          <p:cNvSpPr/>
          <p:nvPr/>
        </p:nvSpPr>
        <p:spPr>
          <a:xfrm>
            <a:off x="3081591" y="1371600"/>
            <a:ext cx="2237335" cy="135663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1D5984-D23F-5002-7A0D-329574AB0FF1}"/>
              </a:ext>
            </a:extLst>
          </p:cNvPr>
          <p:cNvSpPr/>
          <p:nvPr/>
        </p:nvSpPr>
        <p:spPr>
          <a:xfrm>
            <a:off x="6063168" y="1392407"/>
            <a:ext cx="2237335" cy="135663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D5254-5C84-02A0-A9F8-499365DA42AA}"/>
              </a:ext>
            </a:extLst>
          </p:cNvPr>
          <p:cNvSpPr/>
          <p:nvPr/>
        </p:nvSpPr>
        <p:spPr>
          <a:xfrm>
            <a:off x="8812938" y="1413214"/>
            <a:ext cx="2237335" cy="135663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76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95547-0FE2-B15B-FEBE-31ADFE1110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3647" y="556937"/>
            <a:ext cx="10418040" cy="5511353"/>
          </a:xfrm>
          <a:prstGeom prst="rect">
            <a:avLst/>
          </a:prstGeom>
        </p:spPr>
      </p:pic>
      <p:pic>
        <p:nvPicPr>
          <p:cNvPr id="2" name="Track 57">
            <a:hlinkClick r:id="" action="ppaction://media"/>
            <a:extLst>
              <a:ext uri="{FF2B5EF4-FFF2-40B4-BE49-F238E27FC236}">
                <a16:creationId xmlns:a16="http://schemas.microsoft.com/office/drawing/2014/main" id="{1AF74A98-D6D6-E886-DC18-DD36C59C1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38851" y="556937"/>
            <a:ext cx="609600" cy="609600"/>
          </a:xfrm>
          <a:prstGeom prst="rect">
            <a:avLst/>
          </a:prstGeom>
        </p:spPr>
      </p:pic>
      <p:pic>
        <p:nvPicPr>
          <p:cNvPr id="3" name="Unit 6 L 1. 1. a 1">
            <a:hlinkClick r:id="" action="ppaction://media"/>
            <a:extLst>
              <a:ext uri="{FF2B5EF4-FFF2-40B4-BE49-F238E27FC236}">
                <a16:creationId xmlns:a16="http://schemas.microsoft.com/office/drawing/2014/main" id="{725F8ED8-3801-C615-8658-F6B42E0ABA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3647" y="1611287"/>
            <a:ext cx="609600" cy="609600"/>
          </a:xfrm>
          <a:prstGeom prst="rect">
            <a:avLst/>
          </a:prstGeom>
        </p:spPr>
      </p:pic>
      <p:pic>
        <p:nvPicPr>
          <p:cNvPr id="9" name="Unit 6 L 1. 1. a 2">
            <a:hlinkClick r:id="" action="ppaction://media"/>
            <a:extLst>
              <a:ext uri="{FF2B5EF4-FFF2-40B4-BE49-F238E27FC236}">
                <a16:creationId xmlns:a16="http://schemas.microsoft.com/office/drawing/2014/main" id="{1253B949-926E-E637-FEB9-C9F1EC6EFF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48495" y="5482070"/>
            <a:ext cx="609600" cy="609600"/>
          </a:xfrm>
          <a:prstGeom prst="rect">
            <a:avLst/>
          </a:prstGeom>
        </p:spPr>
      </p:pic>
      <p:pic>
        <p:nvPicPr>
          <p:cNvPr id="10" name="Unit 6 L 1. 1.  b 1">
            <a:hlinkClick r:id="" action="ppaction://media"/>
            <a:extLst>
              <a:ext uri="{FF2B5EF4-FFF2-40B4-BE49-F238E27FC236}">
                <a16:creationId xmlns:a16="http://schemas.microsoft.com/office/drawing/2014/main" id="{CC6558BF-D47A-C2DB-7F4E-1DC11493E0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07867" y="1615443"/>
            <a:ext cx="609600" cy="609600"/>
          </a:xfrm>
          <a:prstGeom prst="rect">
            <a:avLst/>
          </a:prstGeom>
        </p:spPr>
      </p:pic>
      <p:pic>
        <p:nvPicPr>
          <p:cNvPr id="11" name="Unit 6 L 1. 1.  b 2">
            <a:hlinkClick r:id="" action="ppaction://media"/>
            <a:extLst>
              <a:ext uri="{FF2B5EF4-FFF2-40B4-BE49-F238E27FC236}">
                <a16:creationId xmlns:a16="http://schemas.microsoft.com/office/drawing/2014/main" id="{C52834FA-107E-A482-49F4-CB52C972B9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10647" y="5446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703082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2277686" y="382201"/>
            <a:ext cx="7292520" cy="973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trường của bạn ở đâu?</a:t>
            </a:r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8842846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ere’s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của bạn ở đâu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3607723" y="3935554"/>
            <a:ext cx="7084521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mountains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  <p:pic>
        <p:nvPicPr>
          <p:cNvPr id="2" name="It's in the mlountains">
            <a:hlinkClick r:id="" action="ppaction://media"/>
            <a:extLst>
              <a:ext uri="{FF2B5EF4-FFF2-40B4-BE49-F238E27FC236}">
                <a16:creationId xmlns:a16="http://schemas.microsoft.com/office/drawing/2014/main" id="{5D8B00EA-CF09-F9E3-2D3C-DCA7FE011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02923" y="5067064"/>
            <a:ext cx="609600" cy="609600"/>
          </a:xfrm>
          <a:prstGeom prst="rect">
            <a:avLst/>
          </a:prstGeom>
        </p:spPr>
      </p:pic>
      <p:pic>
        <p:nvPicPr>
          <p:cNvPr id="9" name="Where's your school">
            <a:hlinkClick r:id="" action="ppaction://media"/>
            <a:extLst>
              <a:ext uri="{FF2B5EF4-FFF2-40B4-BE49-F238E27FC236}">
                <a16:creationId xmlns:a16="http://schemas.microsoft.com/office/drawing/2014/main" id="{777F914B-00AB-6B54-02B9-7A310CF5BE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72" y="240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050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00" y="-83126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BCE30-D65E-3427-75C3-BF81FD3567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139" y="432261"/>
            <a:ext cx="11272058" cy="5951913"/>
          </a:xfrm>
          <a:prstGeom prst="rect">
            <a:avLst/>
          </a:prstGeom>
        </p:spPr>
      </p:pic>
      <p:pic>
        <p:nvPicPr>
          <p:cNvPr id="2" name="Track 58">
            <a:hlinkClick r:id="" action="ppaction://media"/>
            <a:extLst>
              <a:ext uri="{FF2B5EF4-FFF2-40B4-BE49-F238E27FC236}">
                <a16:creationId xmlns:a16="http://schemas.microsoft.com/office/drawing/2014/main" id="{328351D5-C5ED-1DF4-449E-3B5D9AC58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72844" y="473826"/>
            <a:ext cx="609600" cy="609600"/>
          </a:xfrm>
          <a:prstGeom prst="rect">
            <a:avLst/>
          </a:prstGeom>
        </p:spPr>
      </p:pic>
      <p:pic>
        <p:nvPicPr>
          <p:cNvPr id="3" name="mountains">
            <a:hlinkClick r:id="" action="ppaction://media"/>
            <a:extLst>
              <a:ext uri="{FF2B5EF4-FFF2-40B4-BE49-F238E27FC236}">
                <a16:creationId xmlns:a16="http://schemas.microsoft.com/office/drawing/2014/main" id="{CBCD702D-3F5C-765E-D245-1630689B36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8835" y="2913261"/>
            <a:ext cx="609600" cy="609600"/>
          </a:xfrm>
          <a:prstGeom prst="rect">
            <a:avLst/>
          </a:prstGeom>
        </p:spPr>
      </p:pic>
      <p:pic>
        <p:nvPicPr>
          <p:cNvPr id="4" name="village">
            <a:hlinkClick r:id="" action="ppaction://media"/>
            <a:extLst>
              <a:ext uri="{FF2B5EF4-FFF2-40B4-BE49-F238E27FC236}">
                <a16:creationId xmlns:a16="http://schemas.microsoft.com/office/drawing/2014/main" id="{5335087D-6E2E-F76B-D412-FCD526E36F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5498" y="2933524"/>
            <a:ext cx="609600" cy="609600"/>
          </a:xfrm>
          <a:prstGeom prst="rect">
            <a:avLst/>
          </a:prstGeom>
        </p:spPr>
      </p:pic>
      <p:pic>
        <p:nvPicPr>
          <p:cNvPr id="9" name="city">
            <a:hlinkClick r:id="" action="ppaction://media"/>
            <a:extLst>
              <a:ext uri="{FF2B5EF4-FFF2-40B4-BE49-F238E27FC236}">
                <a16:creationId xmlns:a16="http://schemas.microsoft.com/office/drawing/2014/main" id="{95EEC0A3-E0EF-2B73-0C9B-7BC5442796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71258" y="5739587"/>
            <a:ext cx="609600" cy="609600"/>
          </a:xfrm>
          <a:prstGeom prst="rect">
            <a:avLst/>
          </a:prstGeom>
        </p:spPr>
      </p:pic>
      <p:pic>
        <p:nvPicPr>
          <p:cNvPr id="10" name="town">
            <a:hlinkClick r:id="" action="ppaction://media"/>
            <a:extLst>
              <a:ext uri="{FF2B5EF4-FFF2-40B4-BE49-F238E27FC236}">
                <a16:creationId xmlns:a16="http://schemas.microsoft.com/office/drawing/2014/main" id="{4FDAC784-B1A4-E872-B142-391B7B6D2C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53153" y="5774574"/>
            <a:ext cx="609600" cy="609600"/>
          </a:xfrm>
          <a:prstGeom prst="rect">
            <a:avLst/>
          </a:prstGeom>
        </p:spPr>
      </p:pic>
      <p:pic>
        <p:nvPicPr>
          <p:cNvPr id="11" name="Where's your school">
            <a:hlinkClick r:id="" action="ppaction://media"/>
            <a:extLst>
              <a:ext uri="{FF2B5EF4-FFF2-40B4-BE49-F238E27FC236}">
                <a16:creationId xmlns:a16="http://schemas.microsoft.com/office/drawing/2014/main" id="{73B377EC-D783-A3AE-5DB2-7A8F2B2801B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2000" y="3000545"/>
            <a:ext cx="609600" cy="609600"/>
          </a:xfrm>
          <a:prstGeom prst="rect">
            <a:avLst/>
          </a:prstGeom>
        </p:spPr>
      </p:pic>
      <p:pic>
        <p:nvPicPr>
          <p:cNvPr id="12" name="It's in the mlountains">
            <a:hlinkClick r:id="" action="ppaction://media"/>
            <a:extLst>
              <a:ext uri="{FF2B5EF4-FFF2-40B4-BE49-F238E27FC236}">
                <a16:creationId xmlns:a16="http://schemas.microsoft.com/office/drawing/2014/main" id="{F50BA416-AC11-49AC-7B1D-F92F7C60652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6546" y="4487487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03E07A-1AF7-C879-ACCD-28EBA767A467}"/>
              </a:ext>
            </a:extLst>
          </p:cNvPr>
          <p:cNvSpPr txBox="1"/>
          <p:nvPr/>
        </p:nvSpPr>
        <p:spPr>
          <a:xfrm>
            <a:off x="2543695" y="4269360"/>
            <a:ext cx="2028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rgbClr val="FF0000"/>
                </a:solidFill>
              </a:rPr>
              <a:t>mountains</a:t>
            </a:r>
          </a:p>
        </p:txBody>
      </p:sp>
    </p:spTree>
    <p:extLst>
      <p:ext uri="{BB962C8B-B14F-4D97-AF65-F5344CB8AC3E}">
        <p14:creationId xmlns:p14="http://schemas.microsoft.com/office/powerpoint/2010/main" val="25309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5" y="332872"/>
            <a:ext cx="7818955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your school?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7216966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 in the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……............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173281" y="4735835"/>
            <a:ext cx="464396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mountains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CDE60D-F7EE-5F1A-00E3-D6B0CF2F6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787" y="1771438"/>
            <a:ext cx="4818196" cy="28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5" y="332872"/>
            <a:ext cx="7818955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your school?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7216966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 in the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……............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173281" y="4735835"/>
            <a:ext cx="464396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village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F5DA8C-02E7-06A0-8A9D-C6ABB1217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010" y="1961945"/>
            <a:ext cx="4968299" cy="2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93" y="3413124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8" y="2126947"/>
            <a:ext cx="1202020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6: OUR SCHOOL FACILITIES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5" y="332872"/>
            <a:ext cx="7818955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your school?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7216966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 in the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……............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173281" y="4735835"/>
            <a:ext cx="464396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F9F15F-18B2-087D-2C0E-BE7C54138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234" y="1649994"/>
            <a:ext cx="4948929" cy="30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5" y="332872"/>
            <a:ext cx="7818955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Where’s your school?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7216966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 in the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……............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5173281" y="4735835"/>
            <a:ext cx="464396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E53-67C8-0604-4D51-027EE2B9B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442" y="1560690"/>
            <a:ext cx="6150460" cy="30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6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A1464-C7B6-B358-90E1-2708F27C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586" y="918911"/>
            <a:ext cx="9757218" cy="47171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F81480-2EFE-5C3D-0ED0-3C1A17815ADB}"/>
              </a:ext>
            </a:extLst>
          </p:cNvPr>
          <p:cNvSpPr txBox="1"/>
          <p:nvPr/>
        </p:nvSpPr>
        <p:spPr>
          <a:xfrm>
            <a:off x="6953058" y="1642538"/>
            <a:ext cx="3890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rgbClr val="FF0000"/>
                </a:solidFill>
              </a:rPr>
              <a:t>It’s in the mountains.</a:t>
            </a:r>
          </a:p>
        </p:txBody>
      </p:sp>
    </p:spTree>
    <p:extLst>
      <p:ext uri="{BB962C8B-B14F-4D97-AF65-F5344CB8AC3E}">
        <p14:creationId xmlns:p14="http://schemas.microsoft.com/office/powerpoint/2010/main" val="24286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1825624"/>
            <a:ext cx="8964942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Who’s the faster?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089F49D4-5143-4E7C-B968-A7783AE00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274D4DB-C5A0-4DAC-B9C3-F37A78D62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8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sp>
        <p:nvSpPr>
          <p:cNvPr id="13" name="Rounded Rectangular Callout 11">
            <a:extLst>
              <a:ext uri="{FF2B5EF4-FFF2-40B4-BE49-F238E27FC236}">
                <a16:creationId xmlns:a16="http://schemas.microsoft.com/office/drawing/2014/main" id="{C5168473-B244-4CBF-AB15-3E168AD12873}"/>
              </a:ext>
            </a:extLst>
          </p:cNvPr>
          <p:cNvSpPr/>
          <p:nvPr/>
        </p:nvSpPr>
        <p:spPr>
          <a:xfrm>
            <a:off x="3357457" y="329568"/>
            <a:ext cx="7095798" cy="1323461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Where’s your school?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9A1EFE2-D040-489E-800A-5115953A3E72}"/>
              </a:ext>
            </a:extLst>
          </p:cNvPr>
          <p:cNvSpPr/>
          <p:nvPr/>
        </p:nvSpPr>
        <p:spPr>
          <a:xfrm>
            <a:off x="2618510" y="5582446"/>
            <a:ext cx="6603582" cy="861716"/>
          </a:xfrm>
          <a:prstGeom prst="wedgeRoundRectCallout">
            <a:avLst>
              <a:gd name="adj1" fmla="val 57563"/>
              <a:gd name="adj2" fmla="val 9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in the………………..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C515E8-3790-4FFA-AA9F-98E806337DBF}"/>
              </a:ext>
            </a:extLst>
          </p:cNvPr>
          <p:cNvSpPr/>
          <p:nvPr/>
        </p:nvSpPr>
        <p:spPr>
          <a:xfrm>
            <a:off x="4883798" y="5316963"/>
            <a:ext cx="4260203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5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mountains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C065F5-E025-F306-3550-621652831E98}"/>
              </a:ext>
            </a:extLst>
          </p:cNvPr>
          <p:cNvSpPr/>
          <p:nvPr/>
        </p:nvSpPr>
        <p:spPr>
          <a:xfrm>
            <a:off x="4862945" y="2587012"/>
            <a:ext cx="4592782" cy="229671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406B6E-A12A-7FBD-7E5B-86ED0564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621E8-06AA-1F6C-33D7-91E818F1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sp>
        <p:nvSpPr>
          <p:cNvPr id="13" name="Rounded Rectangular Callout 11">
            <a:extLst>
              <a:ext uri="{FF2B5EF4-FFF2-40B4-BE49-F238E27FC236}">
                <a16:creationId xmlns:a16="http://schemas.microsoft.com/office/drawing/2014/main" id="{C5168473-B244-4CBF-AB15-3E168AD12873}"/>
              </a:ext>
            </a:extLst>
          </p:cNvPr>
          <p:cNvSpPr/>
          <p:nvPr/>
        </p:nvSpPr>
        <p:spPr>
          <a:xfrm>
            <a:off x="3357457" y="329568"/>
            <a:ext cx="7095798" cy="1323461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Where’s your school?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9A1EFE2-D040-489E-800A-5115953A3E72}"/>
              </a:ext>
            </a:extLst>
          </p:cNvPr>
          <p:cNvSpPr/>
          <p:nvPr/>
        </p:nvSpPr>
        <p:spPr>
          <a:xfrm>
            <a:off x="2618510" y="5582446"/>
            <a:ext cx="6603582" cy="861716"/>
          </a:xfrm>
          <a:prstGeom prst="wedgeRoundRectCallout">
            <a:avLst>
              <a:gd name="adj1" fmla="val 57563"/>
              <a:gd name="adj2" fmla="val 9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in the………………..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C515E8-3790-4FFA-AA9F-98E806337DBF}"/>
              </a:ext>
            </a:extLst>
          </p:cNvPr>
          <p:cNvSpPr/>
          <p:nvPr/>
        </p:nvSpPr>
        <p:spPr>
          <a:xfrm>
            <a:off x="4883798" y="5316963"/>
            <a:ext cx="4260203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5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village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C065F5-E025-F306-3550-621652831E98}"/>
              </a:ext>
            </a:extLst>
          </p:cNvPr>
          <p:cNvSpPr/>
          <p:nvPr/>
        </p:nvSpPr>
        <p:spPr>
          <a:xfrm>
            <a:off x="4911507" y="2587012"/>
            <a:ext cx="4592782" cy="229671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EC76D-11A4-4A7F-C78A-1610C576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B8F2EB-DA49-4A1F-E24F-ECC038BC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09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sp>
        <p:nvSpPr>
          <p:cNvPr id="13" name="Rounded Rectangular Callout 11">
            <a:extLst>
              <a:ext uri="{FF2B5EF4-FFF2-40B4-BE49-F238E27FC236}">
                <a16:creationId xmlns:a16="http://schemas.microsoft.com/office/drawing/2014/main" id="{C5168473-B244-4CBF-AB15-3E168AD12873}"/>
              </a:ext>
            </a:extLst>
          </p:cNvPr>
          <p:cNvSpPr/>
          <p:nvPr/>
        </p:nvSpPr>
        <p:spPr>
          <a:xfrm>
            <a:off x="3357457" y="329568"/>
            <a:ext cx="7095798" cy="1323461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Where’s your school?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9A1EFE2-D040-489E-800A-5115953A3E72}"/>
              </a:ext>
            </a:extLst>
          </p:cNvPr>
          <p:cNvSpPr/>
          <p:nvPr/>
        </p:nvSpPr>
        <p:spPr>
          <a:xfrm>
            <a:off x="2618510" y="5582446"/>
            <a:ext cx="6603582" cy="861716"/>
          </a:xfrm>
          <a:prstGeom prst="wedgeRoundRectCallout">
            <a:avLst>
              <a:gd name="adj1" fmla="val 57563"/>
              <a:gd name="adj2" fmla="val 9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in the………………..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C515E8-3790-4FFA-AA9F-98E806337DBF}"/>
              </a:ext>
            </a:extLst>
          </p:cNvPr>
          <p:cNvSpPr/>
          <p:nvPr/>
        </p:nvSpPr>
        <p:spPr>
          <a:xfrm>
            <a:off x="4883798" y="5316963"/>
            <a:ext cx="4260203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5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C065F5-E025-F306-3550-621652831E98}"/>
              </a:ext>
            </a:extLst>
          </p:cNvPr>
          <p:cNvSpPr/>
          <p:nvPr/>
        </p:nvSpPr>
        <p:spPr>
          <a:xfrm>
            <a:off x="4862945" y="2587012"/>
            <a:ext cx="4592782" cy="229671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69C958-1564-12D3-FADE-11F72688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BC75D-E654-22AF-CE0A-D82726FB0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9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sp>
        <p:nvSpPr>
          <p:cNvPr id="13" name="Rounded Rectangular Callout 11">
            <a:extLst>
              <a:ext uri="{FF2B5EF4-FFF2-40B4-BE49-F238E27FC236}">
                <a16:creationId xmlns:a16="http://schemas.microsoft.com/office/drawing/2014/main" id="{C5168473-B244-4CBF-AB15-3E168AD12873}"/>
              </a:ext>
            </a:extLst>
          </p:cNvPr>
          <p:cNvSpPr/>
          <p:nvPr/>
        </p:nvSpPr>
        <p:spPr>
          <a:xfrm>
            <a:off x="3357457" y="329568"/>
            <a:ext cx="7095798" cy="1323461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Where’s your school?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9A1EFE2-D040-489E-800A-5115953A3E72}"/>
              </a:ext>
            </a:extLst>
          </p:cNvPr>
          <p:cNvSpPr/>
          <p:nvPr/>
        </p:nvSpPr>
        <p:spPr>
          <a:xfrm>
            <a:off x="2618510" y="5582446"/>
            <a:ext cx="6603582" cy="861716"/>
          </a:xfrm>
          <a:prstGeom prst="wedgeRoundRectCallout">
            <a:avLst>
              <a:gd name="adj1" fmla="val 57563"/>
              <a:gd name="adj2" fmla="val 9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533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in the………………..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C515E8-3790-4FFA-AA9F-98E806337DBF}"/>
              </a:ext>
            </a:extLst>
          </p:cNvPr>
          <p:cNvSpPr/>
          <p:nvPr/>
        </p:nvSpPr>
        <p:spPr>
          <a:xfrm>
            <a:off x="4883798" y="5316963"/>
            <a:ext cx="4260203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5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C065F5-E025-F306-3550-621652831E98}"/>
              </a:ext>
            </a:extLst>
          </p:cNvPr>
          <p:cNvSpPr/>
          <p:nvPr/>
        </p:nvSpPr>
        <p:spPr>
          <a:xfrm>
            <a:off x="4862945" y="2587012"/>
            <a:ext cx="4592782" cy="229671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16834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439333" y="1981198"/>
            <a:ext cx="600286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1.</a:t>
            </a:r>
            <a:r>
              <a:rPr lang="en-US" sz="3500" b="1" u="sng" dirty="0">
                <a:solidFill>
                  <a:srgbClr val="FF0000"/>
                </a:solidFill>
              </a:rPr>
              <a:t>Vocabulary</a:t>
            </a:r>
            <a:r>
              <a:rPr lang="en-US" sz="35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/>
              <a:t>Mountains: </a:t>
            </a:r>
            <a:r>
              <a:rPr lang="vi-VN" sz="3200" b="1" dirty="0"/>
              <a:t>núi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b="1" dirty="0" err="1"/>
              <a:t>Village</a:t>
            </a:r>
            <a:r>
              <a:rPr lang="vi-VN" sz="3200" b="1" dirty="0"/>
              <a:t>: làng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b="1" dirty="0" err="1"/>
              <a:t>City</a:t>
            </a:r>
            <a:r>
              <a:rPr lang="vi-VN" sz="3200" b="1" dirty="0"/>
              <a:t>: thành phố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b="1" dirty="0" err="1"/>
              <a:t>Town</a:t>
            </a:r>
            <a:r>
              <a:rPr lang="vi-VN" sz="3200" b="1" dirty="0"/>
              <a:t>: thị trấn</a:t>
            </a:r>
            <a:endParaRPr lang="en-US" sz="3200" b="1" dirty="0"/>
          </a:p>
          <a:p>
            <a:endParaRPr lang="vi-VN" sz="29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5320149" y="2077504"/>
            <a:ext cx="656281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2. </a:t>
            </a:r>
            <a:r>
              <a:rPr lang="en-US" sz="3500" b="1" u="sng" dirty="0">
                <a:solidFill>
                  <a:srgbClr val="FF0000"/>
                </a:solidFill>
              </a:rPr>
              <a:t>Sentence pattern</a:t>
            </a:r>
            <a:r>
              <a:rPr lang="en-US" sz="35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3500" b="1" dirty="0"/>
              <a:t>-</a:t>
            </a:r>
            <a:r>
              <a:rPr lang="vi-VN" sz="3500" b="1" dirty="0" err="1"/>
              <a:t>Where’s</a:t>
            </a:r>
            <a:r>
              <a:rPr lang="vi-VN" sz="3500" b="1" dirty="0"/>
              <a:t> </a:t>
            </a:r>
            <a:r>
              <a:rPr lang="vi-VN" sz="3500" b="1" dirty="0" err="1"/>
              <a:t>your</a:t>
            </a:r>
            <a:r>
              <a:rPr lang="vi-VN" sz="3500" b="1" dirty="0"/>
              <a:t> </a:t>
            </a:r>
            <a:r>
              <a:rPr lang="vi-VN" sz="3500" b="1" dirty="0" err="1"/>
              <a:t>school</a:t>
            </a:r>
            <a:r>
              <a:rPr lang="vi-VN" sz="3500" b="1" dirty="0"/>
              <a:t>?</a:t>
            </a:r>
          </a:p>
          <a:p>
            <a:r>
              <a:rPr lang="vi-VN" sz="3500" b="1" dirty="0"/>
              <a:t>( Trường của bạn ở đâu vậy?)</a:t>
            </a:r>
          </a:p>
          <a:p>
            <a:r>
              <a:rPr lang="vi-VN" sz="3500" b="1" dirty="0"/>
              <a:t>-&gt; </a:t>
            </a:r>
            <a:r>
              <a:rPr lang="vi-VN" sz="3500" b="1" dirty="0" err="1"/>
              <a:t>It’s</a:t>
            </a:r>
            <a:r>
              <a:rPr lang="vi-VN" sz="3500" b="1" dirty="0"/>
              <a:t> in the </a:t>
            </a:r>
            <a:r>
              <a:rPr lang="vi-VN" sz="3500" b="1" dirty="0" err="1"/>
              <a:t>mountains</a:t>
            </a:r>
            <a:r>
              <a:rPr lang="vi-VN" sz="3500" b="1" dirty="0"/>
              <a:t>.</a:t>
            </a:r>
          </a:p>
          <a:p>
            <a:r>
              <a:rPr lang="vi-VN" sz="3500" b="1" dirty="0"/>
              <a:t>( ở miền núi)</a:t>
            </a:r>
            <a:endParaRPr lang="en-US" sz="35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A7F76-0CC3-BC2A-581C-17F3EF6E4B80}"/>
              </a:ext>
            </a:extLst>
          </p:cNvPr>
          <p:cNvCxnSpPr/>
          <p:nvPr/>
        </p:nvCxnSpPr>
        <p:spPr>
          <a:xfrm>
            <a:off x="5019194" y="1981198"/>
            <a:ext cx="0" cy="3979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BA6A392-FE1A-2650-D138-B66A1B52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E30A1-CF98-CA5A-3608-46A2400C4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2989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L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esson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1 ( 4, 5, 6)</a:t>
            </a:r>
          </a:p>
        </p:txBody>
      </p:sp>
    </p:spTree>
    <p:extLst>
      <p:ext uri="{BB962C8B-B14F-4D97-AF65-F5344CB8AC3E}">
        <p14:creationId xmlns:p14="http://schemas.microsoft.com/office/powerpoint/2010/main" val="1396716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418346" y="133350"/>
            <a:ext cx="9876426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THE SONG: HEAD, SHOULDERS, KNEES AND TOES</a:t>
            </a:r>
          </a:p>
        </p:txBody>
      </p:sp>
      <p:pic>
        <p:nvPicPr>
          <p:cNvPr id="3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D8CDD739-B335-4992-97DA-0FCD64566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726" y="895348"/>
            <a:ext cx="10425045" cy="544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87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Mountains: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ountains">
            <a:hlinkClick r:id="" action="ppaction://media"/>
            <a:extLst>
              <a:ext uri="{FF2B5EF4-FFF2-40B4-BE49-F238E27FC236}">
                <a16:creationId xmlns:a16="http://schemas.microsoft.com/office/drawing/2014/main" id="{ED71927A-59DB-7922-E703-E1249C10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916" y="1544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thành phố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ity">
            <a:hlinkClick r:id="" action="ppaction://media"/>
            <a:extLst>
              <a:ext uri="{FF2B5EF4-FFF2-40B4-BE49-F238E27FC236}">
                <a16:creationId xmlns:a16="http://schemas.microsoft.com/office/drawing/2014/main" id="{3796FDB1-16FF-D6EA-AA50-84267A26D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9773" y="1445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0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Town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thị trấn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B15295-AE32-E402-996E-854AC0E63278}"/>
              </a:ext>
            </a:extLst>
          </p:cNvPr>
          <p:cNvSpPr/>
          <p:nvPr/>
        </p:nvSpPr>
        <p:spPr>
          <a:xfrm>
            <a:off x="2892829" y="1111870"/>
            <a:ext cx="5619404" cy="319598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own">
            <a:hlinkClick r:id="" action="ppaction://media"/>
            <a:extLst>
              <a:ext uri="{FF2B5EF4-FFF2-40B4-BE49-F238E27FC236}">
                <a16:creationId xmlns:a16="http://schemas.microsoft.com/office/drawing/2014/main" id="{D885E614-09B5-4513-72EF-6BF026F6F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9727" y="1328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2238</TotalTime>
  <Words>632</Words>
  <Application>Microsoft Office PowerPoint</Application>
  <PresentationFormat>Widescreen</PresentationFormat>
  <Paragraphs>151</Paragraphs>
  <Slides>31</Slides>
  <Notes>29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.VnBahamasB</vt:lpstr>
      <vt:lpstr>.VnShelley Allegro</vt:lpstr>
      <vt:lpstr>.VnTime</vt:lpstr>
      <vt:lpstr>.VnTimeH</vt:lpstr>
      <vt:lpstr>A3.OpenSansBold-San</vt:lpstr>
      <vt:lpstr>A3.OpenSans-San</vt:lpstr>
      <vt:lpstr>Arial</vt:lpstr>
      <vt:lpstr>Calibri</vt:lpstr>
      <vt:lpstr>Calibri Light</vt:lpstr>
      <vt:lpstr>Cambria</vt:lpstr>
      <vt:lpstr>Gill Sans SemiBold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TRUONG AN</cp:lastModifiedBy>
  <cp:revision>138</cp:revision>
  <dcterms:created xsi:type="dcterms:W3CDTF">2021-11-11T15:46:46Z</dcterms:created>
  <dcterms:modified xsi:type="dcterms:W3CDTF">2023-11-13T02:53:06Z</dcterms:modified>
</cp:coreProperties>
</file>