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1"/>
  </p:notesMasterIdLst>
  <p:sldIdLst>
    <p:sldId id="699" r:id="rId2"/>
    <p:sldId id="705" r:id="rId3"/>
    <p:sldId id="700" r:id="rId4"/>
    <p:sldId id="698" r:id="rId5"/>
    <p:sldId id="353" r:id="rId6"/>
    <p:sldId id="701" r:id="rId7"/>
    <p:sldId id="706" r:id="rId8"/>
    <p:sldId id="707" r:id="rId9"/>
    <p:sldId id="702" r:id="rId10"/>
    <p:sldId id="703" r:id="rId11"/>
    <p:sldId id="684" r:id="rId12"/>
    <p:sldId id="352" r:id="rId13"/>
    <p:sldId id="666" r:id="rId14"/>
    <p:sldId id="689" r:id="rId15"/>
    <p:sldId id="693" r:id="rId16"/>
    <p:sldId id="694" r:id="rId17"/>
    <p:sldId id="695" r:id="rId18"/>
    <p:sldId id="688" r:id="rId19"/>
    <p:sldId id="330" r:id="rId20"/>
    <p:sldId id="683" r:id="rId21"/>
    <p:sldId id="682" r:id="rId22"/>
    <p:sldId id="681" r:id="rId23"/>
    <p:sldId id="692" r:id="rId24"/>
    <p:sldId id="373" r:id="rId25"/>
    <p:sldId id="696" r:id="rId26"/>
    <p:sldId id="644" r:id="rId27"/>
    <p:sldId id="326" r:id="rId28"/>
    <p:sldId id="288" r:id="rId29"/>
    <p:sldId id="652" r:id="rId30"/>
  </p:sldIdLst>
  <p:sldSz cx="12161838" cy="6858000"/>
  <p:notesSz cx="6858000" cy="9144000"/>
  <p:embeddedFontLst>
    <p:embeddedFont>
      <p:font typeface="Nunito" panose="00000500000000000000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</p:embeddedFont>
    <p:embeddedFont>
      <p:font typeface="Modak" panose="020B0604020202020204" charset="0"/>
      <p:regular r:id="rId37"/>
    </p:embeddedFont>
    <p:embeddedFont>
      <p:font typeface="Varela Round" panose="020B0604020202020204" charset="-79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B3B3B"/>
    <a:srgbClr val="DADAFC"/>
    <a:srgbClr val="000000"/>
    <a:srgbClr val="414141"/>
    <a:srgbClr val="FC96AA"/>
    <a:srgbClr val="FFCF56"/>
    <a:srgbClr val="E688E2"/>
    <a:srgbClr val="FCA043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D18A439-D814-4942-9C08-BB6E641FD2A3}">
  <a:tblStyle styleId="{2D18A439-D814-4942-9C08-BB6E641FD2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85267" autoAdjust="0"/>
  </p:normalViewPr>
  <p:slideViewPr>
    <p:cSldViewPr snapToGrid="0">
      <p:cViewPr varScale="1">
        <p:scale>
          <a:sx n="63" d="100"/>
          <a:sy n="63" d="100"/>
        </p:scale>
        <p:origin x="-756" y="-64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1422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22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294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các tình huống vận dụng thực tế (nếu có)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được cộng 1 sticker</a:t>
            </a:r>
          </a:p>
        </p:txBody>
      </p:sp>
    </p:spTree>
    <p:extLst>
      <p:ext uri="{BB962C8B-B14F-4D97-AF65-F5344CB8AC3E}">
        <p14:creationId xmlns:p14="http://schemas.microsoft.com/office/powerpoint/2010/main" val="3669572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423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2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 mm vào bảng con</a:t>
            </a:r>
          </a:p>
        </p:txBody>
      </p:sp>
    </p:spTree>
    <p:extLst>
      <p:ext uri="{BB962C8B-B14F-4D97-AF65-F5344CB8AC3E}">
        <p14:creationId xmlns:p14="http://schemas.microsoft.com/office/powerpoint/2010/main" val="334887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/>
              <a:t>Xong bài 1 thì quay về slide 8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/>
              <a:t>Xong bài 1 thì quay về slide 8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7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" name="Google Shape;95;p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2"/>
          <p:cNvGrpSpPr/>
          <p:nvPr/>
        </p:nvGrpSpPr>
        <p:grpSpPr>
          <a:xfrm>
            <a:off x="296930" y="229629"/>
            <a:ext cx="11635277" cy="6362700"/>
            <a:chOff x="223250" y="172221"/>
            <a:chExt cx="8748100" cy="4772025"/>
          </a:xfrm>
        </p:grpSpPr>
        <p:sp>
          <p:nvSpPr>
            <p:cNvPr id="101" name="Google Shape;101;p2"/>
            <p:cNvSpPr/>
            <p:nvPr/>
          </p:nvSpPr>
          <p:spPr>
            <a:xfrm>
              <a:off x="848050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72938" y="245850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3250" y="4084331"/>
              <a:ext cx="195900" cy="19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7300" y="840833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83063" y="4571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1613" y="3211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9575" y="17222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65375" y="2656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64275" y="3839112"/>
              <a:ext cx="523800" cy="523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231800" y="535001"/>
              <a:ext cx="394200" cy="394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801850" y="365499"/>
              <a:ext cx="169500" cy="169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26738" y="4870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638" y="456287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382172" y="1579800"/>
            <a:ext cx="9397494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05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3182208" y="4816689"/>
            <a:ext cx="5797622" cy="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3182009" y="4633468"/>
            <a:ext cx="5797802" cy="61959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17" name="Google Shape;117;p2"/>
          <p:cNvGrpSpPr/>
          <p:nvPr/>
        </p:nvGrpSpPr>
        <p:grpSpPr>
          <a:xfrm rot="-564852">
            <a:off x="549608" y="4633851"/>
            <a:ext cx="239849" cy="360157"/>
            <a:chOff x="1459800" y="1512500"/>
            <a:chExt cx="131625" cy="197100"/>
          </a:xfrm>
        </p:grpSpPr>
        <p:sp>
          <p:nvSpPr>
            <p:cNvPr id="118" name="Google Shape;118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979841" y="6118559"/>
            <a:ext cx="295401" cy="331191"/>
            <a:chOff x="4791500" y="4541438"/>
            <a:chExt cx="163225" cy="182575"/>
          </a:xfrm>
        </p:grpSpPr>
        <p:sp>
          <p:nvSpPr>
            <p:cNvPr id="123" name="Google Shape;123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9019171" y="483478"/>
            <a:ext cx="256053" cy="303621"/>
            <a:chOff x="1824250" y="1008625"/>
            <a:chExt cx="144250" cy="170625"/>
          </a:xfrm>
        </p:grpSpPr>
        <p:sp>
          <p:nvSpPr>
            <p:cNvPr id="126" name="Google Shape;126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655719" y="1579809"/>
            <a:ext cx="295401" cy="331191"/>
            <a:chOff x="4791500" y="4541438"/>
            <a:chExt cx="163225" cy="182575"/>
          </a:xfrm>
        </p:grpSpPr>
        <p:sp>
          <p:nvSpPr>
            <p:cNvPr id="129" name="Google Shape;129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11467449" y="5393278"/>
            <a:ext cx="256053" cy="303621"/>
            <a:chOff x="1824250" y="1008625"/>
            <a:chExt cx="144250" cy="170625"/>
          </a:xfrm>
        </p:grpSpPr>
        <p:sp>
          <p:nvSpPr>
            <p:cNvPr id="132" name="Google Shape;132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4" name="Google Shape;134;p2"/>
          <p:cNvGrpSpPr/>
          <p:nvPr/>
        </p:nvGrpSpPr>
        <p:grpSpPr>
          <a:xfrm rot="-564885">
            <a:off x="2884652" y="249644"/>
            <a:ext cx="204518" cy="307120"/>
            <a:chOff x="1459800" y="1512500"/>
            <a:chExt cx="131625" cy="197100"/>
          </a:xfrm>
        </p:grpSpPr>
        <p:sp>
          <p:nvSpPr>
            <p:cNvPr id="135" name="Google Shape;135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10063142" y="907423"/>
            <a:ext cx="417604" cy="468195"/>
            <a:chOff x="4791500" y="4541438"/>
            <a:chExt cx="163225" cy="182575"/>
          </a:xfrm>
        </p:grpSpPr>
        <p:sp>
          <p:nvSpPr>
            <p:cNvPr id="140" name="Google Shape;140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2" name="Google Shape;142;p2"/>
          <p:cNvGrpSpPr/>
          <p:nvPr/>
        </p:nvGrpSpPr>
        <p:grpSpPr>
          <a:xfrm>
            <a:off x="2851171" y="5971876"/>
            <a:ext cx="271459" cy="321889"/>
            <a:chOff x="1824250" y="1008625"/>
            <a:chExt cx="144250" cy="170625"/>
          </a:xfrm>
        </p:grpSpPr>
        <p:sp>
          <p:nvSpPr>
            <p:cNvPr id="143" name="Google Shape;143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5110898">
            <a:off x="7932494" y="603644"/>
            <a:ext cx="682215" cy="565498"/>
            <a:chOff x="3478568" y="540468"/>
            <a:chExt cx="511644" cy="425160"/>
          </a:xfrm>
        </p:grpSpPr>
        <p:sp>
          <p:nvSpPr>
            <p:cNvPr id="146" name="Google Shape;146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465429" y="250131"/>
            <a:ext cx="971387" cy="926404"/>
            <a:chOff x="435062" y="187598"/>
            <a:chExt cx="730347" cy="694803"/>
          </a:xfrm>
        </p:grpSpPr>
        <p:sp>
          <p:nvSpPr>
            <p:cNvPr id="162" name="Google Shape;162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" name="Google Shape;189;p2"/>
          <p:cNvGrpSpPr/>
          <p:nvPr/>
        </p:nvGrpSpPr>
        <p:grpSpPr>
          <a:xfrm rot="3257869">
            <a:off x="10745308" y="2159203"/>
            <a:ext cx="682224" cy="565504"/>
            <a:chOff x="3478568" y="540468"/>
            <a:chExt cx="511644" cy="425160"/>
          </a:xfrm>
        </p:grpSpPr>
        <p:sp>
          <p:nvSpPr>
            <p:cNvPr id="190" name="Google Shape;190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5130198">
            <a:off x="1337513" y="5811576"/>
            <a:ext cx="973775" cy="924091"/>
            <a:chOff x="435062" y="187598"/>
            <a:chExt cx="730347" cy="694803"/>
          </a:xfrm>
        </p:grpSpPr>
        <p:sp>
          <p:nvSpPr>
            <p:cNvPr id="206" name="Google Shape;206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" name="Google Shape;225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" name="Google Shape;226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212" y="122634"/>
            <a:ext cx="11884074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57625" y="1505700"/>
            <a:ext cx="10246588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596">
                <a:solidFill>
                  <a:srgbClr val="434343"/>
                </a:solidFill>
              </a:defRPr>
            </a:lvl1pPr>
            <a:lvl2pPr marL="1216152" lvl="1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4228" lvl="2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2304" lvl="3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0380" lvl="4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48456" lvl="5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56532" lvl="6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4608" lvl="7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2684" lvl="8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212" y="122634"/>
            <a:ext cx="11884074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64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601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1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33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5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0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61100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69233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0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74" r:id="rId3"/>
    <p:sldLayoutId id="2147483675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gif"/><Relationship Id="rId5" Type="http://schemas.openxmlformats.org/officeDocument/2006/relationships/image" Target="../media/image23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90B15-248D-46F5-81D3-BC6BB65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1600flower_14018">
            <a:extLst>
              <a:ext uri="{FF2B5EF4-FFF2-40B4-BE49-F238E27FC236}">
                <a16:creationId xmlns:a16="http://schemas.microsoft.com/office/drawing/2014/main" xmlns="" id="{083539AA-906E-469C-BFB1-13B4AE48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8713"/>
            <a:ext cx="11518665" cy="53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xmlns="" id="{A558371B-A661-401B-9924-F4BB842A7B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034" y="187575"/>
            <a:ext cx="10581795" cy="11401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192" kern="10" dirty="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THỂ LỚP </a:t>
            </a:r>
            <a:r>
              <a:rPr lang="en-US" sz="3192" kern="10" dirty="0" smtClean="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endParaRPr lang="en-US" sz="3192" kern="10" dirty="0">
              <a:solidFill>
                <a:srgbClr val="FF0000"/>
              </a:solidFill>
              <a:effectLst>
                <a:prstShdw prst="shdw17" dist="17961" dir="2700000">
                  <a:srgbClr val="990000"/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192" kern="10" dirty="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VỀ DỰ GIỜ TOÁN</a:t>
            </a:r>
          </a:p>
        </p:txBody>
      </p:sp>
    </p:spTree>
    <p:extLst>
      <p:ext uri="{BB962C8B-B14F-4D97-AF65-F5344CB8AC3E}">
        <p14:creationId xmlns:p14="http://schemas.microsoft.com/office/powerpoint/2010/main" val="327912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79490" y="2326343"/>
            <a:ext cx="11332694" cy="187158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1000 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</a:p>
          <a:p>
            <a:pPr marL="139700"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 = 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68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26D31B-819A-0E6D-1818-2B0AF4CEC020}"/>
              </a:ext>
            </a:extLst>
          </p:cNvPr>
          <p:cNvSpPr txBox="1"/>
          <p:nvPr/>
        </p:nvSpPr>
        <p:spPr>
          <a:xfrm>
            <a:off x="2247253" y="497778"/>
            <a:ext cx="8570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Giới thiệu dụng cụ đo thể tích:</a:t>
            </a:r>
          </a:p>
        </p:txBody>
      </p:sp>
      <p:pic>
        <p:nvPicPr>
          <p:cNvPr id="3" name="Picture 2" descr="Ca đong nhựa thể tích 500mL | Shopee Việt Nam">
            <a:extLst>
              <a:ext uri="{FF2B5EF4-FFF2-40B4-BE49-F238E27FC236}">
                <a16:creationId xmlns:a16="http://schemas.microsoft.com/office/drawing/2014/main" xmlns="" id="{5916C8F8-BEA2-E50C-144C-286BDC9D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9" t="13793" r="10366" b="10345"/>
          <a:stretch/>
        </p:blipFill>
        <p:spPr bwMode="auto">
          <a:xfrm>
            <a:off x="1839965" y="1689315"/>
            <a:ext cx="3979839" cy="409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6095587-818C-B6A5-00E6-25F95F1A8164}"/>
              </a:ext>
            </a:extLst>
          </p:cNvPr>
          <p:cNvGrpSpPr/>
          <p:nvPr/>
        </p:nvGrpSpPr>
        <p:grpSpPr>
          <a:xfrm>
            <a:off x="6231235" y="1696146"/>
            <a:ext cx="4090638" cy="4090638"/>
            <a:chOff x="5952265" y="1696146"/>
            <a:chExt cx="4090638" cy="4090638"/>
          </a:xfrm>
        </p:grpSpPr>
        <p:pic>
          <p:nvPicPr>
            <p:cNvPr id="1028" name="Picture 4" descr="Ca đong nhựa có vạch đo lường ML nhiều thể tích | Shopee Việt Nam">
              <a:extLst>
                <a:ext uri="{FF2B5EF4-FFF2-40B4-BE49-F238E27FC236}">
                  <a16:creationId xmlns:a16="http://schemas.microsoft.com/office/drawing/2014/main" xmlns="" id="{96AF7B87-06EE-9DDE-3F01-967E464A4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265" y="1696146"/>
              <a:ext cx="4090638" cy="4090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0B93A7D-C70E-E26D-7DBE-E65866144FFA}"/>
                </a:ext>
              </a:extLst>
            </p:cNvPr>
            <p:cNvSpPr/>
            <p:nvPr/>
          </p:nvSpPr>
          <p:spPr>
            <a:xfrm>
              <a:off x="5952265" y="1696146"/>
              <a:ext cx="1626406" cy="707886"/>
            </a:xfrm>
            <a:prstGeom prst="rect">
              <a:avLst/>
            </a:prstGeom>
            <a:solidFill>
              <a:srgbClr val="3B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8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9" y="2090100"/>
            <a:ext cx="11944743" cy="22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914056" y="139116"/>
            <a:ext cx="7686652" cy="909883"/>
            <a:chOff x="906178" y="518160"/>
            <a:chExt cx="7724826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692241" y="721160"/>
              <a:ext cx="6938763" cy="64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Số?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468449-FDCC-1418-77DC-4C042E6FECD9}"/>
              </a:ext>
            </a:extLst>
          </p:cNvPr>
          <p:cNvSpPr txBox="1"/>
          <p:nvPr/>
        </p:nvSpPr>
        <p:spPr>
          <a:xfrm>
            <a:off x="642011" y="1042110"/>
            <a:ext cx="9885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Rót hết nước từ bình sang 3 ca (như hình vẽ).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66510D8-06C7-8C1B-CAA6-A623B5FD79FF}"/>
              </a:ext>
            </a:extLst>
          </p:cNvPr>
          <p:cNvGrpSpPr/>
          <p:nvPr/>
        </p:nvGrpSpPr>
        <p:grpSpPr>
          <a:xfrm>
            <a:off x="642011" y="1820911"/>
            <a:ext cx="5247346" cy="2482667"/>
            <a:chOff x="1137956" y="1964709"/>
            <a:chExt cx="5247346" cy="248266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5F77DB1-E775-220E-E9F7-0958D151891E}"/>
                </a:ext>
              </a:extLst>
            </p:cNvPr>
            <p:cNvSpPr txBox="1"/>
            <p:nvPr/>
          </p:nvSpPr>
          <p:spPr>
            <a:xfrm>
              <a:off x="1137956" y="1964709"/>
              <a:ext cx="5247346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/>
                <a:t>a) Ca A có 500 ml nước, ca B có       mn nước, ca C có        ml nước.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6D5E57D-E0A3-8EBC-057B-9B1F8B8395FE}"/>
                </a:ext>
              </a:extLst>
            </p:cNvPr>
            <p:cNvSpPr/>
            <p:nvPr/>
          </p:nvSpPr>
          <p:spPr>
            <a:xfrm>
              <a:off x="2883821" y="3002590"/>
              <a:ext cx="634294" cy="5715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3B3B3B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F724E2C-64BB-2934-7A80-DE7F5C6797E4}"/>
                </a:ext>
              </a:extLst>
            </p:cNvPr>
            <p:cNvSpPr/>
            <p:nvPr/>
          </p:nvSpPr>
          <p:spPr>
            <a:xfrm>
              <a:off x="2369794" y="3854359"/>
              <a:ext cx="634294" cy="5715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3B3B3B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D0E9BFA-5BBC-EEBC-0B1B-E149412162EB}"/>
              </a:ext>
            </a:extLst>
          </p:cNvPr>
          <p:cNvGrpSpPr/>
          <p:nvPr/>
        </p:nvGrpSpPr>
        <p:grpSpPr>
          <a:xfrm>
            <a:off x="642010" y="4436048"/>
            <a:ext cx="5438909" cy="1651671"/>
            <a:chOff x="1137955" y="4579846"/>
            <a:chExt cx="5438909" cy="16516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59E10DB-8B92-5CB2-0A39-D4F13EAED9CE}"/>
                </a:ext>
              </a:extLst>
            </p:cNvPr>
            <p:cNvSpPr txBox="1"/>
            <p:nvPr/>
          </p:nvSpPr>
          <p:spPr>
            <a:xfrm>
              <a:off x="1137955" y="4579846"/>
              <a:ext cx="5438909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/>
                <a:t>b) Lúc đầu, lượng nước trong bình có là           ml.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126EF53F-25CC-BC6D-0862-BD9948BD7A6C}"/>
                </a:ext>
              </a:extLst>
            </p:cNvPr>
            <p:cNvSpPr/>
            <p:nvPr/>
          </p:nvSpPr>
          <p:spPr>
            <a:xfrm>
              <a:off x="4738971" y="5621332"/>
              <a:ext cx="634294" cy="5715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3B3B3B"/>
                  </a:solidFill>
                </a:rPr>
                <a:t>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DA06EA7-0DEC-4968-362F-D94D7E0CB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919" y="2218595"/>
            <a:ext cx="6080919" cy="334065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8AC1050-1CFC-A7C4-8DE4-2AB7688D7D3F}"/>
              </a:ext>
            </a:extLst>
          </p:cNvPr>
          <p:cNvGrpSpPr/>
          <p:nvPr/>
        </p:nvGrpSpPr>
        <p:grpSpPr>
          <a:xfrm>
            <a:off x="2189066" y="2823696"/>
            <a:ext cx="1031914" cy="605304"/>
            <a:chOff x="8060946" y="1063143"/>
            <a:chExt cx="901485" cy="65716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AB52106D-1B0F-5FD0-6901-DBF593ECC70A}"/>
                </a:ext>
              </a:extLst>
            </p:cNvPr>
            <p:cNvSpPr/>
            <p:nvPr/>
          </p:nvSpPr>
          <p:spPr>
            <a:xfrm>
              <a:off x="8183105" y="1063144"/>
              <a:ext cx="657168" cy="6571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D501AE30-2F7B-1A02-4486-88A4203CED60}"/>
                </a:ext>
              </a:extLst>
            </p:cNvPr>
            <p:cNvSpPr/>
            <p:nvPr/>
          </p:nvSpPr>
          <p:spPr>
            <a:xfrm>
              <a:off x="8060946" y="1063143"/>
              <a:ext cx="901485" cy="657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0000"/>
                  </a:solidFill>
                </a:rPr>
                <a:t>200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354EBED-EFD5-02FB-F789-2C9678EFEA05}"/>
              </a:ext>
            </a:extLst>
          </p:cNvPr>
          <p:cNvGrpSpPr/>
          <p:nvPr/>
        </p:nvGrpSpPr>
        <p:grpSpPr>
          <a:xfrm>
            <a:off x="3873916" y="5443757"/>
            <a:ext cx="1372507" cy="612928"/>
            <a:chOff x="8081476" y="1077343"/>
            <a:chExt cx="1199029" cy="66544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6A8405D0-EABB-C6E4-583E-6FF275F3F71E}"/>
                </a:ext>
              </a:extLst>
            </p:cNvPr>
            <p:cNvSpPr/>
            <p:nvPr/>
          </p:nvSpPr>
          <p:spPr>
            <a:xfrm>
              <a:off x="8210252" y="1077343"/>
              <a:ext cx="941478" cy="6571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87D33E4-A15B-7D62-DC46-BD8261BFDFFD}"/>
                </a:ext>
              </a:extLst>
            </p:cNvPr>
            <p:cNvSpPr/>
            <p:nvPr/>
          </p:nvSpPr>
          <p:spPr>
            <a:xfrm>
              <a:off x="8081476" y="1085622"/>
              <a:ext cx="1199029" cy="657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0000"/>
                  </a:solidFill>
                </a:rPr>
                <a:t>1 000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DF9DB4D-10A6-07A7-21B8-A54DE24F9FF9}"/>
              </a:ext>
            </a:extLst>
          </p:cNvPr>
          <p:cNvGrpSpPr/>
          <p:nvPr/>
        </p:nvGrpSpPr>
        <p:grpSpPr>
          <a:xfrm>
            <a:off x="1654976" y="3698275"/>
            <a:ext cx="1031914" cy="605304"/>
            <a:chOff x="8060946" y="1063143"/>
            <a:chExt cx="901485" cy="65716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A847B981-89D1-96A0-93F1-4A87B3ED178E}"/>
                </a:ext>
              </a:extLst>
            </p:cNvPr>
            <p:cNvSpPr/>
            <p:nvPr/>
          </p:nvSpPr>
          <p:spPr>
            <a:xfrm>
              <a:off x="8183105" y="1063144"/>
              <a:ext cx="657168" cy="6571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08529849-8DB4-7092-2912-7B9C2C3D60E4}"/>
                </a:ext>
              </a:extLst>
            </p:cNvPr>
            <p:cNvSpPr/>
            <p:nvPr/>
          </p:nvSpPr>
          <p:spPr>
            <a:xfrm>
              <a:off x="8060946" y="1063143"/>
              <a:ext cx="901485" cy="657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0000"/>
                  </a:solidFill>
                </a:rPr>
                <a:t>300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8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954957" y="154983"/>
            <a:ext cx="10808256" cy="909882"/>
            <a:chOff x="906178" y="518160"/>
            <a:chExt cx="10861933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692242" y="743381"/>
              <a:ext cx="10075869" cy="52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/>
                <a:t>Trong phích có 1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400"/>
                <a:t> nước. Rót nước ở phích sang 3 ca (như hình vẽ).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6076E9-3DF8-54D0-6EB4-E53F65B8C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9595" y="902311"/>
            <a:ext cx="7482648" cy="36004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7EB1C56-5D64-9761-F7B0-A35B1BEC22A9}"/>
              </a:ext>
            </a:extLst>
          </p:cNvPr>
          <p:cNvGrpSpPr/>
          <p:nvPr/>
        </p:nvGrpSpPr>
        <p:grpSpPr>
          <a:xfrm>
            <a:off x="371579" y="4320154"/>
            <a:ext cx="4425936" cy="820674"/>
            <a:chOff x="1137956" y="4579846"/>
            <a:chExt cx="4425936" cy="8206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6D94779-C101-AEFB-7928-F85E031594D4}"/>
                </a:ext>
              </a:extLst>
            </p:cNvPr>
            <p:cNvSpPr txBox="1"/>
            <p:nvPr/>
          </p:nvSpPr>
          <p:spPr>
            <a:xfrm>
              <a:off x="1137956" y="4579846"/>
              <a:ext cx="44259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/>
                <a:t>a) 1 </a:t>
              </a:r>
              <a:r>
                <a:rPr lang="en-US" sz="36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/>
                <a:t> =          ml.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D6016CB-4F24-A1CB-FA30-EAB9A69F4E01}"/>
                </a:ext>
              </a:extLst>
            </p:cNvPr>
            <p:cNvSpPr/>
            <p:nvPr/>
          </p:nvSpPr>
          <p:spPr>
            <a:xfrm>
              <a:off x="3033777" y="4809164"/>
              <a:ext cx="634294" cy="5715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3B3B3B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3C6EA9F-ED31-DC94-20DD-43D14A960930}"/>
              </a:ext>
            </a:extLst>
          </p:cNvPr>
          <p:cNvGrpSpPr/>
          <p:nvPr/>
        </p:nvGrpSpPr>
        <p:grpSpPr>
          <a:xfrm>
            <a:off x="1882795" y="4508071"/>
            <a:ext cx="1372507" cy="612928"/>
            <a:chOff x="8081476" y="1077343"/>
            <a:chExt cx="1199029" cy="6654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EEDEFAEF-0D23-9B19-0113-C5036E2BC32C}"/>
                </a:ext>
              </a:extLst>
            </p:cNvPr>
            <p:cNvSpPr/>
            <p:nvPr/>
          </p:nvSpPr>
          <p:spPr>
            <a:xfrm>
              <a:off x="8210252" y="1077343"/>
              <a:ext cx="941478" cy="6571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1DDB9AF-5118-AC72-5F94-06934B92946F}"/>
                </a:ext>
              </a:extLst>
            </p:cNvPr>
            <p:cNvSpPr/>
            <p:nvPr/>
          </p:nvSpPr>
          <p:spPr>
            <a:xfrm>
              <a:off x="8081476" y="1085622"/>
              <a:ext cx="1199029" cy="657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0000"/>
                  </a:solidFill>
                </a:rPr>
                <a:t>1 000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4869882-E805-17E4-E87F-148BCCD9328C}"/>
              </a:ext>
            </a:extLst>
          </p:cNvPr>
          <p:cNvGrpSpPr/>
          <p:nvPr/>
        </p:nvGrpSpPr>
        <p:grpSpPr>
          <a:xfrm>
            <a:off x="371579" y="5121765"/>
            <a:ext cx="12166550" cy="820674"/>
            <a:chOff x="1137956" y="4579846"/>
            <a:chExt cx="12166550" cy="82067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0D475F7-6142-1F7A-AC1B-0CA56EA3A3AC}"/>
                </a:ext>
              </a:extLst>
            </p:cNvPr>
            <p:cNvSpPr txBox="1"/>
            <p:nvPr/>
          </p:nvSpPr>
          <p:spPr>
            <a:xfrm>
              <a:off x="1137956" y="4579846"/>
              <a:ext cx="12166550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/>
                <a:t>b) Sau khi rót, lượng nước còn lại trong phích là       ml.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01DF0D5F-8707-4482-D0BB-0897A8F0F3E7}"/>
                </a:ext>
              </a:extLst>
            </p:cNvPr>
            <p:cNvSpPr/>
            <p:nvPr/>
          </p:nvSpPr>
          <p:spPr>
            <a:xfrm>
              <a:off x="11108394" y="4826396"/>
              <a:ext cx="634294" cy="5715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3B3B3B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CF3FE80-F88B-7923-11EF-6D90E71C690C}"/>
              </a:ext>
            </a:extLst>
          </p:cNvPr>
          <p:cNvGrpSpPr/>
          <p:nvPr/>
        </p:nvGrpSpPr>
        <p:grpSpPr>
          <a:xfrm>
            <a:off x="10084441" y="5299581"/>
            <a:ext cx="1149445" cy="671257"/>
            <a:chOff x="8038846" y="1063144"/>
            <a:chExt cx="901485" cy="67125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8826A8FC-2A70-F479-7941-926E94AB3111}"/>
                </a:ext>
              </a:extLst>
            </p:cNvPr>
            <p:cNvSpPr/>
            <p:nvPr/>
          </p:nvSpPr>
          <p:spPr>
            <a:xfrm>
              <a:off x="8183105" y="1063144"/>
              <a:ext cx="599178" cy="6571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6DA5A94A-1259-E002-24B0-68B95FDABF19}"/>
                </a:ext>
              </a:extLst>
            </p:cNvPr>
            <p:cNvSpPr/>
            <p:nvPr/>
          </p:nvSpPr>
          <p:spPr>
            <a:xfrm>
              <a:off x="8038846" y="1077233"/>
              <a:ext cx="901485" cy="657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00"/>
                  </a:solidFill>
                </a:rPr>
                <a:t>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488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F2152F-0156-0D11-D850-55F9CC0AE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E2B03A-6C30-9688-04B2-4AE9D28E9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1559391" y="429792"/>
            <a:ext cx="7686653" cy="909883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692242" y="721160"/>
              <a:ext cx="6938763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(theo mẫu).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671469-02D5-1715-594F-CCFCA675429C}"/>
              </a:ext>
            </a:extLst>
          </p:cNvPr>
          <p:cNvSpPr txBox="1"/>
          <p:nvPr/>
        </p:nvSpPr>
        <p:spPr>
          <a:xfrm>
            <a:off x="2341571" y="3975597"/>
            <a:ext cx="6904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a) 120 ml – 20 ml = 100 ml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12E7E7-FFEA-E00C-2760-3265FB69CE96}"/>
              </a:ext>
            </a:extLst>
          </p:cNvPr>
          <p:cNvSpPr txBox="1"/>
          <p:nvPr/>
        </p:nvSpPr>
        <p:spPr>
          <a:xfrm>
            <a:off x="2341570" y="5073394"/>
            <a:ext cx="6904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b) 12 ml x 3 = 36 ml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10F2DA-F92B-4D07-A3C2-31432485A77F}"/>
              </a:ext>
            </a:extLst>
          </p:cNvPr>
          <p:cNvSpPr/>
          <p:nvPr/>
        </p:nvSpPr>
        <p:spPr>
          <a:xfrm>
            <a:off x="6867477" y="4006374"/>
            <a:ext cx="1769957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06EE90-03FB-F560-6DDD-A9838B9ACEB7}"/>
              </a:ext>
            </a:extLst>
          </p:cNvPr>
          <p:cNvSpPr/>
          <p:nvPr/>
        </p:nvSpPr>
        <p:spPr>
          <a:xfrm>
            <a:off x="5579542" y="5104171"/>
            <a:ext cx="1769957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B85295-4934-AFF1-DDFD-C46A7ED87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772" y="1430663"/>
            <a:ext cx="7268173" cy="2453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23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8C08F8-DF3F-BBDD-A125-7E9C00C02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278" y="532259"/>
            <a:ext cx="4819048" cy="368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6FAA9F-4E45-9729-DC60-668ACEA82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309" y="321679"/>
            <a:ext cx="6615969" cy="2712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D65FA2-6F35-D858-1F6A-A27CA6A5BF10}"/>
              </a:ext>
            </a:extLst>
          </p:cNvPr>
          <p:cNvGrpSpPr/>
          <p:nvPr/>
        </p:nvGrpSpPr>
        <p:grpSpPr>
          <a:xfrm>
            <a:off x="257533" y="77317"/>
            <a:ext cx="909881" cy="909883"/>
            <a:chOff x="715678" y="2423160"/>
            <a:chExt cx="914400" cy="9144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55CA2641-FE56-91E3-BD31-E7FC4A57A32D}"/>
                </a:ext>
              </a:extLst>
            </p:cNvPr>
            <p:cNvSpPr/>
            <p:nvPr/>
          </p:nvSpPr>
          <p:spPr>
            <a:xfrm>
              <a:off x="742950" y="2514600"/>
              <a:ext cx="731520" cy="731520"/>
            </a:xfrm>
            <a:prstGeom prst="ellipse">
              <a:avLst/>
            </a:prstGeom>
            <a:solidFill>
              <a:srgbClr val="AC84C5"/>
            </a:solidFill>
            <a:ln>
              <a:solidFill>
                <a:srgbClr val="947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79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6D93420-A0EE-DFC9-F36B-87B653BC43D6}"/>
                </a:ext>
              </a:extLst>
            </p:cNvPr>
            <p:cNvSpPr/>
            <p:nvPr/>
          </p:nvSpPr>
          <p:spPr>
            <a:xfrm>
              <a:off x="715678" y="2423160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981">
                  <a:ln w="57150">
                    <a:solidFill>
                      <a:schemeClr val="accent6"/>
                    </a:solidFill>
                  </a:ln>
                  <a:solidFill>
                    <a:srgbClr val="FFFFFF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4AB08B-6330-2EC9-6DAF-5189745EC3EC}"/>
              </a:ext>
            </a:extLst>
          </p:cNvPr>
          <p:cNvSpPr txBox="1"/>
          <p:nvPr/>
        </p:nvSpPr>
        <p:spPr>
          <a:xfrm>
            <a:off x="933023" y="3429000"/>
            <a:ext cx="293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Tóm tắt: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B22DEBF-BF62-D27C-3A2F-ECA643131F08}"/>
              </a:ext>
            </a:extLst>
          </p:cNvPr>
          <p:cNvSpPr txBox="1"/>
          <p:nvPr/>
        </p:nvSpPr>
        <p:spPr>
          <a:xfrm>
            <a:off x="1012575" y="4170138"/>
            <a:ext cx="724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Chai dầu	: 750 ml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2F76913-493C-F39A-C55D-B6C5BA5ADA4A}"/>
              </a:ext>
            </a:extLst>
          </p:cNvPr>
          <p:cNvSpPr txBox="1"/>
          <p:nvPr/>
        </p:nvSpPr>
        <p:spPr>
          <a:xfrm>
            <a:off x="1012575" y="4876467"/>
            <a:ext cx="724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Còn lại	: 350 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94F743A-3F55-D01C-BD91-A1DE64A80657}"/>
              </a:ext>
            </a:extLst>
          </p:cNvPr>
          <p:cNvSpPr txBox="1"/>
          <p:nvPr/>
        </p:nvSpPr>
        <p:spPr>
          <a:xfrm>
            <a:off x="1012575" y="5582796"/>
            <a:ext cx="724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Đã dùng	: … ml?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D933373A-CC26-E959-22F1-9701CCBD0F71}"/>
              </a:ext>
            </a:extLst>
          </p:cNvPr>
          <p:cNvCxnSpPr>
            <a:cxnSpLocks/>
          </p:cNvCxnSpPr>
          <p:nvPr/>
        </p:nvCxnSpPr>
        <p:spPr>
          <a:xfrm>
            <a:off x="4377939" y="844669"/>
            <a:ext cx="27977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D43E800-D3D3-2FB1-2D13-698068BD7696}"/>
              </a:ext>
            </a:extLst>
          </p:cNvPr>
          <p:cNvCxnSpPr>
            <a:cxnSpLocks/>
          </p:cNvCxnSpPr>
          <p:nvPr/>
        </p:nvCxnSpPr>
        <p:spPr>
          <a:xfrm>
            <a:off x="1012575" y="2473861"/>
            <a:ext cx="62871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13BDD64-CDD4-6A82-EB9F-58E23D844968}"/>
              </a:ext>
            </a:extLst>
          </p:cNvPr>
          <p:cNvCxnSpPr>
            <a:cxnSpLocks/>
          </p:cNvCxnSpPr>
          <p:nvPr/>
        </p:nvCxnSpPr>
        <p:spPr>
          <a:xfrm>
            <a:off x="1043571" y="3033708"/>
            <a:ext cx="194627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718F802-29AE-B307-0008-5C8332AE9082}"/>
              </a:ext>
            </a:extLst>
          </p:cNvPr>
          <p:cNvCxnSpPr>
            <a:cxnSpLocks/>
          </p:cNvCxnSpPr>
          <p:nvPr/>
        </p:nvCxnSpPr>
        <p:spPr>
          <a:xfrm>
            <a:off x="2958851" y="1945464"/>
            <a:ext cx="3534937" cy="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3A3F20C-9944-A487-D1B1-0C8879566C38}"/>
              </a:ext>
            </a:extLst>
          </p:cNvPr>
          <p:cNvSpPr/>
          <p:nvPr/>
        </p:nvSpPr>
        <p:spPr>
          <a:xfrm>
            <a:off x="2958851" y="1394848"/>
            <a:ext cx="1419088" cy="6365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22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B7154A-AB91-792B-9DA8-E7C428E46E2E}"/>
              </a:ext>
            </a:extLst>
          </p:cNvPr>
          <p:cNvSpPr/>
          <p:nvPr/>
        </p:nvSpPr>
        <p:spPr>
          <a:xfrm>
            <a:off x="1019522" y="2617331"/>
            <a:ext cx="10122794" cy="3502868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38CA5DF-2DBC-6A6C-AD45-F0F5E6BEBB62}"/>
              </a:ext>
            </a:extLst>
          </p:cNvPr>
          <p:cNvGrpSpPr/>
          <p:nvPr/>
        </p:nvGrpSpPr>
        <p:grpSpPr>
          <a:xfrm>
            <a:off x="884642" y="278740"/>
            <a:ext cx="909881" cy="909882"/>
            <a:chOff x="715678" y="2423160"/>
            <a:chExt cx="914400" cy="9144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727ED5E5-63EC-8557-5F19-ED58D2B709C2}"/>
                </a:ext>
              </a:extLst>
            </p:cNvPr>
            <p:cNvSpPr/>
            <p:nvPr/>
          </p:nvSpPr>
          <p:spPr>
            <a:xfrm>
              <a:off x="742950" y="2514600"/>
              <a:ext cx="731520" cy="731520"/>
            </a:xfrm>
            <a:prstGeom prst="ellipse">
              <a:avLst/>
            </a:prstGeom>
            <a:solidFill>
              <a:srgbClr val="AC84C5"/>
            </a:solidFill>
            <a:ln>
              <a:solidFill>
                <a:srgbClr val="947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79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6B5548B0-B90A-CA31-A5B3-5744B8DB6A65}"/>
                </a:ext>
              </a:extLst>
            </p:cNvPr>
            <p:cNvSpPr/>
            <p:nvPr/>
          </p:nvSpPr>
          <p:spPr>
            <a:xfrm>
              <a:off x="715678" y="2423160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981">
                  <a:ln w="57150">
                    <a:solidFill>
                      <a:schemeClr val="accent6"/>
                    </a:solidFill>
                  </a:ln>
                  <a:solidFill>
                    <a:srgbClr val="FFFFFF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8C83C9-5B5C-7B53-5278-02D00AD668D6}"/>
              </a:ext>
            </a:extLst>
          </p:cNvPr>
          <p:cNvSpPr txBox="1"/>
          <p:nvPr/>
        </p:nvSpPr>
        <p:spPr>
          <a:xfrm>
            <a:off x="3625075" y="2935410"/>
            <a:ext cx="389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/>
              <a:t>Bài giải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193059-6EDE-93A4-7A66-0C15D74C3256}"/>
              </a:ext>
            </a:extLst>
          </p:cNvPr>
          <p:cNvSpPr txBox="1"/>
          <p:nvPr/>
        </p:nvSpPr>
        <p:spPr>
          <a:xfrm>
            <a:off x="2840572" y="3576897"/>
            <a:ext cx="648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Mẹ đã dùng số mi-li-lít dầu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2AFE51-2112-A775-AAC8-1AD97191DF7C}"/>
              </a:ext>
            </a:extLst>
          </p:cNvPr>
          <p:cNvSpPr txBox="1"/>
          <p:nvPr/>
        </p:nvSpPr>
        <p:spPr>
          <a:xfrm>
            <a:off x="3670851" y="4218385"/>
            <a:ext cx="511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750 – 350 = 400 (ml)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67D53E-3820-B233-43EF-EB9AD1B9E424}"/>
              </a:ext>
            </a:extLst>
          </p:cNvPr>
          <p:cNvSpPr txBox="1"/>
          <p:nvPr/>
        </p:nvSpPr>
        <p:spPr>
          <a:xfrm>
            <a:off x="4728668" y="4948894"/>
            <a:ext cx="511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Đáp số: 400 ml.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9520DC-8446-2C2E-F1C9-8CFCA066C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7" r="40856"/>
          <a:stretch/>
        </p:blipFill>
        <p:spPr>
          <a:xfrm>
            <a:off x="4068899" y="208318"/>
            <a:ext cx="3695299" cy="25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1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7384" y="891199"/>
            <a:ext cx="13396606" cy="2537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2</a:t>
            </a:fld>
            <a:endParaRPr lang="en-US"/>
          </a:p>
        </p:txBody>
      </p:sp>
      <p:pic>
        <p:nvPicPr>
          <p:cNvPr id="5" name="Lớp Chúng Ta Đoàn Kết - Nhạc Thiếu Nhi Có Lờ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18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88D8EF-31C6-3D57-85E0-86FAEA974654}"/>
              </a:ext>
            </a:extLst>
          </p:cNvPr>
          <p:cNvSpPr/>
          <p:nvPr/>
        </p:nvSpPr>
        <p:spPr>
          <a:xfrm>
            <a:off x="1174287" y="555362"/>
            <a:ext cx="9957440" cy="110068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10000"/>
                  </a:schemeClr>
                </a:solidFill>
              </a:rPr>
              <a:t>Muốn đo dung tích, ta có thể sử dụng đơn vị nào dưới đây?</a:t>
            </a:r>
            <a:endParaRPr lang="en-US" sz="4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xmlns="" id="{608AF134-7939-71B6-291E-8291B9D64E6E}"/>
              </a:ext>
            </a:extLst>
          </p:cNvPr>
          <p:cNvSpPr/>
          <p:nvPr/>
        </p:nvSpPr>
        <p:spPr>
          <a:xfrm>
            <a:off x="2135467" y="2083084"/>
            <a:ext cx="8035081" cy="1222590"/>
          </a:xfrm>
          <a:custGeom>
            <a:avLst/>
            <a:gdLst>
              <a:gd name="connsiteX0" fmla="*/ 0 w 9722448"/>
              <a:gd name="connsiteY0" fmla="*/ 246561 h 1479334"/>
              <a:gd name="connsiteX1" fmla="*/ 246561 w 9722448"/>
              <a:gd name="connsiteY1" fmla="*/ 0 h 1479334"/>
              <a:gd name="connsiteX2" fmla="*/ 998092 w 9722448"/>
              <a:gd name="connsiteY2" fmla="*/ 0 h 1479334"/>
              <a:gd name="connsiteX3" fmla="*/ 1749623 w 9722448"/>
              <a:gd name="connsiteY3" fmla="*/ 0 h 1479334"/>
              <a:gd name="connsiteX4" fmla="*/ 2408860 w 9722448"/>
              <a:gd name="connsiteY4" fmla="*/ 0 h 1479334"/>
              <a:gd name="connsiteX5" fmla="*/ 3160391 w 9722448"/>
              <a:gd name="connsiteY5" fmla="*/ 0 h 1479334"/>
              <a:gd name="connsiteX6" fmla="*/ 3911922 w 9722448"/>
              <a:gd name="connsiteY6" fmla="*/ 0 h 1479334"/>
              <a:gd name="connsiteX7" fmla="*/ 4755746 w 9722448"/>
              <a:gd name="connsiteY7" fmla="*/ 0 h 1479334"/>
              <a:gd name="connsiteX8" fmla="*/ 5599570 w 9722448"/>
              <a:gd name="connsiteY8" fmla="*/ 0 h 1479334"/>
              <a:gd name="connsiteX9" fmla="*/ 5981928 w 9722448"/>
              <a:gd name="connsiteY9" fmla="*/ 0 h 1479334"/>
              <a:gd name="connsiteX10" fmla="*/ 6548872 w 9722448"/>
              <a:gd name="connsiteY10" fmla="*/ 0 h 1479334"/>
              <a:gd name="connsiteX11" fmla="*/ 7023523 w 9722448"/>
              <a:gd name="connsiteY11" fmla="*/ 0 h 1479334"/>
              <a:gd name="connsiteX12" fmla="*/ 7867347 w 9722448"/>
              <a:gd name="connsiteY12" fmla="*/ 0 h 1479334"/>
              <a:gd name="connsiteX13" fmla="*/ 8711171 w 9722448"/>
              <a:gd name="connsiteY13" fmla="*/ 0 h 1479334"/>
              <a:gd name="connsiteX14" fmla="*/ 9475887 w 9722448"/>
              <a:gd name="connsiteY14" fmla="*/ 0 h 1479334"/>
              <a:gd name="connsiteX15" fmla="*/ 9722448 w 9722448"/>
              <a:gd name="connsiteY15" fmla="*/ 246561 h 1479334"/>
              <a:gd name="connsiteX16" fmla="*/ 9722448 w 9722448"/>
              <a:gd name="connsiteY16" fmla="*/ 749529 h 1479334"/>
              <a:gd name="connsiteX17" fmla="*/ 9722448 w 9722448"/>
              <a:gd name="connsiteY17" fmla="*/ 1232773 h 1479334"/>
              <a:gd name="connsiteX18" fmla="*/ 9475887 w 9722448"/>
              <a:gd name="connsiteY18" fmla="*/ 1479334 h 1479334"/>
              <a:gd name="connsiteX19" fmla="*/ 8816649 w 9722448"/>
              <a:gd name="connsiteY19" fmla="*/ 1479334 h 1479334"/>
              <a:gd name="connsiteX20" fmla="*/ 8065119 w 9722448"/>
              <a:gd name="connsiteY20" fmla="*/ 1479334 h 1479334"/>
              <a:gd name="connsiteX21" fmla="*/ 7498174 w 9722448"/>
              <a:gd name="connsiteY21" fmla="*/ 1479334 h 1479334"/>
              <a:gd name="connsiteX22" fmla="*/ 6746643 w 9722448"/>
              <a:gd name="connsiteY22" fmla="*/ 1479334 h 1479334"/>
              <a:gd name="connsiteX23" fmla="*/ 6179699 w 9722448"/>
              <a:gd name="connsiteY23" fmla="*/ 1479334 h 1479334"/>
              <a:gd name="connsiteX24" fmla="*/ 5335875 w 9722448"/>
              <a:gd name="connsiteY24" fmla="*/ 1479334 h 1479334"/>
              <a:gd name="connsiteX25" fmla="*/ 4676637 w 9722448"/>
              <a:gd name="connsiteY25" fmla="*/ 1479334 h 1479334"/>
              <a:gd name="connsiteX26" fmla="*/ 4294280 w 9722448"/>
              <a:gd name="connsiteY26" fmla="*/ 1479334 h 1479334"/>
              <a:gd name="connsiteX27" fmla="*/ 3635042 w 9722448"/>
              <a:gd name="connsiteY27" fmla="*/ 1479334 h 1479334"/>
              <a:gd name="connsiteX28" fmla="*/ 2791218 w 9722448"/>
              <a:gd name="connsiteY28" fmla="*/ 1479334 h 1479334"/>
              <a:gd name="connsiteX29" fmla="*/ 2039687 w 9722448"/>
              <a:gd name="connsiteY29" fmla="*/ 1479334 h 1479334"/>
              <a:gd name="connsiteX30" fmla="*/ 1472743 w 9722448"/>
              <a:gd name="connsiteY30" fmla="*/ 1479334 h 1479334"/>
              <a:gd name="connsiteX31" fmla="*/ 246561 w 9722448"/>
              <a:gd name="connsiteY31" fmla="*/ 1479334 h 1479334"/>
              <a:gd name="connsiteX32" fmla="*/ 0 w 9722448"/>
              <a:gd name="connsiteY32" fmla="*/ 1232773 h 1479334"/>
              <a:gd name="connsiteX33" fmla="*/ 0 w 9722448"/>
              <a:gd name="connsiteY33" fmla="*/ 769253 h 1479334"/>
              <a:gd name="connsiteX34" fmla="*/ 0 w 9722448"/>
              <a:gd name="connsiteY34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722448" h="1479334" fill="none" extrusionOk="0">
                <a:moveTo>
                  <a:pt x="0" y="246561"/>
                </a:moveTo>
                <a:cubicBezTo>
                  <a:pt x="17750" y="101160"/>
                  <a:pt x="112751" y="2630"/>
                  <a:pt x="246561" y="0"/>
                </a:cubicBezTo>
                <a:cubicBezTo>
                  <a:pt x="505371" y="-9916"/>
                  <a:pt x="681793" y="-31848"/>
                  <a:pt x="998092" y="0"/>
                </a:cubicBezTo>
                <a:cubicBezTo>
                  <a:pt x="1314391" y="31848"/>
                  <a:pt x="1441410" y="21079"/>
                  <a:pt x="1749623" y="0"/>
                </a:cubicBezTo>
                <a:cubicBezTo>
                  <a:pt x="2057836" y="-21079"/>
                  <a:pt x="2231578" y="9856"/>
                  <a:pt x="2408860" y="0"/>
                </a:cubicBezTo>
                <a:cubicBezTo>
                  <a:pt x="2586142" y="-9856"/>
                  <a:pt x="2893168" y="7096"/>
                  <a:pt x="3160391" y="0"/>
                </a:cubicBezTo>
                <a:cubicBezTo>
                  <a:pt x="3427614" y="-7096"/>
                  <a:pt x="3540252" y="-15738"/>
                  <a:pt x="3911922" y="0"/>
                </a:cubicBezTo>
                <a:cubicBezTo>
                  <a:pt x="4283592" y="15738"/>
                  <a:pt x="4338205" y="28867"/>
                  <a:pt x="4755746" y="0"/>
                </a:cubicBezTo>
                <a:cubicBezTo>
                  <a:pt x="5173287" y="-28867"/>
                  <a:pt x="5334843" y="-35023"/>
                  <a:pt x="5599570" y="0"/>
                </a:cubicBezTo>
                <a:cubicBezTo>
                  <a:pt x="5864297" y="35023"/>
                  <a:pt x="5813739" y="-11412"/>
                  <a:pt x="5981928" y="0"/>
                </a:cubicBezTo>
                <a:cubicBezTo>
                  <a:pt x="6150117" y="11412"/>
                  <a:pt x="6375719" y="-226"/>
                  <a:pt x="6548872" y="0"/>
                </a:cubicBezTo>
                <a:cubicBezTo>
                  <a:pt x="6722025" y="226"/>
                  <a:pt x="6809307" y="-12246"/>
                  <a:pt x="7023523" y="0"/>
                </a:cubicBezTo>
                <a:cubicBezTo>
                  <a:pt x="7237739" y="12246"/>
                  <a:pt x="7679152" y="8317"/>
                  <a:pt x="7867347" y="0"/>
                </a:cubicBezTo>
                <a:cubicBezTo>
                  <a:pt x="8055542" y="-8317"/>
                  <a:pt x="8459784" y="18623"/>
                  <a:pt x="8711171" y="0"/>
                </a:cubicBezTo>
                <a:cubicBezTo>
                  <a:pt x="8962558" y="-18623"/>
                  <a:pt x="9108322" y="25252"/>
                  <a:pt x="9475887" y="0"/>
                </a:cubicBezTo>
                <a:cubicBezTo>
                  <a:pt x="9613172" y="-8339"/>
                  <a:pt x="9708062" y="118771"/>
                  <a:pt x="9722448" y="246561"/>
                </a:cubicBezTo>
                <a:cubicBezTo>
                  <a:pt x="9742052" y="410336"/>
                  <a:pt x="9697711" y="514387"/>
                  <a:pt x="9722448" y="749529"/>
                </a:cubicBezTo>
                <a:cubicBezTo>
                  <a:pt x="9747185" y="984671"/>
                  <a:pt x="9713771" y="1107584"/>
                  <a:pt x="9722448" y="1232773"/>
                </a:cubicBezTo>
                <a:cubicBezTo>
                  <a:pt x="9711962" y="1386389"/>
                  <a:pt x="9628310" y="1450617"/>
                  <a:pt x="9475887" y="1479334"/>
                </a:cubicBezTo>
                <a:cubicBezTo>
                  <a:pt x="9325228" y="1489909"/>
                  <a:pt x="9130790" y="1463568"/>
                  <a:pt x="8816649" y="1479334"/>
                </a:cubicBezTo>
                <a:cubicBezTo>
                  <a:pt x="8502508" y="1495100"/>
                  <a:pt x="8276389" y="1457041"/>
                  <a:pt x="8065119" y="1479334"/>
                </a:cubicBezTo>
                <a:cubicBezTo>
                  <a:pt x="7853849" y="1501628"/>
                  <a:pt x="7763451" y="1502972"/>
                  <a:pt x="7498174" y="1479334"/>
                </a:cubicBezTo>
                <a:cubicBezTo>
                  <a:pt x="7232898" y="1455696"/>
                  <a:pt x="6910463" y="1481492"/>
                  <a:pt x="6746643" y="1479334"/>
                </a:cubicBezTo>
                <a:cubicBezTo>
                  <a:pt x="6582823" y="1477176"/>
                  <a:pt x="6336312" y="1488159"/>
                  <a:pt x="6179699" y="1479334"/>
                </a:cubicBezTo>
                <a:cubicBezTo>
                  <a:pt x="6023086" y="1470509"/>
                  <a:pt x="5606427" y="1514455"/>
                  <a:pt x="5335875" y="1479334"/>
                </a:cubicBezTo>
                <a:cubicBezTo>
                  <a:pt x="5065323" y="1444213"/>
                  <a:pt x="4955627" y="1496614"/>
                  <a:pt x="4676637" y="1479334"/>
                </a:cubicBezTo>
                <a:cubicBezTo>
                  <a:pt x="4397647" y="1462054"/>
                  <a:pt x="4412830" y="1489942"/>
                  <a:pt x="4294280" y="1479334"/>
                </a:cubicBezTo>
                <a:cubicBezTo>
                  <a:pt x="4175730" y="1468726"/>
                  <a:pt x="3923519" y="1491523"/>
                  <a:pt x="3635042" y="1479334"/>
                </a:cubicBezTo>
                <a:cubicBezTo>
                  <a:pt x="3346565" y="1467145"/>
                  <a:pt x="3124325" y="1470392"/>
                  <a:pt x="2791218" y="1479334"/>
                </a:cubicBezTo>
                <a:cubicBezTo>
                  <a:pt x="2458111" y="1488276"/>
                  <a:pt x="2194072" y="1488478"/>
                  <a:pt x="2039687" y="1479334"/>
                </a:cubicBezTo>
                <a:cubicBezTo>
                  <a:pt x="1885302" y="1470190"/>
                  <a:pt x="1740648" y="1459953"/>
                  <a:pt x="1472743" y="1479334"/>
                </a:cubicBezTo>
                <a:cubicBezTo>
                  <a:pt x="1204838" y="1498715"/>
                  <a:pt x="684271" y="1454053"/>
                  <a:pt x="246561" y="1479334"/>
                </a:cubicBezTo>
                <a:cubicBezTo>
                  <a:pt x="101883" y="1481837"/>
                  <a:pt x="-5561" y="1367030"/>
                  <a:pt x="0" y="1232773"/>
                </a:cubicBezTo>
                <a:cubicBezTo>
                  <a:pt x="-10373" y="1017682"/>
                  <a:pt x="-15510" y="977957"/>
                  <a:pt x="0" y="769253"/>
                </a:cubicBezTo>
                <a:cubicBezTo>
                  <a:pt x="15510" y="560549"/>
                  <a:pt x="16516" y="461022"/>
                  <a:pt x="0" y="246561"/>
                </a:cubicBezTo>
                <a:close/>
              </a:path>
              <a:path w="9722448" h="1479334" stroke="0" extrusionOk="0">
                <a:moveTo>
                  <a:pt x="0" y="246561"/>
                </a:moveTo>
                <a:cubicBezTo>
                  <a:pt x="7853" y="85452"/>
                  <a:pt x="91562" y="-456"/>
                  <a:pt x="246561" y="0"/>
                </a:cubicBezTo>
                <a:cubicBezTo>
                  <a:pt x="474627" y="24597"/>
                  <a:pt x="617887" y="-24886"/>
                  <a:pt x="813505" y="0"/>
                </a:cubicBezTo>
                <a:cubicBezTo>
                  <a:pt x="1009123" y="24886"/>
                  <a:pt x="1236776" y="812"/>
                  <a:pt x="1565036" y="0"/>
                </a:cubicBezTo>
                <a:cubicBezTo>
                  <a:pt x="1893296" y="-812"/>
                  <a:pt x="2003342" y="23906"/>
                  <a:pt x="2131980" y="0"/>
                </a:cubicBezTo>
                <a:cubicBezTo>
                  <a:pt x="2260618" y="-23906"/>
                  <a:pt x="2332136" y="-4080"/>
                  <a:pt x="2514338" y="0"/>
                </a:cubicBezTo>
                <a:cubicBezTo>
                  <a:pt x="2696540" y="4080"/>
                  <a:pt x="2840153" y="-19869"/>
                  <a:pt x="2988989" y="0"/>
                </a:cubicBezTo>
                <a:cubicBezTo>
                  <a:pt x="3137825" y="19869"/>
                  <a:pt x="3273865" y="18198"/>
                  <a:pt x="3555934" y="0"/>
                </a:cubicBezTo>
                <a:cubicBezTo>
                  <a:pt x="3838003" y="-18198"/>
                  <a:pt x="3954505" y="-18421"/>
                  <a:pt x="4215171" y="0"/>
                </a:cubicBezTo>
                <a:cubicBezTo>
                  <a:pt x="4475837" y="18421"/>
                  <a:pt x="4599302" y="-23766"/>
                  <a:pt x="4874409" y="0"/>
                </a:cubicBezTo>
                <a:cubicBezTo>
                  <a:pt x="5149516" y="23766"/>
                  <a:pt x="5083481" y="5468"/>
                  <a:pt x="5256767" y="0"/>
                </a:cubicBezTo>
                <a:cubicBezTo>
                  <a:pt x="5430053" y="-5468"/>
                  <a:pt x="5708355" y="-15860"/>
                  <a:pt x="5823711" y="0"/>
                </a:cubicBezTo>
                <a:cubicBezTo>
                  <a:pt x="5939067" y="15860"/>
                  <a:pt x="6312945" y="-30827"/>
                  <a:pt x="6575242" y="0"/>
                </a:cubicBezTo>
                <a:cubicBezTo>
                  <a:pt x="6837539" y="30827"/>
                  <a:pt x="6853871" y="22623"/>
                  <a:pt x="7049893" y="0"/>
                </a:cubicBezTo>
                <a:cubicBezTo>
                  <a:pt x="7245915" y="-22623"/>
                  <a:pt x="7564259" y="11148"/>
                  <a:pt x="7709130" y="0"/>
                </a:cubicBezTo>
                <a:cubicBezTo>
                  <a:pt x="7854001" y="-11148"/>
                  <a:pt x="7995911" y="2776"/>
                  <a:pt x="8276075" y="0"/>
                </a:cubicBezTo>
                <a:cubicBezTo>
                  <a:pt x="8556240" y="-2776"/>
                  <a:pt x="8971568" y="23896"/>
                  <a:pt x="9475887" y="0"/>
                </a:cubicBezTo>
                <a:cubicBezTo>
                  <a:pt x="9634995" y="-13895"/>
                  <a:pt x="9727513" y="77411"/>
                  <a:pt x="9722448" y="246561"/>
                </a:cubicBezTo>
                <a:cubicBezTo>
                  <a:pt x="9716543" y="423513"/>
                  <a:pt x="9725111" y="566710"/>
                  <a:pt x="9722448" y="710081"/>
                </a:cubicBezTo>
                <a:cubicBezTo>
                  <a:pt x="9719785" y="853452"/>
                  <a:pt x="9715797" y="1015107"/>
                  <a:pt x="9722448" y="1232773"/>
                </a:cubicBezTo>
                <a:cubicBezTo>
                  <a:pt x="9725082" y="1358977"/>
                  <a:pt x="9634347" y="1497798"/>
                  <a:pt x="9475887" y="1479334"/>
                </a:cubicBezTo>
                <a:cubicBezTo>
                  <a:pt x="9286883" y="1471229"/>
                  <a:pt x="8906611" y="1469779"/>
                  <a:pt x="8632063" y="1479334"/>
                </a:cubicBezTo>
                <a:cubicBezTo>
                  <a:pt x="8357515" y="1488889"/>
                  <a:pt x="8034471" y="1462274"/>
                  <a:pt x="7880532" y="1479334"/>
                </a:cubicBezTo>
                <a:cubicBezTo>
                  <a:pt x="7726593" y="1496394"/>
                  <a:pt x="7530132" y="1482696"/>
                  <a:pt x="7405881" y="1479334"/>
                </a:cubicBezTo>
                <a:cubicBezTo>
                  <a:pt x="7281630" y="1475972"/>
                  <a:pt x="6765005" y="1447156"/>
                  <a:pt x="6562057" y="1479334"/>
                </a:cubicBezTo>
                <a:cubicBezTo>
                  <a:pt x="6359109" y="1511512"/>
                  <a:pt x="6129296" y="1503004"/>
                  <a:pt x="5995113" y="1479334"/>
                </a:cubicBezTo>
                <a:cubicBezTo>
                  <a:pt x="5860930" y="1455664"/>
                  <a:pt x="5636777" y="1480418"/>
                  <a:pt x="5428168" y="1479334"/>
                </a:cubicBezTo>
                <a:cubicBezTo>
                  <a:pt x="5219559" y="1478250"/>
                  <a:pt x="4945217" y="1492001"/>
                  <a:pt x="4676637" y="1479334"/>
                </a:cubicBezTo>
                <a:cubicBezTo>
                  <a:pt x="4408057" y="1466667"/>
                  <a:pt x="4310247" y="1493055"/>
                  <a:pt x="4017400" y="1479334"/>
                </a:cubicBezTo>
                <a:cubicBezTo>
                  <a:pt x="3724553" y="1465613"/>
                  <a:pt x="3816832" y="1475569"/>
                  <a:pt x="3635042" y="1479334"/>
                </a:cubicBezTo>
                <a:cubicBezTo>
                  <a:pt x="3453252" y="1483099"/>
                  <a:pt x="3251575" y="1504385"/>
                  <a:pt x="2883511" y="1479334"/>
                </a:cubicBezTo>
                <a:cubicBezTo>
                  <a:pt x="2515447" y="1454283"/>
                  <a:pt x="2506905" y="1503980"/>
                  <a:pt x="2316567" y="1479334"/>
                </a:cubicBezTo>
                <a:cubicBezTo>
                  <a:pt x="2126229" y="1454688"/>
                  <a:pt x="1969926" y="1453543"/>
                  <a:pt x="1749623" y="1479334"/>
                </a:cubicBezTo>
                <a:cubicBezTo>
                  <a:pt x="1529320" y="1505125"/>
                  <a:pt x="1237952" y="1516435"/>
                  <a:pt x="905799" y="1479334"/>
                </a:cubicBezTo>
                <a:cubicBezTo>
                  <a:pt x="573646" y="1442233"/>
                  <a:pt x="455702" y="1454530"/>
                  <a:pt x="246561" y="1479334"/>
                </a:cubicBezTo>
                <a:cubicBezTo>
                  <a:pt x="106803" y="1447366"/>
                  <a:pt x="31973" y="1357599"/>
                  <a:pt x="0" y="1232773"/>
                </a:cubicBezTo>
                <a:cubicBezTo>
                  <a:pt x="-24381" y="1122216"/>
                  <a:pt x="-22509" y="886929"/>
                  <a:pt x="0" y="719943"/>
                </a:cubicBezTo>
                <a:cubicBezTo>
                  <a:pt x="22509" y="552957"/>
                  <a:pt x="-9311" y="398976"/>
                  <a:pt x="0" y="246561"/>
                </a:cubicBezTo>
                <a:close/>
              </a:path>
            </a:pathLst>
          </a:custGeom>
          <a:solidFill>
            <a:srgbClr val="D2F5F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40436001">
                  <a:custGeom>
                    <a:avLst/>
                    <a:gdLst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824869 w 8035081"/>
                      <a:gd name="connsiteY2" fmla="*/ 0 h 1222590"/>
                      <a:gd name="connsiteX3" fmla="*/ 1445969 w 8035081"/>
                      <a:gd name="connsiteY3" fmla="*/ 0 h 1222590"/>
                      <a:gd name="connsiteX4" fmla="*/ 1990793 w 8035081"/>
                      <a:gd name="connsiteY4" fmla="*/ 0 h 1222590"/>
                      <a:gd name="connsiteX5" fmla="*/ 2611893 w 8035081"/>
                      <a:gd name="connsiteY5" fmla="*/ 0 h 1222590"/>
                      <a:gd name="connsiteX6" fmla="*/ 3232993 w 8035081"/>
                      <a:gd name="connsiteY6" fmla="*/ 0 h 1222590"/>
                      <a:gd name="connsiteX7" fmla="*/ 3930368 w 8035081"/>
                      <a:gd name="connsiteY7" fmla="*/ 0 h 1222590"/>
                      <a:gd name="connsiteX8" fmla="*/ 4627743 w 8035081"/>
                      <a:gd name="connsiteY8" fmla="*/ 0 h 1222590"/>
                      <a:gd name="connsiteX9" fmla="*/ 4943742 w 8035081"/>
                      <a:gd name="connsiteY9" fmla="*/ 0 h 1222590"/>
                      <a:gd name="connsiteX10" fmla="*/ 5412290 w 8035081"/>
                      <a:gd name="connsiteY10" fmla="*/ 0 h 1222590"/>
                      <a:gd name="connsiteX11" fmla="*/ 5804564 w 8035081"/>
                      <a:gd name="connsiteY11" fmla="*/ 0 h 1222590"/>
                      <a:gd name="connsiteX12" fmla="*/ 6501939 w 8035081"/>
                      <a:gd name="connsiteY12" fmla="*/ 0 h 1222590"/>
                      <a:gd name="connsiteX13" fmla="*/ 7199314 w 8035081"/>
                      <a:gd name="connsiteY13" fmla="*/ 0 h 1222590"/>
                      <a:gd name="connsiteX14" fmla="*/ 7831311 w 8035081"/>
                      <a:gd name="connsiteY14" fmla="*/ 0 h 1222590"/>
                      <a:gd name="connsiteX15" fmla="*/ 8035081 w 8035081"/>
                      <a:gd name="connsiteY15" fmla="*/ 203769 h 1222590"/>
                      <a:gd name="connsiteX16" fmla="*/ 8035081 w 8035081"/>
                      <a:gd name="connsiteY16" fmla="*/ 619445 h 1222590"/>
                      <a:gd name="connsiteX17" fmla="*/ 8035081 w 8035081"/>
                      <a:gd name="connsiteY17" fmla="*/ 1018820 h 1222590"/>
                      <a:gd name="connsiteX18" fmla="*/ 7831311 w 8035081"/>
                      <a:gd name="connsiteY18" fmla="*/ 1222590 h 1222590"/>
                      <a:gd name="connsiteX19" fmla="*/ 7286486 w 8035081"/>
                      <a:gd name="connsiteY19" fmla="*/ 1222590 h 1222590"/>
                      <a:gd name="connsiteX20" fmla="*/ 6665387 w 8035081"/>
                      <a:gd name="connsiteY20" fmla="*/ 1222590 h 1222590"/>
                      <a:gd name="connsiteX21" fmla="*/ 6196838 w 8035081"/>
                      <a:gd name="connsiteY21" fmla="*/ 1222590 h 1222590"/>
                      <a:gd name="connsiteX22" fmla="*/ 5575738 w 8035081"/>
                      <a:gd name="connsiteY22" fmla="*/ 1222590 h 1222590"/>
                      <a:gd name="connsiteX23" fmla="*/ 5107189 w 8035081"/>
                      <a:gd name="connsiteY23" fmla="*/ 1222590 h 1222590"/>
                      <a:gd name="connsiteX24" fmla="*/ 4409814 w 8035081"/>
                      <a:gd name="connsiteY24" fmla="*/ 1222590 h 1222590"/>
                      <a:gd name="connsiteX25" fmla="*/ 3864989 w 8035081"/>
                      <a:gd name="connsiteY25" fmla="*/ 1222590 h 1222590"/>
                      <a:gd name="connsiteX26" fmla="*/ 3548991 w 8035081"/>
                      <a:gd name="connsiteY26" fmla="*/ 1222590 h 1222590"/>
                      <a:gd name="connsiteX27" fmla="*/ 3004166 w 8035081"/>
                      <a:gd name="connsiteY27" fmla="*/ 1222590 h 1222590"/>
                      <a:gd name="connsiteX28" fmla="*/ 2306791 w 8035081"/>
                      <a:gd name="connsiteY28" fmla="*/ 1222590 h 1222590"/>
                      <a:gd name="connsiteX29" fmla="*/ 1685691 w 8035081"/>
                      <a:gd name="connsiteY29" fmla="*/ 1222590 h 1222590"/>
                      <a:gd name="connsiteX30" fmla="*/ 1217142 w 8035081"/>
                      <a:gd name="connsiteY30" fmla="*/ 1222590 h 1222590"/>
                      <a:gd name="connsiteX31" fmla="*/ 203769 w 8035081"/>
                      <a:gd name="connsiteY31" fmla="*/ 1222590 h 1222590"/>
                      <a:gd name="connsiteX32" fmla="*/ 0 w 8035081"/>
                      <a:gd name="connsiteY32" fmla="*/ 1018820 h 1222590"/>
                      <a:gd name="connsiteX33" fmla="*/ 0 w 8035081"/>
                      <a:gd name="connsiteY33" fmla="*/ 635746 h 1222590"/>
                      <a:gd name="connsiteX34" fmla="*/ 0 w 8035081"/>
                      <a:gd name="connsiteY34" fmla="*/ 203769 h 1222590"/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672318 w 8035081"/>
                      <a:gd name="connsiteY2" fmla="*/ 0 h 1222590"/>
                      <a:gd name="connsiteX3" fmla="*/ 1293418 w 8035081"/>
                      <a:gd name="connsiteY3" fmla="*/ 0 h 1222590"/>
                      <a:gd name="connsiteX4" fmla="*/ 1761966 w 8035081"/>
                      <a:gd name="connsiteY4" fmla="*/ 0 h 1222590"/>
                      <a:gd name="connsiteX5" fmla="*/ 2077965 w 8035081"/>
                      <a:gd name="connsiteY5" fmla="*/ 0 h 1222590"/>
                      <a:gd name="connsiteX6" fmla="*/ 2470238 w 8035081"/>
                      <a:gd name="connsiteY6" fmla="*/ 0 h 1222590"/>
                      <a:gd name="connsiteX7" fmla="*/ 2938788 w 8035081"/>
                      <a:gd name="connsiteY7" fmla="*/ 0 h 1222590"/>
                      <a:gd name="connsiteX8" fmla="*/ 3483612 w 8035081"/>
                      <a:gd name="connsiteY8" fmla="*/ 0 h 1222590"/>
                      <a:gd name="connsiteX9" fmla="*/ 4028437 w 8035081"/>
                      <a:gd name="connsiteY9" fmla="*/ 0 h 1222590"/>
                      <a:gd name="connsiteX10" fmla="*/ 4344435 w 8035081"/>
                      <a:gd name="connsiteY10" fmla="*/ 0 h 1222590"/>
                      <a:gd name="connsiteX11" fmla="*/ 4812984 w 8035081"/>
                      <a:gd name="connsiteY11" fmla="*/ 0 h 1222590"/>
                      <a:gd name="connsiteX12" fmla="*/ 5434084 w 8035081"/>
                      <a:gd name="connsiteY12" fmla="*/ 0 h 1222590"/>
                      <a:gd name="connsiteX13" fmla="*/ 5826357 w 8035081"/>
                      <a:gd name="connsiteY13" fmla="*/ 0 h 1222590"/>
                      <a:gd name="connsiteX14" fmla="*/ 6371181 w 8035081"/>
                      <a:gd name="connsiteY14" fmla="*/ 0 h 1222590"/>
                      <a:gd name="connsiteX15" fmla="*/ 6839731 w 8035081"/>
                      <a:gd name="connsiteY15" fmla="*/ 0 h 1222590"/>
                      <a:gd name="connsiteX16" fmla="*/ 7831311 w 8035081"/>
                      <a:gd name="connsiteY16" fmla="*/ 0 h 1222590"/>
                      <a:gd name="connsiteX17" fmla="*/ 8035081 w 8035081"/>
                      <a:gd name="connsiteY17" fmla="*/ 203769 h 1222590"/>
                      <a:gd name="connsiteX18" fmla="*/ 8035081 w 8035081"/>
                      <a:gd name="connsiteY18" fmla="*/ 586843 h 1222590"/>
                      <a:gd name="connsiteX19" fmla="*/ 8035081 w 8035081"/>
                      <a:gd name="connsiteY19" fmla="*/ 1018820 h 1222590"/>
                      <a:gd name="connsiteX20" fmla="*/ 7831311 w 8035081"/>
                      <a:gd name="connsiteY20" fmla="*/ 1222590 h 1222590"/>
                      <a:gd name="connsiteX21" fmla="*/ 7133936 w 8035081"/>
                      <a:gd name="connsiteY21" fmla="*/ 1222590 h 1222590"/>
                      <a:gd name="connsiteX22" fmla="*/ 6512836 w 8035081"/>
                      <a:gd name="connsiteY22" fmla="*/ 1222590 h 1222590"/>
                      <a:gd name="connsiteX23" fmla="*/ 6120562 w 8035081"/>
                      <a:gd name="connsiteY23" fmla="*/ 1222590 h 1222590"/>
                      <a:gd name="connsiteX24" fmla="*/ 5423187 w 8035081"/>
                      <a:gd name="connsiteY24" fmla="*/ 1222590 h 1222590"/>
                      <a:gd name="connsiteX25" fmla="*/ 4954638 w 8035081"/>
                      <a:gd name="connsiteY25" fmla="*/ 1222590 h 1222590"/>
                      <a:gd name="connsiteX26" fmla="*/ 4486089 w 8035081"/>
                      <a:gd name="connsiteY26" fmla="*/ 1222590 h 1222590"/>
                      <a:gd name="connsiteX27" fmla="*/ 3864989 w 8035081"/>
                      <a:gd name="connsiteY27" fmla="*/ 1222590 h 1222590"/>
                      <a:gd name="connsiteX28" fmla="*/ 3320165 w 8035081"/>
                      <a:gd name="connsiteY28" fmla="*/ 1222590 h 1222590"/>
                      <a:gd name="connsiteX29" fmla="*/ 3004166 w 8035081"/>
                      <a:gd name="connsiteY29" fmla="*/ 1222590 h 1222590"/>
                      <a:gd name="connsiteX30" fmla="*/ 2383066 w 8035081"/>
                      <a:gd name="connsiteY30" fmla="*/ 1222590 h 1222590"/>
                      <a:gd name="connsiteX31" fmla="*/ 1914518 w 8035081"/>
                      <a:gd name="connsiteY31" fmla="*/ 1222590 h 1222590"/>
                      <a:gd name="connsiteX32" fmla="*/ 1445969 w 8035081"/>
                      <a:gd name="connsiteY32" fmla="*/ 1222590 h 1222590"/>
                      <a:gd name="connsiteX33" fmla="*/ 748594 w 8035081"/>
                      <a:gd name="connsiteY33" fmla="*/ 1222590 h 1222590"/>
                      <a:gd name="connsiteX34" fmla="*/ 203769 w 8035081"/>
                      <a:gd name="connsiteY34" fmla="*/ 1222590 h 1222590"/>
                      <a:gd name="connsiteX35" fmla="*/ 0 w 8035081"/>
                      <a:gd name="connsiteY35" fmla="*/ 1018820 h 1222590"/>
                      <a:gd name="connsiteX36" fmla="*/ 0 w 8035081"/>
                      <a:gd name="connsiteY36" fmla="*/ 594994 h 1222590"/>
                      <a:gd name="connsiteX37" fmla="*/ 0 w 8035081"/>
                      <a:gd name="connsiteY37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035081" h="1222590" fill="none" extrusionOk="0">
                        <a:moveTo>
                          <a:pt x="0" y="203769"/>
                        </a:moveTo>
                        <a:cubicBezTo>
                          <a:pt x="9999" y="84443"/>
                          <a:pt x="107755" y="-11256"/>
                          <a:pt x="203769" y="0"/>
                        </a:cubicBezTo>
                        <a:cubicBezTo>
                          <a:pt x="400235" y="1463"/>
                          <a:pt x="581065" y="-5116"/>
                          <a:pt x="824869" y="0"/>
                        </a:cubicBezTo>
                        <a:cubicBezTo>
                          <a:pt x="1092317" y="38501"/>
                          <a:pt x="1197058" y="24954"/>
                          <a:pt x="1445969" y="0"/>
                        </a:cubicBezTo>
                        <a:cubicBezTo>
                          <a:pt x="1677708" y="-379"/>
                          <a:pt x="1850172" y="7319"/>
                          <a:pt x="1990793" y="0"/>
                        </a:cubicBezTo>
                        <a:cubicBezTo>
                          <a:pt x="2170651" y="17669"/>
                          <a:pt x="2393040" y="-48825"/>
                          <a:pt x="2611893" y="0"/>
                        </a:cubicBezTo>
                        <a:cubicBezTo>
                          <a:pt x="2819403" y="-18427"/>
                          <a:pt x="2922692" y="-10336"/>
                          <a:pt x="3232993" y="0"/>
                        </a:cubicBezTo>
                        <a:cubicBezTo>
                          <a:pt x="3536509" y="13729"/>
                          <a:pt x="3586003" y="16426"/>
                          <a:pt x="3930368" y="0"/>
                        </a:cubicBezTo>
                        <a:cubicBezTo>
                          <a:pt x="4283285" y="-11225"/>
                          <a:pt x="4389968" y="-33715"/>
                          <a:pt x="4627743" y="0"/>
                        </a:cubicBezTo>
                        <a:cubicBezTo>
                          <a:pt x="4847978" y="18064"/>
                          <a:pt x="4799321" y="-6273"/>
                          <a:pt x="4943742" y="0"/>
                        </a:cubicBezTo>
                        <a:cubicBezTo>
                          <a:pt x="5057359" y="19178"/>
                          <a:pt x="5264129" y="-6739"/>
                          <a:pt x="5412290" y="0"/>
                        </a:cubicBezTo>
                        <a:cubicBezTo>
                          <a:pt x="5559855" y="2205"/>
                          <a:pt x="5621965" y="-17460"/>
                          <a:pt x="5804564" y="0"/>
                        </a:cubicBezTo>
                        <a:cubicBezTo>
                          <a:pt x="5964515" y="38546"/>
                          <a:pt x="6351605" y="-2315"/>
                          <a:pt x="6501939" y="0"/>
                        </a:cubicBezTo>
                        <a:cubicBezTo>
                          <a:pt x="6648443" y="-53436"/>
                          <a:pt x="6995257" y="-32943"/>
                          <a:pt x="7199314" y="0"/>
                        </a:cubicBezTo>
                        <a:cubicBezTo>
                          <a:pt x="7406830" y="-35358"/>
                          <a:pt x="7506214" y="9989"/>
                          <a:pt x="7831311" y="0"/>
                        </a:cubicBezTo>
                        <a:cubicBezTo>
                          <a:pt x="7928984" y="478"/>
                          <a:pt x="8013486" y="85754"/>
                          <a:pt x="8035081" y="203769"/>
                        </a:cubicBezTo>
                        <a:cubicBezTo>
                          <a:pt x="8065955" y="350922"/>
                          <a:pt x="8028284" y="414794"/>
                          <a:pt x="8035081" y="619445"/>
                        </a:cubicBezTo>
                        <a:cubicBezTo>
                          <a:pt x="8055103" y="837602"/>
                          <a:pt x="8043983" y="909768"/>
                          <a:pt x="8035081" y="1018820"/>
                        </a:cubicBezTo>
                        <a:cubicBezTo>
                          <a:pt x="8019489" y="1157535"/>
                          <a:pt x="7952538" y="1196860"/>
                          <a:pt x="7831311" y="1222590"/>
                        </a:cubicBezTo>
                        <a:cubicBezTo>
                          <a:pt x="7716973" y="1236485"/>
                          <a:pt x="7533651" y="1218669"/>
                          <a:pt x="7286486" y="1222590"/>
                        </a:cubicBezTo>
                        <a:cubicBezTo>
                          <a:pt x="7020876" y="1196879"/>
                          <a:pt x="6822834" y="1225243"/>
                          <a:pt x="6665387" y="1222590"/>
                        </a:cubicBezTo>
                        <a:cubicBezTo>
                          <a:pt x="6491146" y="1243101"/>
                          <a:pt x="6415026" y="1239630"/>
                          <a:pt x="6196838" y="1222590"/>
                        </a:cubicBezTo>
                        <a:cubicBezTo>
                          <a:pt x="5966368" y="1192809"/>
                          <a:pt x="5718837" y="1225039"/>
                          <a:pt x="5575738" y="1222590"/>
                        </a:cubicBezTo>
                        <a:cubicBezTo>
                          <a:pt x="5435259" y="1217165"/>
                          <a:pt x="5247756" y="1243394"/>
                          <a:pt x="5107189" y="1222590"/>
                        </a:cubicBezTo>
                        <a:cubicBezTo>
                          <a:pt x="4970805" y="1183602"/>
                          <a:pt x="4638745" y="1219990"/>
                          <a:pt x="4409814" y="1222590"/>
                        </a:cubicBezTo>
                        <a:cubicBezTo>
                          <a:pt x="4189080" y="1195968"/>
                          <a:pt x="4100787" y="1232751"/>
                          <a:pt x="3864989" y="1222590"/>
                        </a:cubicBezTo>
                        <a:cubicBezTo>
                          <a:pt x="3629521" y="1205462"/>
                          <a:pt x="3643724" y="1228077"/>
                          <a:pt x="3548991" y="1222590"/>
                        </a:cubicBezTo>
                        <a:cubicBezTo>
                          <a:pt x="3491214" y="1192923"/>
                          <a:pt x="3232043" y="1241732"/>
                          <a:pt x="3004166" y="1222590"/>
                        </a:cubicBezTo>
                        <a:cubicBezTo>
                          <a:pt x="2761160" y="1238342"/>
                          <a:pt x="2591690" y="1204150"/>
                          <a:pt x="2306791" y="1222590"/>
                        </a:cubicBezTo>
                        <a:cubicBezTo>
                          <a:pt x="2028454" y="1223892"/>
                          <a:pt x="1812126" y="1237215"/>
                          <a:pt x="1685691" y="1222590"/>
                        </a:cubicBezTo>
                        <a:cubicBezTo>
                          <a:pt x="1558167" y="1221363"/>
                          <a:pt x="1429380" y="1189151"/>
                          <a:pt x="1217142" y="1222590"/>
                        </a:cubicBezTo>
                        <a:cubicBezTo>
                          <a:pt x="946841" y="1176840"/>
                          <a:pt x="560543" y="1181895"/>
                          <a:pt x="203769" y="1222590"/>
                        </a:cubicBezTo>
                        <a:cubicBezTo>
                          <a:pt x="74342" y="1216237"/>
                          <a:pt x="-15059" y="1118356"/>
                          <a:pt x="0" y="1018820"/>
                        </a:cubicBezTo>
                        <a:cubicBezTo>
                          <a:pt x="-6102" y="842814"/>
                          <a:pt x="-14570" y="808478"/>
                          <a:pt x="0" y="635746"/>
                        </a:cubicBezTo>
                        <a:cubicBezTo>
                          <a:pt x="-477" y="459306"/>
                          <a:pt x="20407" y="378085"/>
                          <a:pt x="0" y="203769"/>
                        </a:cubicBezTo>
                        <a:close/>
                      </a:path>
                      <a:path w="8035081" h="1222590" stroke="0" extrusionOk="0">
                        <a:moveTo>
                          <a:pt x="0" y="203769"/>
                        </a:moveTo>
                        <a:cubicBezTo>
                          <a:pt x="3683" y="66814"/>
                          <a:pt x="57249" y="-719"/>
                          <a:pt x="203769" y="0"/>
                        </a:cubicBezTo>
                        <a:cubicBezTo>
                          <a:pt x="398890" y="5680"/>
                          <a:pt x="532846" y="-21295"/>
                          <a:pt x="672318" y="0"/>
                        </a:cubicBezTo>
                        <a:cubicBezTo>
                          <a:pt x="842876" y="-19932"/>
                          <a:pt x="1018303" y="-1651"/>
                          <a:pt x="1293418" y="0"/>
                        </a:cubicBezTo>
                        <a:cubicBezTo>
                          <a:pt x="1565174" y="-23311"/>
                          <a:pt x="1641648" y="33394"/>
                          <a:pt x="1761966" y="0"/>
                        </a:cubicBezTo>
                        <a:cubicBezTo>
                          <a:pt x="1879702" y="-14499"/>
                          <a:pt x="1938192" y="-372"/>
                          <a:pt x="2077965" y="0"/>
                        </a:cubicBezTo>
                        <a:cubicBezTo>
                          <a:pt x="2223941" y="1479"/>
                          <a:pt x="2349472" y="-20029"/>
                          <a:pt x="2470238" y="0"/>
                        </a:cubicBezTo>
                        <a:cubicBezTo>
                          <a:pt x="2606056" y="36776"/>
                          <a:pt x="2706724" y="21682"/>
                          <a:pt x="2938788" y="0"/>
                        </a:cubicBezTo>
                        <a:cubicBezTo>
                          <a:pt x="3158247" y="-26121"/>
                          <a:pt x="3259080" y="-13271"/>
                          <a:pt x="3483612" y="0"/>
                        </a:cubicBezTo>
                        <a:cubicBezTo>
                          <a:pt x="3697083" y="36442"/>
                          <a:pt x="3806170" y="-7421"/>
                          <a:pt x="4028437" y="0"/>
                        </a:cubicBezTo>
                        <a:cubicBezTo>
                          <a:pt x="4257534" y="23544"/>
                          <a:pt x="4191371" y="5416"/>
                          <a:pt x="4344435" y="0"/>
                        </a:cubicBezTo>
                        <a:cubicBezTo>
                          <a:pt x="4480881" y="-1684"/>
                          <a:pt x="4700660" y="-7723"/>
                          <a:pt x="4812984" y="0"/>
                        </a:cubicBezTo>
                        <a:cubicBezTo>
                          <a:pt x="4898246" y="15954"/>
                          <a:pt x="5267391" y="-38217"/>
                          <a:pt x="5434084" y="0"/>
                        </a:cubicBezTo>
                        <a:cubicBezTo>
                          <a:pt x="5650035" y="26800"/>
                          <a:pt x="5667249" y="21105"/>
                          <a:pt x="5826357" y="0"/>
                        </a:cubicBezTo>
                        <a:cubicBezTo>
                          <a:pt x="5998021" y="-6631"/>
                          <a:pt x="6262418" y="-2882"/>
                          <a:pt x="6371181" y="0"/>
                        </a:cubicBezTo>
                        <a:cubicBezTo>
                          <a:pt x="6501314" y="-15763"/>
                          <a:pt x="6615655" y="257"/>
                          <a:pt x="6839731" y="0"/>
                        </a:cubicBezTo>
                        <a:cubicBezTo>
                          <a:pt x="7068781" y="6689"/>
                          <a:pt x="7368583" y="-13775"/>
                          <a:pt x="7831311" y="0"/>
                        </a:cubicBezTo>
                        <a:cubicBezTo>
                          <a:pt x="7967973" y="-12665"/>
                          <a:pt x="8041281" y="42313"/>
                          <a:pt x="8035081" y="203769"/>
                        </a:cubicBezTo>
                        <a:cubicBezTo>
                          <a:pt x="8011799" y="333389"/>
                          <a:pt x="8040415" y="451973"/>
                          <a:pt x="8035081" y="586843"/>
                        </a:cubicBezTo>
                        <a:cubicBezTo>
                          <a:pt x="8039897" y="676968"/>
                          <a:pt x="8022380" y="835856"/>
                          <a:pt x="8035081" y="1018820"/>
                        </a:cubicBezTo>
                        <a:cubicBezTo>
                          <a:pt x="8007176" y="1123789"/>
                          <a:pt x="7948160" y="1244405"/>
                          <a:pt x="7831311" y="1222590"/>
                        </a:cubicBezTo>
                        <a:cubicBezTo>
                          <a:pt x="7703411" y="1232134"/>
                          <a:pt x="7325775" y="1175955"/>
                          <a:pt x="7133936" y="1222590"/>
                        </a:cubicBezTo>
                        <a:cubicBezTo>
                          <a:pt x="6884872" y="1231187"/>
                          <a:pt x="6610447" y="1205065"/>
                          <a:pt x="6512836" y="1222590"/>
                        </a:cubicBezTo>
                        <a:cubicBezTo>
                          <a:pt x="6365959" y="1248393"/>
                          <a:pt x="6214456" y="1233271"/>
                          <a:pt x="6120562" y="1222590"/>
                        </a:cubicBezTo>
                        <a:cubicBezTo>
                          <a:pt x="5993355" y="1214602"/>
                          <a:pt x="5574317" y="1230195"/>
                          <a:pt x="5423187" y="1222590"/>
                        </a:cubicBezTo>
                        <a:cubicBezTo>
                          <a:pt x="5230022" y="1240988"/>
                          <a:pt x="5058066" y="1232706"/>
                          <a:pt x="4954638" y="1222590"/>
                        </a:cubicBezTo>
                        <a:cubicBezTo>
                          <a:pt x="4862864" y="1238972"/>
                          <a:pt x="4626086" y="1222491"/>
                          <a:pt x="4486089" y="1222590"/>
                        </a:cubicBezTo>
                        <a:cubicBezTo>
                          <a:pt x="4319026" y="1236948"/>
                          <a:pt x="4121913" y="1269018"/>
                          <a:pt x="3864989" y="1222590"/>
                        </a:cubicBezTo>
                        <a:cubicBezTo>
                          <a:pt x="3659444" y="1199710"/>
                          <a:pt x="3561903" y="1251913"/>
                          <a:pt x="3320165" y="1222590"/>
                        </a:cubicBezTo>
                        <a:cubicBezTo>
                          <a:pt x="3067302" y="1220655"/>
                          <a:pt x="3147256" y="1221371"/>
                          <a:pt x="3004166" y="1222590"/>
                        </a:cubicBezTo>
                        <a:cubicBezTo>
                          <a:pt x="2847652" y="1198598"/>
                          <a:pt x="2699005" y="1243989"/>
                          <a:pt x="2383066" y="1222590"/>
                        </a:cubicBezTo>
                        <a:cubicBezTo>
                          <a:pt x="2083027" y="1198060"/>
                          <a:pt x="2074213" y="1235369"/>
                          <a:pt x="1914518" y="1222590"/>
                        </a:cubicBezTo>
                        <a:cubicBezTo>
                          <a:pt x="1756082" y="1197752"/>
                          <a:pt x="1622266" y="1214961"/>
                          <a:pt x="1445969" y="1222590"/>
                        </a:cubicBezTo>
                        <a:cubicBezTo>
                          <a:pt x="1274767" y="1234333"/>
                          <a:pt x="995292" y="1222346"/>
                          <a:pt x="748594" y="1222590"/>
                        </a:cubicBezTo>
                        <a:cubicBezTo>
                          <a:pt x="490860" y="1180121"/>
                          <a:pt x="377189" y="1194543"/>
                          <a:pt x="203769" y="1222590"/>
                        </a:cubicBezTo>
                        <a:cubicBezTo>
                          <a:pt x="80566" y="1178416"/>
                          <a:pt x="29794" y="1128413"/>
                          <a:pt x="0" y="1018820"/>
                        </a:cubicBezTo>
                        <a:cubicBezTo>
                          <a:pt x="-26735" y="925083"/>
                          <a:pt x="-2340" y="745463"/>
                          <a:pt x="0" y="594994"/>
                        </a:cubicBezTo>
                        <a:cubicBezTo>
                          <a:pt x="23250" y="460766"/>
                          <a:pt x="-14399" y="339744"/>
                          <a:pt x="0" y="203769"/>
                        </a:cubicBezTo>
                        <a:close/>
                      </a:path>
                      <a:path w="8035081" h="1222590" fill="none" stroke="0" extrusionOk="0">
                        <a:moveTo>
                          <a:pt x="0" y="203769"/>
                        </a:moveTo>
                        <a:cubicBezTo>
                          <a:pt x="22119" y="59945"/>
                          <a:pt x="90350" y="2104"/>
                          <a:pt x="203769" y="0"/>
                        </a:cubicBezTo>
                        <a:cubicBezTo>
                          <a:pt x="423760" y="-6112"/>
                          <a:pt x="569005" y="-35763"/>
                          <a:pt x="824869" y="0"/>
                        </a:cubicBezTo>
                        <a:cubicBezTo>
                          <a:pt x="1078308" y="8526"/>
                          <a:pt x="1184091" y="42106"/>
                          <a:pt x="1445969" y="0"/>
                        </a:cubicBezTo>
                        <a:cubicBezTo>
                          <a:pt x="1689271" y="-9351"/>
                          <a:pt x="1861004" y="-1884"/>
                          <a:pt x="1990793" y="0"/>
                        </a:cubicBezTo>
                        <a:cubicBezTo>
                          <a:pt x="2143857" y="21502"/>
                          <a:pt x="2386485" y="25378"/>
                          <a:pt x="2611893" y="0"/>
                        </a:cubicBezTo>
                        <a:cubicBezTo>
                          <a:pt x="2837067" y="-8399"/>
                          <a:pt x="2938746" y="-14285"/>
                          <a:pt x="3232993" y="0"/>
                        </a:cubicBezTo>
                        <a:cubicBezTo>
                          <a:pt x="3541770" y="2203"/>
                          <a:pt x="3581893" y="31228"/>
                          <a:pt x="3930368" y="0"/>
                        </a:cubicBezTo>
                        <a:cubicBezTo>
                          <a:pt x="4281894" y="2293"/>
                          <a:pt x="4393233" y="-16076"/>
                          <a:pt x="4627743" y="0"/>
                        </a:cubicBezTo>
                        <a:cubicBezTo>
                          <a:pt x="4840036" y="29880"/>
                          <a:pt x="4800804" y="-15384"/>
                          <a:pt x="4943742" y="0"/>
                        </a:cubicBezTo>
                        <a:cubicBezTo>
                          <a:pt x="5081470" y="22206"/>
                          <a:pt x="5282472" y="12886"/>
                          <a:pt x="5412290" y="0"/>
                        </a:cubicBezTo>
                        <a:cubicBezTo>
                          <a:pt x="5563278" y="7300"/>
                          <a:pt x="5634953" y="-4502"/>
                          <a:pt x="5804564" y="0"/>
                        </a:cubicBezTo>
                        <a:cubicBezTo>
                          <a:pt x="5954076" y="-1645"/>
                          <a:pt x="6352991" y="4648"/>
                          <a:pt x="6501939" y="0"/>
                        </a:cubicBezTo>
                        <a:cubicBezTo>
                          <a:pt x="6654405" y="20289"/>
                          <a:pt x="6957849" y="-7072"/>
                          <a:pt x="7199314" y="0"/>
                        </a:cubicBezTo>
                        <a:cubicBezTo>
                          <a:pt x="7409693" y="-12335"/>
                          <a:pt x="7539663" y="44070"/>
                          <a:pt x="7831311" y="0"/>
                        </a:cubicBezTo>
                        <a:cubicBezTo>
                          <a:pt x="7941859" y="-9370"/>
                          <a:pt x="8026734" y="80783"/>
                          <a:pt x="8035081" y="203769"/>
                        </a:cubicBezTo>
                        <a:cubicBezTo>
                          <a:pt x="8036291" y="326415"/>
                          <a:pt x="8008768" y="420221"/>
                          <a:pt x="8035081" y="619445"/>
                        </a:cubicBezTo>
                        <a:cubicBezTo>
                          <a:pt x="8056313" y="790272"/>
                          <a:pt x="8025396" y="913063"/>
                          <a:pt x="8035081" y="1018820"/>
                        </a:cubicBezTo>
                        <a:cubicBezTo>
                          <a:pt x="8039266" y="1138926"/>
                          <a:pt x="7941097" y="1211543"/>
                          <a:pt x="7831311" y="1222590"/>
                        </a:cubicBezTo>
                        <a:cubicBezTo>
                          <a:pt x="7738783" y="1234439"/>
                          <a:pt x="7563863" y="1200257"/>
                          <a:pt x="7286486" y="1222590"/>
                        </a:cubicBezTo>
                        <a:cubicBezTo>
                          <a:pt x="7051922" y="1258186"/>
                          <a:pt x="6847332" y="1215274"/>
                          <a:pt x="6665387" y="1222590"/>
                        </a:cubicBezTo>
                        <a:cubicBezTo>
                          <a:pt x="6489289" y="1223057"/>
                          <a:pt x="6399019" y="1236559"/>
                          <a:pt x="6196838" y="1222590"/>
                        </a:cubicBezTo>
                        <a:cubicBezTo>
                          <a:pt x="5962650" y="1225629"/>
                          <a:pt x="5735424" y="1236390"/>
                          <a:pt x="5575738" y="1222590"/>
                        </a:cubicBezTo>
                        <a:cubicBezTo>
                          <a:pt x="5470476" y="1228841"/>
                          <a:pt x="5224856" y="1243380"/>
                          <a:pt x="5107189" y="1222590"/>
                        </a:cubicBezTo>
                        <a:cubicBezTo>
                          <a:pt x="4984021" y="1204594"/>
                          <a:pt x="4620709" y="1290418"/>
                          <a:pt x="4409814" y="1222590"/>
                        </a:cubicBezTo>
                        <a:cubicBezTo>
                          <a:pt x="4181884" y="1198195"/>
                          <a:pt x="4098692" y="1223627"/>
                          <a:pt x="3864989" y="1222590"/>
                        </a:cubicBezTo>
                        <a:cubicBezTo>
                          <a:pt x="3640333" y="1208316"/>
                          <a:pt x="3652699" y="1232989"/>
                          <a:pt x="3548991" y="1222590"/>
                        </a:cubicBezTo>
                        <a:cubicBezTo>
                          <a:pt x="3464938" y="1182902"/>
                          <a:pt x="3258498" y="1229980"/>
                          <a:pt x="3004166" y="1222590"/>
                        </a:cubicBezTo>
                        <a:cubicBezTo>
                          <a:pt x="2764478" y="1196345"/>
                          <a:pt x="2566509" y="1185327"/>
                          <a:pt x="2306791" y="1222590"/>
                        </a:cubicBezTo>
                        <a:cubicBezTo>
                          <a:pt x="2055583" y="1218020"/>
                          <a:pt x="1803438" y="1226048"/>
                          <a:pt x="1685691" y="1222590"/>
                        </a:cubicBezTo>
                        <a:cubicBezTo>
                          <a:pt x="1537565" y="1216862"/>
                          <a:pt x="1446604" y="1208309"/>
                          <a:pt x="1217142" y="1222590"/>
                        </a:cubicBezTo>
                        <a:cubicBezTo>
                          <a:pt x="1044596" y="1279094"/>
                          <a:pt x="580747" y="1116451"/>
                          <a:pt x="203769" y="1222590"/>
                        </a:cubicBezTo>
                        <a:cubicBezTo>
                          <a:pt x="104385" y="1221907"/>
                          <a:pt x="10277" y="1127321"/>
                          <a:pt x="0" y="1018820"/>
                        </a:cubicBezTo>
                        <a:cubicBezTo>
                          <a:pt x="-5534" y="834513"/>
                          <a:pt x="-14605" y="810316"/>
                          <a:pt x="0" y="635746"/>
                        </a:cubicBezTo>
                        <a:cubicBezTo>
                          <a:pt x="9743" y="470009"/>
                          <a:pt x="19899" y="379873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bg1">
                    <a:lumMod val="10000"/>
                  </a:schemeClr>
                </a:solidFill>
              </a:rPr>
              <a:t>A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mi-li-mét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xmlns="" id="{C1345651-CB3C-BDC0-A8AC-0EF1EF5737B8}"/>
              </a:ext>
            </a:extLst>
          </p:cNvPr>
          <p:cNvSpPr/>
          <p:nvPr/>
        </p:nvSpPr>
        <p:spPr>
          <a:xfrm>
            <a:off x="2135467" y="3557372"/>
            <a:ext cx="8035082" cy="1222590"/>
          </a:xfrm>
          <a:custGeom>
            <a:avLst/>
            <a:gdLst>
              <a:gd name="connsiteX0" fmla="*/ 0 w 9722449"/>
              <a:gd name="connsiteY0" fmla="*/ 246561 h 1479334"/>
              <a:gd name="connsiteX1" fmla="*/ 246561 w 9722449"/>
              <a:gd name="connsiteY1" fmla="*/ 0 h 1479334"/>
              <a:gd name="connsiteX2" fmla="*/ 905799 w 9722449"/>
              <a:gd name="connsiteY2" fmla="*/ 0 h 1479334"/>
              <a:gd name="connsiteX3" fmla="*/ 1380450 w 9722449"/>
              <a:gd name="connsiteY3" fmla="*/ 0 h 1479334"/>
              <a:gd name="connsiteX4" fmla="*/ 2131981 w 9722449"/>
              <a:gd name="connsiteY4" fmla="*/ 0 h 1479334"/>
              <a:gd name="connsiteX5" fmla="*/ 2698925 w 9722449"/>
              <a:gd name="connsiteY5" fmla="*/ 0 h 1479334"/>
              <a:gd name="connsiteX6" fmla="*/ 3173576 w 9722449"/>
              <a:gd name="connsiteY6" fmla="*/ 0 h 1479334"/>
              <a:gd name="connsiteX7" fmla="*/ 3925107 w 9722449"/>
              <a:gd name="connsiteY7" fmla="*/ 0 h 1479334"/>
              <a:gd name="connsiteX8" fmla="*/ 4584345 w 9722449"/>
              <a:gd name="connsiteY8" fmla="*/ 0 h 1479334"/>
              <a:gd name="connsiteX9" fmla="*/ 5058996 w 9722449"/>
              <a:gd name="connsiteY9" fmla="*/ 0 h 1479334"/>
              <a:gd name="connsiteX10" fmla="*/ 5441354 w 9722449"/>
              <a:gd name="connsiteY10" fmla="*/ 0 h 1479334"/>
              <a:gd name="connsiteX11" fmla="*/ 6285178 w 9722449"/>
              <a:gd name="connsiteY11" fmla="*/ 0 h 1479334"/>
              <a:gd name="connsiteX12" fmla="*/ 7036709 w 9722449"/>
              <a:gd name="connsiteY12" fmla="*/ 0 h 1479334"/>
              <a:gd name="connsiteX13" fmla="*/ 7511360 w 9722449"/>
              <a:gd name="connsiteY13" fmla="*/ 0 h 1479334"/>
              <a:gd name="connsiteX14" fmla="*/ 7986011 w 9722449"/>
              <a:gd name="connsiteY14" fmla="*/ 0 h 1479334"/>
              <a:gd name="connsiteX15" fmla="*/ 8368369 w 9722449"/>
              <a:gd name="connsiteY15" fmla="*/ 0 h 1479334"/>
              <a:gd name="connsiteX16" fmla="*/ 9475888 w 9722449"/>
              <a:gd name="connsiteY16" fmla="*/ 0 h 1479334"/>
              <a:gd name="connsiteX17" fmla="*/ 9722449 w 9722449"/>
              <a:gd name="connsiteY17" fmla="*/ 246561 h 1479334"/>
              <a:gd name="connsiteX18" fmla="*/ 9722449 w 9722449"/>
              <a:gd name="connsiteY18" fmla="*/ 739667 h 1479334"/>
              <a:gd name="connsiteX19" fmla="*/ 9722449 w 9722449"/>
              <a:gd name="connsiteY19" fmla="*/ 1232773 h 1479334"/>
              <a:gd name="connsiteX20" fmla="*/ 9475888 w 9722449"/>
              <a:gd name="connsiteY20" fmla="*/ 1479334 h 1479334"/>
              <a:gd name="connsiteX21" fmla="*/ 8816650 w 9722449"/>
              <a:gd name="connsiteY21" fmla="*/ 1479334 h 1479334"/>
              <a:gd name="connsiteX22" fmla="*/ 8065119 w 9722449"/>
              <a:gd name="connsiteY22" fmla="*/ 1479334 h 1479334"/>
              <a:gd name="connsiteX23" fmla="*/ 7590468 w 9722449"/>
              <a:gd name="connsiteY23" fmla="*/ 1479334 h 1479334"/>
              <a:gd name="connsiteX24" fmla="*/ 7023524 w 9722449"/>
              <a:gd name="connsiteY24" fmla="*/ 1479334 h 1479334"/>
              <a:gd name="connsiteX25" fmla="*/ 6641166 w 9722449"/>
              <a:gd name="connsiteY25" fmla="*/ 1479334 h 1479334"/>
              <a:gd name="connsiteX26" fmla="*/ 5797342 w 9722449"/>
              <a:gd name="connsiteY26" fmla="*/ 1479334 h 1479334"/>
              <a:gd name="connsiteX27" fmla="*/ 5414984 w 9722449"/>
              <a:gd name="connsiteY27" fmla="*/ 1479334 h 1479334"/>
              <a:gd name="connsiteX28" fmla="*/ 4940333 w 9722449"/>
              <a:gd name="connsiteY28" fmla="*/ 1479334 h 1479334"/>
              <a:gd name="connsiteX29" fmla="*/ 4373389 w 9722449"/>
              <a:gd name="connsiteY29" fmla="*/ 1479334 h 1479334"/>
              <a:gd name="connsiteX30" fmla="*/ 3529564 w 9722449"/>
              <a:gd name="connsiteY30" fmla="*/ 1479334 h 1479334"/>
              <a:gd name="connsiteX31" fmla="*/ 2870327 w 9722449"/>
              <a:gd name="connsiteY31" fmla="*/ 1479334 h 1479334"/>
              <a:gd name="connsiteX32" fmla="*/ 2395676 w 9722449"/>
              <a:gd name="connsiteY32" fmla="*/ 1479334 h 1479334"/>
              <a:gd name="connsiteX33" fmla="*/ 1644145 w 9722449"/>
              <a:gd name="connsiteY33" fmla="*/ 1479334 h 1479334"/>
              <a:gd name="connsiteX34" fmla="*/ 1077200 w 9722449"/>
              <a:gd name="connsiteY34" fmla="*/ 1479334 h 1479334"/>
              <a:gd name="connsiteX35" fmla="*/ 246561 w 9722449"/>
              <a:gd name="connsiteY35" fmla="*/ 1479334 h 1479334"/>
              <a:gd name="connsiteX36" fmla="*/ 0 w 9722449"/>
              <a:gd name="connsiteY36" fmla="*/ 1232773 h 1479334"/>
              <a:gd name="connsiteX37" fmla="*/ 0 w 9722449"/>
              <a:gd name="connsiteY37" fmla="*/ 749529 h 1479334"/>
              <a:gd name="connsiteX38" fmla="*/ 0 w 9722449"/>
              <a:gd name="connsiteY38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22449" h="1479334" fill="none" extrusionOk="0">
                <a:moveTo>
                  <a:pt x="0" y="246561"/>
                </a:moveTo>
                <a:cubicBezTo>
                  <a:pt x="22584" y="91632"/>
                  <a:pt x="110894" y="3858"/>
                  <a:pt x="246561" y="0"/>
                </a:cubicBezTo>
                <a:cubicBezTo>
                  <a:pt x="446825" y="28686"/>
                  <a:pt x="680921" y="28800"/>
                  <a:pt x="905799" y="0"/>
                </a:cubicBezTo>
                <a:cubicBezTo>
                  <a:pt x="1130677" y="-28800"/>
                  <a:pt x="1184931" y="-23194"/>
                  <a:pt x="1380450" y="0"/>
                </a:cubicBezTo>
                <a:cubicBezTo>
                  <a:pt x="1575969" y="23194"/>
                  <a:pt x="1822585" y="16068"/>
                  <a:pt x="2131981" y="0"/>
                </a:cubicBezTo>
                <a:cubicBezTo>
                  <a:pt x="2441377" y="-16068"/>
                  <a:pt x="2467026" y="-23691"/>
                  <a:pt x="2698925" y="0"/>
                </a:cubicBezTo>
                <a:cubicBezTo>
                  <a:pt x="2930824" y="23691"/>
                  <a:pt x="2995654" y="-14451"/>
                  <a:pt x="3173576" y="0"/>
                </a:cubicBezTo>
                <a:cubicBezTo>
                  <a:pt x="3351498" y="14451"/>
                  <a:pt x="3739632" y="-20752"/>
                  <a:pt x="3925107" y="0"/>
                </a:cubicBezTo>
                <a:cubicBezTo>
                  <a:pt x="4110582" y="20752"/>
                  <a:pt x="4369842" y="24754"/>
                  <a:pt x="4584345" y="0"/>
                </a:cubicBezTo>
                <a:cubicBezTo>
                  <a:pt x="4798848" y="-24754"/>
                  <a:pt x="4935173" y="-2986"/>
                  <a:pt x="5058996" y="0"/>
                </a:cubicBezTo>
                <a:cubicBezTo>
                  <a:pt x="5182819" y="2986"/>
                  <a:pt x="5306986" y="-302"/>
                  <a:pt x="5441354" y="0"/>
                </a:cubicBezTo>
                <a:cubicBezTo>
                  <a:pt x="5575722" y="302"/>
                  <a:pt x="6050113" y="-40104"/>
                  <a:pt x="6285178" y="0"/>
                </a:cubicBezTo>
                <a:cubicBezTo>
                  <a:pt x="6520243" y="40104"/>
                  <a:pt x="6865565" y="-881"/>
                  <a:pt x="7036709" y="0"/>
                </a:cubicBezTo>
                <a:cubicBezTo>
                  <a:pt x="7207853" y="881"/>
                  <a:pt x="7370860" y="-15295"/>
                  <a:pt x="7511360" y="0"/>
                </a:cubicBezTo>
                <a:cubicBezTo>
                  <a:pt x="7651860" y="15295"/>
                  <a:pt x="7850915" y="18044"/>
                  <a:pt x="7986011" y="0"/>
                </a:cubicBezTo>
                <a:cubicBezTo>
                  <a:pt x="8121107" y="-18044"/>
                  <a:pt x="8219850" y="-909"/>
                  <a:pt x="8368369" y="0"/>
                </a:cubicBezTo>
                <a:cubicBezTo>
                  <a:pt x="8516888" y="909"/>
                  <a:pt x="9004131" y="-19597"/>
                  <a:pt x="9475888" y="0"/>
                </a:cubicBezTo>
                <a:cubicBezTo>
                  <a:pt x="9634458" y="-21157"/>
                  <a:pt x="9723367" y="97141"/>
                  <a:pt x="9722449" y="246561"/>
                </a:cubicBezTo>
                <a:cubicBezTo>
                  <a:pt x="9740769" y="455342"/>
                  <a:pt x="9740560" y="545396"/>
                  <a:pt x="9722449" y="739667"/>
                </a:cubicBezTo>
                <a:cubicBezTo>
                  <a:pt x="9704338" y="933938"/>
                  <a:pt x="9705815" y="1058132"/>
                  <a:pt x="9722449" y="1232773"/>
                </a:cubicBezTo>
                <a:cubicBezTo>
                  <a:pt x="9719407" y="1378526"/>
                  <a:pt x="9619433" y="1456904"/>
                  <a:pt x="9475888" y="1479334"/>
                </a:cubicBezTo>
                <a:cubicBezTo>
                  <a:pt x="9250541" y="1465077"/>
                  <a:pt x="8981893" y="1465090"/>
                  <a:pt x="8816650" y="1479334"/>
                </a:cubicBezTo>
                <a:cubicBezTo>
                  <a:pt x="8651407" y="1493578"/>
                  <a:pt x="8438897" y="1464651"/>
                  <a:pt x="8065119" y="1479334"/>
                </a:cubicBezTo>
                <a:cubicBezTo>
                  <a:pt x="7691341" y="1494017"/>
                  <a:pt x="7765765" y="1464763"/>
                  <a:pt x="7590468" y="1479334"/>
                </a:cubicBezTo>
                <a:cubicBezTo>
                  <a:pt x="7415171" y="1493905"/>
                  <a:pt x="7171463" y="1461783"/>
                  <a:pt x="7023524" y="1479334"/>
                </a:cubicBezTo>
                <a:cubicBezTo>
                  <a:pt x="6875585" y="1496885"/>
                  <a:pt x="6820177" y="1469129"/>
                  <a:pt x="6641166" y="1479334"/>
                </a:cubicBezTo>
                <a:cubicBezTo>
                  <a:pt x="6462155" y="1489539"/>
                  <a:pt x="5981119" y="1501639"/>
                  <a:pt x="5797342" y="1479334"/>
                </a:cubicBezTo>
                <a:cubicBezTo>
                  <a:pt x="5613565" y="1457029"/>
                  <a:pt x="5512366" y="1469546"/>
                  <a:pt x="5414984" y="1479334"/>
                </a:cubicBezTo>
                <a:cubicBezTo>
                  <a:pt x="5317602" y="1489122"/>
                  <a:pt x="5116741" y="1493532"/>
                  <a:pt x="4940333" y="1479334"/>
                </a:cubicBezTo>
                <a:cubicBezTo>
                  <a:pt x="4763925" y="1465136"/>
                  <a:pt x="4611035" y="1452386"/>
                  <a:pt x="4373389" y="1479334"/>
                </a:cubicBezTo>
                <a:cubicBezTo>
                  <a:pt x="4135743" y="1506282"/>
                  <a:pt x="3837419" y="1495335"/>
                  <a:pt x="3529564" y="1479334"/>
                </a:cubicBezTo>
                <a:cubicBezTo>
                  <a:pt x="3221710" y="1463333"/>
                  <a:pt x="3018590" y="1509492"/>
                  <a:pt x="2870327" y="1479334"/>
                </a:cubicBezTo>
                <a:cubicBezTo>
                  <a:pt x="2722064" y="1449176"/>
                  <a:pt x="2594417" y="1482913"/>
                  <a:pt x="2395676" y="1479334"/>
                </a:cubicBezTo>
                <a:cubicBezTo>
                  <a:pt x="2196935" y="1475755"/>
                  <a:pt x="1950318" y="1478500"/>
                  <a:pt x="1644145" y="1479334"/>
                </a:cubicBezTo>
                <a:cubicBezTo>
                  <a:pt x="1337972" y="1480168"/>
                  <a:pt x="1265886" y="1500260"/>
                  <a:pt x="1077200" y="1479334"/>
                </a:cubicBezTo>
                <a:cubicBezTo>
                  <a:pt x="888515" y="1458408"/>
                  <a:pt x="594689" y="1519631"/>
                  <a:pt x="246561" y="1479334"/>
                </a:cubicBezTo>
                <a:cubicBezTo>
                  <a:pt x="111817" y="1511679"/>
                  <a:pt x="-9896" y="1372596"/>
                  <a:pt x="0" y="1232773"/>
                </a:cubicBezTo>
                <a:cubicBezTo>
                  <a:pt x="12034" y="993674"/>
                  <a:pt x="-6510" y="847009"/>
                  <a:pt x="0" y="749529"/>
                </a:cubicBezTo>
                <a:cubicBezTo>
                  <a:pt x="6510" y="652049"/>
                  <a:pt x="11317" y="430664"/>
                  <a:pt x="0" y="246561"/>
                </a:cubicBezTo>
                <a:close/>
              </a:path>
              <a:path w="9722449" h="1479334" stroke="0" extrusionOk="0">
                <a:moveTo>
                  <a:pt x="0" y="246561"/>
                </a:moveTo>
                <a:cubicBezTo>
                  <a:pt x="-23709" y="86863"/>
                  <a:pt x="107534" y="-15536"/>
                  <a:pt x="246561" y="0"/>
                </a:cubicBezTo>
                <a:cubicBezTo>
                  <a:pt x="637646" y="-27046"/>
                  <a:pt x="814835" y="21852"/>
                  <a:pt x="1090385" y="0"/>
                </a:cubicBezTo>
                <a:cubicBezTo>
                  <a:pt x="1365935" y="-21852"/>
                  <a:pt x="1399716" y="-8752"/>
                  <a:pt x="1565036" y="0"/>
                </a:cubicBezTo>
                <a:cubicBezTo>
                  <a:pt x="1730356" y="8752"/>
                  <a:pt x="1805550" y="13229"/>
                  <a:pt x="1947394" y="0"/>
                </a:cubicBezTo>
                <a:cubicBezTo>
                  <a:pt x="2089238" y="-13229"/>
                  <a:pt x="2429039" y="31823"/>
                  <a:pt x="2791218" y="0"/>
                </a:cubicBezTo>
                <a:cubicBezTo>
                  <a:pt x="3153397" y="-31823"/>
                  <a:pt x="3048218" y="-5427"/>
                  <a:pt x="3173576" y="0"/>
                </a:cubicBezTo>
                <a:cubicBezTo>
                  <a:pt x="3298934" y="5427"/>
                  <a:pt x="3383147" y="-737"/>
                  <a:pt x="3555934" y="0"/>
                </a:cubicBezTo>
                <a:cubicBezTo>
                  <a:pt x="3728721" y="737"/>
                  <a:pt x="3992193" y="4573"/>
                  <a:pt x="4122878" y="0"/>
                </a:cubicBezTo>
                <a:cubicBezTo>
                  <a:pt x="4253563" y="-4573"/>
                  <a:pt x="4375465" y="16298"/>
                  <a:pt x="4505236" y="0"/>
                </a:cubicBezTo>
                <a:cubicBezTo>
                  <a:pt x="4635007" y="-16298"/>
                  <a:pt x="4847221" y="-468"/>
                  <a:pt x="5072181" y="0"/>
                </a:cubicBezTo>
                <a:cubicBezTo>
                  <a:pt x="5297141" y="468"/>
                  <a:pt x="5651547" y="-197"/>
                  <a:pt x="5823711" y="0"/>
                </a:cubicBezTo>
                <a:cubicBezTo>
                  <a:pt x="5995875" y="197"/>
                  <a:pt x="6133562" y="-20443"/>
                  <a:pt x="6298363" y="0"/>
                </a:cubicBezTo>
                <a:cubicBezTo>
                  <a:pt x="6463164" y="20443"/>
                  <a:pt x="6599452" y="15865"/>
                  <a:pt x="6680720" y="0"/>
                </a:cubicBezTo>
                <a:cubicBezTo>
                  <a:pt x="6761988" y="-15865"/>
                  <a:pt x="7072067" y="-14330"/>
                  <a:pt x="7432251" y="0"/>
                </a:cubicBezTo>
                <a:cubicBezTo>
                  <a:pt x="7792435" y="14330"/>
                  <a:pt x="7659524" y="3818"/>
                  <a:pt x="7814609" y="0"/>
                </a:cubicBezTo>
                <a:cubicBezTo>
                  <a:pt x="7969694" y="-3818"/>
                  <a:pt x="8047205" y="-8190"/>
                  <a:pt x="8196967" y="0"/>
                </a:cubicBezTo>
                <a:cubicBezTo>
                  <a:pt x="8346729" y="8190"/>
                  <a:pt x="8527168" y="-9311"/>
                  <a:pt x="8671618" y="0"/>
                </a:cubicBezTo>
                <a:cubicBezTo>
                  <a:pt x="8816068" y="9311"/>
                  <a:pt x="9156696" y="14892"/>
                  <a:pt x="9475888" y="0"/>
                </a:cubicBezTo>
                <a:cubicBezTo>
                  <a:pt x="9615284" y="-942"/>
                  <a:pt x="9733614" y="86857"/>
                  <a:pt x="9722449" y="246561"/>
                </a:cubicBezTo>
                <a:cubicBezTo>
                  <a:pt x="9736863" y="358552"/>
                  <a:pt x="9712134" y="482284"/>
                  <a:pt x="9722449" y="710081"/>
                </a:cubicBezTo>
                <a:cubicBezTo>
                  <a:pt x="9732764" y="937878"/>
                  <a:pt x="9703335" y="1085987"/>
                  <a:pt x="9722449" y="1232773"/>
                </a:cubicBezTo>
                <a:cubicBezTo>
                  <a:pt x="9731509" y="1373400"/>
                  <a:pt x="9601152" y="1470731"/>
                  <a:pt x="9475888" y="1479334"/>
                </a:cubicBezTo>
                <a:cubicBezTo>
                  <a:pt x="9083143" y="1456217"/>
                  <a:pt x="8948406" y="1484216"/>
                  <a:pt x="8632064" y="1479334"/>
                </a:cubicBezTo>
                <a:cubicBezTo>
                  <a:pt x="8315722" y="1474452"/>
                  <a:pt x="8344395" y="1501414"/>
                  <a:pt x="8157413" y="1479334"/>
                </a:cubicBezTo>
                <a:cubicBezTo>
                  <a:pt x="7970431" y="1457254"/>
                  <a:pt x="7851555" y="1490209"/>
                  <a:pt x="7775055" y="1479334"/>
                </a:cubicBezTo>
                <a:cubicBezTo>
                  <a:pt x="7698555" y="1468459"/>
                  <a:pt x="7438950" y="1474923"/>
                  <a:pt x="7300404" y="1479334"/>
                </a:cubicBezTo>
                <a:cubicBezTo>
                  <a:pt x="7161858" y="1483745"/>
                  <a:pt x="6995656" y="1471381"/>
                  <a:pt x="6918046" y="1479334"/>
                </a:cubicBezTo>
                <a:cubicBezTo>
                  <a:pt x="6840436" y="1487287"/>
                  <a:pt x="6519043" y="1447922"/>
                  <a:pt x="6166515" y="1479334"/>
                </a:cubicBezTo>
                <a:cubicBezTo>
                  <a:pt x="5813987" y="1510746"/>
                  <a:pt x="5642680" y="1463945"/>
                  <a:pt x="5507277" y="1479334"/>
                </a:cubicBezTo>
                <a:cubicBezTo>
                  <a:pt x="5371874" y="1494723"/>
                  <a:pt x="5222813" y="1464383"/>
                  <a:pt x="4940333" y="1479334"/>
                </a:cubicBezTo>
                <a:cubicBezTo>
                  <a:pt x="4657853" y="1494285"/>
                  <a:pt x="4639337" y="1488411"/>
                  <a:pt x="4557975" y="1479334"/>
                </a:cubicBezTo>
                <a:cubicBezTo>
                  <a:pt x="4476613" y="1470257"/>
                  <a:pt x="4163010" y="1453458"/>
                  <a:pt x="3991031" y="1479334"/>
                </a:cubicBezTo>
                <a:cubicBezTo>
                  <a:pt x="3819052" y="1505210"/>
                  <a:pt x="3556246" y="1452759"/>
                  <a:pt x="3239500" y="1479334"/>
                </a:cubicBezTo>
                <a:cubicBezTo>
                  <a:pt x="2922754" y="1505909"/>
                  <a:pt x="2824158" y="1468821"/>
                  <a:pt x="2580262" y="1479334"/>
                </a:cubicBezTo>
                <a:cubicBezTo>
                  <a:pt x="2336366" y="1489847"/>
                  <a:pt x="2260072" y="1493999"/>
                  <a:pt x="2105611" y="1479334"/>
                </a:cubicBezTo>
                <a:cubicBezTo>
                  <a:pt x="1951150" y="1464669"/>
                  <a:pt x="1808870" y="1465456"/>
                  <a:pt x="1723253" y="1479334"/>
                </a:cubicBezTo>
                <a:cubicBezTo>
                  <a:pt x="1637636" y="1493212"/>
                  <a:pt x="1271812" y="1511133"/>
                  <a:pt x="971722" y="1479334"/>
                </a:cubicBezTo>
                <a:cubicBezTo>
                  <a:pt x="671632" y="1447535"/>
                  <a:pt x="439701" y="1473089"/>
                  <a:pt x="246561" y="1479334"/>
                </a:cubicBezTo>
                <a:cubicBezTo>
                  <a:pt x="115461" y="1471082"/>
                  <a:pt x="20014" y="1345114"/>
                  <a:pt x="0" y="1232773"/>
                </a:cubicBezTo>
                <a:cubicBezTo>
                  <a:pt x="-12979" y="1096574"/>
                  <a:pt x="7624" y="855259"/>
                  <a:pt x="0" y="719943"/>
                </a:cubicBezTo>
                <a:cubicBezTo>
                  <a:pt x="-7624" y="584627"/>
                  <a:pt x="2606" y="348414"/>
                  <a:pt x="0" y="24656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93542790">
                  <a:custGeom>
                    <a:avLst/>
                    <a:gdLst>
                      <a:gd name="connsiteX0" fmla="*/ 0 w 8035082"/>
                      <a:gd name="connsiteY0" fmla="*/ 203769 h 1222590"/>
                      <a:gd name="connsiteX1" fmla="*/ 203769 w 8035082"/>
                      <a:gd name="connsiteY1" fmla="*/ 0 h 1222590"/>
                      <a:gd name="connsiteX2" fmla="*/ 748594 w 8035082"/>
                      <a:gd name="connsiteY2" fmla="*/ 0 h 1222590"/>
                      <a:gd name="connsiteX3" fmla="*/ 1140867 w 8035082"/>
                      <a:gd name="connsiteY3" fmla="*/ 0 h 1222590"/>
                      <a:gd name="connsiteX4" fmla="*/ 1761967 w 8035082"/>
                      <a:gd name="connsiteY4" fmla="*/ 0 h 1222590"/>
                      <a:gd name="connsiteX5" fmla="*/ 2230516 w 8035082"/>
                      <a:gd name="connsiteY5" fmla="*/ 0 h 1222590"/>
                      <a:gd name="connsiteX6" fmla="*/ 2622790 w 8035082"/>
                      <a:gd name="connsiteY6" fmla="*/ 0 h 1222590"/>
                      <a:gd name="connsiteX7" fmla="*/ 3243890 w 8035082"/>
                      <a:gd name="connsiteY7" fmla="*/ 0 h 1222590"/>
                      <a:gd name="connsiteX8" fmla="*/ 3788714 w 8035082"/>
                      <a:gd name="connsiteY8" fmla="*/ 0 h 1222590"/>
                      <a:gd name="connsiteX9" fmla="*/ 4180988 w 8035082"/>
                      <a:gd name="connsiteY9" fmla="*/ 0 h 1222590"/>
                      <a:gd name="connsiteX10" fmla="*/ 4496986 w 8035082"/>
                      <a:gd name="connsiteY10" fmla="*/ 0 h 1222590"/>
                      <a:gd name="connsiteX11" fmla="*/ 5194362 w 8035082"/>
                      <a:gd name="connsiteY11" fmla="*/ 0 h 1222590"/>
                      <a:gd name="connsiteX12" fmla="*/ 5815462 w 8035082"/>
                      <a:gd name="connsiteY12" fmla="*/ 0 h 1222590"/>
                      <a:gd name="connsiteX13" fmla="*/ 6207735 w 8035082"/>
                      <a:gd name="connsiteY13" fmla="*/ 0 h 1222590"/>
                      <a:gd name="connsiteX14" fmla="*/ 6600009 w 8035082"/>
                      <a:gd name="connsiteY14" fmla="*/ 0 h 1222590"/>
                      <a:gd name="connsiteX15" fmla="*/ 6916007 w 8035082"/>
                      <a:gd name="connsiteY15" fmla="*/ 0 h 1222590"/>
                      <a:gd name="connsiteX16" fmla="*/ 7831312 w 8035082"/>
                      <a:gd name="connsiteY16" fmla="*/ 0 h 1222590"/>
                      <a:gd name="connsiteX17" fmla="*/ 8035081 w 8035082"/>
                      <a:gd name="connsiteY17" fmla="*/ 203769 h 1222590"/>
                      <a:gd name="connsiteX18" fmla="*/ 8035081 w 8035082"/>
                      <a:gd name="connsiteY18" fmla="*/ 611295 h 1222590"/>
                      <a:gd name="connsiteX19" fmla="*/ 8035081 w 8035082"/>
                      <a:gd name="connsiteY19" fmla="*/ 1018820 h 1222590"/>
                      <a:gd name="connsiteX20" fmla="*/ 7831312 w 8035082"/>
                      <a:gd name="connsiteY20" fmla="*/ 1222590 h 1222590"/>
                      <a:gd name="connsiteX21" fmla="*/ 7286487 w 8035082"/>
                      <a:gd name="connsiteY21" fmla="*/ 1222590 h 1222590"/>
                      <a:gd name="connsiteX22" fmla="*/ 6665387 w 8035082"/>
                      <a:gd name="connsiteY22" fmla="*/ 1222590 h 1222590"/>
                      <a:gd name="connsiteX23" fmla="*/ 6273114 w 8035082"/>
                      <a:gd name="connsiteY23" fmla="*/ 1222590 h 1222590"/>
                      <a:gd name="connsiteX24" fmla="*/ 5804565 w 8035082"/>
                      <a:gd name="connsiteY24" fmla="*/ 1222590 h 1222590"/>
                      <a:gd name="connsiteX25" fmla="*/ 5488567 w 8035082"/>
                      <a:gd name="connsiteY25" fmla="*/ 1222590 h 1222590"/>
                      <a:gd name="connsiteX26" fmla="*/ 4791191 w 8035082"/>
                      <a:gd name="connsiteY26" fmla="*/ 1222590 h 1222590"/>
                      <a:gd name="connsiteX27" fmla="*/ 4475193 w 8035082"/>
                      <a:gd name="connsiteY27" fmla="*/ 1222590 h 1222590"/>
                      <a:gd name="connsiteX28" fmla="*/ 4082919 w 8035082"/>
                      <a:gd name="connsiteY28" fmla="*/ 1222590 h 1222590"/>
                      <a:gd name="connsiteX29" fmla="*/ 3614371 w 8035082"/>
                      <a:gd name="connsiteY29" fmla="*/ 1222590 h 1222590"/>
                      <a:gd name="connsiteX30" fmla="*/ 2916995 w 8035082"/>
                      <a:gd name="connsiteY30" fmla="*/ 1222590 h 1222590"/>
                      <a:gd name="connsiteX31" fmla="*/ 2372171 w 8035082"/>
                      <a:gd name="connsiteY31" fmla="*/ 1222590 h 1222590"/>
                      <a:gd name="connsiteX32" fmla="*/ 1979897 w 8035082"/>
                      <a:gd name="connsiteY32" fmla="*/ 1222590 h 1222590"/>
                      <a:gd name="connsiteX33" fmla="*/ 1358797 w 8035082"/>
                      <a:gd name="connsiteY33" fmla="*/ 1222590 h 1222590"/>
                      <a:gd name="connsiteX34" fmla="*/ 890247 w 8035082"/>
                      <a:gd name="connsiteY34" fmla="*/ 1222590 h 1222590"/>
                      <a:gd name="connsiteX35" fmla="*/ 203769 w 8035082"/>
                      <a:gd name="connsiteY35" fmla="*/ 1222590 h 1222590"/>
                      <a:gd name="connsiteX36" fmla="*/ 0 w 8035082"/>
                      <a:gd name="connsiteY36" fmla="*/ 1018820 h 1222590"/>
                      <a:gd name="connsiteX37" fmla="*/ 0 w 8035082"/>
                      <a:gd name="connsiteY37" fmla="*/ 619445 h 1222590"/>
                      <a:gd name="connsiteX38" fmla="*/ 0 w 8035082"/>
                      <a:gd name="connsiteY38" fmla="*/ 203769 h 1222590"/>
                      <a:gd name="connsiteX0" fmla="*/ 0 w 8035082"/>
                      <a:gd name="connsiteY0" fmla="*/ 203769 h 1222590"/>
                      <a:gd name="connsiteX1" fmla="*/ 203769 w 8035082"/>
                      <a:gd name="connsiteY1" fmla="*/ 0 h 1222590"/>
                      <a:gd name="connsiteX2" fmla="*/ 901144 w 8035082"/>
                      <a:gd name="connsiteY2" fmla="*/ 0 h 1222590"/>
                      <a:gd name="connsiteX3" fmla="*/ 1293418 w 8035082"/>
                      <a:gd name="connsiteY3" fmla="*/ 0 h 1222590"/>
                      <a:gd name="connsiteX4" fmla="*/ 1609416 w 8035082"/>
                      <a:gd name="connsiteY4" fmla="*/ 0 h 1222590"/>
                      <a:gd name="connsiteX5" fmla="*/ 2306791 w 8035082"/>
                      <a:gd name="connsiteY5" fmla="*/ 0 h 1222590"/>
                      <a:gd name="connsiteX6" fmla="*/ 2622790 w 8035082"/>
                      <a:gd name="connsiteY6" fmla="*/ 0 h 1222590"/>
                      <a:gd name="connsiteX7" fmla="*/ 2938788 w 8035082"/>
                      <a:gd name="connsiteY7" fmla="*/ 0 h 1222590"/>
                      <a:gd name="connsiteX8" fmla="*/ 3407337 w 8035082"/>
                      <a:gd name="connsiteY8" fmla="*/ 0 h 1222590"/>
                      <a:gd name="connsiteX9" fmla="*/ 3723335 w 8035082"/>
                      <a:gd name="connsiteY9" fmla="*/ 0 h 1222590"/>
                      <a:gd name="connsiteX10" fmla="*/ 4191885 w 8035082"/>
                      <a:gd name="connsiteY10" fmla="*/ 0 h 1222590"/>
                      <a:gd name="connsiteX11" fmla="*/ 4812984 w 8035082"/>
                      <a:gd name="connsiteY11" fmla="*/ 0 h 1222590"/>
                      <a:gd name="connsiteX12" fmla="*/ 5205258 w 8035082"/>
                      <a:gd name="connsiteY12" fmla="*/ 0 h 1222590"/>
                      <a:gd name="connsiteX13" fmla="*/ 5521256 w 8035082"/>
                      <a:gd name="connsiteY13" fmla="*/ 0 h 1222590"/>
                      <a:gd name="connsiteX14" fmla="*/ 6142356 w 8035082"/>
                      <a:gd name="connsiteY14" fmla="*/ 0 h 1222590"/>
                      <a:gd name="connsiteX15" fmla="*/ 6458354 w 8035082"/>
                      <a:gd name="connsiteY15" fmla="*/ 0 h 1222590"/>
                      <a:gd name="connsiteX16" fmla="*/ 6774353 w 8035082"/>
                      <a:gd name="connsiteY16" fmla="*/ 0 h 1222590"/>
                      <a:gd name="connsiteX17" fmla="*/ 7166626 w 8035082"/>
                      <a:gd name="connsiteY17" fmla="*/ 0 h 1222590"/>
                      <a:gd name="connsiteX18" fmla="*/ 7831312 w 8035082"/>
                      <a:gd name="connsiteY18" fmla="*/ 0 h 1222590"/>
                      <a:gd name="connsiteX19" fmla="*/ 8035081 w 8035082"/>
                      <a:gd name="connsiteY19" fmla="*/ 203769 h 1222590"/>
                      <a:gd name="connsiteX20" fmla="*/ 8035081 w 8035082"/>
                      <a:gd name="connsiteY20" fmla="*/ 586843 h 1222590"/>
                      <a:gd name="connsiteX21" fmla="*/ 8035081 w 8035082"/>
                      <a:gd name="connsiteY21" fmla="*/ 1018820 h 1222590"/>
                      <a:gd name="connsiteX22" fmla="*/ 7831312 w 8035082"/>
                      <a:gd name="connsiteY22" fmla="*/ 1222590 h 1222590"/>
                      <a:gd name="connsiteX23" fmla="*/ 7133937 w 8035082"/>
                      <a:gd name="connsiteY23" fmla="*/ 1222590 h 1222590"/>
                      <a:gd name="connsiteX24" fmla="*/ 6741663 w 8035082"/>
                      <a:gd name="connsiteY24" fmla="*/ 1222590 h 1222590"/>
                      <a:gd name="connsiteX25" fmla="*/ 6425665 w 8035082"/>
                      <a:gd name="connsiteY25" fmla="*/ 1222590 h 1222590"/>
                      <a:gd name="connsiteX26" fmla="*/ 6033391 w 8035082"/>
                      <a:gd name="connsiteY26" fmla="*/ 1222590 h 1222590"/>
                      <a:gd name="connsiteX27" fmla="*/ 5717393 w 8035082"/>
                      <a:gd name="connsiteY27" fmla="*/ 1222590 h 1222590"/>
                      <a:gd name="connsiteX28" fmla="*/ 5096293 w 8035082"/>
                      <a:gd name="connsiteY28" fmla="*/ 1222590 h 1222590"/>
                      <a:gd name="connsiteX29" fmla="*/ 4551468 w 8035082"/>
                      <a:gd name="connsiteY29" fmla="*/ 1222590 h 1222590"/>
                      <a:gd name="connsiteX30" fmla="*/ 4082919 w 8035082"/>
                      <a:gd name="connsiteY30" fmla="*/ 1222590 h 1222590"/>
                      <a:gd name="connsiteX31" fmla="*/ 3766921 w 8035082"/>
                      <a:gd name="connsiteY31" fmla="*/ 1222590 h 1222590"/>
                      <a:gd name="connsiteX32" fmla="*/ 3298372 w 8035082"/>
                      <a:gd name="connsiteY32" fmla="*/ 1222590 h 1222590"/>
                      <a:gd name="connsiteX33" fmla="*/ 2677272 w 8035082"/>
                      <a:gd name="connsiteY33" fmla="*/ 1222590 h 1222590"/>
                      <a:gd name="connsiteX34" fmla="*/ 2132447 w 8035082"/>
                      <a:gd name="connsiteY34" fmla="*/ 1222590 h 1222590"/>
                      <a:gd name="connsiteX35" fmla="*/ 1740174 w 8035082"/>
                      <a:gd name="connsiteY35" fmla="*/ 1222590 h 1222590"/>
                      <a:gd name="connsiteX36" fmla="*/ 1424176 w 8035082"/>
                      <a:gd name="connsiteY36" fmla="*/ 1222590 h 1222590"/>
                      <a:gd name="connsiteX37" fmla="*/ 803076 w 8035082"/>
                      <a:gd name="connsiteY37" fmla="*/ 1222590 h 1222590"/>
                      <a:gd name="connsiteX38" fmla="*/ 203769 w 8035082"/>
                      <a:gd name="connsiteY38" fmla="*/ 1222590 h 1222590"/>
                      <a:gd name="connsiteX39" fmla="*/ 0 w 8035082"/>
                      <a:gd name="connsiteY39" fmla="*/ 1018820 h 1222590"/>
                      <a:gd name="connsiteX40" fmla="*/ 0 w 8035082"/>
                      <a:gd name="connsiteY40" fmla="*/ 594994 h 1222590"/>
                      <a:gd name="connsiteX41" fmla="*/ 0 w 8035082"/>
                      <a:gd name="connsiteY41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035082" h="1222590" fill="none" extrusionOk="0">
                        <a:moveTo>
                          <a:pt x="0" y="203769"/>
                        </a:moveTo>
                        <a:cubicBezTo>
                          <a:pt x="31966" y="62456"/>
                          <a:pt x="83742" y="11994"/>
                          <a:pt x="203769" y="0"/>
                        </a:cubicBezTo>
                        <a:cubicBezTo>
                          <a:pt x="397982" y="14195"/>
                          <a:pt x="596448" y="51788"/>
                          <a:pt x="748594" y="0"/>
                        </a:cubicBezTo>
                        <a:cubicBezTo>
                          <a:pt x="929708" y="-30820"/>
                          <a:pt x="980460" y="-13997"/>
                          <a:pt x="1140867" y="0"/>
                        </a:cubicBezTo>
                        <a:cubicBezTo>
                          <a:pt x="1288912" y="16324"/>
                          <a:pt x="1501722" y="-15142"/>
                          <a:pt x="1761967" y="0"/>
                        </a:cubicBezTo>
                        <a:cubicBezTo>
                          <a:pt x="2018786" y="-11254"/>
                          <a:pt x="2040080" y="-24753"/>
                          <a:pt x="2230516" y="0"/>
                        </a:cubicBezTo>
                        <a:cubicBezTo>
                          <a:pt x="2427455" y="15059"/>
                          <a:pt x="2474452" y="-12849"/>
                          <a:pt x="2622790" y="0"/>
                        </a:cubicBezTo>
                        <a:cubicBezTo>
                          <a:pt x="2762101" y="19729"/>
                          <a:pt x="3068454" y="-11742"/>
                          <a:pt x="3243890" y="0"/>
                        </a:cubicBezTo>
                        <a:cubicBezTo>
                          <a:pt x="3412997" y="16762"/>
                          <a:pt x="3615744" y="-18506"/>
                          <a:pt x="3788714" y="0"/>
                        </a:cubicBezTo>
                        <a:cubicBezTo>
                          <a:pt x="3988031" y="-32796"/>
                          <a:pt x="4085008" y="-8469"/>
                          <a:pt x="4180988" y="0"/>
                        </a:cubicBezTo>
                        <a:cubicBezTo>
                          <a:pt x="4284851" y="-19624"/>
                          <a:pt x="4387481" y="-7197"/>
                          <a:pt x="4496986" y="0"/>
                        </a:cubicBezTo>
                        <a:cubicBezTo>
                          <a:pt x="4600825" y="-5928"/>
                          <a:pt x="4993788" y="-30046"/>
                          <a:pt x="5194362" y="0"/>
                        </a:cubicBezTo>
                        <a:cubicBezTo>
                          <a:pt x="5361974" y="19357"/>
                          <a:pt x="5669947" y="12100"/>
                          <a:pt x="5815462" y="0"/>
                        </a:cubicBezTo>
                        <a:cubicBezTo>
                          <a:pt x="5958738" y="-4855"/>
                          <a:pt x="6081449" y="-18180"/>
                          <a:pt x="6207735" y="0"/>
                        </a:cubicBezTo>
                        <a:cubicBezTo>
                          <a:pt x="6314687" y="34930"/>
                          <a:pt x="6464003" y="25331"/>
                          <a:pt x="6600009" y="0"/>
                        </a:cubicBezTo>
                        <a:cubicBezTo>
                          <a:pt x="6712785" y="-21387"/>
                          <a:pt x="6785692" y="12516"/>
                          <a:pt x="6916007" y="0"/>
                        </a:cubicBezTo>
                        <a:cubicBezTo>
                          <a:pt x="7000661" y="28047"/>
                          <a:pt x="7433200" y="-20730"/>
                          <a:pt x="7831312" y="0"/>
                        </a:cubicBezTo>
                        <a:cubicBezTo>
                          <a:pt x="7967525" y="-18953"/>
                          <a:pt x="8017150" y="59752"/>
                          <a:pt x="8035081" y="203769"/>
                        </a:cubicBezTo>
                        <a:cubicBezTo>
                          <a:pt x="8056386" y="377453"/>
                          <a:pt x="8059396" y="454530"/>
                          <a:pt x="8035081" y="611295"/>
                        </a:cubicBezTo>
                        <a:cubicBezTo>
                          <a:pt x="8012826" y="778270"/>
                          <a:pt x="8025282" y="878061"/>
                          <a:pt x="8035081" y="1018820"/>
                        </a:cubicBezTo>
                        <a:cubicBezTo>
                          <a:pt x="8034954" y="1135631"/>
                          <a:pt x="7970970" y="1204710"/>
                          <a:pt x="7831312" y="1222590"/>
                        </a:cubicBezTo>
                        <a:cubicBezTo>
                          <a:pt x="7641252" y="1199698"/>
                          <a:pt x="7452263" y="1209707"/>
                          <a:pt x="7286487" y="1222590"/>
                        </a:cubicBezTo>
                        <a:cubicBezTo>
                          <a:pt x="7149107" y="1225771"/>
                          <a:pt x="7008226" y="1221573"/>
                          <a:pt x="6665387" y="1222590"/>
                        </a:cubicBezTo>
                        <a:cubicBezTo>
                          <a:pt x="6356861" y="1236683"/>
                          <a:pt x="6421388" y="1211885"/>
                          <a:pt x="6273114" y="1222590"/>
                        </a:cubicBezTo>
                        <a:cubicBezTo>
                          <a:pt x="6109792" y="1215351"/>
                          <a:pt x="5912385" y="1203205"/>
                          <a:pt x="5804565" y="1222590"/>
                        </a:cubicBezTo>
                        <a:cubicBezTo>
                          <a:pt x="5685980" y="1234438"/>
                          <a:pt x="5633233" y="1217835"/>
                          <a:pt x="5488567" y="1222590"/>
                        </a:cubicBezTo>
                        <a:cubicBezTo>
                          <a:pt x="5314312" y="1234237"/>
                          <a:pt x="4921969" y="1214270"/>
                          <a:pt x="4791191" y="1222590"/>
                        </a:cubicBezTo>
                        <a:cubicBezTo>
                          <a:pt x="4655714" y="1198918"/>
                          <a:pt x="4550983" y="1219820"/>
                          <a:pt x="4475193" y="1222590"/>
                        </a:cubicBezTo>
                        <a:cubicBezTo>
                          <a:pt x="4416134" y="1238867"/>
                          <a:pt x="4229527" y="1241958"/>
                          <a:pt x="4082919" y="1222590"/>
                        </a:cubicBezTo>
                        <a:cubicBezTo>
                          <a:pt x="3962307" y="1193201"/>
                          <a:pt x="3805346" y="1207144"/>
                          <a:pt x="3614371" y="1222590"/>
                        </a:cubicBezTo>
                        <a:cubicBezTo>
                          <a:pt x="3408583" y="1275650"/>
                          <a:pt x="3115212" y="1229022"/>
                          <a:pt x="2916995" y="1222590"/>
                        </a:cubicBezTo>
                        <a:cubicBezTo>
                          <a:pt x="2668033" y="1200372"/>
                          <a:pt x="2489355" y="1236904"/>
                          <a:pt x="2372171" y="1222590"/>
                        </a:cubicBezTo>
                        <a:cubicBezTo>
                          <a:pt x="2250179" y="1195264"/>
                          <a:pt x="2138117" y="1223712"/>
                          <a:pt x="1979897" y="1222590"/>
                        </a:cubicBezTo>
                        <a:cubicBezTo>
                          <a:pt x="1792906" y="1203750"/>
                          <a:pt x="1565281" y="1204666"/>
                          <a:pt x="1358797" y="1222590"/>
                        </a:cubicBezTo>
                        <a:cubicBezTo>
                          <a:pt x="1108090" y="1223067"/>
                          <a:pt x="1048219" y="1252317"/>
                          <a:pt x="890247" y="1222590"/>
                        </a:cubicBezTo>
                        <a:cubicBezTo>
                          <a:pt x="740592" y="1209683"/>
                          <a:pt x="487009" y="1302254"/>
                          <a:pt x="203769" y="1222590"/>
                        </a:cubicBezTo>
                        <a:cubicBezTo>
                          <a:pt x="100368" y="1247865"/>
                          <a:pt x="-26493" y="1124466"/>
                          <a:pt x="0" y="1018820"/>
                        </a:cubicBezTo>
                        <a:cubicBezTo>
                          <a:pt x="13836" y="808657"/>
                          <a:pt x="-14145" y="691645"/>
                          <a:pt x="0" y="619445"/>
                        </a:cubicBezTo>
                        <a:cubicBezTo>
                          <a:pt x="-4547" y="543338"/>
                          <a:pt x="13727" y="352143"/>
                          <a:pt x="0" y="203769"/>
                        </a:cubicBezTo>
                        <a:close/>
                      </a:path>
                      <a:path w="8035082" h="1222590" stroke="0" extrusionOk="0">
                        <a:moveTo>
                          <a:pt x="0" y="203769"/>
                        </a:moveTo>
                        <a:cubicBezTo>
                          <a:pt x="-33478" y="85410"/>
                          <a:pt x="78897" y="1664"/>
                          <a:pt x="203769" y="0"/>
                        </a:cubicBezTo>
                        <a:cubicBezTo>
                          <a:pt x="527082" y="-12240"/>
                          <a:pt x="640849" y="-1168"/>
                          <a:pt x="901144" y="0"/>
                        </a:cubicBezTo>
                        <a:cubicBezTo>
                          <a:pt x="1130041" y="-17366"/>
                          <a:pt x="1149337" y="-7676"/>
                          <a:pt x="1293418" y="0"/>
                        </a:cubicBezTo>
                        <a:cubicBezTo>
                          <a:pt x="1439606" y="11757"/>
                          <a:pt x="1501762" y="14889"/>
                          <a:pt x="1609416" y="0"/>
                        </a:cubicBezTo>
                        <a:cubicBezTo>
                          <a:pt x="1727922" y="32398"/>
                          <a:pt x="1992828" y="14731"/>
                          <a:pt x="2306791" y="0"/>
                        </a:cubicBezTo>
                        <a:cubicBezTo>
                          <a:pt x="2611841" y="-35397"/>
                          <a:pt x="2518671" y="-18156"/>
                          <a:pt x="2622790" y="0"/>
                        </a:cubicBezTo>
                        <a:cubicBezTo>
                          <a:pt x="2729368" y="-2787"/>
                          <a:pt x="2789773" y="-14295"/>
                          <a:pt x="2938788" y="0"/>
                        </a:cubicBezTo>
                        <a:cubicBezTo>
                          <a:pt x="3076051" y="3493"/>
                          <a:pt x="3310680" y="15069"/>
                          <a:pt x="3407337" y="0"/>
                        </a:cubicBezTo>
                        <a:cubicBezTo>
                          <a:pt x="3520191" y="10990"/>
                          <a:pt x="3618443" y="4230"/>
                          <a:pt x="3723335" y="0"/>
                        </a:cubicBezTo>
                        <a:cubicBezTo>
                          <a:pt x="3860787" y="-13389"/>
                          <a:pt x="4007702" y="29342"/>
                          <a:pt x="4191885" y="0"/>
                        </a:cubicBezTo>
                        <a:cubicBezTo>
                          <a:pt x="4386874" y="5597"/>
                          <a:pt x="4577673" y="27571"/>
                          <a:pt x="4812984" y="0"/>
                        </a:cubicBezTo>
                        <a:cubicBezTo>
                          <a:pt x="4949693" y="-6431"/>
                          <a:pt x="5076438" y="-19011"/>
                          <a:pt x="5205258" y="0"/>
                        </a:cubicBezTo>
                        <a:cubicBezTo>
                          <a:pt x="5343457" y="29193"/>
                          <a:pt x="5443503" y="21761"/>
                          <a:pt x="5521256" y="0"/>
                        </a:cubicBezTo>
                        <a:cubicBezTo>
                          <a:pt x="5601353" y="4896"/>
                          <a:pt x="5870477" y="-6653"/>
                          <a:pt x="6142356" y="0"/>
                        </a:cubicBezTo>
                        <a:cubicBezTo>
                          <a:pt x="6430865" y="18198"/>
                          <a:pt x="6320933" y="8793"/>
                          <a:pt x="6458354" y="0"/>
                        </a:cubicBezTo>
                        <a:cubicBezTo>
                          <a:pt x="6591594" y="4664"/>
                          <a:pt x="6635105" y="-4491"/>
                          <a:pt x="6774353" y="0"/>
                        </a:cubicBezTo>
                        <a:cubicBezTo>
                          <a:pt x="6882451" y="68"/>
                          <a:pt x="7067736" y="3859"/>
                          <a:pt x="7166626" y="0"/>
                        </a:cubicBezTo>
                        <a:cubicBezTo>
                          <a:pt x="7300944" y="1175"/>
                          <a:pt x="7611390" y="-29416"/>
                          <a:pt x="7831312" y="0"/>
                        </a:cubicBezTo>
                        <a:cubicBezTo>
                          <a:pt x="7927030" y="-10470"/>
                          <a:pt x="8020109" y="63496"/>
                          <a:pt x="8035081" y="203769"/>
                        </a:cubicBezTo>
                        <a:cubicBezTo>
                          <a:pt x="8053653" y="298093"/>
                          <a:pt x="8003205" y="403147"/>
                          <a:pt x="8035081" y="586843"/>
                        </a:cubicBezTo>
                        <a:cubicBezTo>
                          <a:pt x="8045460" y="779506"/>
                          <a:pt x="8015240" y="882658"/>
                          <a:pt x="8035081" y="1018820"/>
                        </a:cubicBezTo>
                        <a:cubicBezTo>
                          <a:pt x="8052502" y="1123677"/>
                          <a:pt x="7912989" y="1224388"/>
                          <a:pt x="7831312" y="1222590"/>
                        </a:cubicBezTo>
                        <a:cubicBezTo>
                          <a:pt x="7496664" y="1205363"/>
                          <a:pt x="7376588" y="1236515"/>
                          <a:pt x="7133937" y="1222590"/>
                        </a:cubicBezTo>
                        <a:cubicBezTo>
                          <a:pt x="6871492" y="1218793"/>
                          <a:pt x="6898177" y="1240105"/>
                          <a:pt x="6741663" y="1222590"/>
                        </a:cubicBezTo>
                        <a:cubicBezTo>
                          <a:pt x="6595113" y="1206806"/>
                          <a:pt x="6495325" y="1242554"/>
                          <a:pt x="6425665" y="1222590"/>
                        </a:cubicBezTo>
                        <a:cubicBezTo>
                          <a:pt x="6368552" y="1214408"/>
                          <a:pt x="6157017" y="1207464"/>
                          <a:pt x="6033391" y="1222590"/>
                        </a:cubicBezTo>
                        <a:cubicBezTo>
                          <a:pt x="5922321" y="1222776"/>
                          <a:pt x="5773151" y="1207371"/>
                          <a:pt x="5717393" y="1222590"/>
                        </a:cubicBezTo>
                        <a:cubicBezTo>
                          <a:pt x="5603723" y="1188569"/>
                          <a:pt x="5415865" y="1174442"/>
                          <a:pt x="5096293" y="1222590"/>
                        </a:cubicBezTo>
                        <a:cubicBezTo>
                          <a:pt x="4812943" y="1240824"/>
                          <a:pt x="4657310" y="1182627"/>
                          <a:pt x="4551468" y="1222590"/>
                        </a:cubicBezTo>
                        <a:cubicBezTo>
                          <a:pt x="4428257" y="1233422"/>
                          <a:pt x="4343735" y="1209137"/>
                          <a:pt x="4082919" y="1222590"/>
                        </a:cubicBezTo>
                        <a:cubicBezTo>
                          <a:pt x="3850048" y="1234198"/>
                          <a:pt x="3833436" y="1232364"/>
                          <a:pt x="3766921" y="1222590"/>
                        </a:cubicBezTo>
                        <a:cubicBezTo>
                          <a:pt x="3725294" y="1193338"/>
                          <a:pt x="3450610" y="1225816"/>
                          <a:pt x="3298372" y="1222590"/>
                        </a:cubicBezTo>
                        <a:cubicBezTo>
                          <a:pt x="3147854" y="1263039"/>
                          <a:pt x="2941938" y="1206529"/>
                          <a:pt x="2677272" y="1222590"/>
                        </a:cubicBezTo>
                        <a:cubicBezTo>
                          <a:pt x="2409042" y="1238915"/>
                          <a:pt x="2328502" y="1205066"/>
                          <a:pt x="2132447" y="1222590"/>
                        </a:cubicBezTo>
                        <a:cubicBezTo>
                          <a:pt x="1931206" y="1238591"/>
                          <a:pt x="1871981" y="1248037"/>
                          <a:pt x="1740174" y="1222590"/>
                        </a:cubicBezTo>
                        <a:cubicBezTo>
                          <a:pt x="1598249" y="1205209"/>
                          <a:pt x="1493445" y="1220753"/>
                          <a:pt x="1424176" y="1222590"/>
                        </a:cubicBezTo>
                        <a:cubicBezTo>
                          <a:pt x="1394273" y="1239770"/>
                          <a:pt x="1074579" y="1270897"/>
                          <a:pt x="803076" y="1222590"/>
                        </a:cubicBezTo>
                        <a:cubicBezTo>
                          <a:pt x="544060" y="1203878"/>
                          <a:pt x="353458" y="1228172"/>
                          <a:pt x="203769" y="1222590"/>
                        </a:cubicBezTo>
                        <a:cubicBezTo>
                          <a:pt x="96480" y="1237557"/>
                          <a:pt x="32512" y="1116246"/>
                          <a:pt x="0" y="1018820"/>
                        </a:cubicBezTo>
                        <a:cubicBezTo>
                          <a:pt x="-6258" y="923665"/>
                          <a:pt x="12588" y="703253"/>
                          <a:pt x="0" y="594994"/>
                        </a:cubicBezTo>
                        <a:cubicBezTo>
                          <a:pt x="-1718" y="471546"/>
                          <a:pt x="-17979" y="283525"/>
                          <a:pt x="0" y="203769"/>
                        </a:cubicBezTo>
                        <a:close/>
                      </a:path>
                      <a:path w="8035082" h="1222590" fill="none" stroke="0" extrusionOk="0">
                        <a:moveTo>
                          <a:pt x="0" y="203769"/>
                        </a:moveTo>
                        <a:cubicBezTo>
                          <a:pt x="751" y="57953"/>
                          <a:pt x="91058" y="-18"/>
                          <a:pt x="203769" y="0"/>
                        </a:cubicBezTo>
                        <a:cubicBezTo>
                          <a:pt x="396127" y="-14283"/>
                          <a:pt x="564374" y="-1454"/>
                          <a:pt x="748594" y="0"/>
                        </a:cubicBezTo>
                        <a:cubicBezTo>
                          <a:pt x="935430" y="-23451"/>
                          <a:pt x="977572" y="-21041"/>
                          <a:pt x="1140867" y="0"/>
                        </a:cubicBezTo>
                        <a:cubicBezTo>
                          <a:pt x="1312414" y="6352"/>
                          <a:pt x="1480251" y="33447"/>
                          <a:pt x="1761967" y="0"/>
                        </a:cubicBezTo>
                        <a:cubicBezTo>
                          <a:pt x="2017614" y="-14557"/>
                          <a:pt x="2036959" y="-15629"/>
                          <a:pt x="2230516" y="0"/>
                        </a:cubicBezTo>
                        <a:cubicBezTo>
                          <a:pt x="2419231" y="24214"/>
                          <a:pt x="2472707" y="-17727"/>
                          <a:pt x="2622790" y="0"/>
                        </a:cubicBezTo>
                        <a:cubicBezTo>
                          <a:pt x="2774863" y="10821"/>
                          <a:pt x="3061467" y="-37853"/>
                          <a:pt x="3243890" y="0"/>
                        </a:cubicBezTo>
                        <a:cubicBezTo>
                          <a:pt x="3418405" y="55646"/>
                          <a:pt x="3626999" y="38774"/>
                          <a:pt x="3788714" y="0"/>
                        </a:cubicBezTo>
                        <a:cubicBezTo>
                          <a:pt x="3977836" y="-18432"/>
                          <a:pt x="4076125" y="13462"/>
                          <a:pt x="4180988" y="0"/>
                        </a:cubicBezTo>
                        <a:cubicBezTo>
                          <a:pt x="4306250" y="-8655"/>
                          <a:pt x="4377452" y="9757"/>
                          <a:pt x="4496986" y="0"/>
                        </a:cubicBezTo>
                        <a:cubicBezTo>
                          <a:pt x="4605011" y="-5700"/>
                          <a:pt x="5024465" y="-55937"/>
                          <a:pt x="5194362" y="0"/>
                        </a:cubicBezTo>
                        <a:cubicBezTo>
                          <a:pt x="5385246" y="1670"/>
                          <a:pt x="5666770" y="-6573"/>
                          <a:pt x="5815462" y="0"/>
                        </a:cubicBezTo>
                        <a:cubicBezTo>
                          <a:pt x="5955873" y="-4704"/>
                          <a:pt x="6093761" y="-14624"/>
                          <a:pt x="6207735" y="0"/>
                        </a:cubicBezTo>
                        <a:cubicBezTo>
                          <a:pt x="6330102" y="7052"/>
                          <a:pt x="6487535" y="12150"/>
                          <a:pt x="6600009" y="0"/>
                        </a:cubicBezTo>
                        <a:cubicBezTo>
                          <a:pt x="6725978" y="-21389"/>
                          <a:pt x="6798648" y="1245"/>
                          <a:pt x="6916007" y="0"/>
                        </a:cubicBezTo>
                        <a:cubicBezTo>
                          <a:pt x="6998716" y="-75798"/>
                          <a:pt x="7411447" y="-52095"/>
                          <a:pt x="7831312" y="0"/>
                        </a:cubicBezTo>
                        <a:cubicBezTo>
                          <a:pt x="7940903" y="-6240"/>
                          <a:pt x="8048050" y="74933"/>
                          <a:pt x="8035081" y="203769"/>
                        </a:cubicBezTo>
                        <a:cubicBezTo>
                          <a:pt x="8064203" y="376711"/>
                          <a:pt x="8055353" y="452222"/>
                          <a:pt x="8035081" y="611295"/>
                        </a:cubicBezTo>
                        <a:cubicBezTo>
                          <a:pt x="8024969" y="789379"/>
                          <a:pt x="8018152" y="869701"/>
                          <a:pt x="8035081" y="1018820"/>
                        </a:cubicBezTo>
                        <a:cubicBezTo>
                          <a:pt x="8035869" y="1128879"/>
                          <a:pt x="7955492" y="1196284"/>
                          <a:pt x="7831312" y="1222590"/>
                        </a:cubicBezTo>
                        <a:cubicBezTo>
                          <a:pt x="7657444" y="1187858"/>
                          <a:pt x="7420355" y="1199620"/>
                          <a:pt x="7286487" y="1222590"/>
                        </a:cubicBezTo>
                        <a:cubicBezTo>
                          <a:pt x="7186101" y="1223056"/>
                          <a:pt x="6981525" y="1221702"/>
                          <a:pt x="6665387" y="1222590"/>
                        </a:cubicBezTo>
                        <a:cubicBezTo>
                          <a:pt x="6355277" y="1233110"/>
                          <a:pt x="6428848" y="1215019"/>
                          <a:pt x="6273114" y="1222590"/>
                        </a:cubicBezTo>
                        <a:cubicBezTo>
                          <a:pt x="6131202" y="1230590"/>
                          <a:pt x="5920195" y="1188175"/>
                          <a:pt x="5804565" y="1222590"/>
                        </a:cubicBezTo>
                        <a:cubicBezTo>
                          <a:pt x="5674616" y="1229433"/>
                          <a:pt x="5637731" y="1220452"/>
                          <a:pt x="5488567" y="1222590"/>
                        </a:cubicBezTo>
                        <a:cubicBezTo>
                          <a:pt x="5353188" y="1219563"/>
                          <a:pt x="4939780" y="1232354"/>
                          <a:pt x="4791191" y="1222590"/>
                        </a:cubicBezTo>
                        <a:cubicBezTo>
                          <a:pt x="4646530" y="1190110"/>
                          <a:pt x="4543147" y="1199029"/>
                          <a:pt x="4475193" y="1222590"/>
                        </a:cubicBezTo>
                        <a:cubicBezTo>
                          <a:pt x="4396498" y="1235118"/>
                          <a:pt x="4201872" y="1211249"/>
                          <a:pt x="4082919" y="1222590"/>
                        </a:cubicBezTo>
                        <a:cubicBezTo>
                          <a:pt x="3912820" y="1206844"/>
                          <a:pt x="3825451" y="1210047"/>
                          <a:pt x="3614371" y="1222590"/>
                        </a:cubicBezTo>
                        <a:cubicBezTo>
                          <a:pt x="3435192" y="1234656"/>
                          <a:pt x="3163696" y="1211326"/>
                          <a:pt x="2916995" y="1222590"/>
                        </a:cubicBezTo>
                        <a:cubicBezTo>
                          <a:pt x="2662389" y="1203849"/>
                          <a:pt x="2496084" y="1260022"/>
                          <a:pt x="2372171" y="1222590"/>
                        </a:cubicBezTo>
                        <a:cubicBezTo>
                          <a:pt x="2248143" y="1192543"/>
                          <a:pt x="2152850" y="1215063"/>
                          <a:pt x="1979897" y="1222590"/>
                        </a:cubicBezTo>
                        <a:cubicBezTo>
                          <a:pt x="1825429" y="1199450"/>
                          <a:pt x="1616930" y="1224893"/>
                          <a:pt x="1358797" y="1222590"/>
                        </a:cubicBezTo>
                        <a:cubicBezTo>
                          <a:pt x="1100595" y="1223834"/>
                          <a:pt x="1045741" y="1244343"/>
                          <a:pt x="890247" y="1222590"/>
                        </a:cubicBezTo>
                        <a:cubicBezTo>
                          <a:pt x="703648" y="1223125"/>
                          <a:pt x="482866" y="1242332"/>
                          <a:pt x="203769" y="1222590"/>
                        </a:cubicBezTo>
                        <a:cubicBezTo>
                          <a:pt x="99572" y="1247915"/>
                          <a:pt x="-36048" y="1132225"/>
                          <a:pt x="0" y="1018820"/>
                        </a:cubicBezTo>
                        <a:cubicBezTo>
                          <a:pt x="6474" y="823787"/>
                          <a:pt x="-19259" y="701245"/>
                          <a:pt x="0" y="619445"/>
                        </a:cubicBezTo>
                        <a:cubicBezTo>
                          <a:pt x="-3525" y="510008"/>
                          <a:pt x="4387" y="346569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bg1">
                    <a:lumMod val="10000"/>
                  </a:schemeClr>
                </a:solidFill>
              </a:rPr>
              <a:t>B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mét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5" name="Picture 2" descr="True And False PNG Free Download - PNG All">
            <a:extLst>
              <a:ext uri="{FF2B5EF4-FFF2-40B4-BE49-F238E27FC236}">
                <a16:creationId xmlns:a16="http://schemas.microsoft.com/office/drawing/2014/main" xmlns="" id="{5B55F835-01C9-4C1C-AE59-0B9CC4A1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9950098" y="1959288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893C017E-124D-11A7-8FB8-8110F3051BFD}"/>
              </a:ext>
            </a:extLst>
          </p:cNvPr>
          <p:cNvSpPr/>
          <p:nvPr/>
        </p:nvSpPr>
        <p:spPr>
          <a:xfrm>
            <a:off x="2135467" y="5031660"/>
            <a:ext cx="8035081" cy="1222590"/>
          </a:xfrm>
          <a:custGeom>
            <a:avLst/>
            <a:gdLst>
              <a:gd name="connsiteX0" fmla="*/ 0 w 9722448"/>
              <a:gd name="connsiteY0" fmla="*/ 246561 h 1479334"/>
              <a:gd name="connsiteX1" fmla="*/ 246561 w 9722448"/>
              <a:gd name="connsiteY1" fmla="*/ 0 h 1479334"/>
              <a:gd name="connsiteX2" fmla="*/ 628919 w 9722448"/>
              <a:gd name="connsiteY2" fmla="*/ 0 h 1479334"/>
              <a:gd name="connsiteX3" fmla="*/ 1288156 w 9722448"/>
              <a:gd name="connsiteY3" fmla="*/ 0 h 1479334"/>
              <a:gd name="connsiteX4" fmla="*/ 1762807 w 9722448"/>
              <a:gd name="connsiteY4" fmla="*/ 0 h 1479334"/>
              <a:gd name="connsiteX5" fmla="*/ 2606632 w 9722448"/>
              <a:gd name="connsiteY5" fmla="*/ 0 h 1479334"/>
              <a:gd name="connsiteX6" fmla="*/ 3081283 w 9722448"/>
              <a:gd name="connsiteY6" fmla="*/ 0 h 1479334"/>
              <a:gd name="connsiteX7" fmla="*/ 3925107 w 9722448"/>
              <a:gd name="connsiteY7" fmla="*/ 0 h 1479334"/>
              <a:gd name="connsiteX8" fmla="*/ 4307464 w 9722448"/>
              <a:gd name="connsiteY8" fmla="*/ 0 h 1479334"/>
              <a:gd name="connsiteX9" fmla="*/ 4874409 w 9722448"/>
              <a:gd name="connsiteY9" fmla="*/ 0 h 1479334"/>
              <a:gd name="connsiteX10" fmla="*/ 5349060 w 9722448"/>
              <a:gd name="connsiteY10" fmla="*/ 0 h 1479334"/>
              <a:gd name="connsiteX11" fmla="*/ 6192884 w 9722448"/>
              <a:gd name="connsiteY11" fmla="*/ 0 h 1479334"/>
              <a:gd name="connsiteX12" fmla="*/ 7036708 w 9722448"/>
              <a:gd name="connsiteY12" fmla="*/ 0 h 1479334"/>
              <a:gd name="connsiteX13" fmla="*/ 7788239 w 9722448"/>
              <a:gd name="connsiteY13" fmla="*/ 0 h 1479334"/>
              <a:gd name="connsiteX14" fmla="*/ 8447476 w 9722448"/>
              <a:gd name="connsiteY14" fmla="*/ 0 h 1479334"/>
              <a:gd name="connsiteX15" fmla="*/ 9475887 w 9722448"/>
              <a:gd name="connsiteY15" fmla="*/ 0 h 1479334"/>
              <a:gd name="connsiteX16" fmla="*/ 9722448 w 9722448"/>
              <a:gd name="connsiteY16" fmla="*/ 246561 h 1479334"/>
              <a:gd name="connsiteX17" fmla="*/ 9722448 w 9722448"/>
              <a:gd name="connsiteY17" fmla="*/ 710081 h 1479334"/>
              <a:gd name="connsiteX18" fmla="*/ 9722448 w 9722448"/>
              <a:gd name="connsiteY18" fmla="*/ 1232773 h 1479334"/>
              <a:gd name="connsiteX19" fmla="*/ 9475887 w 9722448"/>
              <a:gd name="connsiteY19" fmla="*/ 1479334 h 1479334"/>
              <a:gd name="connsiteX20" fmla="*/ 9001236 w 9722448"/>
              <a:gd name="connsiteY20" fmla="*/ 1479334 h 1479334"/>
              <a:gd name="connsiteX21" fmla="*/ 8249705 w 9722448"/>
              <a:gd name="connsiteY21" fmla="*/ 1479334 h 1479334"/>
              <a:gd name="connsiteX22" fmla="*/ 7867347 w 9722448"/>
              <a:gd name="connsiteY22" fmla="*/ 1479334 h 1479334"/>
              <a:gd name="connsiteX23" fmla="*/ 7115816 w 9722448"/>
              <a:gd name="connsiteY23" fmla="*/ 1479334 h 1479334"/>
              <a:gd name="connsiteX24" fmla="*/ 6641165 w 9722448"/>
              <a:gd name="connsiteY24" fmla="*/ 1479334 h 1479334"/>
              <a:gd name="connsiteX25" fmla="*/ 5981928 w 9722448"/>
              <a:gd name="connsiteY25" fmla="*/ 1479334 h 1479334"/>
              <a:gd name="connsiteX26" fmla="*/ 5599570 w 9722448"/>
              <a:gd name="connsiteY26" fmla="*/ 1479334 h 1479334"/>
              <a:gd name="connsiteX27" fmla="*/ 5217212 w 9722448"/>
              <a:gd name="connsiteY27" fmla="*/ 1479334 h 1479334"/>
              <a:gd name="connsiteX28" fmla="*/ 4834854 w 9722448"/>
              <a:gd name="connsiteY28" fmla="*/ 1479334 h 1479334"/>
              <a:gd name="connsiteX29" fmla="*/ 4452497 w 9722448"/>
              <a:gd name="connsiteY29" fmla="*/ 1479334 h 1479334"/>
              <a:gd name="connsiteX30" fmla="*/ 3885552 w 9722448"/>
              <a:gd name="connsiteY30" fmla="*/ 1479334 h 1479334"/>
              <a:gd name="connsiteX31" fmla="*/ 3041728 w 9722448"/>
              <a:gd name="connsiteY31" fmla="*/ 1479334 h 1479334"/>
              <a:gd name="connsiteX32" fmla="*/ 2382491 w 9722448"/>
              <a:gd name="connsiteY32" fmla="*/ 1479334 h 1479334"/>
              <a:gd name="connsiteX33" fmla="*/ 1538667 w 9722448"/>
              <a:gd name="connsiteY33" fmla="*/ 1479334 h 1479334"/>
              <a:gd name="connsiteX34" fmla="*/ 1156309 w 9722448"/>
              <a:gd name="connsiteY34" fmla="*/ 1479334 h 1479334"/>
              <a:gd name="connsiteX35" fmla="*/ 246561 w 9722448"/>
              <a:gd name="connsiteY35" fmla="*/ 1479334 h 1479334"/>
              <a:gd name="connsiteX36" fmla="*/ 0 w 9722448"/>
              <a:gd name="connsiteY36" fmla="*/ 1232773 h 1479334"/>
              <a:gd name="connsiteX37" fmla="*/ 0 w 9722448"/>
              <a:gd name="connsiteY37" fmla="*/ 729805 h 1479334"/>
              <a:gd name="connsiteX38" fmla="*/ 0 w 9722448"/>
              <a:gd name="connsiteY38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22448" h="1479334" fill="none" extrusionOk="0">
                <a:moveTo>
                  <a:pt x="0" y="246561"/>
                </a:moveTo>
                <a:cubicBezTo>
                  <a:pt x="-30501" y="100455"/>
                  <a:pt x="99268" y="-28580"/>
                  <a:pt x="246561" y="0"/>
                </a:cubicBezTo>
                <a:cubicBezTo>
                  <a:pt x="354064" y="4523"/>
                  <a:pt x="469898" y="17110"/>
                  <a:pt x="628919" y="0"/>
                </a:cubicBezTo>
                <a:cubicBezTo>
                  <a:pt x="787940" y="-17110"/>
                  <a:pt x="1136080" y="-29158"/>
                  <a:pt x="1288156" y="0"/>
                </a:cubicBezTo>
                <a:cubicBezTo>
                  <a:pt x="1440232" y="29158"/>
                  <a:pt x="1663277" y="-461"/>
                  <a:pt x="1762807" y="0"/>
                </a:cubicBezTo>
                <a:cubicBezTo>
                  <a:pt x="1862337" y="461"/>
                  <a:pt x="2421748" y="28203"/>
                  <a:pt x="2606632" y="0"/>
                </a:cubicBezTo>
                <a:cubicBezTo>
                  <a:pt x="2791516" y="-28203"/>
                  <a:pt x="2882728" y="-10598"/>
                  <a:pt x="3081283" y="0"/>
                </a:cubicBezTo>
                <a:cubicBezTo>
                  <a:pt x="3279838" y="10598"/>
                  <a:pt x="3527326" y="14561"/>
                  <a:pt x="3925107" y="0"/>
                </a:cubicBezTo>
                <a:cubicBezTo>
                  <a:pt x="4322888" y="-14561"/>
                  <a:pt x="4123362" y="7453"/>
                  <a:pt x="4307464" y="0"/>
                </a:cubicBezTo>
                <a:cubicBezTo>
                  <a:pt x="4491566" y="-7453"/>
                  <a:pt x="4603678" y="14676"/>
                  <a:pt x="4874409" y="0"/>
                </a:cubicBezTo>
                <a:cubicBezTo>
                  <a:pt x="5145141" y="-14676"/>
                  <a:pt x="5218667" y="-3516"/>
                  <a:pt x="5349060" y="0"/>
                </a:cubicBezTo>
                <a:cubicBezTo>
                  <a:pt x="5479453" y="3516"/>
                  <a:pt x="5893380" y="31635"/>
                  <a:pt x="6192884" y="0"/>
                </a:cubicBezTo>
                <a:cubicBezTo>
                  <a:pt x="6492388" y="-31635"/>
                  <a:pt x="6797279" y="-21611"/>
                  <a:pt x="7036708" y="0"/>
                </a:cubicBezTo>
                <a:cubicBezTo>
                  <a:pt x="7276137" y="21611"/>
                  <a:pt x="7475170" y="12906"/>
                  <a:pt x="7788239" y="0"/>
                </a:cubicBezTo>
                <a:cubicBezTo>
                  <a:pt x="8101308" y="-12906"/>
                  <a:pt x="8262899" y="1752"/>
                  <a:pt x="8447476" y="0"/>
                </a:cubicBezTo>
                <a:cubicBezTo>
                  <a:pt x="8632053" y="-1752"/>
                  <a:pt x="9027981" y="-21252"/>
                  <a:pt x="9475887" y="0"/>
                </a:cubicBezTo>
                <a:cubicBezTo>
                  <a:pt x="9591092" y="14181"/>
                  <a:pt x="9690537" y="108002"/>
                  <a:pt x="9722448" y="246561"/>
                </a:cubicBezTo>
                <a:cubicBezTo>
                  <a:pt x="9719637" y="372095"/>
                  <a:pt x="9712264" y="485420"/>
                  <a:pt x="9722448" y="710081"/>
                </a:cubicBezTo>
                <a:cubicBezTo>
                  <a:pt x="9732632" y="934742"/>
                  <a:pt x="9727100" y="1053945"/>
                  <a:pt x="9722448" y="1232773"/>
                </a:cubicBezTo>
                <a:cubicBezTo>
                  <a:pt x="9755112" y="1369270"/>
                  <a:pt x="9630724" y="1481352"/>
                  <a:pt x="9475887" y="1479334"/>
                </a:cubicBezTo>
                <a:cubicBezTo>
                  <a:pt x="9269126" y="1461006"/>
                  <a:pt x="9155137" y="1468730"/>
                  <a:pt x="9001236" y="1479334"/>
                </a:cubicBezTo>
                <a:cubicBezTo>
                  <a:pt x="8847335" y="1489938"/>
                  <a:pt x="8566935" y="1501260"/>
                  <a:pt x="8249705" y="1479334"/>
                </a:cubicBezTo>
                <a:cubicBezTo>
                  <a:pt x="7932475" y="1457408"/>
                  <a:pt x="7983226" y="1472361"/>
                  <a:pt x="7867347" y="1479334"/>
                </a:cubicBezTo>
                <a:cubicBezTo>
                  <a:pt x="7751468" y="1486307"/>
                  <a:pt x="7439713" y="1467235"/>
                  <a:pt x="7115816" y="1479334"/>
                </a:cubicBezTo>
                <a:cubicBezTo>
                  <a:pt x="6791919" y="1491433"/>
                  <a:pt x="6819091" y="1479081"/>
                  <a:pt x="6641165" y="1479334"/>
                </a:cubicBezTo>
                <a:cubicBezTo>
                  <a:pt x="6463239" y="1479587"/>
                  <a:pt x="6287180" y="1461235"/>
                  <a:pt x="5981928" y="1479334"/>
                </a:cubicBezTo>
                <a:cubicBezTo>
                  <a:pt x="5676676" y="1497433"/>
                  <a:pt x="5750391" y="1490516"/>
                  <a:pt x="5599570" y="1479334"/>
                </a:cubicBezTo>
                <a:cubicBezTo>
                  <a:pt x="5448749" y="1468152"/>
                  <a:pt x="5309516" y="1473332"/>
                  <a:pt x="5217212" y="1479334"/>
                </a:cubicBezTo>
                <a:cubicBezTo>
                  <a:pt x="5124908" y="1485336"/>
                  <a:pt x="4979206" y="1495597"/>
                  <a:pt x="4834854" y="1479334"/>
                </a:cubicBezTo>
                <a:cubicBezTo>
                  <a:pt x="4690502" y="1463071"/>
                  <a:pt x="4579962" y="1484076"/>
                  <a:pt x="4452497" y="1479334"/>
                </a:cubicBezTo>
                <a:cubicBezTo>
                  <a:pt x="4325032" y="1474592"/>
                  <a:pt x="4140040" y="1478131"/>
                  <a:pt x="3885552" y="1479334"/>
                </a:cubicBezTo>
                <a:cubicBezTo>
                  <a:pt x="3631065" y="1480537"/>
                  <a:pt x="3342618" y="1518948"/>
                  <a:pt x="3041728" y="1479334"/>
                </a:cubicBezTo>
                <a:cubicBezTo>
                  <a:pt x="2740838" y="1439720"/>
                  <a:pt x="2700938" y="1490426"/>
                  <a:pt x="2382491" y="1479334"/>
                </a:cubicBezTo>
                <a:cubicBezTo>
                  <a:pt x="2064044" y="1468242"/>
                  <a:pt x="1867955" y="1485907"/>
                  <a:pt x="1538667" y="1479334"/>
                </a:cubicBezTo>
                <a:cubicBezTo>
                  <a:pt x="1209379" y="1472761"/>
                  <a:pt x="1341705" y="1486238"/>
                  <a:pt x="1156309" y="1479334"/>
                </a:cubicBezTo>
                <a:cubicBezTo>
                  <a:pt x="970913" y="1472430"/>
                  <a:pt x="682134" y="1471251"/>
                  <a:pt x="246561" y="1479334"/>
                </a:cubicBezTo>
                <a:cubicBezTo>
                  <a:pt x="96981" y="1494330"/>
                  <a:pt x="-15191" y="1359810"/>
                  <a:pt x="0" y="1232773"/>
                </a:cubicBezTo>
                <a:cubicBezTo>
                  <a:pt x="-10839" y="989266"/>
                  <a:pt x="-11799" y="860273"/>
                  <a:pt x="0" y="729805"/>
                </a:cubicBezTo>
                <a:cubicBezTo>
                  <a:pt x="11799" y="599337"/>
                  <a:pt x="-12005" y="445529"/>
                  <a:pt x="0" y="246561"/>
                </a:cubicBezTo>
                <a:close/>
              </a:path>
              <a:path w="9722448" h="1479334" stroke="0" extrusionOk="0">
                <a:moveTo>
                  <a:pt x="0" y="246561"/>
                </a:moveTo>
                <a:cubicBezTo>
                  <a:pt x="13046" y="111012"/>
                  <a:pt x="104001" y="-15945"/>
                  <a:pt x="246561" y="0"/>
                </a:cubicBezTo>
                <a:cubicBezTo>
                  <a:pt x="430292" y="-11007"/>
                  <a:pt x="540630" y="11328"/>
                  <a:pt x="628919" y="0"/>
                </a:cubicBezTo>
                <a:cubicBezTo>
                  <a:pt x="717208" y="-11328"/>
                  <a:pt x="1118220" y="-1946"/>
                  <a:pt x="1380450" y="0"/>
                </a:cubicBezTo>
                <a:cubicBezTo>
                  <a:pt x="1642680" y="1946"/>
                  <a:pt x="2041888" y="11690"/>
                  <a:pt x="2224274" y="0"/>
                </a:cubicBezTo>
                <a:cubicBezTo>
                  <a:pt x="2406660" y="-11690"/>
                  <a:pt x="2712850" y="-8937"/>
                  <a:pt x="2975805" y="0"/>
                </a:cubicBezTo>
                <a:cubicBezTo>
                  <a:pt x="3238760" y="8937"/>
                  <a:pt x="3535020" y="38169"/>
                  <a:pt x="3819629" y="0"/>
                </a:cubicBezTo>
                <a:cubicBezTo>
                  <a:pt x="4104238" y="-38169"/>
                  <a:pt x="4205520" y="6067"/>
                  <a:pt x="4386573" y="0"/>
                </a:cubicBezTo>
                <a:cubicBezTo>
                  <a:pt x="4567626" y="-6067"/>
                  <a:pt x="4633535" y="-10933"/>
                  <a:pt x="4861224" y="0"/>
                </a:cubicBezTo>
                <a:cubicBezTo>
                  <a:pt x="5088913" y="10933"/>
                  <a:pt x="5118687" y="-2251"/>
                  <a:pt x="5243582" y="0"/>
                </a:cubicBezTo>
                <a:cubicBezTo>
                  <a:pt x="5368477" y="2251"/>
                  <a:pt x="5689476" y="14076"/>
                  <a:pt x="5902819" y="0"/>
                </a:cubicBezTo>
                <a:cubicBezTo>
                  <a:pt x="6116162" y="-14076"/>
                  <a:pt x="6494551" y="9531"/>
                  <a:pt x="6746643" y="0"/>
                </a:cubicBezTo>
                <a:cubicBezTo>
                  <a:pt x="6998735" y="-9531"/>
                  <a:pt x="7048994" y="-218"/>
                  <a:pt x="7313588" y="0"/>
                </a:cubicBezTo>
                <a:cubicBezTo>
                  <a:pt x="7578183" y="218"/>
                  <a:pt x="7873089" y="4075"/>
                  <a:pt x="8157412" y="0"/>
                </a:cubicBezTo>
                <a:cubicBezTo>
                  <a:pt x="8441735" y="-4075"/>
                  <a:pt x="8547675" y="34265"/>
                  <a:pt x="8908943" y="0"/>
                </a:cubicBezTo>
                <a:cubicBezTo>
                  <a:pt x="9270211" y="-34265"/>
                  <a:pt x="9278898" y="9025"/>
                  <a:pt x="9475887" y="0"/>
                </a:cubicBezTo>
                <a:cubicBezTo>
                  <a:pt x="9611805" y="4469"/>
                  <a:pt x="9725972" y="108068"/>
                  <a:pt x="9722448" y="246561"/>
                </a:cubicBezTo>
                <a:cubicBezTo>
                  <a:pt x="9721806" y="422328"/>
                  <a:pt x="9700244" y="534632"/>
                  <a:pt x="9722448" y="749529"/>
                </a:cubicBezTo>
                <a:cubicBezTo>
                  <a:pt x="9744652" y="964426"/>
                  <a:pt x="9720364" y="1065698"/>
                  <a:pt x="9722448" y="1232773"/>
                </a:cubicBezTo>
                <a:cubicBezTo>
                  <a:pt x="9714969" y="1357529"/>
                  <a:pt x="9608869" y="1475461"/>
                  <a:pt x="9475887" y="1479334"/>
                </a:cubicBezTo>
                <a:cubicBezTo>
                  <a:pt x="9262395" y="1489683"/>
                  <a:pt x="9235459" y="1492959"/>
                  <a:pt x="9001236" y="1479334"/>
                </a:cubicBezTo>
                <a:cubicBezTo>
                  <a:pt x="8767013" y="1465709"/>
                  <a:pt x="8593538" y="1449929"/>
                  <a:pt x="8341998" y="1479334"/>
                </a:cubicBezTo>
                <a:cubicBezTo>
                  <a:pt x="8090458" y="1508739"/>
                  <a:pt x="7810421" y="1502314"/>
                  <a:pt x="7590468" y="1479334"/>
                </a:cubicBezTo>
                <a:cubicBezTo>
                  <a:pt x="7370515" y="1456355"/>
                  <a:pt x="7282505" y="1501113"/>
                  <a:pt x="7023523" y="1479334"/>
                </a:cubicBezTo>
                <a:cubicBezTo>
                  <a:pt x="6764541" y="1457555"/>
                  <a:pt x="6745438" y="1480884"/>
                  <a:pt x="6641165" y="1479334"/>
                </a:cubicBezTo>
                <a:cubicBezTo>
                  <a:pt x="6536892" y="1477784"/>
                  <a:pt x="6247777" y="1478678"/>
                  <a:pt x="5981928" y="1479334"/>
                </a:cubicBezTo>
                <a:cubicBezTo>
                  <a:pt x="5716079" y="1479990"/>
                  <a:pt x="5739977" y="1470242"/>
                  <a:pt x="5507277" y="1479334"/>
                </a:cubicBezTo>
                <a:cubicBezTo>
                  <a:pt x="5274577" y="1488426"/>
                  <a:pt x="5292738" y="1462510"/>
                  <a:pt x="5124919" y="1479334"/>
                </a:cubicBezTo>
                <a:cubicBezTo>
                  <a:pt x="4957100" y="1496158"/>
                  <a:pt x="4841545" y="1469874"/>
                  <a:pt x="4650268" y="1479334"/>
                </a:cubicBezTo>
                <a:cubicBezTo>
                  <a:pt x="4458991" y="1488794"/>
                  <a:pt x="4434762" y="1486583"/>
                  <a:pt x="4267910" y="1479334"/>
                </a:cubicBezTo>
                <a:cubicBezTo>
                  <a:pt x="4101058" y="1472085"/>
                  <a:pt x="4064442" y="1493658"/>
                  <a:pt x="3885552" y="1479334"/>
                </a:cubicBezTo>
                <a:cubicBezTo>
                  <a:pt x="3706662" y="1465010"/>
                  <a:pt x="3526292" y="1466831"/>
                  <a:pt x="3410901" y="1479334"/>
                </a:cubicBezTo>
                <a:cubicBezTo>
                  <a:pt x="3295510" y="1491837"/>
                  <a:pt x="3008435" y="1495510"/>
                  <a:pt x="2751664" y="1479334"/>
                </a:cubicBezTo>
                <a:cubicBezTo>
                  <a:pt x="2494893" y="1463158"/>
                  <a:pt x="2463963" y="1475909"/>
                  <a:pt x="2369306" y="1479334"/>
                </a:cubicBezTo>
                <a:cubicBezTo>
                  <a:pt x="2274649" y="1482759"/>
                  <a:pt x="1780991" y="1487051"/>
                  <a:pt x="1525482" y="1479334"/>
                </a:cubicBezTo>
                <a:cubicBezTo>
                  <a:pt x="1269973" y="1471617"/>
                  <a:pt x="790295" y="1537609"/>
                  <a:pt x="246561" y="1479334"/>
                </a:cubicBezTo>
                <a:cubicBezTo>
                  <a:pt x="91379" y="1495056"/>
                  <a:pt x="5260" y="1349529"/>
                  <a:pt x="0" y="1232773"/>
                </a:cubicBezTo>
                <a:cubicBezTo>
                  <a:pt x="1417" y="1125563"/>
                  <a:pt x="-1754" y="962059"/>
                  <a:pt x="0" y="729805"/>
                </a:cubicBezTo>
                <a:cubicBezTo>
                  <a:pt x="1754" y="497551"/>
                  <a:pt x="21661" y="443072"/>
                  <a:pt x="0" y="24656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765014">
                  <a:custGeom>
                    <a:avLst/>
                    <a:gdLst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519767 w 8035081"/>
                      <a:gd name="connsiteY2" fmla="*/ 0 h 1222590"/>
                      <a:gd name="connsiteX3" fmla="*/ 1064591 w 8035081"/>
                      <a:gd name="connsiteY3" fmla="*/ 0 h 1222590"/>
                      <a:gd name="connsiteX4" fmla="*/ 1456865 w 8035081"/>
                      <a:gd name="connsiteY4" fmla="*/ 0 h 1222590"/>
                      <a:gd name="connsiteX5" fmla="*/ 2154241 w 8035081"/>
                      <a:gd name="connsiteY5" fmla="*/ 0 h 1222590"/>
                      <a:gd name="connsiteX6" fmla="*/ 2546514 w 8035081"/>
                      <a:gd name="connsiteY6" fmla="*/ 0 h 1222590"/>
                      <a:gd name="connsiteX7" fmla="*/ 3243890 w 8035081"/>
                      <a:gd name="connsiteY7" fmla="*/ 0 h 1222590"/>
                      <a:gd name="connsiteX8" fmla="*/ 3559887 w 8035081"/>
                      <a:gd name="connsiteY8" fmla="*/ 0 h 1222590"/>
                      <a:gd name="connsiteX9" fmla="*/ 4028437 w 8035081"/>
                      <a:gd name="connsiteY9" fmla="*/ 0 h 1222590"/>
                      <a:gd name="connsiteX10" fmla="*/ 4420710 w 8035081"/>
                      <a:gd name="connsiteY10" fmla="*/ 0 h 1222590"/>
                      <a:gd name="connsiteX11" fmla="*/ 5118085 w 8035081"/>
                      <a:gd name="connsiteY11" fmla="*/ 0 h 1222590"/>
                      <a:gd name="connsiteX12" fmla="*/ 5815461 w 8035081"/>
                      <a:gd name="connsiteY12" fmla="*/ 0 h 1222590"/>
                      <a:gd name="connsiteX13" fmla="*/ 6436561 w 8035081"/>
                      <a:gd name="connsiteY13" fmla="*/ 0 h 1222590"/>
                      <a:gd name="connsiteX14" fmla="*/ 6981385 w 8035081"/>
                      <a:gd name="connsiteY14" fmla="*/ 0 h 1222590"/>
                      <a:gd name="connsiteX15" fmla="*/ 7831311 w 8035081"/>
                      <a:gd name="connsiteY15" fmla="*/ 0 h 1222590"/>
                      <a:gd name="connsiteX16" fmla="*/ 8035081 w 8035081"/>
                      <a:gd name="connsiteY16" fmla="*/ 203769 h 1222590"/>
                      <a:gd name="connsiteX17" fmla="*/ 8035081 w 8035081"/>
                      <a:gd name="connsiteY17" fmla="*/ 586843 h 1222590"/>
                      <a:gd name="connsiteX18" fmla="*/ 8035081 w 8035081"/>
                      <a:gd name="connsiteY18" fmla="*/ 1018820 h 1222590"/>
                      <a:gd name="connsiteX19" fmla="*/ 7831311 w 8035081"/>
                      <a:gd name="connsiteY19" fmla="*/ 1222590 h 1222590"/>
                      <a:gd name="connsiteX20" fmla="*/ 7439038 w 8035081"/>
                      <a:gd name="connsiteY20" fmla="*/ 1222590 h 1222590"/>
                      <a:gd name="connsiteX21" fmla="*/ 6817938 w 8035081"/>
                      <a:gd name="connsiteY21" fmla="*/ 1222590 h 1222590"/>
                      <a:gd name="connsiteX22" fmla="*/ 6501939 w 8035081"/>
                      <a:gd name="connsiteY22" fmla="*/ 1222590 h 1222590"/>
                      <a:gd name="connsiteX23" fmla="*/ 5880839 w 8035081"/>
                      <a:gd name="connsiteY23" fmla="*/ 1222590 h 1222590"/>
                      <a:gd name="connsiteX24" fmla="*/ 5488566 w 8035081"/>
                      <a:gd name="connsiteY24" fmla="*/ 1222590 h 1222590"/>
                      <a:gd name="connsiteX25" fmla="*/ 4943742 w 8035081"/>
                      <a:gd name="connsiteY25" fmla="*/ 1222590 h 1222590"/>
                      <a:gd name="connsiteX26" fmla="*/ 4627743 w 8035081"/>
                      <a:gd name="connsiteY26" fmla="*/ 1222590 h 1222590"/>
                      <a:gd name="connsiteX27" fmla="*/ 4311745 w 8035081"/>
                      <a:gd name="connsiteY27" fmla="*/ 1222590 h 1222590"/>
                      <a:gd name="connsiteX28" fmla="*/ 3995747 w 8035081"/>
                      <a:gd name="connsiteY28" fmla="*/ 1222590 h 1222590"/>
                      <a:gd name="connsiteX29" fmla="*/ 3679749 w 8035081"/>
                      <a:gd name="connsiteY29" fmla="*/ 1222590 h 1222590"/>
                      <a:gd name="connsiteX30" fmla="*/ 3211200 w 8035081"/>
                      <a:gd name="connsiteY30" fmla="*/ 1222590 h 1222590"/>
                      <a:gd name="connsiteX31" fmla="*/ 2513824 w 8035081"/>
                      <a:gd name="connsiteY31" fmla="*/ 1222590 h 1222590"/>
                      <a:gd name="connsiteX32" fmla="*/ 1969000 w 8035081"/>
                      <a:gd name="connsiteY32" fmla="*/ 1222590 h 1222590"/>
                      <a:gd name="connsiteX33" fmla="*/ 1271625 w 8035081"/>
                      <a:gd name="connsiteY33" fmla="*/ 1222590 h 1222590"/>
                      <a:gd name="connsiteX34" fmla="*/ 955627 w 8035081"/>
                      <a:gd name="connsiteY34" fmla="*/ 1222590 h 1222590"/>
                      <a:gd name="connsiteX35" fmla="*/ 203769 w 8035081"/>
                      <a:gd name="connsiteY35" fmla="*/ 1222590 h 1222590"/>
                      <a:gd name="connsiteX36" fmla="*/ 0 w 8035081"/>
                      <a:gd name="connsiteY36" fmla="*/ 1018820 h 1222590"/>
                      <a:gd name="connsiteX37" fmla="*/ 0 w 8035081"/>
                      <a:gd name="connsiteY37" fmla="*/ 603144 h 1222590"/>
                      <a:gd name="connsiteX38" fmla="*/ 0 w 8035081"/>
                      <a:gd name="connsiteY38" fmla="*/ 203769 h 1222590"/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519767 w 8035081"/>
                      <a:gd name="connsiteY2" fmla="*/ 0 h 1222590"/>
                      <a:gd name="connsiteX3" fmla="*/ 1140867 w 8035081"/>
                      <a:gd name="connsiteY3" fmla="*/ 0 h 1222590"/>
                      <a:gd name="connsiteX4" fmla="*/ 1838242 w 8035081"/>
                      <a:gd name="connsiteY4" fmla="*/ 0 h 1222590"/>
                      <a:gd name="connsiteX5" fmla="*/ 2459342 w 8035081"/>
                      <a:gd name="connsiteY5" fmla="*/ 0 h 1222590"/>
                      <a:gd name="connsiteX6" fmla="*/ 3156718 w 8035081"/>
                      <a:gd name="connsiteY6" fmla="*/ 0 h 1222590"/>
                      <a:gd name="connsiteX7" fmla="*/ 3625266 w 8035081"/>
                      <a:gd name="connsiteY7" fmla="*/ 0 h 1222590"/>
                      <a:gd name="connsiteX8" fmla="*/ 4017540 w 8035081"/>
                      <a:gd name="connsiteY8" fmla="*/ 0 h 1222590"/>
                      <a:gd name="connsiteX9" fmla="*/ 4333538 w 8035081"/>
                      <a:gd name="connsiteY9" fmla="*/ 0 h 1222590"/>
                      <a:gd name="connsiteX10" fmla="*/ 4878362 w 8035081"/>
                      <a:gd name="connsiteY10" fmla="*/ 0 h 1222590"/>
                      <a:gd name="connsiteX11" fmla="*/ 5575738 w 8035081"/>
                      <a:gd name="connsiteY11" fmla="*/ 0 h 1222590"/>
                      <a:gd name="connsiteX12" fmla="*/ 6044287 w 8035081"/>
                      <a:gd name="connsiteY12" fmla="*/ 0 h 1222590"/>
                      <a:gd name="connsiteX13" fmla="*/ 6741662 w 8035081"/>
                      <a:gd name="connsiteY13" fmla="*/ 0 h 1222590"/>
                      <a:gd name="connsiteX14" fmla="*/ 7362762 w 8035081"/>
                      <a:gd name="connsiteY14" fmla="*/ 0 h 1222590"/>
                      <a:gd name="connsiteX15" fmla="*/ 7831311 w 8035081"/>
                      <a:gd name="connsiteY15" fmla="*/ 0 h 1222590"/>
                      <a:gd name="connsiteX16" fmla="*/ 8035081 w 8035081"/>
                      <a:gd name="connsiteY16" fmla="*/ 203769 h 1222590"/>
                      <a:gd name="connsiteX17" fmla="*/ 8035081 w 8035081"/>
                      <a:gd name="connsiteY17" fmla="*/ 619445 h 1222590"/>
                      <a:gd name="connsiteX18" fmla="*/ 8035081 w 8035081"/>
                      <a:gd name="connsiteY18" fmla="*/ 1018820 h 1222590"/>
                      <a:gd name="connsiteX19" fmla="*/ 7831311 w 8035081"/>
                      <a:gd name="connsiteY19" fmla="*/ 1222590 h 1222590"/>
                      <a:gd name="connsiteX20" fmla="*/ 7439038 w 8035081"/>
                      <a:gd name="connsiteY20" fmla="*/ 1222590 h 1222590"/>
                      <a:gd name="connsiteX21" fmla="*/ 6894213 w 8035081"/>
                      <a:gd name="connsiteY21" fmla="*/ 1222590 h 1222590"/>
                      <a:gd name="connsiteX22" fmla="*/ 6273114 w 8035081"/>
                      <a:gd name="connsiteY22" fmla="*/ 1222590 h 1222590"/>
                      <a:gd name="connsiteX23" fmla="*/ 5804564 w 8035081"/>
                      <a:gd name="connsiteY23" fmla="*/ 1222590 h 1222590"/>
                      <a:gd name="connsiteX24" fmla="*/ 5488566 w 8035081"/>
                      <a:gd name="connsiteY24" fmla="*/ 1222590 h 1222590"/>
                      <a:gd name="connsiteX25" fmla="*/ 4943742 w 8035081"/>
                      <a:gd name="connsiteY25" fmla="*/ 1222590 h 1222590"/>
                      <a:gd name="connsiteX26" fmla="*/ 4551468 w 8035081"/>
                      <a:gd name="connsiteY26" fmla="*/ 1222590 h 1222590"/>
                      <a:gd name="connsiteX27" fmla="*/ 4235470 w 8035081"/>
                      <a:gd name="connsiteY27" fmla="*/ 1222590 h 1222590"/>
                      <a:gd name="connsiteX28" fmla="*/ 3843196 w 8035081"/>
                      <a:gd name="connsiteY28" fmla="*/ 1222590 h 1222590"/>
                      <a:gd name="connsiteX29" fmla="*/ 3527198 w 8035081"/>
                      <a:gd name="connsiteY29" fmla="*/ 1222590 h 1222590"/>
                      <a:gd name="connsiteX30" fmla="*/ 3211200 w 8035081"/>
                      <a:gd name="connsiteY30" fmla="*/ 1222590 h 1222590"/>
                      <a:gd name="connsiteX31" fmla="*/ 2818926 w 8035081"/>
                      <a:gd name="connsiteY31" fmla="*/ 1222590 h 1222590"/>
                      <a:gd name="connsiteX32" fmla="*/ 2274102 w 8035081"/>
                      <a:gd name="connsiteY32" fmla="*/ 1222590 h 1222590"/>
                      <a:gd name="connsiteX33" fmla="*/ 1958104 w 8035081"/>
                      <a:gd name="connsiteY33" fmla="*/ 1222590 h 1222590"/>
                      <a:gd name="connsiteX34" fmla="*/ 1260728 w 8035081"/>
                      <a:gd name="connsiteY34" fmla="*/ 1222590 h 1222590"/>
                      <a:gd name="connsiteX35" fmla="*/ 203769 w 8035081"/>
                      <a:gd name="connsiteY35" fmla="*/ 1222590 h 1222590"/>
                      <a:gd name="connsiteX36" fmla="*/ 0 w 8035081"/>
                      <a:gd name="connsiteY36" fmla="*/ 1018820 h 1222590"/>
                      <a:gd name="connsiteX37" fmla="*/ 0 w 8035081"/>
                      <a:gd name="connsiteY37" fmla="*/ 603144 h 1222590"/>
                      <a:gd name="connsiteX38" fmla="*/ 0 w 8035081"/>
                      <a:gd name="connsiteY38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035081" h="1222590" fill="none" extrusionOk="0">
                        <a:moveTo>
                          <a:pt x="0" y="203769"/>
                        </a:moveTo>
                        <a:cubicBezTo>
                          <a:pt x="-45327" y="80565"/>
                          <a:pt x="89861" y="-39479"/>
                          <a:pt x="203769" y="0"/>
                        </a:cubicBezTo>
                        <a:cubicBezTo>
                          <a:pt x="294558" y="5869"/>
                          <a:pt x="379049" y="33060"/>
                          <a:pt x="519767" y="0"/>
                        </a:cubicBezTo>
                        <a:cubicBezTo>
                          <a:pt x="662349" y="-23657"/>
                          <a:pt x="932195" y="-51451"/>
                          <a:pt x="1064591" y="0"/>
                        </a:cubicBezTo>
                        <a:cubicBezTo>
                          <a:pt x="1180270" y="21357"/>
                          <a:pt x="1386234" y="11963"/>
                          <a:pt x="1456865" y="0"/>
                        </a:cubicBezTo>
                        <a:cubicBezTo>
                          <a:pt x="1541483" y="10386"/>
                          <a:pt x="1980998" y="5608"/>
                          <a:pt x="2154241" y="0"/>
                        </a:cubicBezTo>
                        <a:cubicBezTo>
                          <a:pt x="2295914" y="-13288"/>
                          <a:pt x="2380442" y="-7422"/>
                          <a:pt x="2546514" y="0"/>
                        </a:cubicBezTo>
                        <a:cubicBezTo>
                          <a:pt x="2673240" y="5963"/>
                          <a:pt x="2892672" y="22250"/>
                          <a:pt x="3243890" y="0"/>
                        </a:cubicBezTo>
                        <a:cubicBezTo>
                          <a:pt x="3584404" y="-1212"/>
                          <a:pt x="3416551" y="-6444"/>
                          <a:pt x="3559887" y="0"/>
                        </a:cubicBezTo>
                        <a:cubicBezTo>
                          <a:pt x="3696370" y="-14561"/>
                          <a:pt x="3825222" y="12332"/>
                          <a:pt x="4028437" y="0"/>
                        </a:cubicBezTo>
                        <a:cubicBezTo>
                          <a:pt x="4264582" y="-10788"/>
                          <a:pt x="4306614" y="6994"/>
                          <a:pt x="4420710" y="0"/>
                        </a:cubicBezTo>
                        <a:cubicBezTo>
                          <a:pt x="4561815" y="14316"/>
                          <a:pt x="4870576" y="51489"/>
                          <a:pt x="5118085" y="0"/>
                        </a:cubicBezTo>
                        <a:cubicBezTo>
                          <a:pt x="5332203" y="-43837"/>
                          <a:pt x="5626969" y="-1845"/>
                          <a:pt x="5815461" y="0"/>
                        </a:cubicBezTo>
                        <a:cubicBezTo>
                          <a:pt x="6029367" y="-19355"/>
                          <a:pt x="6152353" y="14014"/>
                          <a:pt x="6436561" y="0"/>
                        </a:cubicBezTo>
                        <a:cubicBezTo>
                          <a:pt x="6716844" y="-29724"/>
                          <a:pt x="6817705" y="25436"/>
                          <a:pt x="6981385" y="0"/>
                        </a:cubicBezTo>
                        <a:cubicBezTo>
                          <a:pt x="7159002" y="67063"/>
                          <a:pt x="7490503" y="7353"/>
                          <a:pt x="7831311" y="0"/>
                        </a:cubicBezTo>
                        <a:cubicBezTo>
                          <a:pt x="7935763" y="13954"/>
                          <a:pt x="8005107" y="102042"/>
                          <a:pt x="8035081" y="203769"/>
                        </a:cubicBezTo>
                        <a:cubicBezTo>
                          <a:pt x="8050280" y="296785"/>
                          <a:pt x="8022915" y="386573"/>
                          <a:pt x="8035081" y="586843"/>
                        </a:cubicBezTo>
                        <a:cubicBezTo>
                          <a:pt x="8054632" y="756498"/>
                          <a:pt x="8042577" y="874577"/>
                          <a:pt x="8035081" y="1018820"/>
                        </a:cubicBezTo>
                        <a:cubicBezTo>
                          <a:pt x="8078787" y="1133133"/>
                          <a:pt x="7954710" y="1245692"/>
                          <a:pt x="7831311" y="1222590"/>
                        </a:cubicBezTo>
                        <a:cubicBezTo>
                          <a:pt x="7664990" y="1215671"/>
                          <a:pt x="7573283" y="1232169"/>
                          <a:pt x="7439038" y="1222590"/>
                        </a:cubicBezTo>
                        <a:cubicBezTo>
                          <a:pt x="7317721" y="1236603"/>
                          <a:pt x="7053389" y="1232820"/>
                          <a:pt x="6817938" y="1222590"/>
                        </a:cubicBezTo>
                        <a:cubicBezTo>
                          <a:pt x="6564634" y="1210342"/>
                          <a:pt x="6596039" y="1215587"/>
                          <a:pt x="6501939" y="1222590"/>
                        </a:cubicBezTo>
                        <a:cubicBezTo>
                          <a:pt x="6378329" y="1259491"/>
                          <a:pt x="6135666" y="1204858"/>
                          <a:pt x="5880839" y="1222590"/>
                        </a:cubicBezTo>
                        <a:cubicBezTo>
                          <a:pt x="5607833" y="1230766"/>
                          <a:pt x="5636993" y="1221599"/>
                          <a:pt x="5488566" y="1222590"/>
                        </a:cubicBezTo>
                        <a:cubicBezTo>
                          <a:pt x="5314910" y="1214775"/>
                          <a:pt x="5191766" y="1175854"/>
                          <a:pt x="4943742" y="1222590"/>
                        </a:cubicBezTo>
                        <a:cubicBezTo>
                          <a:pt x="4698277" y="1235202"/>
                          <a:pt x="4746969" y="1220651"/>
                          <a:pt x="4627743" y="1222590"/>
                        </a:cubicBezTo>
                        <a:cubicBezTo>
                          <a:pt x="4501950" y="1207742"/>
                          <a:pt x="4393753" y="1220759"/>
                          <a:pt x="4311745" y="1222590"/>
                        </a:cubicBezTo>
                        <a:cubicBezTo>
                          <a:pt x="4245175" y="1230741"/>
                          <a:pt x="4123583" y="1243056"/>
                          <a:pt x="3995747" y="1222590"/>
                        </a:cubicBezTo>
                        <a:cubicBezTo>
                          <a:pt x="3873951" y="1220235"/>
                          <a:pt x="3771146" y="1217201"/>
                          <a:pt x="3679749" y="1222590"/>
                        </a:cubicBezTo>
                        <a:cubicBezTo>
                          <a:pt x="3550904" y="1215854"/>
                          <a:pt x="3400568" y="1241645"/>
                          <a:pt x="3211200" y="1222590"/>
                        </a:cubicBezTo>
                        <a:cubicBezTo>
                          <a:pt x="2990737" y="1220520"/>
                          <a:pt x="2799312" y="1291699"/>
                          <a:pt x="2513824" y="1222590"/>
                        </a:cubicBezTo>
                        <a:cubicBezTo>
                          <a:pt x="2271359" y="1182671"/>
                          <a:pt x="2227797" y="1227307"/>
                          <a:pt x="1969000" y="1222590"/>
                        </a:cubicBezTo>
                        <a:cubicBezTo>
                          <a:pt x="1699743" y="1224096"/>
                          <a:pt x="1563506" y="1215680"/>
                          <a:pt x="1271625" y="1222590"/>
                        </a:cubicBezTo>
                        <a:cubicBezTo>
                          <a:pt x="985885" y="1233474"/>
                          <a:pt x="1116717" y="1242137"/>
                          <a:pt x="955627" y="1222590"/>
                        </a:cubicBezTo>
                        <a:cubicBezTo>
                          <a:pt x="798647" y="1223245"/>
                          <a:pt x="534677" y="1235141"/>
                          <a:pt x="203769" y="1222590"/>
                        </a:cubicBezTo>
                        <a:cubicBezTo>
                          <a:pt x="101111" y="1251006"/>
                          <a:pt x="-25962" y="1137596"/>
                          <a:pt x="0" y="1018820"/>
                        </a:cubicBezTo>
                        <a:cubicBezTo>
                          <a:pt x="-1959" y="803043"/>
                          <a:pt x="-5602" y="701744"/>
                          <a:pt x="0" y="603144"/>
                        </a:cubicBezTo>
                        <a:cubicBezTo>
                          <a:pt x="-5646" y="507603"/>
                          <a:pt x="-15914" y="370645"/>
                          <a:pt x="0" y="203769"/>
                        </a:cubicBezTo>
                        <a:close/>
                      </a:path>
                      <a:path w="8035081" h="1222590" stroke="0" extrusionOk="0">
                        <a:moveTo>
                          <a:pt x="0" y="203769"/>
                        </a:moveTo>
                        <a:cubicBezTo>
                          <a:pt x="7547" y="89851"/>
                          <a:pt x="87109" y="-1498"/>
                          <a:pt x="203769" y="0"/>
                        </a:cubicBezTo>
                        <a:cubicBezTo>
                          <a:pt x="354265" y="827"/>
                          <a:pt x="435531" y="6781"/>
                          <a:pt x="519767" y="0"/>
                        </a:cubicBezTo>
                        <a:cubicBezTo>
                          <a:pt x="601681" y="19891"/>
                          <a:pt x="875522" y="1015"/>
                          <a:pt x="1140867" y="0"/>
                        </a:cubicBezTo>
                        <a:cubicBezTo>
                          <a:pt x="1361812" y="6000"/>
                          <a:pt x="1687552" y="40642"/>
                          <a:pt x="1838242" y="0"/>
                        </a:cubicBezTo>
                        <a:cubicBezTo>
                          <a:pt x="1997902" y="-6744"/>
                          <a:pt x="2283043" y="829"/>
                          <a:pt x="2459342" y="0"/>
                        </a:cubicBezTo>
                        <a:cubicBezTo>
                          <a:pt x="2670500" y="-553"/>
                          <a:pt x="2967474" y="1406"/>
                          <a:pt x="3156718" y="0"/>
                        </a:cubicBezTo>
                        <a:cubicBezTo>
                          <a:pt x="3396081" y="-25144"/>
                          <a:pt x="3465536" y="13113"/>
                          <a:pt x="3625266" y="0"/>
                        </a:cubicBezTo>
                        <a:cubicBezTo>
                          <a:pt x="3769887" y="203"/>
                          <a:pt x="3835134" y="-12118"/>
                          <a:pt x="4017540" y="0"/>
                        </a:cubicBezTo>
                        <a:cubicBezTo>
                          <a:pt x="4207648" y="10507"/>
                          <a:pt x="4231076" y="-6054"/>
                          <a:pt x="4333538" y="0"/>
                        </a:cubicBezTo>
                        <a:cubicBezTo>
                          <a:pt x="4428651" y="-21706"/>
                          <a:pt x="4699413" y="17470"/>
                          <a:pt x="4878362" y="0"/>
                        </a:cubicBezTo>
                        <a:cubicBezTo>
                          <a:pt x="5073668" y="-12463"/>
                          <a:pt x="5385929" y="17472"/>
                          <a:pt x="5575738" y="0"/>
                        </a:cubicBezTo>
                        <a:cubicBezTo>
                          <a:pt x="5779084" y="-5548"/>
                          <a:pt x="5826240" y="-4138"/>
                          <a:pt x="6044287" y="0"/>
                        </a:cubicBezTo>
                        <a:cubicBezTo>
                          <a:pt x="6255598" y="-6108"/>
                          <a:pt x="6503370" y="14196"/>
                          <a:pt x="6741662" y="0"/>
                        </a:cubicBezTo>
                        <a:cubicBezTo>
                          <a:pt x="6958729" y="-4453"/>
                          <a:pt x="7077902" y="32075"/>
                          <a:pt x="7362762" y="0"/>
                        </a:cubicBezTo>
                        <a:cubicBezTo>
                          <a:pt x="7658312" y="-30736"/>
                          <a:pt x="7660899" y="9713"/>
                          <a:pt x="7831311" y="0"/>
                        </a:cubicBezTo>
                        <a:cubicBezTo>
                          <a:pt x="7939372" y="9874"/>
                          <a:pt x="8015347" y="71949"/>
                          <a:pt x="8035081" y="203769"/>
                        </a:cubicBezTo>
                        <a:cubicBezTo>
                          <a:pt x="8024884" y="349495"/>
                          <a:pt x="8009750" y="433915"/>
                          <a:pt x="8035081" y="619445"/>
                        </a:cubicBezTo>
                        <a:cubicBezTo>
                          <a:pt x="8041912" y="791951"/>
                          <a:pt x="8031422" y="872447"/>
                          <a:pt x="8035081" y="1018820"/>
                        </a:cubicBezTo>
                        <a:cubicBezTo>
                          <a:pt x="8041053" y="1129344"/>
                          <a:pt x="7959365" y="1232540"/>
                          <a:pt x="7831311" y="1222590"/>
                        </a:cubicBezTo>
                        <a:cubicBezTo>
                          <a:pt x="7655855" y="1231713"/>
                          <a:pt x="7631385" y="1238410"/>
                          <a:pt x="7439038" y="1222590"/>
                        </a:cubicBezTo>
                        <a:cubicBezTo>
                          <a:pt x="7244412" y="1222239"/>
                          <a:pt x="7136352" y="1199107"/>
                          <a:pt x="6894213" y="1222590"/>
                        </a:cubicBezTo>
                        <a:cubicBezTo>
                          <a:pt x="6668327" y="1260844"/>
                          <a:pt x="6497858" y="1241399"/>
                          <a:pt x="6273114" y="1222590"/>
                        </a:cubicBezTo>
                        <a:cubicBezTo>
                          <a:pt x="6103399" y="1215110"/>
                          <a:pt x="6025004" y="1253764"/>
                          <a:pt x="5804564" y="1222590"/>
                        </a:cubicBezTo>
                        <a:cubicBezTo>
                          <a:pt x="5587063" y="1200962"/>
                          <a:pt x="5572848" y="1223689"/>
                          <a:pt x="5488566" y="1222590"/>
                        </a:cubicBezTo>
                        <a:cubicBezTo>
                          <a:pt x="5376189" y="1215146"/>
                          <a:pt x="5175833" y="1205709"/>
                          <a:pt x="4943742" y="1222590"/>
                        </a:cubicBezTo>
                        <a:cubicBezTo>
                          <a:pt x="4721984" y="1220700"/>
                          <a:pt x="4747250" y="1211562"/>
                          <a:pt x="4551468" y="1222590"/>
                        </a:cubicBezTo>
                        <a:cubicBezTo>
                          <a:pt x="4360492" y="1233775"/>
                          <a:pt x="4373563" y="1207330"/>
                          <a:pt x="4235470" y="1222590"/>
                        </a:cubicBezTo>
                        <a:cubicBezTo>
                          <a:pt x="4094993" y="1239743"/>
                          <a:pt x="3980083" y="1206025"/>
                          <a:pt x="3843196" y="1222590"/>
                        </a:cubicBezTo>
                        <a:cubicBezTo>
                          <a:pt x="3684749" y="1233710"/>
                          <a:pt x="3665941" y="1226027"/>
                          <a:pt x="3527198" y="1222590"/>
                        </a:cubicBezTo>
                        <a:cubicBezTo>
                          <a:pt x="3384725" y="1210945"/>
                          <a:pt x="3359280" y="1241171"/>
                          <a:pt x="3211200" y="1222590"/>
                        </a:cubicBezTo>
                        <a:cubicBezTo>
                          <a:pt x="3062593" y="1227144"/>
                          <a:pt x="2927089" y="1209312"/>
                          <a:pt x="2818926" y="1222590"/>
                        </a:cubicBezTo>
                        <a:cubicBezTo>
                          <a:pt x="2718146" y="1220888"/>
                          <a:pt x="2463720" y="1187924"/>
                          <a:pt x="2274102" y="1222590"/>
                        </a:cubicBezTo>
                        <a:cubicBezTo>
                          <a:pt x="2063868" y="1214471"/>
                          <a:pt x="2034021" y="1219548"/>
                          <a:pt x="1958104" y="1222590"/>
                        </a:cubicBezTo>
                        <a:cubicBezTo>
                          <a:pt x="1882531" y="1265266"/>
                          <a:pt x="1471220" y="1242119"/>
                          <a:pt x="1260728" y="1222590"/>
                        </a:cubicBezTo>
                        <a:cubicBezTo>
                          <a:pt x="1019788" y="1183058"/>
                          <a:pt x="636256" y="1287874"/>
                          <a:pt x="203769" y="1222590"/>
                        </a:cubicBezTo>
                        <a:cubicBezTo>
                          <a:pt x="91366" y="1226793"/>
                          <a:pt x="-2316" y="1117392"/>
                          <a:pt x="0" y="1018820"/>
                        </a:cubicBezTo>
                        <a:cubicBezTo>
                          <a:pt x="5762" y="897047"/>
                          <a:pt x="-7631" y="814388"/>
                          <a:pt x="0" y="603144"/>
                        </a:cubicBezTo>
                        <a:cubicBezTo>
                          <a:pt x="7254" y="409230"/>
                          <a:pt x="28885" y="363131"/>
                          <a:pt x="0" y="203769"/>
                        </a:cubicBezTo>
                        <a:close/>
                      </a:path>
                      <a:path w="8035081" h="1222590" fill="none" stroke="0" extrusionOk="0">
                        <a:moveTo>
                          <a:pt x="0" y="203769"/>
                        </a:moveTo>
                        <a:cubicBezTo>
                          <a:pt x="-18128" y="83358"/>
                          <a:pt x="77582" y="-34747"/>
                          <a:pt x="203769" y="0"/>
                        </a:cubicBezTo>
                        <a:cubicBezTo>
                          <a:pt x="311085" y="-5713"/>
                          <a:pt x="391681" y="19535"/>
                          <a:pt x="519767" y="0"/>
                        </a:cubicBezTo>
                        <a:cubicBezTo>
                          <a:pt x="663841" y="-38199"/>
                          <a:pt x="935263" y="-11953"/>
                          <a:pt x="1064591" y="0"/>
                        </a:cubicBezTo>
                        <a:cubicBezTo>
                          <a:pt x="1182767" y="27103"/>
                          <a:pt x="1360821" y="2545"/>
                          <a:pt x="1456865" y="0"/>
                        </a:cubicBezTo>
                        <a:cubicBezTo>
                          <a:pt x="1516426" y="5060"/>
                          <a:pt x="2010497" y="55674"/>
                          <a:pt x="2154241" y="0"/>
                        </a:cubicBezTo>
                        <a:cubicBezTo>
                          <a:pt x="2312094" y="-19704"/>
                          <a:pt x="2380355" y="-9243"/>
                          <a:pt x="2546514" y="0"/>
                        </a:cubicBezTo>
                        <a:cubicBezTo>
                          <a:pt x="2707924" y="46480"/>
                          <a:pt x="2952238" y="-2255"/>
                          <a:pt x="3243890" y="0"/>
                        </a:cubicBezTo>
                        <a:cubicBezTo>
                          <a:pt x="3576959" y="-8634"/>
                          <a:pt x="3416576" y="867"/>
                          <a:pt x="3559887" y="0"/>
                        </a:cubicBezTo>
                        <a:cubicBezTo>
                          <a:pt x="3733817" y="1348"/>
                          <a:pt x="3799867" y="-3098"/>
                          <a:pt x="4028437" y="0"/>
                        </a:cubicBezTo>
                        <a:cubicBezTo>
                          <a:pt x="4252241" y="-13526"/>
                          <a:pt x="4298765" y="2096"/>
                          <a:pt x="4420710" y="0"/>
                        </a:cubicBezTo>
                        <a:cubicBezTo>
                          <a:pt x="4552269" y="10021"/>
                          <a:pt x="4870210" y="12928"/>
                          <a:pt x="5118085" y="0"/>
                        </a:cubicBezTo>
                        <a:cubicBezTo>
                          <a:pt x="5379374" y="-54650"/>
                          <a:pt x="5607622" y="-14856"/>
                          <a:pt x="5815461" y="0"/>
                        </a:cubicBezTo>
                        <a:cubicBezTo>
                          <a:pt x="6012168" y="38377"/>
                          <a:pt x="6196650" y="-1735"/>
                          <a:pt x="6436561" y="0"/>
                        </a:cubicBezTo>
                        <a:cubicBezTo>
                          <a:pt x="6696037" y="-17189"/>
                          <a:pt x="6850273" y="-15427"/>
                          <a:pt x="6981385" y="0"/>
                        </a:cubicBezTo>
                        <a:cubicBezTo>
                          <a:pt x="7117002" y="-18240"/>
                          <a:pt x="7450616" y="-15009"/>
                          <a:pt x="7831311" y="0"/>
                        </a:cubicBezTo>
                        <a:cubicBezTo>
                          <a:pt x="7914966" y="-5921"/>
                          <a:pt x="7999889" y="78551"/>
                          <a:pt x="8035081" y="203769"/>
                        </a:cubicBezTo>
                        <a:cubicBezTo>
                          <a:pt x="8041253" y="302463"/>
                          <a:pt x="8025322" y="406356"/>
                          <a:pt x="8035081" y="586843"/>
                        </a:cubicBezTo>
                        <a:cubicBezTo>
                          <a:pt x="8057272" y="771488"/>
                          <a:pt x="8055974" y="867380"/>
                          <a:pt x="8035081" y="1018820"/>
                        </a:cubicBezTo>
                        <a:cubicBezTo>
                          <a:pt x="8043990" y="1130136"/>
                          <a:pt x="7959464" y="1231215"/>
                          <a:pt x="7831311" y="1222590"/>
                        </a:cubicBezTo>
                        <a:cubicBezTo>
                          <a:pt x="7667712" y="1217333"/>
                          <a:pt x="7555649" y="1211181"/>
                          <a:pt x="7439038" y="1222590"/>
                        </a:cubicBezTo>
                        <a:cubicBezTo>
                          <a:pt x="7281507" y="1231803"/>
                          <a:pt x="7049822" y="1249356"/>
                          <a:pt x="6817938" y="1222590"/>
                        </a:cubicBezTo>
                        <a:cubicBezTo>
                          <a:pt x="6555436" y="1206593"/>
                          <a:pt x="6595992" y="1207818"/>
                          <a:pt x="6501939" y="1222590"/>
                        </a:cubicBezTo>
                        <a:cubicBezTo>
                          <a:pt x="6362698" y="1225583"/>
                          <a:pt x="6125458" y="1196637"/>
                          <a:pt x="5880839" y="1222590"/>
                        </a:cubicBezTo>
                        <a:cubicBezTo>
                          <a:pt x="5613792" y="1234785"/>
                          <a:pt x="5639246" y="1220118"/>
                          <a:pt x="5488566" y="1222590"/>
                        </a:cubicBezTo>
                        <a:cubicBezTo>
                          <a:pt x="5334513" y="1209080"/>
                          <a:pt x="5224560" y="1219740"/>
                          <a:pt x="4943742" y="1222590"/>
                        </a:cubicBezTo>
                        <a:cubicBezTo>
                          <a:pt x="4679495" y="1240183"/>
                          <a:pt x="4749729" y="1219539"/>
                          <a:pt x="4627743" y="1222590"/>
                        </a:cubicBezTo>
                        <a:cubicBezTo>
                          <a:pt x="4510408" y="1213198"/>
                          <a:pt x="4391166" y="1220702"/>
                          <a:pt x="4311745" y="1222590"/>
                        </a:cubicBezTo>
                        <a:cubicBezTo>
                          <a:pt x="4234537" y="1233484"/>
                          <a:pt x="4121074" y="1238184"/>
                          <a:pt x="3995747" y="1222590"/>
                        </a:cubicBezTo>
                        <a:cubicBezTo>
                          <a:pt x="3857453" y="1221636"/>
                          <a:pt x="3768084" y="1240575"/>
                          <a:pt x="3679749" y="1222590"/>
                        </a:cubicBezTo>
                        <a:cubicBezTo>
                          <a:pt x="3583435" y="1185343"/>
                          <a:pt x="3416693" y="1219848"/>
                          <a:pt x="3211200" y="1222590"/>
                        </a:cubicBezTo>
                        <a:cubicBezTo>
                          <a:pt x="3005756" y="1226197"/>
                          <a:pt x="2782580" y="1217045"/>
                          <a:pt x="2513824" y="1222590"/>
                        </a:cubicBezTo>
                        <a:cubicBezTo>
                          <a:pt x="2254906" y="1184688"/>
                          <a:pt x="2228824" y="1230663"/>
                          <a:pt x="1969000" y="1222590"/>
                        </a:cubicBezTo>
                        <a:cubicBezTo>
                          <a:pt x="1702784" y="1205619"/>
                          <a:pt x="1513279" y="1210373"/>
                          <a:pt x="1271625" y="1222590"/>
                        </a:cubicBezTo>
                        <a:cubicBezTo>
                          <a:pt x="990692" y="1213721"/>
                          <a:pt x="1114704" y="1229462"/>
                          <a:pt x="955627" y="1222590"/>
                        </a:cubicBezTo>
                        <a:cubicBezTo>
                          <a:pt x="812153" y="1183114"/>
                          <a:pt x="594660" y="1166525"/>
                          <a:pt x="203769" y="1222590"/>
                        </a:cubicBezTo>
                        <a:cubicBezTo>
                          <a:pt x="95057" y="1236819"/>
                          <a:pt x="-17754" y="1121417"/>
                          <a:pt x="0" y="1018820"/>
                        </a:cubicBezTo>
                        <a:cubicBezTo>
                          <a:pt x="-7662" y="801951"/>
                          <a:pt x="-15799" y="702005"/>
                          <a:pt x="0" y="603144"/>
                        </a:cubicBezTo>
                        <a:cubicBezTo>
                          <a:pt x="17888" y="468869"/>
                          <a:pt x="-6233" y="369592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bg1">
                    <a:lumMod val="10000"/>
                  </a:schemeClr>
                </a:solidFill>
              </a:rPr>
              <a:t>C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mi-li-lít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" name="Picture 2" descr="True And False PNG Free Download - PNG All">
            <a:extLst>
              <a:ext uri="{FF2B5EF4-FFF2-40B4-BE49-F238E27FC236}">
                <a16:creationId xmlns:a16="http://schemas.microsoft.com/office/drawing/2014/main" xmlns="" id="{437BD67E-2BF0-35C1-D382-21DA4C980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9950098" y="3400457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rue And False PNG Free Download - PNG All">
            <a:extLst>
              <a:ext uri="{FF2B5EF4-FFF2-40B4-BE49-F238E27FC236}">
                <a16:creationId xmlns:a16="http://schemas.microsoft.com/office/drawing/2014/main" xmlns="" id="{AA8AFF11-BF90-5FD6-A0C7-B9E24E5B1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9950098" y="4841626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518C5CE-27BA-9279-3E0C-9CBC8602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4066" y="4597790"/>
            <a:ext cx="1831401" cy="19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2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6ACB363-C0F2-254C-0249-B940D402F44D}"/>
              </a:ext>
            </a:extLst>
          </p:cNvPr>
          <p:cNvSpPr/>
          <p:nvPr/>
        </p:nvSpPr>
        <p:spPr>
          <a:xfrm>
            <a:off x="1626899" y="558959"/>
            <a:ext cx="9052218" cy="1210750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>
                    <a:lumMod val="10000"/>
                  </a:schemeClr>
                </a:solidFill>
              </a:rPr>
              <a:t>1 </a:t>
            </a:r>
            <a:r>
              <a:rPr lang="en-US" sz="5400" b="1" i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>
                <a:solidFill>
                  <a:schemeClr val="bg1">
                    <a:lumMod val="10000"/>
                  </a:schemeClr>
                </a:solidFill>
              </a:rPr>
              <a:t> = … ml</a:t>
            </a:r>
            <a:endParaRPr lang="en-US" sz="4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xmlns="" id="{AA677FDA-3AAB-0BB8-B0CD-862382BD8B9A}"/>
              </a:ext>
            </a:extLst>
          </p:cNvPr>
          <p:cNvSpPr/>
          <p:nvPr/>
        </p:nvSpPr>
        <p:spPr>
          <a:xfrm>
            <a:off x="2135467" y="5124029"/>
            <a:ext cx="8035081" cy="1222590"/>
          </a:xfrm>
          <a:custGeom>
            <a:avLst/>
            <a:gdLst>
              <a:gd name="connsiteX0" fmla="*/ 0 w 9722448"/>
              <a:gd name="connsiteY0" fmla="*/ 246561 h 1479334"/>
              <a:gd name="connsiteX1" fmla="*/ 246561 w 9722448"/>
              <a:gd name="connsiteY1" fmla="*/ 0 h 1479334"/>
              <a:gd name="connsiteX2" fmla="*/ 998092 w 9722448"/>
              <a:gd name="connsiteY2" fmla="*/ 0 h 1479334"/>
              <a:gd name="connsiteX3" fmla="*/ 1749623 w 9722448"/>
              <a:gd name="connsiteY3" fmla="*/ 0 h 1479334"/>
              <a:gd name="connsiteX4" fmla="*/ 2408860 w 9722448"/>
              <a:gd name="connsiteY4" fmla="*/ 0 h 1479334"/>
              <a:gd name="connsiteX5" fmla="*/ 3160391 w 9722448"/>
              <a:gd name="connsiteY5" fmla="*/ 0 h 1479334"/>
              <a:gd name="connsiteX6" fmla="*/ 3911922 w 9722448"/>
              <a:gd name="connsiteY6" fmla="*/ 0 h 1479334"/>
              <a:gd name="connsiteX7" fmla="*/ 4755746 w 9722448"/>
              <a:gd name="connsiteY7" fmla="*/ 0 h 1479334"/>
              <a:gd name="connsiteX8" fmla="*/ 5599570 w 9722448"/>
              <a:gd name="connsiteY8" fmla="*/ 0 h 1479334"/>
              <a:gd name="connsiteX9" fmla="*/ 5981928 w 9722448"/>
              <a:gd name="connsiteY9" fmla="*/ 0 h 1479334"/>
              <a:gd name="connsiteX10" fmla="*/ 6548872 w 9722448"/>
              <a:gd name="connsiteY10" fmla="*/ 0 h 1479334"/>
              <a:gd name="connsiteX11" fmla="*/ 7023523 w 9722448"/>
              <a:gd name="connsiteY11" fmla="*/ 0 h 1479334"/>
              <a:gd name="connsiteX12" fmla="*/ 7867347 w 9722448"/>
              <a:gd name="connsiteY12" fmla="*/ 0 h 1479334"/>
              <a:gd name="connsiteX13" fmla="*/ 8711171 w 9722448"/>
              <a:gd name="connsiteY13" fmla="*/ 0 h 1479334"/>
              <a:gd name="connsiteX14" fmla="*/ 9475887 w 9722448"/>
              <a:gd name="connsiteY14" fmla="*/ 0 h 1479334"/>
              <a:gd name="connsiteX15" fmla="*/ 9722448 w 9722448"/>
              <a:gd name="connsiteY15" fmla="*/ 246561 h 1479334"/>
              <a:gd name="connsiteX16" fmla="*/ 9722448 w 9722448"/>
              <a:gd name="connsiteY16" fmla="*/ 749529 h 1479334"/>
              <a:gd name="connsiteX17" fmla="*/ 9722448 w 9722448"/>
              <a:gd name="connsiteY17" fmla="*/ 1232773 h 1479334"/>
              <a:gd name="connsiteX18" fmla="*/ 9475887 w 9722448"/>
              <a:gd name="connsiteY18" fmla="*/ 1479334 h 1479334"/>
              <a:gd name="connsiteX19" fmla="*/ 8816649 w 9722448"/>
              <a:gd name="connsiteY19" fmla="*/ 1479334 h 1479334"/>
              <a:gd name="connsiteX20" fmla="*/ 8065119 w 9722448"/>
              <a:gd name="connsiteY20" fmla="*/ 1479334 h 1479334"/>
              <a:gd name="connsiteX21" fmla="*/ 7498174 w 9722448"/>
              <a:gd name="connsiteY21" fmla="*/ 1479334 h 1479334"/>
              <a:gd name="connsiteX22" fmla="*/ 6746643 w 9722448"/>
              <a:gd name="connsiteY22" fmla="*/ 1479334 h 1479334"/>
              <a:gd name="connsiteX23" fmla="*/ 6179699 w 9722448"/>
              <a:gd name="connsiteY23" fmla="*/ 1479334 h 1479334"/>
              <a:gd name="connsiteX24" fmla="*/ 5335875 w 9722448"/>
              <a:gd name="connsiteY24" fmla="*/ 1479334 h 1479334"/>
              <a:gd name="connsiteX25" fmla="*/ 4676637 w 9722448"/>
              <a:gd name="connsiteY25" fmla="*/ 1479334 h 1479334"/>
              <a:gd name="connsiteX26" fmla="*/ 4294280 w 9722448"/>
              <a:gd name="connsiteY26" fmla="*/ 1479334 h 1479334"/>
              <a:gd name="connsiteX27" fmla="*/ 3635042 w 9722448"/>
              <a:gd name="connsiteY27" fmla="*/ 1479334 h 1479334"/>
              <a:gd name="connsiteX28" fmla="*/ 2791218 w 9722448"/>
              <a:gd name="connsiteY28" fmla="*/ 1479334 h 1479334"/>
              <a:gd name="connsiteX29" fmla="*/ 2039687 w 9722448"/>
              <a:gd name="connsiteY29" fmla="*/ 1479334 h 1479334"/>
              <a:gd name="connsiteX30" fmla="*/ 1472743 w 9722448"/>
              <a:gd name="connsiteY30" fmla="*/ 1479334 h 1479334"/>
              <a:gd name="connsiteX31" fmla="*/ 246561 w 9722448"/>
              <a:gd name="connsiteY31" fmla="*/ 1479334 h 1479334"/>
              <a:gd name="connsiteX32" fmla="*/ 0 w 9722448"/>
              <a:gd name="connsiteY32" fmla="*/ 1232773 h 1479334"/>
              <a:gd name="connsiteX33" fmla="*/ 0 w 9722448"/>
              <a:gd name="connsiteY33" fmla="*/ 769253 h 1479334"/>
              <a:gd name="connsiteX34" fmla="*/ 0 w 9722448"/>
              <a:gd name="connsiteY34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722448" h="1479334" fill="none" extrusionOk="0">
                <a:moveTo>
                  <a:pt x="0" y="246561"/>
                </a:moveTo>
                <a:cubicBezTo>
                  <a:pt x="17750" y="101160"/>
                  <a:pt x="112751" y="2630"/>
                  <a:pt x="246561" y="0"/>
                </a:cubicBezTo>
                <a:cubicBezTo>
                  <a:pt x="505371" y="-9916"/>
                  <a:pt x="681793" y="-31848"/>
                  <a:pt x="998092" y="0"/>
                </a:cubicBezTo>
                <a:cubicBezTo>
                  <a:pt x="1314391" y="31848"/>
                  <a:pt x="1441410" y="21079"/>
                  <a:pt x="1749623" y="0"/>
                </a:cubicBezTo>
                <a:cubicBezTo>
                  <a:pt x="2057836" y="-21079"/>
                  <a:pt x="2231578" y="9856"/>
                  <a:pt x="2408860" y="0"/>
                </a:cubicBezTo>
                <a:cubicBezTo>
                  <a:pt x="2586142" y="-9856"/>
                  <a:pt x="2893168" y="7096"/>
                  <a:pt x="3160391" y="0"/>
                </a:cubicBezTo>
                <a:cubicBezTo>
                  <a:pt x="3427614" y="-7096"/>
                  <a:pt x="3540252" y="-15738"/>
                  <a:pt x="3911922" y="0"/>
                </a:cubicBezTo>
                <a:cubicBezTo>
                  <a:pt x="4283592" y="15738"/>
                  <a:pt x="4338205" y="28867"/>
                  <a:pt x="4755746" y="0"/>
                </a:cubicBezTo>
                <a:cubicBezTo>
                  <a:pt x="5173287" y="-28867"/>
                  <a:pt x="5334843" y="-35023"/>
                  <a:pt x="5599570" y="0"/>
                </a:cubicBezTo>
                <a:cubicBezTo>
                  <a:pt x="5864297" y="35023"/>
                  <a:pt x="5813739" y="-11412"/>
                  <a:pt x="5981928" y="0"/>
                </a:cubicBezTo>
                <a:cubicBezTo>
                  <a:pt x="6150117" y="11412"/>
                  <a:pt x="6375719" y="-226"/>
                  <a:pt x="6548872" y="0"/>
                </a:cubicBezTo>
                <a:cubicBezTo>
                  <a:pt x="6722025" y="226"/>
                  <a:pt x="6809307" y="-12246"/>
                  <a:pt x="7023523" y="0"/>
                </a:cubicBezTo>
                <a:cubicBezTo>
                  <a:pt x="7237739" y="12246"/>
                  <a:pt x="7679152" y="8317"/>
                  <a:pt x="7867347" y="0"/>
                </a:cubicBezTo>
                <a:cubicBezTo>
                  <a:pt x="8055542" y="-8317"/>
                  <a:pt x="8459784" y="18623"/>
                  <a:pt x="8711171" y="0"/>
                </a:cubicBezTo>
                <a:cubicBezTo>
                  <a:pt x="8962558" y="-18623"/>
                  <a:pt x="9108322" y="25252"/>
                  <a:pt x="9475887" y="0"/>
                </a:cubicBezTo>
                <a:cubicBezTo>
                  <a:pt x="9613172" y="-8339"/>
                  <a:pt x="9708062" y="118771"/>
                  <a:pt x="9722448" y="246561"/>
                </a:cubicBezTo>
                <a:cubicBezTo>
                  <a:pt x="9742052" y="410336"/>
                  <a:pt x="9697711" y="514387"/>
                  <a:pt x="9722448" y="749529"/>
                </a:cubicBezTo>
                <a:cubicBezTo>
                  <a:pt x="9747185" y="984671"/>
                  <a:pt x="9713771" y="1107584"/>
                  <a:pt x="9722448" y="1232773"/>
                </a:cubicBezTo>
                <a:cubicBezTo>
                  <a:pt x="9711962" y="1386389"/>
                  <a:pt x="9628310" y="1450617"/>
                  <a:pt x="9475887" y="1479334"/>
                </a:cubicBezTo>
                <a:cubicBezTo>
                  <a:pt x="9325228" y="1489909"/>
                  <a:pt x="9130790" y="1463568"/>
                  <a:pt x="8816649" y="1479334"/>
                </a:cubicBezTo>
                <a:cubicBezTo>
                  <a:pt x="8502508" y="1495100"/>
                  <a:pt x="8276389" y="1457041"/>
                  <a:pt x="8065119" y="1479334"/>
                </a:cubicBezTo>
                <a:cubicBezTo>
                  <a:pt x="7853849" y="1501628"/>
                  <a:pt x="7763451" y="1502972"/>
                  <a:pt x="7498174" y="1479334"/>
                </a:cubicBezTo>
                <a:cubicBezTo>
                  <a:pt x="7232898" y="1455696"/>
                  <a:pt x="6910463" y="1481492"/>
                  <a:pt x="6746643" y="1479334"/>
                </a:cubicBezTo>
                <a:cubicBezTo>
                  <a:pt x="6582823" y="1477176"/>
                  <a:pt x="6336312" y="1488159"/>
                  <a:pt x="6179699" y="1479334"/>
                </a:cubicBezTo>
                <a:cubicBezTo>
                  <a:pt x="6023086" y="1470509"/>
                  <a:pt x="5606427" y="1514455"/>
                  <a:pt x="5335875" y="1479334"/>
                </a:cubicBezTo>
                <a:cubicBezTo>
                  <a:pt x="5065323" y="1444213"/>
                  <a:pt x="4955627" y="1496614"/>
                  <a:pt x="4676637" y="1479334"/>
                </a:cubicBezTo>
                <a:cubicBezTo>
                  <a:pt x="4397647" y="1462054"/>
                  <a:pt x="4412830" y="1489942"/>
                  <a:pt x="4294280" y="1479334"/>
                </a:cubicBezTo>
                <a:cubicBezTo>
                  <a:pt x="4175730" y="1468726"/>
                  <a:pt x="3923519" y="1491523"/>
                  <a:pt x="3635042" y="1479334"/>
                </a:cubicBezTo>
                <a:cubicBezTo>
                  <a:pt x="3346565" y="1467145"/>
                  <a:pt x="3124325" y="1470392"/>
                  <a:pt x="2791218" y="1479334"/>
                </a:cubicBezTo>
                <a:cubicBezTo>
                  <a:pt x="2458111" y="1488276"/>
                  <a:pt x="2194072" y="1488478"/>
                  <a:pt x="2039687" y="1479334"/>
                </a:cubicBezTo>
                <a:cubicBezTo>
                  <a:pt x="1885302" y="1470190"/>
                  <a:pt x="1740648" y="1459953"/>
                  <a:pt x="1472743" y="1479334"/>
                </a:cubicBezTo>
                <a:cubicBezTo>
                  <a:pt x="1204838" y="1498715"/>
                  <a:pt x="684271" y="1454053"/>
                  <a:pt x="246561" y="1479334"/>
                </a:cubicBezTo>
                <a:cubicBezTo>
                  <a:pt x="101883" y="1481837"/>
                  <a:pt x="-5561" y="1367030"/>
                  <a:pt x="0" y="1232773"/>
                </a:cubicBezTo>
                <a:cubicBezTo>
                  <a:pt x="-10373" y="1017682"/>
                  <a:pt x="-15510" y="977957"/>
                  <a:pt x="0" y="769253"/>
                </a:cubicBezTo>
                <a:cubicBezTo>
                  <a:pt x="15510" y="560549"/>
                  <a:pt x="16516" y="461022"/>
                  <a:pt x="0" y="246561"/>
                </a:cubicBezTo>
                <a:close/>
              </a:path>
              <a:path w="9722448" h="1479334" stroke="0" extrusionOk="0">
                <a:moveTo>
                  <a:pt x="0" y="246561"/>
                </a:moveTo>
                <a:cubicBezTo>
                  <a:pt x="7853" y="85452"/>
                  <a:pt x="91562" y="-456"/>
                  <a:pt x="246561" y="0"/>
                </a:cubicBezTo>
                <a:cubicBezTo>
                  <a:pt x="474627" y="24597"/>
                  <a:pt x="617887" y="-24886"/>
                  <a:pt x="813505" y="0"/>
                </a:cubicBezTo>
                <a:cubicBezTo>
                  <a:pt x="1009123" y="24886"/>
                  <a:pt x="1236776" y="812"/>
                  <a:pt x="1565036" y="0"/>
                </a:cubicBezTo>
                <a:cubicBezTo>
                  <a:pt x="1893296" y="-812"/>
                  <a:pt x="2003342" y="23906"/>
                  <a:pt x="2131980" y="0"/>
                </a:cubicBezTo>
                <a:cubicBezTo>
                  <a:pt x="2260618" y="-23906"/>
                  <a:pt x="2332136" y="-4080"/>
                  <a:pt x="2514338" y="0"/>
                </a:cubicBezTo>
                <a:cubicBezTo>
                  <a:pt x="2696540" y="4080"/>
                  <a:pt x="2840153" y="-19869"/>
                  <a:pt x="2988989" y="0"/>
                </a:cubicBezTo>
                <a:cubicBezTo>
                  <a:pt x="3137825" y="19869"/>
                  <a:pt x="3273865" y="18198"/>
                  <a:pt x="3555934" y="0"/>
                </a:cubicBezTo>
                <a:cubicBezTo>
                  <a:pt x="3838003" y="-18198"/>
                  <a:pt x="3954505" y="-18421"/>
                  <a:pt x="4215171" y="0"/>
                </a:cubicBezTo>
                <a:cubicBezTo>
                  <a:pt x="4475837" y="18421"/>
                  <a:pt x="4599302" y="-23766"/>
                  <a:pt x="4874409" y="0"/>
                </a:cubicBezTo>
                <a:cubicBezTo>
                  <a:pt x="5149516" y="23766"/>
                  <a:pt x="5083481" y="5468"/>
                  <a:pt x="5256767" y="0"/>
                </a:cubicBezTo>
                <a:cubicBezTo>
                  <a:pt x="5430053" y="-5468"/>
                  <a:pt x="5708355" y="-15860"/>
                  <a:pt x="5823711" y="0"/>
                </a:cubicBezTo>
                <a:cubicBezTo>
                  <a:pt x="5939067" y="15860"/>
                  <a:pt x="6312945" y="-30827"/>
                  <a:pt x="6575242" y="0"/>
                </a:cubicBezTo>
                <a:cubicBezTo>
                  <a:pt x="6837539" y="30827"/>
                  <a:pt x="6853871" y="22623"/>
                  <a:pt x="7049893" y="0"/>
                </a:cubicBezTo>
                <a:cubicBezTo>
                  <a:pt x="7245915" y="-22623"/>
                  <a:pt x="7564259" y="11148"/>
                  <a:pt x="7709130" y="0"/>
                </a:cubicBezTo>
                <a:cubicBezTo>
                  <a:pt x="7854001" y="-11148"/>
                  <a:pt x="7995911" y="2776"/>
                  <a:pt x="8276075" y="0"/>
                </a:cubicBezTo>
                <a:cubicBezTo>
                  <a:pt x="8556240" y="-2776"/>
                  <a:pt x="8971568" y="23896"/>
                  <a:pt x="9475887" y="0"/>
                </a:cubicBezTo>
                <a:cubicBezTo>
                  <a:pt x="9634995" y="-13895"/>
                  <a:pt x="9727513" y="77411"/>
                  <a:pt x="9722448" y="246561"/>
                </a:cubicBezTo>
                <a:cubicBezTo>
                  <a:pt x="9716543" y="423513"/>
                  <a:pt x="9725111" y="566710"/>
                  <a:pt x="9722448" y="710081"/>
                </a:cubicBezTo>
                <a:cubicBezTo>
                  <a:pt x="9719785" y="853452"/>
                  <a:pt x="9715797" y="1015107"/>
                  <a:pt x="9722448" y="1232773"/>
                </a:cubicBezTo>
                <a:cubicBezTo>
                  <a:pt x="9725082" y="1358977"/>
                  <a:pt x="9634347" y="1497798"/>
                  <a:pt x="9475887" y="1479334"/>
                </a:cubicBezTo>
                <a:cubicBezTo>
                  <a:pt x="9286883" y="1471229"/>
                  <a:pt x="8906611" y="1469779"/>
                  <a:pt x="8632063" y="1479334"/>
                </a:cubicBezTo>
                <a:cubicBezTo>
                  <a:pt x="8357515" y="1488889"/>
                  <a:pt x="8034471" y="1462274"/>
                  <a:pt x="7880532" y="1479334"/>
                </a:cubicBezTo>
                <a:cubicBezTo>
                  <a:pt x="7726593" y="1496394"/>
                  <a:pt x="7530132" y="1482696"/>
                  <a:pt x="7405881" y="1479334"/>
                </a:cubicBezTo>
                <a:cubicBezTo>
                  <a:pt x="7281630" y="1475972"/>
                  <a:pt x="6765005" y="1447156"/>
                  <a:pt x="6562057" y="1479334"/>
                </a:cubicBezTo>
                <a:cubicBezTo>
                  <a:pt x="6359109" y="1511512"/>
                  <a:pt x="6129296" y="1503004"/>
                  <a:pt x="5995113" y="1479334"/>
                </a:cubicBezTo>
                <a:cubicBezTo>
                  <a:pt x="5860930" y="1455664"/>
                  <a:pt x="5636777" y="1480418"/>
                  <a:pt x="5428168" y="1479334"/>
                </a:cubicBezTo>
                <a:cubicBezTo>
                  <a:pt x="5219559" y="1478250"/>
                  <a:pt x="4945217" y="1492001"/>
                  <a:pt x="4676637" y="1479334"/>
                </a:cubicBezTo>
                <a:cubicBezTo>
                  <a:pt x="4408057" y="1466667"/>
                  <a:pt x="4310247" y="1493055"/>
                  <a:pt x="4017400" y="1479334"/>
                </a:cubicBezTo>
                <a:cubicBezTo>
                  <a:pt x="3724553" y="1465613"/>
                  <a:pt x="3816832" y="1475569"/>
                  <a:pt x="3635042" y="1479334"/>
                </a:cubicBezTo>
                <a:cubicBezTo>
                  <a:pt x="3453252" y="1483099"/>
                  <a:pt x="3251575" y="1504385"/>
                  <a:pt x="2883511" y="1479334"/>
                </a:cubicBezTo>
                <a:cubicBezTo>
                  <a:pt x="2515447" y="1454283"/>
                  <a:pt x="2506905" y="1503980"/>
                  <a:pt x="2316567" y="1479334"/>
                </a:cubicBezTo>
                <a:cubicBezTo>
                  <a:pt x="2126229" y="1454688"/>
                  <a:pt x="1969926" y="1453543"/>
                  <a:pt x="1749623" y="1479334"/>
                </a:cubicBezTo>
                <a:cubicBezTo>
                  <a:pt x="1529320" y="1505125"/>
                  <a:pt x="1237952" y="1516435"/>
                  <a:pt x="905799" y="1479334"/>
                </a:cubicBezTo>
                <a:cubicBezTo>
                  <a:pt x="573646" y="1442233"/>
                  <a:pt x="455702" y="1454530"/>
                  <a:pt x="246561" y="1479334"/>
                </a:cubicBezTo>
                <a:cubicBezTo>
                  <a:pt x="106803" y="1447366"/>
                  <a:pt x="31973" y="1357599"/>
                  <a:pt x="0" y="1232773"/>
                </a:cubicBezTo>
                <a:cubicBezTo>
                  <a:pt x="-24381" y="1122216"/>
                  <a:pt x="-22509" y="886929"/>
                  <a:pt x="0" y="719943"/>
                </a:cubicBezTo>
                <a:cubicBezTo>
                  <a:pt x="22509" y="552957"/>
                  <a:pt x="-9311" y="398976"/>
                  <a:pt x="0" y="246561"/>
                </a:cubicBezTo>
                <a:close/>
              </a:path>
            </a:pathLst>
          </a:custGeom>
          <a:solidFill>
            <a:srgbClr val="D2F5F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40436001">
                  <a:custGeom>
                    <a:avLst/>
                    <a:gdLst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824869 w 8035081"/>
                      <a:gd name="connsiteY2" fmla="*/ 0 h 1222590"/>
                      <a:gd name="connsiteX3" fmla="*/ 1445969 w 8035081"/>
                      <a:gd name="connsiteY3" fmla="*/ 0 h 1222590"/>
                      <a:gd name="connsiteX4" fmla="*/ 1990793 w 8035081"/>
                      <a:gd name="connsiteY4" fmla="*/ 0 h 1222590"/>
                      <a:gd name="connsiteX5" fmla="*/ 2611893 w 8035081"/>
                      <a:gd name="connsiteY5" fmla="*/ 0 h 1222590"/>
                      <a:gd name="connsiteX6" fmla="*/ 3232993 w 8035081"/>
                      <a:gd name="connsiteY6" fmla="*/ 0 h 1222590"/>
                      <a:gd name="connsiteX7" fmla="*/ 3930368 w 8035081"/>
                      <a:gd name="connsiteY7" fmla="*/ 0 h 1222590"/>
                      <a:gd name="connsiteX8" fmla="*/ 4627743 w 8035081"/>
                      <a:gd name="connsiteY8" fmla="*/ 0 h 1222590"/>
                      <a:gd name="connsiteX9" fmla="*/ 4943742 w 8035081"/>
                      <a:gd name="connsiteY9" fmla="*/ 0 h 1222590"/>
                      <a:gd name="connsiteX10" fmla="*/ 5412290 w 8035081"/>
                      <a:gd name="connsiteY10" fmla="*/ 0 h 1222590"/>
                      <a:gd name="connsiteX11" fmla="*/ 5804564 w 8035081"/>
                      <a:gd name="connsiteY11" fmla="*/ 0 h 1222590"/>
                      <a:gd name="connsiteX12" fmla="*/ 6501939 w 8035081"/>
                      <a:gd name="connsiteY12" fmla="*/ 0 h 1222590"/>
                      <a:gd name="connsiteX13" fmla="*/ 7199314 w 8035081"/>
                      <a:gd name="connsiteY13" fmla="*/ 0 h 1222590"/>
                      <a:gd name="connsiteX14" fmla="*/ 7831311 w 8035081"/>
                      <a:gd name="connsiteY14" fmla="*/ 0 h 1222590"/>
                      <a:gd name="connsiteX15" fmla="*/ 8035081 w 8035081"/>
                      <a:gd name="connsiteY15" fmla="*/ 203769 h 1222590"/>
                      <a:gd name="connsiteX16" fmla="*/ 8035081 w 8035081"/>
                      <a:gd name="connsiteY16" fmla="*/ 619445 h 1222590"/>
                      <a:gd name="connsiteX17" fmla="*/ 8035081 w 8035081"/>
                      <a:gd name="connsiteY17" fmla="*/ 1018820 h 1222590"/>
                      <a:gd name="connsiteX18" fmla="*/ 7831311 w 8035081"/>
                      <a:gd name="connsiteY18" fmla="*/ 1222590 h 1222590"/>
                      <a:gd name="connsiteX19" fmla="*/ 7286486 w 8035081"/>
                      <a:gd name="connsiteY19" fmla="*/ 1222590 h 1222590"/>
                      <a:gd name="connsiteX20" fmla="*/ 6665387 w 8035081"/>
                      <a:gd name="connsiteY20" fmla="*/ 1222590 h 1222590"/>
                      <a:gd name="connsiteX21" fmla="*/ 6196838 w 8035081"/>
                      <a:gd name="connsiteY21" fmla="*/ 1222590 h 1222590"/>
                      <a:gd name="connsiteX22" fmla="*/ 5575738 w 8035081"/>
                      <a:gd name="connsiteY22" fmla="*/ 1222590 h 1222590"/>
                      <a:gd name="connsiteX23" fmla="*/ 5107189 w 8035081"/>
                      <a:gd name="connsiteY23" fmla="*/ 1222590 h 1222590"/>
                      <a:gd name="connsiteX24" fmla="*/ 4409814 w 8035081"/>
                      <a:gd name="connsiteY24" fmla="*/ 1222590 h 1222590"/>
                      <a:gd name="connsiteX25" fmla="*/ 3864989 w 8035081"/>
                      <a:gd name="connsiteY25" fmla="*/ 1222590 h 1222590"/>
                      <a:gd name="connsiteX26" fmla="*/ 3548991 w 8035081"/>
                      <a:gd name="connsiteY26" fmla="*/ 1222590 h 1222590"/>
                      <a:gd name="connsiteX27" fmla="*/ 3004166 w 8035081"/>
                      <a:gd name="connsiteY27" fmla="*/ 1222590 h 1222590"/>
                      <a:gd name="connsiteX28" fmla="*/ 2306791 w 8035081"/>
                      <a:gd name="connsiteY28" fmla="*/ 1222590 h 1222590"/>
                      <a:gd name="connsiteX29" fmla="*/ 1685691 w 8035081"/>
                      <a:gd name="connsiteY29" fmla="*/ 1222590 h 1222590"/>
                      <a:gd name="connsiteX30" fmla="*/ 1217142 w 8035081"/>
                      <a:gd name="connsiteY30" fmla="*/ 1222590 h 1222590"/>
                      <a:gd name="connsiteX31" fmla="*/ 203769 w 8035081"/>
                      <a:gd name="connsiteY31" fmla="*/ 1222590 h 1222590"/>
                      <a:gd name="connsiteX32" fmla="*/ 0 w 8035081"/>
                      <a:gd name="connsiteY32" fmla="*/ 1018820 h 1222590"/>
                      <a:gd name="connsiteX33" fmla="*/ 0 w 8035081"/>
                      <a:gd name="connsiteY33" fmla="*/ 635746 h 1222590"/>
                      <a:gd name="connsiteX34" fmla="*/ 0 w 8035081"/>
                      <a:gd name="connsiteY34" fmla="*/ 203769 h 1222590"/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672318 w 8035081"/>
                      <a:gd name="connsiteY2" fmla="*/ 0 h 1222590"/>
                      <a:gd name="connsiteX3" fmla="*/ 1293418 w 8035081"/>
                      <a:gd name="connsiteY3" fmla="*/ 0 h 1222590"/>
                      <a:gd name="connsiteX4" fmla="*/ 1761966 w 8035081"/>
                      <a:gd name="connsiteY4" fmla="*/ 0 h 1222590"/>
                      <a:gd name="connsiteX5" fmla="*/ 2077965 w 8035081"/>
                      <a:gd name="connsiteY5" fmla="*/ 0 h 1222590"/>
                      <a:gd name="connsiteX6" fmla="*/ 2470238 w 8035081"/>
                      <a:gd name="connsiteY6" fmla="*/ 0 h 1222590"/>
                      <a:gd name="connsiteX7" fmla="*/ 2938788 w 8035081"/>
                      <a:gd name="connsiteY7" fmla="*/ 0 h 1222590"/>
                      <a:gd name="connsiteX8" fmla="*/ 3483612 w 8035081"/>
                      <a:gd name="connsiteY8" fmla="*/ 0 h 1222590"/>
                      <a:gd name="connsiteX9" fmla="*/ 4028437 w 8035081"/>
                      <a:gd name="connsiteY9" fmla="*/ 0 h 1222590"/>
                      <a:gd name="connsiteX10" fmla="*/ 4344435 w 8035081"/>
                      <a:gd name="connsiteY10" fmla="*/ 0 h 1222590"/>
                      <a:gd name="connsiteX11" fmla="*/ 4812984 w 8035081"/>
                      <a:gd name="connsiteY11" fmla="*/ 0 h 1222590"/>
                      <a:gd name="connsiteX12" fmla="*/ 5434084 w 8035081"/>
                      <a:gd name="connsiteY12" fmla="*/ 0 h 1222590"/>
                      <a:gd name="connsiteX13" fmla="*/ 5826357 w 8035081"/>
                      <a:gd name="connsiteY13" fmla="*/ 0 h 1222590"/>
                      <a:gd name="connsiteX14" fmla="*/ 6371181 w 8035081"/>
                      <a:gd name="connsiteY14" fmla="*/ 0 h 1222590"/>
                      <a:gd name="connsiteX15" fmla="*/ 6839731 w 8035081"/>
                      <a:gd name="connsiteY15" fmla="*/ 0 h 1222590"/>
                      <a:gd name="connsiteX16" fmla="*/ 7831311 w 8035081"/>
                      <a:gd name="connsiteY16" fmla="*/ 0 h 1222590"/>
                      <a:gd name="connsiteX17" fmla="*/ 8035081 w 8035081"/>
                      <a:gd name="connsiteY17" fmla="*/ 203769 h 1222590"/>
                      <a:gd name="connsiteX18" fmla="*/ 8035081 w 8035081"/>
                      <a:gd name="connsiteY18" fmla="*/ 586843 h 1222590"/>
                      <a:gd name="connsiteX19" fmla="*/ 8035081 w 8035081"/>
                      <a:gd name="connsiteY19" fmla="*/ 1018820 h 1222590"/>
                      <a:gd name="connsiteX20" fmla="*/ 7831311 w 8035081"/>
                      <a:gd name="connsiteY20" fmla="*/ 1222590 h 1222590"/>
                      <a:gd name="connsiteX21" fmla="*/ 7133936 w 8035081"/>
                      <a:gd name="connsiteY21" fmla="*/ 1222590 h 1222590"/>
                      <a:gd name="connsiteX22" fmla="*/ 6512836 w 8035081"/>
                      <a:gd name="connsiteY22" fmla="*/ 1222590 h 1222590"/>
                      <a:gd name="connsiteX23" fmla="*/ 6120562 w 8035081"/>
                      <a:gd name="connsiteY23" fmla="*/ 1222590 h 1222590"/>
                      <a:gd name="connsiteX24" fmla="*/ 5423187 w 8035081"/>
                      <a:gd name="connsiteY24" fmla="*/ 1222590 h 1222590"/>
                      <a:gd name="connsiteX25" fmla="*/ 4954638 w 8035081"/>
                      <a:gd name="connsiteY25" fmla="*/ 1222590 h 1222590"/>
                      <a:gd name="connsiteX26" fmla="*/ 4486089 w 8035081"/>
                      <a:gd name="connsiteY26" fmla="*/ 1222590 h 1222590"/>
                      <a:gd name="connsiteX27" fmla="*/ 3864989 w 8035081"/>
                      <a:gd name="connsiteY27" fmla="*/ 1222590 h 1222590"/>
                      <a:gd name="connsiteX28" fmla="*/ 3320165 w 8035081"/>
                      <a:gd name="connsiteY28" fmla="*/ 1222590 h 1222590"/>
                      <a:gd name="connsiteX29" fmla="*/ 3004166 w 8035081"/>
                      <a:gd name="connsiteY29" fmla="*/ 1222590 h 1222590"/>
                      <a:gd name="connsiteX30" fmla="*/ 2383066 w 8035081"/>
                      <a:gd name="connsiteY30" fmla="*/ 1222590 h 1222590"/>
                      <a:gd name="connsiteX31" fmla="*/ 1914518 w 8035081"/>
                      <a:gd name="connsiteY31" fmla="*/ 1222590 h 1222590"/>
                      <a:gd name="connsiteX32" fmla="*/ 1445969 w 8035081"/>
                      <a:gd name="connsiteY32" fmla="*/ 1222590 h 1222590"/>
                      <a:gd name="connsiteX33" fmla="*/ 748594 w 8035081"/>
                      <a:gd name="connsiteY33" fmla="*/ 1222590 h 1222590"/>
                      <a:gd name="connsiteX34" fmla="*/ 203769 w 8035081"/>
                      <a:gd name="connsiteY34" fmla="*/ 1222590 h 1222590"/>
                      <a:gd name="connsiteX35" fmla="*/ 0 w 8035081"/>
                      <a:gd name="connsiteY35" fmla="*/ 1018820 h 1222590"/>
                      <a:gd name="connsiteX36" fmla="*/ 0 w 8035081"/>
                      <a:gd name="connsiteY36" fmla="*/ 594994 h 1222590"/>
                      <a:gd name="connsiteX37" fmla="*/ 0 w 8035081"/>
                      <a:gd name="connsiteY37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035081" h="1222590" fill="none" extrusionOk="0">
                        <a:moveTo>
                          <a:pt x="0" y="203769"/>
                        </a:moveTo>
                        <a:cubicBezTo>
                          <a:pt x="9999" y="84443"/>
                          <a:pt x="107755" y="-11256"/>
                          <a:pt x="203769" y="0"/>
                        </a:cubicBezTo>
                        <a:cubicBezTo>
                          <a:pt x="400235" y="1463"/>
                          <a:pt x="581065" y="-5116"/>
                          <a:pt x="824869" y="0"/>
                        </a:cubicBezTo>
                        <a:cubicBezTo>
                          <a:pt x="1092317" y="38501"/>
                          <a:pt x="1197058" y="24954"/>
                          <a:pt x="1445969" y="0"/>
                        </a:cubicBezTo>
                        <a:cubicBezTo>
                          <a:pt x="1677708" y="-379"/>
                          <a:pt x="1850172" y="7319"/>
                          <a:pt x="1990793" y="0"/>
                        </a:cubicBezTo>
                        <a:cubicBezTo>
                          <a:pt x="2170651" y="17669"/>
                          <a:pt x="2393040" y="-48825"/>
                          <a:pt x="2611893" y="0"/>
                        </a:cubicBezTo>
                        <a:cubicBezTo>
                          <a:pt x="2819403" y="-18427"/>
                          <a:pt x="2922692" y="-10336"/>
                          <a:pt x="3232993" y="0"/>
                        </a:cubicBezTo>
                        <a:cubicBezTo>
                          <a:pt x="3536509" y="13729"/>
                          <a:pt x="3586003" y="16426"/>
                          <a:pt x="3930368" y="0"/>
                        </a:cubicBezTo>
                        <a:cubicBezTo>
                          <a:pt x="4283285" y="-11225"/>
                          <a:pt x="4389968" y="-33715"/>
                          <a:pt x="4627743" y="0"/>
                        </a:cubicBezTo>
                        <a:cubicBezTo>
                          <a:pt x="4847978" y="18064"/>
                          <a:pt x="4799321" y="-6273"/>
                          <a:pt x="4943742" y="0"/>
                        </a:cubicBezTo>
                        <a:cubicBezTo>
                          <a:pt x="5057359" y="19178"/>
                          <a:pt x="5264129" y="-6739"/>
                          <a:pt x="5412290" y="0"/>
                        </a:cubicBezTo>
                        <a:cubicBezTo>
                          <a:pt x="5559855" y="2205"/>
                          <a:pt x="5621965" y="-17460"/>
                          <a:pt x="5804564" y="0"/>
                        </a:cubicBezTo>
                        <a:cubicBezTo>
                          <a:pt x="5964515" y="38546"/>
                          <a:pt x="6351605" y="-2315"/>
                          <a:pt x="6501939" y="0"/>
                        </a:cubicBezTo>
                        <a:cubicBezTo>
                          <a:pt x="6648443" y="-53436"/>
                          <a:pt x="6995257" y="-32943"/>
                          <a:pt x="7199314" y="0"/>
                        </a:cubicBezTo>
                        <a:cubicBezTo>
                          <a:pt x="7406830" y="-35358"/>
                          <a:pt x="7506214" y="9989"/>
                          <a:pt x="7831311" y="0"/>
                        </a:cubicBezTo>
                        <a:cubicBezTo>
                          <a:pt x="7928984" y="478"/>
                          <a:pt x="8013486" y="85754"/>
                          <a:pt x="8035081" y="203769"/>
                        </a:cubicBezTo>
                        <a:cubicBezTo>
                          <a:pt x="8065955" y="350922"/>
                          <a:pt x="8028284" y="414794"/>
                          <a:pt x="8035081" y="619445"/>
                        </a:cubicBezTo>
                        <a:cubicBezTo>
                          <a:pt x="8055103" y="837602"/>
                          <a:pt x="8043983" y="909768"/>
                          <a:pt x="8035081" y="1018820"/>
                        </a:cubicBezTo>
                        <a:cubicBezTo>
                          <a:pt x="8019489" y="1157535"/>
                          <a:pt x="7952538" y="1196860"/>
                          <a:pt x="7831311" y="1222590"/>
                        </a:cubicBezTo>
                        <a:cubicBezTo>
                          <a:pt x="7716973" y="1236485"/>
                          <a:pt x="7533651" y="1218669"/>
                          <a:pt x="7286486" y="1222590"/>
                        </a:cubicBezTo>
                        <a:cubicBezTo>
                          <a:pt x="7020876" y="1196879"/>
                          <a:pt x="6822834" y="1225243"/>
                          <a:pt x="6665387" y="1222590"/>
                        </a:cubicBezTo>
                        <a:cubicBezTo>
                          <a:pt x="6491146" y="1243101"/>
                          <a:pt x="6415026" y="1239630"/>
                          <a:pt x="6196838" y="1222590"/>
                        </a:cubicBezTo>
                        <a:cubicBezTo>
                          <a:pt x="5966368" y="1192809"/>
                          <a:pt x="5718837" y="1225039"/>
                          <a:pt x="5575738" y="1222590"/>
                        </a:cubicBezTo>
                        <a:cubicBezTo>
                          <a:pt x="5435259" y="1217165"/>
                          <a:pt x="5247756" y="1243394"/>
                          <a:pt x="5107189" y="1222590"/>
                        </a:cubicBezTo>
                        <a:cubicBezTo>
                          <a:pt x="4970805" y="1183602"/>
                          <a:pt x="4638745" y="1219990"/>
                          <a:pt x="4409814" y="1222590"/>
                        </a:cubicBezTo>
                        <a:cubicBezTo>
                          <a:pt x="4189080" y="1195968"/>
                          <a:pt x="4100787" y="1232751"/>
                          <a:pt x="3864989" y="1222590"/>
                        </a:cubicBezTo>
                        <a:cubicBezTo>
                          <a:pt x="3629521" y="1205462"/>
                          <a:pt x="3643724" y="1228077"/>
                          <a:pt x="3548991" y="1222590"/>
                        </a:cubicBezTo>
                        <a:cubicBezTo>
                          <a:pt x="3491214" y="1192923"/>
                          <a:pt x="3232043" y="1241732"/>
                          <a:pt x="3004166" y="1222590"/>
                        </a:cubicBezTo>
                        <a:cubicBezTo>
                          <a:pt x="2761160" y="1238342"/>
                          <a:pt x="2591690" y="1204150"/>
                          <a:pt x="2306791" y="1222590"/>
                        </a:cubicBezTo>
                        <a:cubicBezTo>
                          <a:pt x="2028454" y="1223892"/>
                          <a:pt x="1812126" y="1237215"/>
                          <a:pt x="1685691" y="1222590"/>
                        </a:cubicBezTo>
                        <a:cubicBezTo>
                          <a:pt x="1558167" y="1221363"/>
                          <a:pt x="1429380" y="1189151"/>
                          <a:pt x="1217142" y="1222590"/>
                        </a:cubicBezTo>
                        <a:cubicBezTo>
                          <a:pt x="946841" y="1176840"/>
                          <a:pt x="560543" y="1181895"/>
                          <a:pt x="203769" y="1222590"/>
                        </a:cubicBezTo>
                        <a:cubicBezTo>
                          <a:pt x="74342" y="1216237"/>
                          <a:pt x="-15059" y="1118356"/>
                          <a:pt x="0" y="1018820"/>
                        </a:cubicBezTo>
                        <a:cubicBezTo>
                          <a:pt x="-6102" y="842814"/>
                          <a:pt x="-14570" y="808478"/>
                          <a:pt x="0" y="635746"/>
                        </a:cubicBezTo>
                        <a:cubicBezTo>
                          <a:pt x="-477" y="459306"/>
                          <a:pt x="20407" y="378085"/>
                          <a:pt x="0" y="203769"/>
                        </a:cubicBezTo>
                        <a:close/>
                      </a:path>
                      <a:path w="8035081" h="1222590" stroke="0" extrusionOk="0">
                        <a:moveTo>
                          <a:pt x="0" y="203769"/>
                        </a:moveTo>
                        <a:cubicBezTo>
                          <a:pt x="3683" y="66814"/>
                          <a:pt x="57249" y="-719"/>
                          <a:pt x="203769" y="0"/>
                        </a:cubicBezTo>
                        <a:cubicBezTo>
                          <a:pt x="398890" y="5680"/>
                          <a:pt x="532846" y="-21295"/>
                          <a:pt x="672318" y="0"/>
                        </a:cubicBezTo>
                        <a:cubicBezTo>
                          <a:pt x="842876" y="-19932"/>
                          <a:pt x="1018303" y="-1651"/>
                          <a:pt x="1293418" y="0"/>
                        </a:cubicBezTo>
                        <a:cubicBezTo>
                          <a:pt x="1565174" y="-23311"/>
                          <a:pt x="1641648" y="33394"/>
                          <a:pt x="1761966" y="0"/>
                        </a:cubicBezTo>
                        <a:cubicBezTo>
                          <a:pt x="1879702" y="-14499"/>
                          <a:pt x="1938192" y="-372"/>
                          <a:pt x="2077965" y="0"/>
                        </a:cubicBezTo>
                        <a:cubicBezTo>
                          <a:pt x="2223941" y="1479"/>
                          <a:pt x="2349472" y="-20029"/>
                          <a:pt x="2470238" y="0"/>
                        </a:cubicBezTo>
                        <a:cubicBezTo>
                          <a:pt x="2606056" y="36776"/>
                          <a:pt x="2706724" y="21682"/>
                          <a:pt x="2938788" y="0"/>
                        </a:cubicBezTo>
                        <a:cubicBezTo>
                          <a:pt x="3158247" y="-26121"/>
                          <a:pt x="3259080" y="-13271"/>
                          <a:pt x="3483612" y="0"/>
                        </a:cubicBezTo>
                        <a:cubicBezTo>
                          <a:pt x="3697083" y="36442"/>
                          <a:pt x="3806170" y="-7421"/>
                          <a:pt x="4028437" y="0"/>
                        </a:cubicBezTo>
                        <a:cubicBezTo>
                          <a:pt x="4257534" y="23544"/>
                          <a:pt x="4191371" y="5416"/>
                          <a:pt x="4344435" y="0"/>
                        </a:cubicBezTo>
                        <a:cubicBezTo>
                          <a:pt x="4480881" y="-1684"/>
                          <a:pt x="4700660" y="-7723"/>
                          <a:pt x="4812984" y="0"/>
                        </a:cubicBezTo>
                        <a:cubicBezTo>
                          <a:pt x="4898246" y="15954"/>
                          <a:pt x="5267391" y="-38217"/>
                          <a:pt x="5434084" y="0"/>
                        </a:cubicBezTo>
                        <a:cubicBezTo>
                          <a:pt x="5650035" y="26800"/>
                          <a:pt x="5667249" y="21105"/>
                          <a:pt x="5826357" y="0"/>
                        </a:cubicBezTo>
                        <a:cubicBezTo>
                          <a:pt x="5998021" y="-6631"/>
                          <a:pt x="6262418" y="-2882"/>
                          <a:pt x="6371181" y="0"/>
                        </a:cubicBezTo>
                        <a:cubicBezTo>
                          <a:pt x="6501314" y="-15763"/>
                          <a:pt x="6615655" y="257"/>
                          <a:pt x="6839731" y="0"/>
                        </a:cubicBezTo>
                        <a:cubicBezTo>
                          <a:pt x="7068781" y="6689"/>
                          <a:pt x="7368583" y="-13775"/>
                          <a:pt x="7831311" y="0"/>
                        </a:cubicBezTo>
                        <a:cubicBezTo>
                          <a:pt x="7967973" y="-12665"/>
                          <a:pt x="8041281" y="42313"/>
                          <a:pt x="8035081" y="203769"/>
                        </a:cubicBezTo>
                        <a:cubicBezTo>
                          <a:pt x="8011799" y="333389"/>
                          <a:pt x="8040415" y="451973"/>
                          <a:pt x="8035081" y="586843"/>
                        </a:cubicBezTo>
                        <a:cubicBezTo>
                          <a:pt x="8039897" y="676968"/>
                          <a:pt x="8022380" y="835856"/>
                          <a:pt x="8035081" y="1018820"/>
                        </a:cubicBezTo>
                        <a:cubicBezTo>
                          <a:pt x="8007176" y="1123789"/>
                          <a:pt x="7948160" y="1244405"/>
                          <a:pt x="7831311" y="1222590"/>
                        </a:cubicBezTo>
                        <a:cubicBezTo>
                          <a:pt x="7703411" y="1232134"/>
                          <a:pt x="7325775" y="1175955"/>
                          <a:pt x="7133936" y="1222590"/>
                        </a:cubicBezTo>
                        <a:cubicBezTo>
                          <a:pt x="6884872" y="1231187"/>
                          <a:pt x="6610447" y="1205065"/>
                          <a:pt x="6512836" y="1222590"/>
                        </a:cubicBezTo>
                        <a:cubicBezTo>
                          <a:pt x="6365959" y="1248393"/>
                          <a:pt x="6214456" y="1233271"/>
                          <a:pt x="6120562" y="1222590"/>
                        </a:cubicBezTo>
                        <a:cubicBezTo>
                          <a:pt x="5993355" y="1214602"/>
                          <a:pt x="5574317" y="1230195"/>
                          <a:pt x="5423187" y="1222590"/>
                        </a:cubicBezTo>
                        <a:cubicBezTo>
                          <a:pt x="5230022" y="1240988"/>
                          <a:pt x="5058066" y="1232706"/>
                          <a:pt x="4954638" y="1222590"/>
                        </a:cubicBezTo>
                        <a:cubicBezTo>
                          <a:pt x="4862864" y="1238972"/>
                          <a:pt x="4626086" y="1222491"/>
                          <a:pt x="4486089" y="1222590"/>
                        </a:cubicBezTo>
                        <a:cubicBezTo>
                          <a:pt x="4319026" y="1236948"/>
                          <a:pt x="4121913" y="1269018"/>
                          <a:pt x="3864989" y="1222590"/>
                        </a:cubicBezTo>
                        <a:cubicBezTo>
                          <a:pt x="3659444" y="1199710"/>
                          <a:pt x="3561903" y="1251913"/>
                          <a:pt x="3320165" y="1222590"/>
                        </a:cubicBezTo>
                        <a:cubicBezTo>
                          <a:pt x="3067302" y="1220655"/>
                          <a:pt x="3147256" y="1221371"/>
                          <a:pt x="3004166" y="1222590"/>
                        </a:cubicBezTo>
                        <a:cubicBezTo>
                          <a:pt x="2847652" y="1198598"/>
                          <a:pt x="2699005" y="1243989"/>
                          <a:pt x="2383066" y="1222590"/>
                        </a:cubicBezTo>
                        <a:cubicBezTo>
                          <a:pt x="2083027" y="1198060"/>
                          <a:pt x="2074213" y="1235369"/>
                          <a:pt x="1914518" y="1222590"/>
                        </a:cubicBezTo>
                        <a:cubicBezTo>
                          <a:pt x="1756082" y="1197752"/>
                          <a:pt x="1622266" y="1214961"/>
                          <a:pt x="1445969" y="1222590"/>
                        </a:cubicBezTo>
                        <a:cubicBezTo>
                          <a:pt x="1274767" y="1234333"/>
                          <a:pt x="995292" y="1222346"/>
                          <a:pt x="748594" y="1222590"/>
                        </a:cubicBezTo>
                        <a:cubicBezTo>
                          <a:pt x="490860" y="1180121"/>
                          <a:pt x="377189" y="1194543"/>
                          <a:pt x="203769" y="1222590"/>
                        </a:cubicBezTo>
                        <a:cubicBezTo>
                          <a:pt x="80566" y="1178416"/>
                          <a:pt x="29794" y="1128413"/>
                          <a:pt x="0" y="1018820"/>
                        </a:cubicBezTo>
                        <a:cubicBezTo>
                          <a:pt x="-26735" y="925083"/>
                          <a:pt x="-2340" y="745463"/>
                          <a:pt x="0" y="594994"/>
                        </a:cubicBezTo>
                        <a:cubicBezTo>
                          <a:pt x="23250" y="460766"/>
                          <a:pt x="-14399" y="339744"/>
                          <a:pt x="0" y="203769"/>
                        </a:cubicBezTo>
                        <a:close/>
                      </a:path>
                      <a:path w="8035081" h="1222590" fill="none" stroke="0" extrusionOk="0">
                        <a:moveTo>
                          <a:pt x="0" y="203769"/>
                        </a:moveTo>
                        <a:cubicBezTo>
                          <a:pt x="22119" y="59945"/>
                          <a:pt x="90350" y="2104"/>
                          <a:pt x="203769" y="0"/>
                        </a:cubicBezTo>
                        <a:cubicBezTo>
                          <a:pt x="423760" y="-6112"/>
                          <a:pt x="569005" y="-35763"/>
                          <a:pt x="824869" y="0"/>
                        </a:cubicBezTo>
                        <a:cubicBezTo>
                          <a:pt x="1078308" y="8526"/>
                          <a:pt x="1184091" y="42106"/>
                          <a:pt x="1445969" y="0"/>
                        </a:cubicBezTo>
                        <a:cubicBezTo>
                          <a:pt x="1689271" y="-9351"/>
                          <a:pt x="1861004" y="-1884"/>
                          <a:pt x="1990793" y="0"/>
                        </a:cubicBezTo>
                        <a:cubicBezTo>
                          <a:pt x="2143857" y="21502"/>
                          <a:pt x="2386485" y="25378"/>
                          <a:pt x="2611893" y="0"/>
                        </a:cubicBezTo>
                        <a:cubicBezTo>
                          <a:pt x="2837067" y="-8399"/>
                          <a:pt x="2938746" y="-14285"/>
                          <a:pt x="3232993" y="0"/>
                        </a:cubicBezTo>
                        <a:cubicBezTo>
                          <a:pt x="3541770" y="2203"/>
                          <a:pt x="3581893" y="31228"/>
                          <a:pt x="3930368" y="0"/>
                        </a:cubicBezTo>
                        <a:cubicBezTo>
                          <a:pt x="4281894" y="2293"/>
                          <a:pt x="4393233" y="-16076"/>
                          <a:pt x="4627743" y="0"/>
                        </a:cubicBezTo>
                        <a:cubicBezTo>
                          <a:pt x="4840036" y="29880"/>
                          <a:pt x="4800804" y="-15384"/>
                          <a:pt x="4943742" y="0"/>
                        </a:cubicBezTo>
                        <a:cubicBezTo>
                          <a:pt x="5081470" y="22206"/>
                          <a:pt x="5282472" y="12886"/>
                          <a:pt x="5412290" y="0"/>
                        </a:cubicBezTo>
                        <a:cubicBezTo>
                          <a:pt x="5563278" y="7300"/>
                          <a:pt x="5634953" y="-4502"/>
                          <a:pt x="5804564" y="0"/>
                        </a:cubicBezTo>
                        <a:cubicBezTo>
                          <a:pt x="5954076" y="-1645"/>
                          <a:pt x="6352991" y="4648"/>
                          <a:pt x="6501939" y="0"/>
                        </a:cubicBezTo>
                        <a:cubicBezTo>
                          <a:pt x="6654405" y="20289"/>
                          <a:pt x="6957849" y="-7072"/>
                          <a:pt x="7199314" y="0"/>
                        </a:cubicBezTo>
                        <a:cubicBezTo>
                          <a:pt x="7409693" y="-12335"/>
                          <a:pt x="7539663" y="44070"/>
                          <a:pt x="7831311" y="0"/>
                        </a:cubicBezTo>
                        <a:cubicBezTo>
                          <a:pt x="7941859" y="-9370"/>
                          <a:pt x="8026734" y="80783"/>
                          <a:pt x="8035081" y="203769"/>
                        </a:cubicBezTo>
                        <a:cubicBezTo>
                          <a:pt x="8036291" y="326415"/>
                          <a:pt x="8008768" y="420221"/>
                          <a:pt x="8035081" y="619445"/>
                        </a:cubicBezTo>
                        <a:cubicBezTo>
                          <a:pt x="8056313" y="790272"/>
                          <a:pt x="8025396" y="913063"/>
                          <a:pt x="8035081" y="1018820"/>
                        </a:cubicBezTo>
                        <a:cubicBezTo>
                          <a:pt x="8039266" y="1138926"/>
                          <a:pt x="7941097" y="1211543"/>
                          <a:pt x="7831311" y="1222590"/>
                        </a:cubicBezTo>
                        <a:cubicBezTo>
                          <a:pt x="7738783" y="1234439"/>
                          <a:pt x="7563863" y="1200257"/>
                          <a:pt x="7286486" y="1222590"/>
                        </a:cubicBezTo>
                        <a:cubicBezTo>
                          <a:pt x="7051922" y="1258186"/>
                          <a:pt x="6847332" y="1215274"/>
                          <a:pt x="6665387" y="1222590"/>
                        </a:cubicBezTo>
                        <a:cubicBezTo>
                          <a:pt x="6489289" y="1223057"/>
                          <a:pt x="6399019" y="1236559"/>
                          <a:pt x="6196838" y="1222590"/>
                        </a:cubicBezTo>
                        <a:cubicBezTo>
                          <a:pt x="5962650" y="1225629"/>
                          <a:pt x="5735424" y="1236390"/>
                          <a:pt x="5575738" y="1222590"/>
                        </a:cubicBezTo>
                        <a:cubicBezTo>
                          <a:pt x="5470476" y="1228841"/>
                          <a:pt x="5224856" y="1243380"/>
                          <a:pt x="5107189" y="1222590"/>
                        </a:cubicBezTo>
                        <a:cubicBezTo>
                          <a:pt x="4984021" y="1204594"/>
                          <a:pt x="4620709" y="1290418"/>
                          <a:pt x="4409814" y="1222590"/>
                        </a:cubicBezTo>
                        <a:cubicBezTo>
                          <a:pt x="4181884" y="1198195"/>
                          <a:pt x="4098692" y="1223627"/>
                          <a:pt x="3864989" y="1222590"/>
                        </a:cubicBezTo>
                        <a:cubicBezTo>
                          <a:pt x="3640333" y="1208316"/>
                          <a:pt x="3652699" y="1232989"/>
                          <a:pt x="3548991" y="1222590"/>
                        </a:cubicBezTo>
                        <a:cubicBezTo>
                          <a:pt x="3464938" y="1182902"/>
                          <a:pt x="3258498" y="1229980"/>
                          <a:pt x="3004166" y="1222590"/>
                        </a:cubicBezTo>
                        <a:cubicBezTo>
                          <a:pt x="2764478" y="1196345"/>
                          <a:pt x="2566509" y="1185327"/>
                          <a:pt x="2306791" y="1222590"/>
                        </a:cubicBezTo>
                        <a:cubicBezTo>
                          <a:pt x="2055583" y="1218020"/>
                          <a:pt x="1803438" y="1226048"/>
                          <a:pt x="1685691" y="1222590"/>
                        </a:cubicBezTo>
                        <a:cubicBezTo>
                          <a:pt x="1537565" y="1216862"/>
                          <a:pt x="1446604" y="1208309"/>
                          <a:pt x="1217142" y="1222590"/>
                        </a:cubicBezTo>
                        <a:cubicBezTo>
                          <a:pt x="1044596" y="1279094"/>
                          <a:pt x="580747" y="1116451"/>
                          <a:pt x="203769" y="1222590"/>
                        </a:cubicBezTo>
                        <a:cubicBezTo>
                          <a:pt x="104385" y="1221907"/>
                          <a:pt x="10277" y="1127321"/>
                          <a:pt x="0" y="1018820"/>
                        </a:cubicBezTo>
                        <a:cubicBezTo>
                          <a:pt x="-5534" y="834513"/>
                          <a:pt x="-14605" y="810316"/>
                          <a:pt x="0" y="635746"/>
                        </a:cubicBezTo>
                        <a:cubicBezTo>
                          <a:pt x="9743" y="470009"/>
                          <a:pt x="19899" y="379873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C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10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xmlns="" id="{06511CCF-307A-53B4-9D10-194AC2C048C5}"/>
              </a:ext>
            </a:extLst>
          </p:cNvPr>
          <p:cNvSpPr/>
          <p:nvPr/>
        </p:nvSpPr>
        <p:spPr>
          <a:xfrm>
            <a:off x="2063378" y="2174815"/>
            <a:ext cx="8035082" cy="1222590"/>
          </a:xfrm>
          <a:custGeom>
            <a:avLst/>
            <a:gdLst>
              <a:gd name="connsiteX0" fmla="*/ 0 w 9722449"/>
              <a:gd name="connsiteY0" fmla="*/ 246561 h 1479334"/>
              <a:gd name="connsiteX1" fmla="*/ 246561 w 9722449"/>
              <a:gd name="connsiteY1" fmla="*/ 0 h 1479334"/>
              <a:gd name="connsiteX2" fmla="*/ 905799 w 9722449"/>
              <a:gd name="connsiteY2" fmla="*/ 0 h 1479334"/>
              <a:gd name="connsiteX3" fmla="*/ 1380450 w 9722449"/>
              <a:gd name="connsiteY3" fmla="*/ 0 h 1479334"/>
              <a:gd name="connsiteX4" fmla="*/ 2131981 w 9722449"/>
              <a:gd name="connsiteY4" fmla="*/ 0 h 1479334"/>
              <a:gd name="connsiteX5" fmla="*/ 2698925 w 9722449"/>
              <a:gd name="connsiteY5" fmla="*/ 0 h 1479334"/>
              <a:gd name="connsiteX6" fmla="*/ 3173576 w 9722449"/>
              <a:gd name="connsiteY6" fmla="*/ 0 h 1479334"/>
              <a:gd name="connsiteX7" fmla="*/ 3925107 w 9722449"/>
              <a:gd name="connsiteY7" fmla="*/ 0 h 1479334"/>
              <a:gd name="connsiteX8" fmla="*/ 4584345 w 9722449"/>
              <a:gd name="connsiteY8" fmla="*/ 0 h 1479334"/>
              <a:gd name="connsiteX9" fmla="*/ 5058996 w 9722449"/>
              <a:gd name="connsiteY9" fmla="*/ 0 h 1479334"/>
              <a:gd name="connsiteX10" fmla="*/ 5441354 w 9722449"/>
              <a:gd name="connsiteY10" fmla="*/ 0 h 1479334"/>
              <a:gd name="connsiteX11" fmla="*/ 6285178 w 9722449"/>
              <a:gd name="connsiteY11" fmla="*/ 0 h 1479334"/>
              <a:gd name="connsiteX12" fmla="*/ 7036709 w 9722449"/>
              <a:gd name="connsiteY12" fmla="*/ 0 h 1479334"/>
              <a:gd name="connsiteX13" fmla="*/ 7511360 w 9722449"/>
              <a:gd name="connsiteY13" fmla="*/ 0 h 1479334"/>
              <a:gd name="connsiteX14" fmla="*/ 7986011 w 9722449"/>
              <a:gd name="connsiteY14" fmla="*/ 0 h 1479334"/>
              <a:gd name="connsiteX15" fmla="*/ 8368369 w 9722449"/>
              <a:gd name="connsiteY15" fmla="*/ 0 h 1479334"/>
              <a:gd name="connsiteX16" fmla="*/ 9475888 w 9722449"/>
              <a:gd name="connsiteY16" fmla="*/ 0 h 1479334"/>
              <a:gd name="connsiteX17" fmla="*/ 9722449 w 9722449"/>
              <a:gd name="connsiteY17" fmla="*/ 246561 h 1479334"/>
              <a:gd name="connsiteX18" fmla="*/ 9722449 w 9722449"/>
              <a:gd name="connsiteY18" fmla="*/ 739667 h 1479334"/>
              <a:gd name="connsiteX19" fmla="*/ 9722449 w 9722449"/>
              <a:gd name="connsiteY19" fmla="*/ 1232773 h 1479334"/>
              <a:gd name="connsiteX20" fmla="*/ 9475888 w 9722449"/>
              <a:gd name="connsiteY20" fmla="*/ 1479334 h 1479334"/>
              <a:gd name="connsiteX21" fmla="*/ 8816650 w 9722449"/>
              <a:gd name="connsiteY21" fmla="*/ 1479334 h 1479334"/>
              <a:gd name="connsiteX22" fmla="*/ 8065119 w 9722449"/>
              <a:gd name="connsiteY22" fmla="*/ 1479334 h 1479334"/>
              <a:gd name="connsiteX23" fmla="*/ 7590468 w 9722449"/>
              <a:gd name="connsiteY23" fmla="*/ 1479334 h 1479334"/>
              <a:gd name="connsiteX24" fmla="*/ 7023524 w 9722449"/>
              <a:gd name="connsiteY24" fmla="*/ 1479334 h 1479334"/>
              <a:gd name="connsiteX25" fmla="*/ 6641166 w 9722449"/>
              <a:gd name="connsiteY25" fmla="*/ 1479334 h 1479334"/>
              <a:gd name="connsiteX26" fmla="*/ 5797342 w 9722449"/>
              <a:gd name="connsiteY26" fmla="*/ 1479334 h 1479334"/>
              <a:gd name="connsiteX27" fmla="*/ 5414984 w 9722449"/>
              <a:gd name="connsiteY27" fmla="*/ 1479334 h 1479334"/>
              <a:gd name="connsiteX28" fmla="*/ 4940333 w 9722449"/>
              <a:gd name="connsiteY28" fmla="*/ 1479334 h 1479334"/>
              <a:gd name="connsiteX29" fmla="*/ 4373389 w 9722449"/>
              <a:gd name="connsiteY29" fmla="*/ 1479334 h 1479334"/>
              <a:gd name="connsiteX30" fmla="*/ 3529564 w 9722449"/>
              <a:gd name="connsiteY30" fmla="*/ 1479334 h 1479334"/>
              <a:gd name="connsiteX31" fmla="*/ 2870327 w 9722449"/>
              <a:gd name="connsiteY31" fmla="*/ 1479334 h 1479334"/>
              <a:gd name="connsiteX32" fmla="*/ 2395676 w 9722449"/>
              <a:gd name="connsiteY32" fmla="*/ 1479334 h 1479334"/>
              <a:gd name="connsiteX33" fmla="*/ 1644145 w 9722449"/>
              <a:gd name="connsiteY33" fmla="*/ 1479334 h 1479334"/>
              <a:gd name="connsiteX34" fmla="*/ 1077200 w 9722449"/>
              <a:gd name="connsiteY34" fmla="*/ 1479334 h 1479334"/>
              <a:gd name="connsiteX35" fmla="*/ 246561 w 9722449"/>
              <a:gd name="connsiteY35" fmla="*/ 1479334 h 1479334"/>
              <a:gd name="connsiteX36" fmla="*/ 0 w 9722449"/>
              <a:gd name="connsiteY36" fmla="*/ 1232773 h 1479334"/>
              <a:gd name="connsiteX37" fmla="*/ 0 w 9722449"/>
              <a:gd name="connsiteY37" fmla="*/ 749529 h 1479334"/>
              <a:gd name="connsiteX38" fmla="*/ 0 w 9722449"/>
              <a:gd name="connsiteY38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22449" h="1479334" fill="none" extrusionOk="0">
                <a:moveTo>
                  <a:pt x="0" y="246561"/>
                </a:moveTo>
                <a:cubicBezTo>
                  <a:pt x="22584" y="91632"/>
                  <a:pt x="110894" y="3858"/>
                  <a:pt x="246561" y="0"/>
                </a:cubicBezTo>
                <a:cubicBezTo>
                  <a:pt x="446825" y="28686"/>
                  <a:pt x="680921" y="28800"/>
                  <a:pt x="905799" y="0"/>
                </a:cubicBezTo>
                <a:cubicBezTo>
                  <a:pt x="1130677" y="-28800"/>
                  <a:pt x="1184931" y="-23194"/>
                  <a:pt x="1380450" y="0"/>
                </a:cubicBezTo>
                <a:cubicBezTo>
                  <a:pt x="1575969" y="23194"/>
                  <a:pt x="1822585" y="16068"/>
                  <a:pt x="2131981" y="0"/>
                </a:cubicBezTo>
                <a:cubicBezTo>
                  <a:pt x="2441377" y="-16068"/>
                  <a:pt x="2467026" y="-23691"/>
                  <a:pt x="2698925" y="0"/>
                </a:cubicBezTo>
                <a:cubicBezTo>
                  <a:pt x="2930824" y="23691"/>
                  <a:pt x="2995654" y="-14451"/>
                  <a:pt x="3173576" y="0"/>
                </a:cubicBezTo>
                <a:cubicBezTo>
                  <a:pt x="3351498" y="14451"/>
                  <a:pt x="3739632" y="-20752"/>
                  <a:pt x="3925107" y="0"/>
                </a:cubicBezTo>
                <a:cubicBezTo>
                  <a:pt x="4110582" y="20752"/>
                  <a:pt x="4369842" y="24754"/>
                  <a:pt x="4584345" y="0"/>
                </a:cubicBezTo>
                <a:cubicBezTo>
                  <a:pt x="4798848" y="-24754"/>
                  <a:pt x="4935173" y="-2986"/>
                  <a:pt x="5058996" y="0"/>
                </a:cubicBezTo>
                <a:cubicBezTo>
                  <a:pt x="5182819" y="2986"/>
                  <a:pt x="5306986" y="-302"/>
                  <a:pt x="5441354" y="0"/>
                </a:cubicBezTo>
                <a:cubicBezTo>
                  <a:pt x="5575722" y="302"/>
                  <a:pt x="6050113" y="-40104"/>
                  <a:pt x="6285178" y="0"/>
                </a:cubicBezTo>
                <a:cubicBezTo>
                  <a:pt x="6520243" y="40104"/>
                  <a:pt x="6865565" y="-881"/>
                  <a:pt x="7036709" y="0"/>
                </a:cubicBezTo>
                <a:cubicBezTo>
                  <a:pt x="7207853" y="881"/>
                  <a:pt x="7370860" y="-15295"/>
                  <a:pt x="7511360" y="0"/>
                </a:cubicBezTo>
                <a:cubicBezTo>
                  <a:pt x="7651860" y="15295"/>
                  <a:pt x="7850915" y="18044"/>
                  <a:pt x="7986011" y="0"/>
                </a:cubicBezTo>
                <a:cubicBezTo>
                  <a:pt x="8121107" y="-18044"/>
                  <a:pt x="8219850" y="-909"/>
                  <a:pt x="8368369" y="0"/>
                </a:cubicBezTo>
                <a:cubicBezTo>
                  <a:pt x="8516888" y="909"/>
                  <a:pt x="9004131" y="-19597"/>
                  <a:pt x="9475888" y="0"/>
                </a:cubicBezTo>
                <a:cubicBezTo>
                  <a:pt x="9634458" y="-21157"/>
                  <a:pt x="9723367" y="97141"/>
                  <a:pt x="9722449" y="246561"/>
                </a:cubicBezTo>
                <a:cubicBezTo>
                  <a:pt x="9740769" y="455342"/>
                  <a:pt x="9740560" y="545396"/>
                  <a:pt x="9722449" y="739667"/>
                </a:cubicBezTo>
                <a:cubicBezTo>
                  <a:pt x="9704338" y="933938"/>
                  <a:pt x="9705815" y="1058132"/>
                  <a:pt x="9722449" y="1232773"/>
                </a:cubicBezTo>
                <a:cubicBezTo>
                  <a:pt x="9719407" y="1378526"/>
                  <a:pt x="9619433" y="1456904"/>
                  <a:pt x="9475888" y="1479334"/>
                </a:cubicBezTo>
                <a:cubicBezTo>
                  <a:pt x="9250541" y="1465077"/>
                  <a:pt x="8981893" y="1465090"/>
                  <a:pt x="8816650" y="1479334"/>
                </a:cubicBezTo>
                <a:cubicBezTo>
                  <a:pt x="8651407" y="1493578"/>
                  <a:pt x="8438897" y="1464651"/>
                  <a:pt x="8065119" y="1479334"/>
                </a:cubicBezTo>
                <a:cubicBezTo>
                  <a:pt x="7691341" y="1494017"/>
                  <a:pt x="7765765" y="1464763"/>
                  <a:pt x="7590468" y="1479334"/>
                </a:cubicBezTo>
                <a:cubicBezTo>
                  <a:pt x="7415171" y="1493905"/>
                  <a:pt x="7171463" y="1461783"/>
                  <a:pt x="7023524" y="1479334"/>
                </a:cubicBezTo>
                <a:cubicBezTo>
                  <a:pt x="6875585" y="1496885"/>
                  <a:pt x="6820177" y="1469129"/>
                  <a:pt x="6641166" y="1479334"/>
                </a:cubicBezTo>
                <a:cubicBezTo>
                  <a:pt x="6462155" y="1489539"/>
                  <a:pt x="5981119" y="1501639"/>
                  <a:pt x="5797342" y="1479334"/>
                </a:cubicBezTo>
                <a:cubicBezTo>
                  <a:pt x="5613565" y="1457029"/>
                  <a:pt x="5512366" y="1469546"/>
                  <a:pt x="5414984" y="1479334"/>
                </a:cubicBezTo>
                <a:cubicBezTo>
                  <a:pt x="5317602" y="1489122"/>
                  <a:pt x="5116741" y="1493532"/>
                  <a:pt x="4940333" y="1479334"/>
                </a:cubicBezTo>
                <a:cubicBezTo>
                  <a:pt x="4763925" y="1465136"/>
                  <a:pt x="4611035" y="1452386"/>
                  <a:pt x="4373389" y="1479334"/>
                </a:cubicBezTo>
                <a:cubicBezTo>
                  <a:pt x="4135743" y="1506282"/>
                  <a:pt x="3837419" y="1495335"/>
                  <a:pt x="3529564" y="1479334"/>
                </a:cubicBezTo>
                <a:cubicBezTo>
                  <a:pt x="3221710" y="1463333"/>
                  <a:pt x="3018590" y="1509492"/>
                  <a:pt x="2870327" y="1479334"/>
                </a:cubicBezTo>
                <a:cubicBezTo>
                  <a:pt x="2722064" y="1449176"/>
                  <a:pt x="2594417" y="1482913"/>
                  <a:pt x="2395676" y="1479334"/>
                </a:cubicBezTo>
                <a:cubicBezTo>
                  <a:pt x="2196935" y="1475755"/>
                  <a:pt x="1950318" y="1478500"/>
                  <a:pt x="1644145" y="1479334"/>
                </a:cubicBezTo>
                <a:cubicBezTo>
                  <a:pt x="1337972" y="1480168"/>
                  <a:pt x="1265886" y="1500260"/>
                  <a:pt x="1077200" y="1479334"/>
                </a:cubicBezTo>
                <a:cubicBezTo>
                  <a:pt x="888515" y="1458408"/>
                  <a:pt x="594689" y="1519631"/>
                  <a:pt x="246561" y="1479334"/>
                </a:cubicBezTo>
                <a:cubicBezTo>
                  <a:pt x="111817" y="1511679"/>
                  <a:pt x="-9896" y="1372596"/>
                  <a:pt x="0" y="1232773"/>
                </a:cubicBezTo>
                <a:cubicBezTo>
                  <a:pt x="12034" y="993674"/>
                  <a:pt x="-6510" y="847009"/>
                  <a:pt x="0" y="749529"/>
                </a:cubicBezTo>
                <a:cubicBezTo>
                  <a:pt x="6510" y="652049"/>
                  <a:pt x="11317" y="430664"/>
                  <a:pt x="0" y="246561"/>
                </a:cubicBezTo>
                <a:close/>
              </a:path>
              <a:path w="9722449" h="1479334" stroke="0" extrusionOk="0">
                <a:moveTo>
                  <a:pt x="0" y="246561"/>
                </a:moveTo>
                <a:cubicBezTo>
                  <a:pt x="-23709" y="86863"/>
                  <a:pt x="107534" y="-15536"/>
                  <a:pt x="246561" y="0"/>
                </a:cubicBezTo>
                <a:cubicBezTo>
                  <a:pt x="637646" y="-27046"/>
                  <a:pt x="814835" y="21852"/>
                  <a:pt x="1090385" y="0"/>
                </a:cubicBezTo>
                <a:cubicBezTo>
                  <a:pt x="1365935" y="-21852"/>
                  <a:pt x="1399716" y="-8752"/>
                  <a:pt x="1565036" y="0"/>
                </a:cubicBezTo>
                <a:cubicBezTo>
                  <a:pt x="1730356" y="8752"/>
                  <a:pt x="1805550" y="13229"/>
                  <a:pt x="1947394" y="0"/>
                </a:cubicBezTo>
                <a:cubicBezTo>
                  <a:pt x="2089238" y="-13229"/>
                  <a:pt x="2429039" y="31823"/>
                  <a:pt x="2791218" y="0"/>
                </a:cubicBezTo>
                <a:cubicBezTo>
                  <a:pt x="3153397" y="-31823"/>
                  <a:pt x="3048218" y="-5427"/>
                  <a:pt x="3173576" y="0"/>
                </a:cubicBezTo>
                <a:cubicBezTo>
                  <a:pt x="3298934" y="5427"/>
                  <a:pt x="3383147" y="-737"/>
                  <a:pt x="3555934" y="0"/>
                </a:cubicBezTo>
                <a:cubicBezTo>
                  <a:pt x="3728721" y="737"/>
                  <a:pt x="3992193" y="4573"/>
                  <a:pt x="4122878" y="0"/>
                </a:cubicBezTo>
                <a:cubicBezTo>
                  <a:pt x="4253563" y="-4573"/>
                  <a:pt x="4375465" y="16298"/>
                  <a:pt x="4505236" y="0"/>
                </a:cubicBezTo>
                <a:cubicBezTo>
                  <a:pt x="4635007" y="-16298"/>
                  <a:pt x="4847221" y="-468"/>
                  <a:pt x="5072181" y="0"/>
                </a:cubicBezTo>
                <a:cubicBezTo>
                  <a:pt x="5297141" y="468"/>
                  <a:pt x="5651547" y="-197"/>
                  <a:pt x="5823711" y="0"/>
                </a:cubicBezTo>
                <a:cubicBezTo>
                  <a:pt x="5995875" y="197"/>
                  <a:pt x="6133562" y="-20443"/>
                  <a:pt x="6298363" y="0"/>
                </a:cubicBezTo>
                <a:cubicBezTo>
                  <a:pt x="6463164" y="20443"/>
                  <a:pt x="6599452" y="15865"/>
                  <a:pt x="6680720" y="0"/>
                </a:cubicBezTo>
                <a:cubicBezTo>
                  <a:pt x="6761988" y="-15865"/>
                  <a:pt x="7072067" y="-14330"/>
                  <a:pt x="7432251" y="0"/>
                </a:cubicBezTo>
                <a:cubicBezTo>
                  <a:pt x="7792435" y="14330"/>
                  <a:pt x="7659524" y="3818"/>
                  <a:pt x="7814609" y="0"/>
                </a:cubicBezTo>
                <a:cubicBezTo>
                  <a:pt x="7969694" y="-3818"/>
                  <a:pt x="8047205" y="-8190"/>
                  <a:pt x="8196967" y="0"/>
                </a:cubicBezTo>
                <a:cubicBezTo>
                  <a:pt x="8346729" y="8190"/>
                  <a:pt x="8527168" y="-9311"/>
                  <a:pt x="8671618" y="0"/>
                </a:cubicBezTo>
                <a:cubicBezTo>
                  <a:pt x="8816068" y="9311"/>
                  <a:pt x="9156696" y="14892"/>
                  <a:pt x="9475888" y="0"/>
                </a:cubicBezTo>
                <a:cubicBezTo>
                  <a:pt x="9615284" y="-942"/>
                  <a:pt x="9733614" y="86857"/>
                  <a:pt x="9722449" y="246561"/>
                </a:cubicBezTo>
                <a:cubicBezTo>
                  <a:pt x="9736863" y="358552"/>
                  <a:pt x="9712134" y="482284"/>
                  <a:pt x="9722449" y="710081"/>
                </a:cubicBezTo>
                <a:cubicBezTo>
                  <a:pt x="9732764" y="937878"/>
                  <a:pt x="9703335" y="1085987"/>
                  <a:pt x="9722449" y="1232773"/>
                </a:cubicBezTo>
                <a:cubicBezTo>
                  <a:pt x="9731509" y="1373400"/>
                  <a:pt x="9601152" y="1470731"/>
                  <a:pt x="9475888" y="1479334"/>
                </a:cubicBezTo>
                <a:cubicBezTo>
                  <a:pt x="9083143" y="1456217"/>
                  <a:pt x="8948406" y="1484216"/>
                  <a:pt x="8632064" y="1479334"/>
                </a:cubicBezTo>
                <a:cubicBezTo>
                  <a:pt x="8315722" y="1474452"/>
                  <a:pt x="8344395" y="1501414"/>
                  <a:pt x="8157413" y="1479334"/>
                </a:cubicBezTo>
                <a:cubicBezTo>
                  <a:pt x="7970431" y="1457254"/>
                  <a:pt x="7851555" y="1490209"/>
                  <a:pt x="7775055" y="1479334"/>
                </a:cubicBezTo>
                <a:cubicBezTo>
                  <a:pt x="7698555" y="1468459"/>
                  <a:pt x="7438950" y="1474923"/>
                  <a:pt x="7300404" y="1479334"/>
                </a:cubicBezTo>
                <a:cubicBezTo>
                  <a:pt x="7161858" y="1483745"/>
                  <a:pt x="6995656" y="1471381"/>
                  <a:pt x="6918046" y="1479334"/>
                </a:cubicBezTo>
                <a:cubicBezTo>
                  <a:pt x="6840436" y="1487287"/>
                  <a:pt x="6519043" y="1447922"/>
                  <a:pt x="6166515" y="1479334"/>
                </a:cubicBezTo>
                <a:cubicBezTo>
                  <a:pt x="5813987" y="1510746"/>
                  <a:pt x="5642680" y="1463945"/>
                  <a:pt x="5507277" y="1479334"/>
                </a:cubicBezTo>
                <a:cubicBezTo>
                  <a:pt x="5371874" y="1494723"/>
                  <a:pt x="5222813" y="1464383"/>
                  <a:pt x="4940333" y="1479334"/>
                </a:cubicBezTo>
                <a:cubicBezTo>
                  <a:pt x="4657853" y="1494285"/>
                  <a:pt x="4639337" y="1488411"/>
                  <a:pt x="4557975" y="1479334"/>
                </a:cubicBezTo>
                <a:cubicBezTo>
                  <a:pt x="4476613" y="1470257"/>
                  <a:pt x="4163010" y="1453458"/>
                  <a:pt x="3991031" y="1479334"/>
                </a:cubicBezTo>
                <a:cubicBezTo>
                  <a:pt x="3819052" y="1505210"/>
                  <a:pt x="3556246" y="1452759"/>
                  <a:pt x="3239500" y="1479334"/>
                </a:cubicBezTo>
                <a:cubicBezTo>
                  <a:pt x="2922754" y="1505909"/>
                  <a:pt x="2824158" y="1468821"/>
                  <a:pt x="2580262" y="1479334"/>
                </a:cubicBezTo>
                <a:cubicBezTo>
                  <a:pt x="2336366" y="1489847"/>
                  <a:pt x="2260072" y="1493999"/>
                  <a:pt x="2105611" y="1479334"/>
                </a:cubicBezTo>
                <a:cubicBezTo>
                  <a:pt x="1951150" y="1464669"/>
                  <a:pt x="1808870" y="1465456"/>
                  <a:pt x="1723253" y="1479334"/>
                </a:cubicBezTo>
                <a:cubicBezTo>
                  <a:pt x="1637636" y="1493212"/>
                  <a:pt x="1271812" y="1511133"/>
                  <a:pt x="971722" y="1479334"/>
                </a:cubicBezTo>
                <a:cubicBezTo>
                  <a:pt x="671632" y="1447535"/>
                  <a:pt x="439701" y="1473089"/>
                  <a:pt x="246561" y="1479334"/>
                </a:cubicBezTo>
                <a:cubicBezTo>
                  <a:pt x="115461" y="1471082"/>
                  <a:pt x="20014" y="1345114"/>
                  <a:pt x="0" y="1232773"/>
                </a:cubicBezTo>
                <a:cubicBezTo>
                  <a:pt x="-12979" y="1096574"/>
                  <a:pt x="7624" y="855259"/>
                  <a:pt x="0" y="719943"/>
                </a:cubicBezTo>
                <a:cubicBezTo>
                  <a:pt x="-7624" y="584627"/>
                  <a:pt x="2606" y="348414"/>
                  <a:pt x="0" y="24656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93542790">
                  <a:custGeom>
                    <a:avLst/>
                    <a:gdLst>
                      <a:gd name="connsiteX0" fmla="*/ 0 w 8035082"/>
                      <a:gd name="connsiteY0" fmla="*/ 203769 h 1222590"/>
                      <a:gd name="connsiteX1" fmla="*/ 203769 w 8035082"/>
                      <a:gd name="connsiteY1" fmla="*/ 0 h 1222590"/>
                      <a:gd name="connsiteX2" fmla="*/ 748594 w 8035082"/>
                      <a:gd name="connsiteY2" fmla="*/ 0 h 1222590"/>
                      <a:gd name="connsiteX3" fmla="*/ 1140867 w 8035082"/>
                      <a:gd name="connsiteY3" fmla="*/ 0 h 1222590"/>
                      <a:gd name="connsiteX4" fmla="*/ 1761967 w 8035082"/>
                      <a:gd name="connsiteY4" fmla="*/ 0 h 1222590"/>
                      <a:gd name="connsiteX5" fmla="*/ 2230516 w 8035082"/>
                      <a:gd name="connsiteY5" fmla="*/ 0 h 1222590"/>
                      <a:gd name="connsiteX6" fmla="*/ 2622790 w 8035082"/>
                      <a:gd name="connsiteY6" fmla="*/ 0 h 1222590"/>
                      <a:gd name="connsiteX7" fmla="*/ 3243890 w 8035082"/>
                      <a:gd name="connsiteY7" fmla="*/ 0 h 1222590"/>
                      <a:gd name="connsiteX8" fmla="*/ 3788714 w 8035082"/>
                      <a:gd name="connsiteY8" fmla="*/ 0 h 1222590"/>
                      <a:gd name="connsiteX9" fmla="*/ 4180988 w 8035082"/>
                      <a:gd name="connsiteY9" fmla="*/ 0 h 1222590"/>
                      <a:gd name="connsiteX10" fmla="*/ 4496986 w 8035082"/>
                      <a:gd name="connsiteY10" fmla="*/ 0 h 1222590"/>
                      <a:gd name="connsiteX11" fmla="*/ 5194362 w 8035082"/>
                      <a:gd name="connsiteY11" fmla="*/ 0 h 1222590"/>
                      <a:gd name="connsiteX12" fmla="*/ 5815462 w 8035082"/>
                      <a:gd name="connsiteY12" fmla="*/ 0 h 1222590"/>
                      <a:gd name="connsiteX13" fmla="*/ 6207735 w 8035082"/>
                      <a:gd name="connsiteY13" fmla="*/ 0 h 1222590"/>
                      <a:gd name="connsiteX14" fmla="*/ 6600009 w 8035082"/>
                      <a:gd name="connsiteY14" fmla="*/ 0 h 1222590"/>
                      <a:gd name="connsiteX15" fmla="*/ 6916007 w 8035082"/>
                      <a:gd name="connsiteY15" fmla="*/ 0 h 1222590"/>
                      <a:gd name="connsiteX16" fmla="*/ 7831312 w 8035082"/>
                      <a:gd name="connsiteY16" fmla="*/ 0 h 1222590"/>
                      <a:gd name="connsiteX17" fmla="*/ 8035081 w 8035082"/>
                      <a:gd name="connsiteY17" fmla="*/ 203769 h 1222590"/>
                      <a:gd name="connsiteX18" fmla="*/ 8035081 w 8035082"/>
                      <a:gd name="connsiteY18" fmla="*/ 611295 h 1222590"/>
                      <a:gd name="connsiteX19" fmla="*/ 8035081 w 8035082"/>
                      <a:gd name="connsiteY19" fmla="*/ 1018820 h 1222590"/>
                      <a:gd name="connsiteX20" fmla="*/ 7831312 w 8035082"/>
                      <a:gd name="connsiteY20" fmla="*/ 1222590 h 1222590"/>
                      <a:gd name="connsiteX21" fmla="*/ 7286487 w 8035082"/>
                      <a:gd name="connsiteY21" fmla="*/ 1222590 h 1222590"/>
                      <a:gd name="connsiteX22" fmla="*/ 6665387 w 8035082"/>
                      <a:gd name="connsiteY22" fmla="*/ 1222590 h 1222590"/>
                      <a:gd name="connsiteX23" fmla="*/ 6273114 w 8035082"/>
                      <a:gd name="connsiteY23" fmla="*/ 1222590 h 1222590"/>
                      <a:gd name="connsiteX24" fmla="*/ 5804565 w 8035082"/>
                      <a:gd name="connsiteY24" fmla="*/ 1222590 h 1222590"/>
                      <a:gd name="connsiteX25" fmla="*/ 5488567 w 8035082"/>
                      <a:gd name="connsiteY25" fmla="*/ 1222590 h 1222590"/>
                      <a:gd name="connsiteX26" fmla="*/ 4791191 w 8035082"/>
                      <a:gd name="connsiteY26" fmla="*/ 1222590 h 1222590"/>
                      <a:gd name="connsiteX27" fmla="*/ 4475193 w 8035082"/>
                      <a:gd name="connsiteY27" fmla="*/ 1222590 h 1222590"/>
                      <a:gd name="connsiteX28" fmla="*/ 4082919 w 8035082"/>
                      <a:gd name="connsiteY28" fmla="*/ 1222590 h 1222590"/>
                      <a:gd name="connsiteX29" fmla="*/ 3614371 w 8035082"/>
                      <a:gd name="connsiteY29" fmla="*/ 1222590 h 1222590"/>
                      <a:gd name="connsiteX30" fmla="*/ 2916995 w 8035082"/>
                      <a:gd name="connsiteY30" fmla="*/ 1222590 h 1222590"/>
                      <a:gd name="connsiteX31" fmla="*/ 2372171 w 8035082"/>
                      <a:gd name="connsiteY31" fmla="*/ 1222590 h 1222590"/>
                      <a:gd name="connsiteX32" fmla="*/ 1979897 w 8035082"/>
                      <a:gd name="connsiteY32" fmla="*/ 1222590 h 1222590"/>
                      <a:gd name="connsiteX33" fmla="*/ 1358797 w 8035082"/>
                      <a:gd name="connsiteY33" fmla="*/ 1222590 h 1222590"/>
                      <a:gd name="connsiteX34" fmla="*/ 890247 w 8035082"/>
                      <a:gd name="connsiteY34" fmla="*/ 1222590 h 1222590"/>
                      <a:gd name="connsiteX35" fmla="*/ 203769 w 8035082"/>
                      <a:gd name="connsiteY35" fmla="*/ 1222590 h 1222590"/>
                      <a:gd name="connsiteX36" fmla="*/ 0 w 8035082"/>
                      <a:gd name="connsiteY36" fmla="*/ 1018820 h 1222590"/>
                      <a:gd name="connsiteX37" fmla="*/ 0 w 8035082"/>
                      <a:gd name="connsiteY37" fmla="*/ 619445 h 1222590"/>
                      <a:gd name="connsiteX38" fmla="*/ 0 w 8035082"/>
                      <a:gd name="connsiteY38" fmla="*/ 203769 h 1222590"/>
                      <a:gd name="connsiteX0" fmla="*/ 0 w 8035082"/>
                      <a:gd name="connsiteY0" fmla="*/ 203769 h 1222590"/>
                      <a:gd name="connsiteX1" fmla="*/ 203769 w 8035082"/>
                      <a:gd name="connsiteY1" fmla="*/ 0 h 1222590"/>
                      <a:gd name="connsiteX2" fmla="*/ 901144 w 8035082"/>
                      <a:gd name="connsiteY2" fmla="*/ 0 h 1222590"/>
                      <a:gd name="connsiteX3" fmla="*/ 1293418 w 8035082"/>
                      <a:gd name="connsiteY3" fmla="*/ 0 h 1222590"/>
                      <a:gd name="connsiteX4" fmla="*/ 1609416 w 8035082"/>
                      <a:gd name="connsiteY4" fmla="*/ 0 h 1222590"/>
                      <a:gd name="connsiteX5" fmla="*/ 2306791 w 8035082"/>
                      <a:gd name="connsiteY5" fmla="*/ 0 h 1222590"/>
                      <a:gd name="connsiteX6" fmla="*/ 2622790 w 8035082"/>
                      <a:gd name="connsiteY6" fmla="*/ 0 h 1222590"/>
                      <a:gd name="connsiteX7" fmla="*/ 2938788 w 8035082"/>
                      <a:gd name="connsiteY7" fmla="*/ 0 h 1222590"/>
                      <a:gd name="connsiteX8" fmla="*/ 3407337 w 8035082"/>
                      <a:gd name="connsiteY8" fmla="*/ 0 h 1222590"/>
                      <a:gd name="connsiteX9" fmla="*/ 3723335 w 8035082"/>
                      <a:gd name="connsiteY9" fmla="*/ 0 h 1222590"/>
                      <a:gd name="connsiteX10" fmla="*/ 4191885 w 8035082"/>
                      <a:gd name="connsiteY10" fmla="*/ 0 h 1222590"/>
                      <a:gd name="connsiteX11" fmla="*/ 4812984 w 8035082"/>
                      <a:gd name="connsiteY11" fmla="*/ 0 h 1222590"/>
                      <a:gd name="connsiteX12" fmla="*/ 5205258 w 8035082"/>
                      <a:gd name="connsiteY12" fmla="*/ 0 h 1222590"/>
                      <a:gd name="connsiteX13" fmla="*/ 5521256 w 8035082"/>
                      <a:gd name="connsiteY13" fmla="*/ 0 h 1222590"/>
                      <a:gd name="connsiteX14" fmla="*/ 6142356 w 8035082"/>
                      <a:gd name="connsiteY14" fmla="*/ 0 h 1222590"/>
                      <a:gd name="connsiteX15" fmla="*/ 6458354 w 8035082"/>
                      <a:gd name="connsiteY15" fmla="*/ 0 h 1222590"/>
                      <a:gd name="connsiteX16" fmla="*/ 6774353 w 8035082"/>
                      <a:gd name="connsiteY16" fmla="*/ 0 h 1222590"/>
                      <a:gd name="connsiteX17" fmla="*/ 7166626 w 8035082"/>
                      <a:gd name="connsiteY17" fmla="*/ 0 h 1222590"/>
                      <a:gd name="connsiteX18" fmla="*/ 7831312 w 8035082"/>
                      <a:gd name="connsiteY18" fmla="*/ 0 h 1222590"/>
                      <a:gd name="connsiteX19" fmla="*/ 8035081 w 8035082"/>
                      <a:gd name="connsiteY19" fmla="*/ 203769 h 1222590"/>
                      <a:gd name="connsiteX20" fmla="*/ 8035081 w 8035082"/>
                      <a:gd name="connsiteY20" fmla="*/ 586843 h 1222590"/>
                      <a:gd name="connsiteX21" fmla="*/ 8035081 w 8035082"/>
                      <a:gd name="connsiteY21" fmla="*/ 1018820 h 1222590"/>
                      <a:gd name="connsiteX22" fmla="*/ 7831312 w 8035082"/>
                      <a:gd name="connsiteY22" fmla="*/ 1222590 h 1222590"/>
                      <a:gd name="connsiteX23" fmla="*/ 7133937 w 8035082"/>
                      <a:gd name="connsiteY23" fmla="*/ 1222590 h 1222590"/>
                      <a:gd name="connsiteX24" fmla="*/ 6741663 w 8035082"/>
                      <a:gd name="connsiteY24" fmla="*/ 1222590 h 1222590"/>
                      <a:gd name="connsiteX25" fmla="*/ 6425665 w 8035082"/>
                      <a:gd name="connsiteY25" fmla="*/ 1222590 h 1222590"/>
                      <a:gd name="connsiteX26" fmla="*/ 6033391 w 8035082"/>
                      <a:gd name="connsiteY26" fmla="*/ 1222590 h 1222590"/>
                      <a:gd name="connsiteX27" fmla="*/ 5717393 w 8035082"/>
                      <a:gd name="connsiteY27" fmla="*/ 1222590 h 1222590"/>
                      <a:gd name="connsiteX28" fmla="*/ 5096293 w 8035082"/>
                      <a:gd name="connsiteY28" fmla="*/ 1222590 h 1222590"/>
                      <a:gd name="connsiteX29" fmla="*/ 4551468 w 8035082"/>
                      <a:gd name="connsiteY29" fmla="*/ 1222590 h 1222590"/>
                      <a:gd name="connsiteX30" fmla="*/ 4082919 w 8035082"/>
                      <a:gd name="connsiteY30" fmla="*/ 1222590 h 1222590"/>
                      <a:gd name="connsiteX31" fmla="*/ 3766921 w 8035082"/>
                      <a:gd name="connsiteY31" fmla="*/ 1222590 h 1222590"/>
                      <a:gd name="connsiteX32" fmla="*/ 3298372 w 8035082"/>
                      <a:gd name="connsiteY32" fmla="*/ 1222590 h 1222590"/>
                      <a:gd name="connsiteX33" fmla="*/ 2677272 w 8035082"/>
                      <a:gd name="connsiteY33" fmla="*/ 1222590 h 1222590"/>
                      <a:gd name="connsiteX34" fmla="*/ 2132447 w 8035082"/>
                      <a:gd name="connsiteY34" fmla="*/ 1222590 h 1222590"/>
                      <a:gd name="connsiteX35" fmla="*/ 1740174 w 8035082"/>
                      <a:gd name="connsiteY35" fmla="*/ 1222590 h 1222590"/>
                      <a:gd name="connsiteX36" fmla="*/ 1424176 w 8035082"/>
                      <a:gd name="connsiteY36" fmla="*/ 1222590 h 1222590"/>
                      <a:gd name="connsiteX37" fmla="*/ 803076 w 8035082"/>
                      <a:gd name="connsiteY37" fmla="*/ 1222590 h 1222590"/>
                      <a:gd name="connsiteX38" fmla="*/ 203769 w 8035082"/>
                      <a:gd name="connsiteY38" fmla="*/ 1222590 h 1222590"/>
                      <a:gd name="connsiteX39" fmla="*/ 0 w 8035082"/>
                      <a:gd name="connsiteY39" fmla="*/ 1018820 h 1222590"/>
                      <a:gd name="connsiteX40" fmla="*/ 0 w 8035082"/>
                      <a:gd name="connsiteY40" fmla="*/ 594994 h 1222590"/>
                      <a:gd name="connsiteX41" fmla="*/ 0 w 8035082"/>
                      <a:gd name="connsiteY41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035082" h="1222590" fill="none" extrusionOk="0">
                        <a:moveTo>
                          <a:pt x="0" y="203769"/>
                        </a:moveTo>
                        <a:cubicBezTo>
                          <a:pt x="31966" y="62456"/>
                          <a:pt x="83742" y="11994"/>
                          <a:pt x="203769" y="0"/>
                        </a:cubicBezTo>
                        <a:cubicBezTo>
                          <a:pt x="397982" y="14195"/>
                          <a:pt x="596448" y="51788"/>
                          <a:pt x="748594" y="0"/>
                        </a:cubicBezTo>
                        <a:cubicBezTo>
                          <a:pt x="929708" y="-30820"/>
                          <a:pt x="980460" y="-13997"/>
                          <a:pt x="1140867" y="0"/>
                        </a:cubicBezTo>
                        <a:cubicBezTo>
                          <a:pt x="1288912" y="16324"/>
                          <a:pt x="1501722" y="-15142"/>
                          <a:pt x="1761967" y="0"/>
                        </a:cubicBezTo>
                        <a:cubicBezTo>
                          <a:pt x="2018786" y="-11254"/>
                          <a:pt x="2040080" y="-24753"/>
                          <a:pt x="2230516" y="0"/>
                        </a:cubicBezTo>
                        <a:cubicBezTo>
                          <a:pt x="2427455" y="15059"/>
                          <a:pt x="2474452" y="-12849"/>
                          <a:pt x="2622790" y="0"/>
                        </a:cubicBezTo>
                        <a:cubicBezTo>
                          <a:pt x="2762101" y="19729"/>
                          <a:pt x="3068454" y="-11742"/>
                          <a:pt x="3243890" y="0"/>
                        </a:cubicBezTo>
                        <a:cubicBezTo>
                          <a:pt x="3412997" y="16762"/>
                          <a:pt x="3615744" y="-18506"/>
                          <a:pt x="3788714" y="0"/>
                        </a:cubicBezTo>
                        <a:cubicBezTo>
                          <a:pt x="3988031" y="-32796"/>
                          <a:pt x="4085008" y="-8469"/>
                          <a:pt x="4180988" y="0"/>
                        </a:cubicBezTo>
                        <a:cubicBezTo>
                          <a:pt x="4284851" y="-19624"/>
                          <a:pt x="4387481" y="-7197"/>
                          <a:pt x="4496986" y="0"/>
                        </a:cubicBezTo>
                        <a:cubicBezTo>
                          <a:pt x="4600825" y="-5928"/>
                          <a:pt x="4993788" y="-30046"/>
                          <a:pt x="5194362" y="0"/>
                        </a:cubicBezTo>
                        <a:cubicBezTo>
                          <a:pt x="5361974" y="19357"/>
                          <a:pt x="5669947" y="12100"/>
                          <a:pt x="5815462" y="0"/>
                        </a:cubicBezTo>
                        <a:cubicBezTo>
                          <a:pt x="5958738" y="-4855"/>
                          <a:pt x="6081449" y="-18180"/>
                          <a:pt x="6207735" y="0"/>
                        </a:cubicBezTo>
                        <a:cubicBezTo>
                          <a:pt x="6314687" y="34930"/>
                          <a:pt x="6464003" y="25331"/>
                          <a:pt x="6600009" y="0"/>
                        </a:cubicBezTo>
                        <a:cubicBezTo>
                          <a:pt x="6712785" y="-21387"/>
                          <a:pt x="6785692" y="12516"/>
                          <a:pt x="6916007" y="0"/>
                        </a:cubicBezTo>
                        <a:cubicBezTo>
                          <a:pt x="7000661" y="28047"/>
                          <a:pt x="7433200" y="-20730"/>
                          <a:pt x="7831312" y="0"/>
                        </a:cubicBezTo>
                        <a:cubicBezTo>
                          <a:pt x="7967525" y="-18953"/>
                          <a:pt x="8017150" y="59752"/>
                          <a:pt x="8035081" y="203769"/>
                        </a:cubicBezTo>
                        <a:cubicBezTo>
                          <a:pt x="8056386" y="377453"/>
                          <a:pt x="8059396" y="454530"/>
                          <a:pt x="8035081" y="611295"/>
                        </a:cubicBezTo>
                        <a:cubicBezTo>
                          <a:pt x="8012826" y="778270"/>
                          <a:pt x="8025282" y="878061"/>
                          <a:pt x="8035081" y="1018820"/>
                        </a:cubicBezTo>
                        <a:cubicBezTo>
                          <a:pt x="8034954" y="1135631"/>
                          <a:pt x="7970970" y="1204710"/>
                          <a:pt x="7831312" y="1222590"/>
                        </a:cubicBezTo>
                        <a:cubicBezTo>
                          <a:pt x="7641252" y="1199698"/>
                          <a:pt x="7452263" y="1209707"/>
                          <a:pt x="7286487" y="1222590"/>
                        </a:cubicBezTo>
                        <a:cubicBezTo>
                          <a:pt x="7149107" y="1225771"/>
                          <a:pt x="7008226" y="1221573"/>
                          <a:pt x="6665387" y="1222590"/>
                        </a:cubicBezTo>
                        <a:cubicBezTo>
                          <a:pt x="6356861" y="1236683"/>
                          <a:pt x="6421388" y="1211885"/>
                          <a:pt x="6273114" y="1222590"/>
                        </a:cubicBezTo>
                        <a:cubicBezTo>
                          <a:pt x="6109792" y="1215351"/>
                          <a:pt x="5912385" y="1203205"/>
                          <a:pt x="5804565" y="1222590"/>
                        </a:cubicBezTo>
                        <a:cubicBezTo>
                          <a:pt x="5685980" y="1234438"/>
                          <a:pt x="5633233" y="1217835"/>
                          <a:pt x="5488567" y="1222590"/>
                        </a:cubicBezTo>
                        <a:cubicBezTo>
                          <a:pt x="5314312" y="1234237"/>
                          <a:pt x="4921969" y="1214270"/>
                          <a:pt x="4791191" y="1222590"/>
                        </a:cubicBezTo>
                        <a:cubicBezTo>
                          <a:pt x="4655714" y="1198918"/>
                          <a:pt x="4550983" y="1219820"/>
                          <a:pt x="4475193" y="1222590"/>
                        </a:cubicBezTo>
                        <a:cubicBezTo>
                          <a:pt x="4416134" y="1238867"/>
                          <a:pt x="4229527" y="1241958"/>
                          <a:pt x="4082919" y="1222590"/>
                        </a:cubicBezTo>
                        <a:cubicBezTo>
                          <a:pt x="3962307" y="1193201"/>
                          <a:pt x="3805346" y="1207144"/>
                          <a:pt x="3614371" y="1222590"/>
                        </a:cubicBezTo>
                        <a:cubicBezTo>
                          <a:pt x="3408583" y="1275650"/>
                          <a:pt x="3115212" y="1229022"/>
                          <a:pt x="2916995" y="1222590"/>
                        </a:cubicBezTo>
                        <a:cubicBezTo>
                          <a:pt x="2668033" y="1200372"/>
                          <a:pt x="2489355" y="1236904"/>
                          <a:pt x="2372171" y="1222590"/>
                        </a:cubicBezTo>
                        <a:cubicBezTo>
                          <a:pt x="2250179" y="1195264"/>
                          <a:pt x="2138117" y="1223712"/>
                          <a:pt x="1979897" y="1222590"/>
                        </a:cubicBezTo>
                        <a:cubicBezTo>
                          <a:pt x="1792906" y="1203750"/>
                          <a:pt x="1565281" y="1204666"/>
                          <a:pt x="1358797" y="1222590"/>
                        </a:cubicBezTo>
                        <a:cubicBezTo>
                          <a:pt x="1108090" y="1223067"/>
                          <a:pt x="1048219" y="1252317"/>
                          <a:pt x="890247" y="1222590"/>
                        </a:cubicBezTo>
                        <a:cubicBezTo>
                          <a:pt x="740592" y="1209683"/>
                          <a:pt x="487009" y="1302254"/>
                          <a:pt x="203769" y="1222590"/>
                        </a:cubicBezTo>
                        <a:cubicBezTo>
                          <a:pt x="100368" y="1247865"/>
                          <a:pt x="-26493" y="1124466"/>
                          <a:pt x="0" y="1018820"/>
                        </a:cubicBezTo>
                        <a:cubicBezTo>
                          <a:pt x="13836" y="808657"/>
                          <a:pt x="-14145" y="691645"/>
                          <a:pt x="0" y="619445"/>
                        </a:cubicBezTo>
                        <a:cubicBezTo>
                          <a:pt x="-4547" y="543338"/>
                          <a:pt x="13727" y="352143"/>
                          <a:pt x="0" y="203769"/>
                        </a:cubicBezTo>
                        <a:close/>
                      </a:path>
                      <a:path w="8035082" h="1222590" stroke="0" extrusionOk="0">
                        <a:moveTo>
                          <a:pt x="0" y="203769"/>
                        </a:moveTo>
                        <a:cubicBezTo>
                          <a:pt x="-33478" y="85410"/>
                          <a:pt x="78897" y="1664"/>
                          <a:pt x="203769" y="0"/>
                        </a:cubicBezTo>
                        <a:cubicBezTo>
                          <a:pt x="527082" y="-12240"/>
                          <a:pt x="640849" y="-1168"/>
                          <a:pt x="901144" y="0"/>
                        </a:cubicBezTo>
                        <a:cubicBezTo>
                          <a:pt x="1130041" y="-17366"/>
                          <a:pt x="1149337" y="-7676"/>
                          <a:pt x="1293418" y="0"/>
                        </a:cubicBezTo>
                        <a:cubicBezTo>
                          <a:pt x="1439606" y="11757"/>
                          <a:pt x="1501762" y="14889"/>
                          <a:pt x="1609416" y="0"/>
                        </a:cubicBezTo>
                        <a:cubicBezTo>
                          <a:pt x="1727922" y="32398"/>
                          <a:pt x="1992828" y="14731"/>
                          <a:pt x="2306791" y="0"/>
                        </a:cubicBezTo>
                        <a:cubicBezTo>
                          <a:pt x="2611841" y="-35397"/>
                          <a:pt x="2518671" y="-18156"/>
                          <a:pt x="2622790" y="0"/>
                        </a:cubicBezTo>
                        <a:cubicBezTo>
                          <a:pt x="2729368" y="-2787"/>
                          <a:pt x="2789773" y="-14295"/>
                          <a:pt x="2938788" y="0"/>
                        </a:cubicBezTo>
                        <a:cubicBezTo>
                          <a:pt x="3076051" y="3493"/>
                          <a:pt x="3310680" y="15069"/>
                          <a:pt x="3407337" y="0"/>
                        </a:cubicBezTo>
                        <a:cubicBezTo>
                          <a:pt x="3520191" y="10990"/>
                          <a:pt x="3618443" y="4230"/>
                          <a:pt x="3723335" y="0"/>
                        </a:cubicBezTo>
                        <a:cubicBezTo>
                          <a:pt x="3860787" y="-13389"/>
                          <a:pt x="4007702" y="29342"/>
                          <a:pt x="4191885" y="0"/>
                        </a:cubicBezTo>
                        <a:cubicBezTo>
                          <a:pt x="4386874" y="5597"/>
                          <a:pt x="4577673" y="27571"/>
                          <a:pt x="4812984" y="0"/>
                        </a:cubicBezTo>
                        <a:cubicBezTo>
                          <a:pt x="4949693" y="-6431"/>
                          <a:pt x="5076438" y="-19011"/>
                          <a:pt x="5205258" y="0"/>
                        </a:cubicBezTo>
                        <a:cubicBezTo>
                          <a:pt x="5343457" y="29193"/>
                          <a:pt x="5443503" y="21761"/>
                          <a:pt x="5521256" y="0"/>
                        </a:cubicBezTo>
                        <a:cubicBezTo>
                          <a:pt x="5601353" y="4896"/>
                          <a:pt x="5870477" y="-6653"/>
                          <a:pt x="6142356" y="0"/>
                        </a:cubicBezTo>
                        <a:cubicBezTo>
                          <a:pt x="6430865" y="18198"/>
                          <a:pt x="6320933" y="8793"/>
                          <a:pt x="6458354" y="0"/>
                        </a:cubicBezTo>
                        <a:cubicBezTo>
                          <a:pt x="6591594" y="4664"/>
                          <a:pt x="6635105" y="-4491"/>
                          <a:pt x="6774353" y="0"/>
                        </a:cubicBezTo>
                        <a:cubicBezTo>
                          <a:pt x="6882451" y="68"/>
                          <a:pt x="7067736" y="3859"/>
                          <a:pt x="7166626" y="0"/>
                        </a:cubicBezTo>
                        <a:cubicBezTo>
                          <a:pt x="7300944" y="1175"/>
                          <a:pt x="7611390" y="-29416"/>
                          <a:pt x="7831312" y="0"/>
                        </a:cubicBezTo>
                        <a:cubicBezTo>
                          <a:pt x="7927030" y="-10470"/>
                          <a:pt x="8020109" y="63496"/>
                          <a:pt x="8035081" y="203769"/>
                        </a:cubicBezTo>
                        <a:cubicBezTo>
                          <a:pt x="8053653" y="298093"/>
                          <a:pt x="8003205" y="403147"/>
                          <a:pt x="8035081" y="586843"/>
                        </a:cubicBezTo>
                        <a:cubicBezTo>
                          <a:pt x="8045460" y="779506"/>
                          <a:pt x="8015240" y="882658"/>
                          <a:pt x="8035081" y="1018820"/>
                        </a:cubicBezTo>
                        <a:cubicBezTo>
                          <a:pt x="8052502" y="1123677"/>
                          <a:pt x="7912989" y="1224388"/>
                          <a:pt x="7831312" y="1222590"/>
                        </a:cubicBezTo>
                        <a:cubicBezTo>
                          <a:pt x="7496664" y="1205363"/>
                          <a:pt x="7376588" y="1236515"/>
                          <a:pt x="7133937" y="1222590"/>
                        </a:cubicBezTo>
                        <a:cubicBezTo>
                          <a:pt x="6871492" y="1218793"/>
                          <a:pt x="6898177" y="1240105"/>
                          <a:pt x="6741663" y="1222590"/>
                        </a:cubicBezTo>
                        <a:cubicBezTo>
                          <a:pt x="6595113" y="1206806"/>
                          <a:pt x="6495325" y="1242554"/>
                          <a:pt x="6425665" y="1222590"/>
                        </a:cubicBezTo>
                        <a:cubicBezTo>
                          <a:pt x="6368552" y="1214408"/>
                          <a:pt x="6157017" y="1207464"/>
                          <a:pt x="6033391" y="1222590"/>
                        </a:cubicBezTo>
                        <a:cubicBezTo>
                          <a:pt x="5922321" y="1222776"/>
                          <a:pt x="5773151" y="1207371"/>
                          <a:pt x="5717393" y="1222590"/>
                        </a:cubicBezTo>
                        <a:cubicBezTo>
                          <a:pt x="5603723" y="1188569"/>
                          <a:pt x="5415865" y="1174442"/>
                          <a:pt x="5096293" y="1222590"/>
                        </a:cubicBezTo>
                        <a:cubicBezTo>
                          <a:pt x="4812943" y="1240824"/>
                          <a:pt x="4657310" y="1182627"/>
                          <a:pt x="4551468" y="1222590"/>
                        </a:cubicBezTo>
                        <a:cubicBezTo>
                          <a:pt x="4428257" y="1233422"/>
                          <a:pt x="4343735" y="1209137"/>
                          <a:pt x="4082919" y="1222590"/>
                        </a:cubicBezTo>
                        <a:cubicBezTo>
                          <a:pt x="3850048" y="1234198"/>
                          <a:pt x="3833436" y="1232364"/>
                          <a:pt x="3766921" y="1222590"/>
                        </a:cubicBezTo>
                        <a:cubicBezTo>
                          <a:pt x="3725294" y="1193338"/>
                          <a:pt x="3450610" y="1225816"/>
                          <a:pt x="3298372" y="1222590"/>
                        </a:cubicBezTo>
                        <a:cubicBezTo>
                          <a:pt x="3147854" y="1263039"/>
                          <a:pt x="2941938" y="1206529"/>
                          <a:pt x="2677272" y="1222590"/>
                        </a:cubicBezTo>
                        <a:cubicBezTo>
                          <a:pt x="2409042" y="1238915"/>
                          <a:pt x="2328502" y="1205066"/>
                          <a:pt x="2132447" y="1222590"/>
                        </a:cubicBezTo>
                        <a:cubicBezTo>
                          <a:pt x="1931206" y="1238591"/>
                          <a:pt x="1871981" y="1248037"/>
                          <a:pt x="1740174" y="1222590"/>
                        </a:cubicBezTo>
                        <a:cubicBezTo>
                          <a:pt x="1598249" y="1205209"/>
                          <a:pt x="1493445" y="1220753"/>
                          <a:pt x="1424176" y="1222590"/>
                        </a:cubicBezTo>
                        <a:cubicBezTo>
                          <a:pt x="1394273" y="1239770"/>
                          <a:pt x="1074579" y="1270897"/>
                          <a:pt x="803076" y="1222590"/>
                        </a:cubicBezTo>
                        <a:cubicBezTo>
                          <a:pt x="544060" y="1203878"/>
                          <a:pt x="353458" y="1228172"/>
                          <a:pt x="203769" y="1222590"/>
                        </a:cubicBezTo>
                        <a:cubicBezTo>
                          <a:pt x="96480" y="1237557"/>
                          <a:pt x="32512" y="1116246"/>
                          <a:pt x="0" y="1018820"/>
                        </a:cubicBezTo>
                        <a:cubicBezTo>
                          <a:pt x="-6258" y="923665"/>
                          <a:pt x="12588" y="703253"/>
                          <a:pt x="0" y="594994"/>
                        </a:cubicBezTo>
                        <a:cubicBezTo>
                          <a:pt x="-1718" y="471546"/>
                          <a:pt x="-17979" y="283525"/>
                          <a:pt x="0" y="203769"/>
                        </a:cubicBezTo>
                        <a:close/>
                      </a:path>
                      <a:path w="8035082" h="1222590" fill="none" stroke="0" extrusionOk="0">
                        <a:moveTo>
                          <a:pt x="0" y="203769"/>
                        </a:moveTo>
                        <a:cubicBezTo>
                          <a:pt x="751" y="57953"/>
                          <a:pt x="91058" y="-18"/>
                          <a:pt x="203769" y="0"/>
                        </a:cubicBezTo>
                        <a:cubicBezTo>
                          <a:pt x="396127" y="-14283"/>
                          <a:pt x="564374" y="-1454"/>
                          <a:pt x="748594" y="0"/>
                        </a:cubicBezTo>
                        <a:cubicBezTo>
                          <a:pt x="935430" y="-23451"/>
                          <a:pt x="977572" y="-21041"/>
                          <a:pt x="1140867" y="0"/>
                        </a:cubicBezTo>
                        <a:cubicBezTo>
                          <a:pt x="1312414" y="6352"/>
                          <a:pt x="1480251" y="33447"/>
                          <a:pt x="1761967" y="0"/>
                        </a:cubicBezTo>
                        <a:cubicBezTo>
                          <a:pt x="2017614" y="-14557"/>
                          <a:pt x="2036959" y="-15629"/>
                          <a:pt x="2230516" y="0"/>
                        </a:cubicBezTo>
                        <a:cubicBezTo>
                          <a:pt x="2419231" y="24214"/>
                          <a:pt x="2472707" y="-17727"/>
                          <a:pt x="2622790" y="0"/>
                        </a:cubicBezTo>
                        <a:cubicBezTo>
                          <a:pt x="2774863" y="10821"/>
                          <a:pt x="3061467" y="-37853"/>
                          <a:pt x="3243890" y="0"/>
                        </a:cubicBezTo>
                        <a:cubicBezTo>
                          <a:pt x="3418405" y="55646"/>
                          <a:pt x="3626999" y="38774"/>
                          <a:pt x="3788714" y="0"/>
                        </a:cubicBezTo>
                        <a:cubicBezTo>
                          <a:pt x="3977836" y="-18432"/>
                          <a:pt x="4076125" y="13462"/>
                          <a:pt x="4180988" y="0"/>
                        </a:cubicBezTo>
                        <a:cubicBezTo>
                          <a:pt x="4306250" y="-8655"/>
                          <a:pt x="4377452" y="9757"/>
                          <a:pt x="4496986" y="0"/>
                        </a:cubicBezTo>
                        <a:cubicBezTo>
                          <a:pt x="4605011" y="-5700"/>
                          <a:pt x="5024465" y="-55937"/>
                          <a:pt x="5194362" y="0"/>
                        </a:cubicBezTo>
                        <a:cubicBezTo>
                          <a:pt x="5385246" y="1670"/>
                          <a:pt x="5666770" y="-6573"/>
                          <a:pt x="5815462" y="0"/>
                        </a:cubicBezTo>
                        <a:cubicBezTo>
                          <a:pt x="5955873" y="-4704"/>
                          <a:pt x="6093761" y="-14624"/>
                          <a:pt x="6207735" y="0"/>
                        </a:cubicBezTo>
                        <a:cubicBezTo>
                          <a:pt x="6330102" y="7052"/>
                          <a:pt x="6487535" y="12150"/>
                          <a:pt x="6600009" y="0"/>
                        </a:cubicBezTo>
                        <a:cubicBezTo>
                          <a:pt x="6725978" y="-21389"/>
                          <a:pt x="6798648" y="1245"/>
                          <a:pt x="6916007" y="0"/>
                        </a:cubicBezTo>
                        <a:cubicBezTo>
                          <a:pt x="6998716" y="-75798"/>
                          <a:pt x="7411447" y="-52095"/>
                          <a:pt x="7831312" y="0"/>
                        </a:cubicBezTo>
                        <a:cubicBezTo>
                          <a:pt x="7940903" y="-6240"/>
                          <a:pt x="8048050" y="74933"/>
                          <a:pt x="8035081" y="203769"/>
                        </a:cubicBezTo>
                        <a:cubicBezTo>
                          <a:pt x="8064203" y="376711"/>
                          <a:pt x="8055353" y="452222"/>
                          <a:pt x="8035081" y="611295"/>
                        </a:cubicBezTo>
                        <a:cubicBezTo>
                          <a:pt x="8024969" y="789379"/>
                          <a:pt x="8018152" y="869701"/>
                          <a:pt x="8035081" y="1018820"/>
                        </a:cubicBezTo>
                        <a:cubicBezTo>
                          <a:pt x="8035869" y="1128879"/>
                          <a:pt x="7955492" y="1196284"/>
                          <a:pt x="7831312" y="1222590"/>
                        </a:cubicBezTo>
                        <a:cubicBezTo>
                          <a:pt x="7657444" y="1187858"/>
                          <a:pt x="7420355" y="1199620"/>
                          <a:pt x="7286487" y="1222590"/>
                        </a:cubicBezTo>
                        <a:cubicBezTo>
                          <a:pt x="7186101" y="1223056"/>
                          <a:pt x="6981525" y="1221702"/>
                          <a:pt x="6665387" y="1222590"/>
                        </a:cubicBezTo>
                        <a:cubicBezTo>
                          <a:pt x="6355277" y="1233110"/>
                          <a:pt x="6428848" y="1215019"/>
                          <a:pt x="6273114" y="1222590"/>
                        </a:cubicBezTo>
                        <a:cubicBezTo>
                          <a:pt x="6131202" y="1230590"/>
                          <a:pt x="5920195" y="1188175"/>
                          <a:pt x="5804565" y="1222590"/>
                        </a:cubicBezTo>
                        <a:cubicBezTo>
                          <a:pt x="5674616" y="1229433"/>
                          <a:pt x="5637731" y="1220452"/>
                          <a:pt x="5488567" y="1222590"/>
                        </a:cubicBezTo>
                        <a:cubicBezTo>
                          <a:pt x="5353188" y="1219563"/>
                          <a:pt x="4939780" y="1232354"/>
                          <a:pt x="4791191" y="1222590"/>
                        </a:cubicBezTo>
                        <a:cubicBezTo>
                          <a:pt x="4646530" y="1190110"/>
                          <a:pt x="4543147" y="1199029"/>
                          <a:pt x="4475193" y="1222590"/>
                        </a:cubicBezTo>
                        <a:cubicBezTo>
                          <a:pt x="4396498" y="1235118"/>
                          <a:pt x="4201872" y="1211249"/>
                          <a:pt x="4082919" y="1222590"/>
                        </a:cubicBezTo>
                        <a:cubicBezTo>
                          <a:pt x="3912820" y="1206844"/>
                          <a:pt x="3825451" y="1210047"/>
                          <a:pt x="3614371" y="1222590"/>
                        </a:cubicBezTo>
                        <a:cubicBezTo>
                          <a:pt x="3435192" y="1234656"/>
                          <a:pt x="3163696" y="1211326"/>
                          <a:pt x="2916995" y="1222590"/>
                        </a:cubicBezTo>
                        <a:cubicBezTo>
                          <a:pt x="2662389" y="1203849"/>
                          <a:pt x="2496084" y="1260022"/>
                          <a:pt x="2372171" y="1222590"/>
                        </a:cubicBezTo>
                        <a:cubicBezTo>
                          <a:pt x="2248143" y="1192543"/>
                          <a:pt x="2152850" y="1215063"/>
                          <a:pt x="1979897" y="1222590"/>
                        </a:cubicBezTo>
                        <a:cubicBezTo>
                          <a:pt x="1825429" y="1199450"/>
                          <a:pt x="1616930" y="1224893"/>
                          <a:pt x="1358797" y="1222590"/>
                        </a:cubicBezTo>
                        <a:cubicBezTo>
                          <a:pt x="1100595" y="1223834"/>
                          <a:pt x="1045741" y="1244343"/>
                          <a:pt x="890247" y="1222590"/>
                        </a:cubicBezTo>
                        <a:cubicBezTo>
                          <a:pt x="703648" y="1223125"/>
                          <a:pt x="482866" y="1242332"/>
                          <a:pt x="203769" y="1222590"/>
                        </a:cubicBezTo>
                        <a:cubicBezTo>
                          <a:pt x="99572" y="1247915"/>
                          <a:pt x="-36048" y="1132225"/>
                          <a:pt x="0" y="1018820"/>
                        </a:cubicBezTo>
                        <a:cubicBezTo>
                          <a:pt x="6474" y="823787"/>
                          <a:pt x="-19259" y="701245"/>
                          <a:pt x="0" y="619445"/>
                        </a:cubicBezTo>
                        <a:cubicBezTo>
                          <a:pt x="-3525" y="510008"/>
                          <a:pt x="4387" y="346569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A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100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5" name="Picture 2" descr="True And False PNG Free Download - PNG All">
            <a:extLst>
              <a:ext uri="{FF2B5EF4-FFF2-40B4-BE49-F238E27FC236}">
                <a16:creationId xmlns:a16="http://schemas.microsoft.com/office/drawing/2014/main" xmlns="" id="{6CF41E8D-5977-9845-6921-72C3543C7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053356" y="4950048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209B47E2-66D4-82F7-6E19-566214BDB67F}"/>
              </a:ext>
            </a:extLst>
          </p:cNvPr>
          <p:cNvSpPr/>
          <p:nvPr/>
        </p:nvSpPr>
        <p:spPr>
          <a:xfrm>
            <a:off x="2063378" y="3651317"/>
            <a:ext cx="8035081" cy="1222590"/>
          </a:xfrm>
          <a:custGeom>
            <a:avLst/>
            <a:gdLst>
              <a:gd name="connsiteX0" fmla="*/ 0 w 9722448"/>
              <a:gd name="connsiteY0" fmla="*/ 246561 h 1479334"/>
              <a:gd name="connsiteX1" fmla="*/ 246561 w 9722448"/>
              <a:gd name="connsiteY1" fmla="*/ 0 h 1479334"/>
              <a:gd name="connsiteX2" fmla="*/ 628919 w 9722448"/>
              <a:gd name="connsiteY2" fmla="*/ 0 h 1479334"/>
              <a:gd name="connsiteX3" fmla="*/ 1288156 w 9722448"/>
              <a:gd name="connsiteY3" fmla="*/ 0 h 1479334"/>
              <a:gd name="connsiteX4" fmla="*/ 1762807 w 9722448"/>
              <a:gd name="connsiteY4" fmla="*/ 0 h 1479334"/>
              <a:gd name="connsiteX5" fmla="*/ 2606632 w 9722448"/>
              <a:gd name="connsiteY5" fmla="*/ 0 h 1479334"/>
              <a:gd name="connsiteX6" fmla="*/ 3081283 w 9722448"/>
              <a:gd name="connsiteY6" fmla="*/ 0 h 1479334"/>
              <a:gd name="connsiteX7" fmla="*/ 3925107 w 9722448"/>
              <a:gd name="connsiteY7" fmla="*/ 0 h 1479334"/>
              <a:gd name="connsiteX8" fmla="*/ 4307464 w 9722448"/>
              <a:gd name="connsiteY8" fmla="*/ 0 h 1479334"/>
              <a:gd name="connsiteX9" fmla="*/ 4874409 w 9722448"/>
              <a:gd name="connsiteY9" fmla="*/ 0 h 1479334"/>
              <a:gd name="connsiteX10" fmla="*/ 5349060 w 9722448"/>
              <a:gd name="connsiteY10" fmla="*/ 0 h 1479334"/>
              <a:gd name="connsiteX11" fmla="*/ 6192884 w 9722448"/>
              <a:gd name="connsiteY11" fmla="*/ 0 h 1479334"/>
              <a:gd name="connsiteX12" fmla="*/ 7036708 w 9722448"/>
              <a:gd name="connsiteY12" fmla="*/ 0 h 1479334"/>
              <a:gd name="connsiteX13" fmla="*/ 7788239 w 9722448"/>
              <a:gd name="connsiteY13" fmla="*/ 0 h 1479334"/>
              <a:gd name="connsiteX14" fmla="*/ 8447476 w 9722448"/>
              <a:gd name="connsiteY14" fmla="*/ 0 h 1479334"/>
              <a:gd name="connsiteX15" fmla="*/ 9475887 w 9722448"/>
              <a:gd name="connsiteY15" fmla="*/ 0 h 1479334"/>
              <a:gd name="connsiteX16" fmla="*/ 9722448 w 9722448"/>
              <a:gd name="connsiteY16" fmla="*/ 246561 h 1479334"/>
              <a:gd name="connsiteX17" fmla="*/ 9722448 w 9722448"/>
              <a:gd name="connsiteY17" fmla="*/ 710081 h 1479334"/>
              <a:gd name="connsiteX18" fmla="*/ 9722448 w 9722448"/>
              <a:gd name="connsiteY18" fmla="*/ 1232773 h 1479334"/>
              <a:gd name="connsiteX19" fmla="*/ 9475887 w 9722448"/>
              <a:gd name="connsiteY19" fmla="*/ 1479334 h 1479334"/>
              <a:gd name="connsiteX20" fmla="*/ 9001236 w 9722448"/>
              <a:gd name="connsiteY20" fmla="*/ 1479334 h 1479334"/>
              <a:gd name="connsiteX21" fmla="*/ 8249705 w 9722448"/>
              <a:gd name="connsiteY21" fmla="*/ 1479334 h 1479334"/>
              <a:gd name="connsiteX22" fmla="*/ 7867347 w 9722448"/>
              <a:gd name="connsiteY22" fmla="*/ 1479334 h 1479334"/>
              <a:gd name="connsiteX23" fmla="*/ 7115816 w 9722448"/>
              <a:gd name="connsiteY23" fmla="*/ 1479334 h 1479334"/>
              <a:gd name="connsiteX24" fmla="*/ 6641165 w 9722448"/>
              <a:gd name="connsiteY24" fmla="*/ 1479334 h 1479334"/>
              <a:gd name="connsiteX25" fmla="*/ 5981928 w 9722448"/>
              <a:gd name="connsiteY25" fmla="*/ 1479334 h 1479334"/>
              <a:gd name="connsiteX26" fmla="*/ 5599570 w 9722448"/>
              <a:gd name="connsiteY26" fmla="*/ 1479334 h 1479334"/>
              <a:gd name="connsiteX27" fmla="*/ 5217212 w 9722448"/>
              <a:gd name="connsiteY27" fmla="*/ 1479334 h 1479334"/>
              <a:gd name="connsiteX28" fmla="*/ 4834854 w 9722448"/>
              <a:gd name="connsiteY28" fmla="*/ 1479334 h 1479334"/>
              <a:gd name="connsiteX29" fmla="*/ 4452497 w 9722448"/>
              <a:gd name="connsiteY29" fmla="*/ 1479334 h 1479334"/>
              <a:gd name="connsiteX30" fmla="*/ 3885552 w 9722448"/>
              <a:gd name="connsiteY30" fmla="*/ 1479334 h 1479334"/>
              <a:gd name="connsiteX31" fmla="*/ 3041728 w 9722448"/>
              <a:gd name="connsiteY31" fmla="*/ 1479334 h 1479334"/>
              <a:gd name="connsiteX32" fmla="*/ 2382491 w 9722448"/>
              <a:gd name="connsiteY32" fmla="*/ 1479334 h 1479334"/>
              <a:gd name="connsiteX33" fmla="*/ 1538667 w 9722448"/>
              <a:gd name="connsiteY33" fmla="*/ 1479334 h 1479334"/>
              <a:gd name="connsiteX34" fmla="*/ 1156309 w 9722448"/>
              <a:gd name="connsiteY34" fmla="*/ 1479334 h 1479334"/>
              <a:gd name="connsiteX35" fmla="*/ 246561 w 9722448"/>
              <a:gd name="connsiteY35" fmla="*/ 1479334 h 1479334"/>
              <a:gd name="connsiteX36" fmla="*/ 0 w 9722448"/>
              <a:gd name="connsiteY36" fmla="*/ 1232773 h 1479334"/>
              <a:gd name="connsiteX37" fmla="*/ 0 w 9722448"/>
              <a:gd name="connsiteY37" fmla="*/ 729805 h 1479334"/>
              <a:gd name="connsiteX38" fmla="*/ 0 w 9722448"/>
              <a:gd name="connsiteY38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22448" h="1479334" fill="none" extrusionOk="0">
                <a:moveTo>
                  <a:pt x="0" y="246561"/>
                </a:moveTo>
                <a:cubicBezTo>
                  <a:pt x="-30501" y="100455"/>
                  <a:pt x="99268" y="-28580"/>
                  <a:pt x="246561" y="0"/>
                </a:cubicBezTo>
                <a:cubicBezTo>
                  <a:pt x="354064" y="4523"/>
                  <a:pt x="469898" y="17110"/>
                  <a:pt x="628919" y="0"/>
                </a:cubicBezTo>
                <a:cubicBezTo>
                  <a:pt x="787940" y="-17110"/>
                  <a:pt x="1136080" y="-29158"/>
                  <a:pt x="1288156" y="0"/>
                </a:cubicBezTo>
                <a:cubicBezTo>
                  <a:pt x="1440232" y="29158"/>
                  <a:pt x="1663277" y="-461"/>
                  <a:pt x="1762807" y="0"/>
                </a:cubicBezTo>
                <a:cubicBezTo>
                  <a:pt x="1862337" y="461"/>
                  <a:pt x="2421748" y="28203"/>
                  <a:pt x="2606632" y="0"/>
                </a:cubicBezTo>
                <a:cubicBezTo>
                  <a:pt x="2791516" y="-28203"/>
                  <a:pt x="2882728" y="-10598"/>
                  <a:pt x="3081283" y="0"/>
                </a:cubicBezTo>
                <a:cubicBezTo>
                  <a:pt x="3279838" y="10598"/>
                  <a:pt x="3527326" y="14561"/>
                  <a:pt x="3925107" y="0"/>
                </a:cubicBezTo>
                <a:cubicBezTo>
                  <a:pt x="4322888" y="-14561"/>
                  <a:pt x="4123362" y="7453"/>
                  <a:pt x="4307464" y="0"/>
                </a:cubicBezTo>
                <a:cubicBezTo>
                  <a:pt x="4491566" y="-7453"/>
                  <a:pt x="4603678" y="14676"/>
                  <a:pt x="4874409" y="0"/>
                </a:cubicBezTo>
                <a:cubicBezTo>
                  <a:pt x="5145141" y="-14676"/>
                  <a:pt x="5218667" y="-3516"/>
                  <a:pt x="5349060" y="0"/>
                </a:cubicBezTo>
                <a:cubicBezTo>
                  <a:pt x="5479453" y="3516"/>
                  <a:pt x="5893380" y="31635"/>
                  <a:pt x="6192884" y="0"/>
                </a:cubicBezTo>
                <a:cubicBezTo>
                  <a:pt x="6492388" y="-31635"/>
                  <a:pt x="6797279" y="-21611"/>
                  <a:pt x="7036708" y="0"/>
                </a:cubicBezTo>
                <a:cubicBezTo>
                  <a:pt x="7276137" y="21611"/>
                  <a:pt x="7475170" y="12906"/>
                  <a:pt x="7788239" y="0"/>
                </a:cubicBezTo>
                <a:cubicBezTo>
                  <a:pt x="8101308" y="-12906"/>
                  <a:pt x="8262899" y="1752"/>
                  <a:pt x="8447476" y="0"/>
                </a:cubicBezTo>
                <a:cubicBezTo>
                  <a:pt x="8632053" y="-1752"/>
                  <a:pt x="9027981" y="-21252"/>
                  <a:pt x="9475887" y="0"/>
                </a:cubicBezTo>
                <a:cubicBezTo>
                  <a:pt x="9591092" y="14181"/>
                  <a:pt x="9690537" y="108002"/>
                  <a:pt x="9722448" y="246561"/>
                </a:cubicBezTo>
                <a:cubicBezTo>
                  <a:pt x="9719637" y="372095"/>
                  <a:pt x="9712264" y="485420"/>
                  <a:pt x="9722448" y="710081"/>
                </a:cubicBezTo>
                <a:cubicBezTo>
                  <a:pt x="9732632" y="934742"/>
                  <a:pt x="9727100" y="1053945"/>
                  <a:pt x="9722448" y="1232773"/>
                </a:cubicBezTo>
                <a:cubicBezTo>
                  <a:pt x="9755112" y="1369270"/>
                  <a:pt x="9630724" y="1481352"/>
                  <a:pt x="9475887" y="1479334"/>
                </a:cubicBezTo>
                <a:cubicBezTo>
                  <a:pt x="9269126" y="1461006"/>
                  <a:pt x="9155137" y="1468730"/>
                  <a:pt x="9001236" y="1479334"/>
                </a:cubicBezTo>
                <a:cubicBezTo>
                  <a:pt x="8847335" y="1489938"/>
                  <a:pt x="8566935" y="1501260"/>
                  <a:pt x="8249705" y="1479334"/>
                </a:cubicBezTo>
                <a:cubicBezTo>
                  <a:pt x="7932475" y="1457408"/>
                  <a:pt x="7983226" y="1472361"/>
                  <a:pt x="7867347" y="1479334"/>
                </a:cubicBezTo>
                <a:cubicBezTo>
                  <a:pt x="7751468" y="1486307"/>
                  <a:pt x="7439713" y="1467235"/>
                  <a:pt x="7115816" y="1479334"/>
                </a:cubicBezTo>
                <a:cubicBezTo>
                  <a:pt x="6791919" y="1491433"/>
                  <a:pt x="6819091" y="1479081"/>
                  <a:pt x="6641165" y="1479334"/>
                </a:cubicBezTo>
                <a:cubicBezTo>
                  <a:pt x="6463239" y="1479587"/>
                  <a:pt x="6287180" y="1461235"/>
                  <a:pt x="5981928" y="1479334"/>
                </a:cubicBezTo>
                <a:cubicBezTo>
                  <a:pt x="5676676" y="1497433"/>
                  <a:pt x="5750391" y="1490516"/>
                  <a:pt x="5599570" y="1479334"/>
                </a:cubicBezTo>
                <a:cubicBezTo>
                  <a:pt x="5448749" y="1468152"/>
                  <a:pt x="5309516" y="1473332"/>
                  <a:pt x="5217212" y="1479334"/>
                </a:cubicBezTo>
                <a:cubicBezTo>
                  <a:pt x="5124908" y="1485336"/>
                  <a:pt x="4979206" y="1495597"/>
                  <a:pt x="4834854" y="1479334"/>
                </a:cubicBezTo>
                <a:cubicBezTo>
                  <a:pt x="4690502" y="1463071"/>
                  <a:pt x="4579962" y="1484076"/>
                  <a:pt x="4452497" y="1479334"/>
                </a:cubicBezTo>
                <a:cubicBezTo>
                  <a:pt x="4325032" y="1474592"/>
                  <a:pt x="4140040" y="1478131"/>
                  <a:pt x="3885552" y="1479334"/>
                </a:cubicBezTo>
                <a:cubicBezTo>
                  <a:pt x="3631065" y="1480537"/>
                  <a:pt x="3342618" y="1518948"/>
                  <a:pt x="3041728" y="1479334"/>
                </a:cubicBezTo>
                <a:cubicBezTo>
                  <a:pt x="2740838" y="1439720"/>
                  <a:pt x="2700938" y="1490426"/>
                  <a:pt x="2382491" y="1479334"/>
                </a:cubicBezTo>
                <a:cubicBezTo>
                  <a:pt x="2064044" y="1468242"/>
                  <a:pt x="1867955" y="1485907"/>
                  <a:pt x="1538667" y="1479334"/>
                </a:cubicBezTo>
                <a:cubicBezTo>
                  <a:pt x="1209379" y="1472761"/>
                  <a:pt x="1341705" y="1486238"/>
                  <a:pt x="1156309" y="1479334"/>
                </a:cubicBezTo>
                <a:cubicBezTo>
                  <a:pt x="970913" y="1472430"/>
                  <a:pt x="682134" y="1471251"/>
                  <a:pt x="246561" y="1479334"/>
                </a:cubicBezTo>
                <a:cubicBezTo>
                  <a:pt x="96981" y="1494330"/>
                  <a:pt x="-15191" y="1359810"/>
                  <a:pt x="0" y="1232773"/>
                </a:cubicBezTo>
                <a:cubicBezTo>
                  <a:pt x="-10839" y="989266"/>
                  <a:pt x="-11799" y="860273"/>
                  <a:pt x="0" y="729805"/>
                </a:cubicBezTo>
                <a:cubicBezTo>
                  <a:pt x="11799" y="599337"/>
                  <a:pt x="-12005" y="445529"/>
                  <a:pt x="0" y="246561"/>
                </a:cubicBezTo>
                <a:close/>
              </a:path>
              <a:path w="9722448" h="1479334" stroke="0" extrusionOk="0">
                <a:moveTo>
                  <a:pt x="0" y="246561"/>
                </a:moveTo>
                <a:cubicBezTo>
                  <a:pt x="13046" y="111012"/>
                  <a:pt x="104001" y="-15945"/>
                  <a:pt x="246561" y="0"/>
                </a:cubicBezTo>
                <a:cubicBezTo>
                  <a:pt x="430292" y="-11007"/>
                  <a:pt x="540630" y="11328"/>
                  <a:pt x="628919" y="0"/>
                </a:cubicBezTo>
                <a:cubicBezTo>
                  <a:pt x="717208" y="-11328"/>
                  <a:pt x="1118220" y="-1946"/>
                  <a:pt x="1380450" y="0"/>
                </a:cubicBezTo>
                <a:cubicBezTo>
                  <a:pt x="1642680" y="1946"/>
                  <a:pt x="2041888" y="11690"/>
                  <a:pt x="2224274" y="0"/>
                </a:cubicBezTo>
                <a:cubicBezTo>
                  <a:pt x="2406660" y="-11690"/>
                  <a:pt x="2712850" y="-8937"/>
                  <a:pt x="2975805" y="0"/>
                </a:cubicBezTo>
                <a:cubicBezTo>
                  <a:pt x="3238760" y="8937"/>
                  <a:pt x="3535020" y="38169"/>
                  <a:pt x="3819629" y="0"/>
                </a:cubicBezTo>
                <a:cubicBezTo>
                  <a:pt x="4104238" y="-38169"/>
                  <a:pt x="4205520" y="6067"/>
                  <a:pt x="4386573" y="0"/>
                </a:cubicBezTo>
                <a:cubicBezTo>
                  <a:pt x="4567626" y="-6067"/>
                  <a:pt x="4633535" y="-10933"/>
                  <a:pt x="4861224" y="0"/>
                </a:cubicBezTo>
                <a:cubicBezTo>
                  <a:pt x="5088913" y="10933"/>
                  <a:pt x="5118687" y="-2251"/>
                  <a:pt x="5243582" y="0"/>
                </a:cubicBezTo>
                <a:cubicBezTo>
                  <a:pt x="5368477" y="2251"/>
                  <a:pt x="5689476" y="14076"/>
                  <a:pt x="5902819" y="0"/>
                </a:cubicBezTo>
                <a:cubicBezTo>
                  <a:pt x="6116162" y="-14076"/>
                  <a:pt x="6494551" y="9531"/>
                  <a:pt x="6746643" y="0"/>
                </a:cubicBezTo>
                <a:cubicBezTo>
                  <a:pt x="6998735" y="-9531"/>
                  <a:pt x="7048994" y="-218"/>
                  <a:pt x="7313588" y="0"/>
                </a:cubicBezTo>
                <a:cubicBezTo>
                  <a:pt x="7578183" y="218"/>
                  <a:pt x="7873089" y="4075"/>
                  <a:pt x="8157412" y="0"/>
                </a:cubicBezTo>
                <a:cubicBezTo>
                  <a:pt x="8441735" y="-4075"/>
                  <a:pt x="8547675" y="34265"/>
                  <a:pt x="8908943" y="0"/>
                </a:cubicBezTo>
                <a:cubicBezTo>
                  <a:pt x="9270211" y="-34265"/>
                  <a:pt x="9278898" y="9025"/>
                  <a:pt x="9475887" y="0"/>
                </a:cubicBezTo>
                <a:cubicBezTo>
                  <a:pt x="9611805" y="4469"/>
                  <a:pt x="9725972" y="108068"/>
                  <a:pt x="9722448" y="246561"/>
                </a:cubicBezTo>
                <a:cubicBezTo>
                  <a:pt x="9721806" y="422328"/>
                  <a:pt x="9700244" y="534632"/>
                  <a:pt x="9722448" y="749529"/>
                </a:cubicBezTo>
                <a:cubicBezTo>
                  <a:pt x="9744652" y="964426"/>
                  <a:pt x="9720364" y="1065698"/>
                  <a:pt x="9722448" y="1232773"/>
                </a:cubicBezTo>
                <a:cubicBezTo>
                  <a:pt x="9714969" y="1357529"/>
                  <a:pt x="9608869" y="1475461"/>
                  <a:pt x="9475887" y="1479334"/>
                </a:cubicBezTo>
                <a:cubicBezTo>
                  <a:pt x="9262395" y="1489683"/>
                  <a:pt x="9235459" y="1492959"/>
                  <a:pt x="9001236" y="1479334"/>
                </a:cubicBezTo>
                <a:cubicBezTo>
                  <a:pt x="8767013" y="1465709"/>
                  <a:pt x="8593538" y="1449929"/>
                  <a:pt x="8341998" y="1479334"/>
                </a:cubicBezTo>
                <a:cubicBezTo>
                  <a:pt x="8090458" y="1508739"/>
                  <a:pt x="7810421" y="1502314"/>
                  <a:pt x="7590468" y="1479334"/>
                </a:cubicBezTo>
                <a:cubicBezTo>
                  <a:pt x="7370515" y="1456355"/>
                  <a:pt x="7282505" y="1501113"/>
                  <a:pt x="7023523" y="1479334"/>
                </a:cubicBezTo>
                <a:cubicBezTo>
                  <a:pt x="6764541" y="1457555"/>
                  <a:pt x="6745438" y="1480884"/>
                  <a:pt x="6641165" y="1479334"/>
                </a:cubicBezTo>
                <a:cubicBezTo>
                  <a:pt x="6536892" y="1477784"/>
                  <a:pt x="6247777" y="1478678"/>
                  <a:pt x="5981928" y="1479334"/>
                </a:cubicBezTo>
                <a:cubicBezTo>
                  <a:pt x="5716079" y="1479990"/>
                  <a:pt x="5739977" y="1470242"/>
                  <a:pt x="5507277" y="1479334"/>
                </a:cubicBezTo>
                <a:cubicBezTo>
                  <a:pt x="5274577" y="1488426"/>
                  <a:pt x="5292738" y="1462510"/>
                  <a:pt x="5124919" y="1479334"/>
                </a:cubicBezTo>
                <a:cubicBezTo>
                  <a:pt x="4957100" y="1496158"/>
                  <a:pt x="4841545" y="1469874"/>
                  <a:pt x="4650268" y="1479334"/>
                </a:cubicBezTo>
                <a:cubicBezTo>
                  <a:pt x="4458991" y="1488794"/>
                  <a:pt x="4434762" y="1486583"/>
                  <a:pt x="4267910" y="1479334"/>
                </a:cubicBezTo>
                <a:cubicBezTo>
                  <a:pt x="4101058" y="1472085"/>
                  <a:pt x="4064442" y="1493658"/>
                  <a:pt x="3885552" y="1479334"/>
                </a:cubicBezTo>
                <a:cubicBezTo>
                  <a:pt x="3706662" y="1465010"/>
                  <a:pt x="3526292" y="1466831"/>
                  <a:pt x="3410901" y="1479334"/>
                </a:cubicBezTo>
                <a:cubicBezTo>
                  <a:pt x="3295510" y="1491837"/>
                  <a:pt x="3008435" y="1495510"/>
                  <a:pt x="2751664" y="1479334"/>
                </a:cubicBezTo>
                <a:cubicBezTo>
                  <a:pt x="2494893" y="1463158"/>
                  <a:pt x="2463963" y="1475909"/>
                  <a:pt x="2369306" y="1479334"/>
                </a:cubicBezTo>
                <a:cubicBezTo>
                  <a:pt x="2274649" y="1482759"/>
                  <a:pt x="1780991" y="1487051"/>
                  <a:pt x="1525482" y="1479334"/>
                </a:cubicBezTo>
                <a:cubicBezTo>
                  <a:pt x="1269973" y="1471617"/>
                  <a:pt x="790295" y="1537609"/>
                  <a:pt x="246561" y="1479334"/>
                </a:cubicBezTo>
                <a:cubicBezTo>
                  <a:pt x="91379" y="1495056"/>
                  <a:pt x="5260" y="1349529"/>
                  <a:pt x="0" y="1232773"/>
                </a:cubicBezTo>
                <a:cubicBezTo>
                  <a:pt x="1417" y="1125563"/>
                  <a:pt x="-1754" y="962059"/>
                  <a:pt x="0" y="729805"/>
                </a:cubicBezTo>
                <a:cubicBezTo>
                  <a:pt x="1754" y="497551"/>
                  <a:pt x="21661" y="443072"/>
                  <a:pt x="0" y="24656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765014">
                  <a:custGeom>
                    <a:avLst/>
                    <a:gdLst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519767 w 8035081"/>
                      <a:gd name="connsiteY2" fmla="*/ 0 h 1222590"/>
                      <a:gd name="connsiteX3" fmla="*/ 1064591 w 8035081"/>
                      <a:gd name="connsiteY3" fmla="*/ 0 h 1222590"/>
                      <a:gd name="connsiteX4" fmla="*/ 1456865 w 8035081"/>
                      <a:gd name="connsiteY4" fmla="*/ 0 h 1222590"/>
                      <a:gd name="connsiteX5" fmla="*/ 2154241 w 8035081"/>
                      <a:gd name="connsiteY5" fmla="*/ 0 h 1222590"/>
                      <a:gd name="connsiteX6" fmla="*/ 2546514 w 8035081"/>
                      <a:gd name="connsiteY6" fmla="*/ 0 h 1222590"/>
                      <a:gd name="connsiteX7" fmla="*/ 3243890 w 8035081"/>
                      <a:gd name="connsiteY7" fmla="*/ 0 h 1222590"/>
                      <a:gd name="connsiteX8" fmla="*/ 3559887 w 8035081"/>
                      <a:gd name="connsiteY8" fmla="*/ 0 h 1222590"/>
                      <a:gd name="connsiteX9" fmla="*/ 4028437 w 8035081"/>
                      <a:gd name="connsiteY9" fmla="*/ 0 h 1222590"/>
                      <a:gd name="connsiteX10" fmla="*/ 4420710 w 8035081"/>
                      <a:gd name="connsiteY10" fmla="*/ 0 h 1222590"/>
                      <a:gd name="connsiteX11" fmla="*/ 5118085 w 8035081"/>
                      <a:gd name="connsiteY11" fmla="*/ 0 h 1222590"/>
                      <a:gd name="connsiteX12" fmla="*/ 5815461 w 8035081"/>
                      <a:gd name="connsiteY12" fmla="*/ 0 h 1222590"/>
                      <a:gd name="connsiteX13" fmla="*/ 6436561 w 8035081"/>
                      <a:gd name="connsiteY13" fmla="*/ 0 h 1222590"/>
                      <a:gd name="connsiteX14" fmla="*/ 6981385 w 8035081"/>
                      <a:gd name="connsiteY14" fmla="*/ 0 h 1222590"/>
                      <a:gd name="connsiteX15" fmla="*/ 7831311 w 8035081"/>
                      <a:gd name="connsiteY15" fmla="*/ 0 h 1222590"/>
                      <a:gd name="connsiteX16" fmla="*/ 8035081 w 8035081"/>
                      <a:gd name="connsiteY16" fmla="*/ 203769 h 1222590"/>
                      <a:gd name="connsiteX17" fmla="*/ 8035081 w 8035081"/>
                      <a:gd name="connsiteY17" fmla="*/ 586843 h 1222590"/>
                      <a:gd name="connsiteX18" fmla="*/ 8035081 w 8035081"/>
                      <a:gd name="connsiteY18" fmla="*/ 1018820 h 1222590"/>
                      <a:gd name="connsiteX19" fmla="*/ 7831311 w 8035081"/>
                      <a:gd name="connsiteY19" fmla="*/ 1222590 h 1222590"/>
                      <a:gd name="connsiteX20" fmla="*/ 7439038 w 8035081"/>
                      <a:gd name="connsiteY20" fmla="*/ 1222590 h 1222590"/>
                      <a:gd name="connsiteX21" fmla="*/ 6817938 w 8035081"/>
                      <a:gd name="connsiteY21" fmla="*/ 1222590 h 1222590"/>
                      <a:gd name="connsiteX22" fmla="*/ 6501939 w 8035081"/>
                      <a:gd name="connsiteY22" fmla="*/ 1222590 h 1222590"/>
                      <a:gd name="connsiteX23" fmla="*/ 5880839 w 8035081"/>
                      <a:gd name="connsiteY23" fmla="*/ 1222590 h 1222590"/>
                      <a:gd name="connsiteX24" fmla="*/ 5488566 w 8035081"/>
                      <a:gd name="connsiteY24" fmla="*/ 1222590 h 1222590"/>
                      <a:gd name="connsiteX25" fmla="*/ 4943742 w 8035081"/>
                      <a:gd name="connsiteY25" fmla="*/ 1222590 h 1222590"/>
                      <a:gd name="connsiteX26" fmla="*/ 4627743 w 8035081"/>
                      <a:gd name="connsiteY26" fmla="*/ 1222590 h 1222590"/>
                      <a:gd name="connsiteX27" fmla="*/ 4311745 w 8035081"/>
                      <a:gd name="connsiteY27" fmla="*/ 1222590 h 1222590"/>
                      <a:gd name="connsiteX28" fmla="*/ 3995747 w 8035081"/>
                      <a:gd name="connsiteY28" fmla="*/ 1222590 h 1222590"/>
                      <a:gd name="connsiteX29" fmla="*/ 3679749 w 8035081"/>
                      <a:gd name="connsiteY29" fmla="*/ 1222590 h 1222590"/>
                      <a:gd name="connsiteX30" fmla="*/ 3211200 w 8035081"/>
                      <a:gd name="connsiteY30" fmla="*/ 1222590 h 1222590"/>
                      <a:gd name="connsiteX31" fmla="*/ 2513824 w 8035081"/>
                      <a:gd name="connsiteY31" fmla="*/ 1222590 h 1222590"/>
                      <a:gd name="connsiteX32" fmla="*/ 1969000 w 8035081"/>
                      <a:gd name="connsiteY32" fmla="*/ 1222590 h 1222590"/>
                      <a:gd name="connsiteX33" fmla="*/ 1271625 w 8035081"/>
                      <a:gd name="connsiteY33" fmla="*/ 1222590 h 1222590"/>
                      <a:gd name="connsiteX34" fmla="*/ 955627 w 8035081"/>
                      <a:gd name="connsiteY34" fmla="*/ 1222590 h 1222590"/>
                      <a:gd name="connsiteX35" fmla="*/ 203769 w 8035081"/>
                      <a:gd name="connsiteY35" fmla="*/ 1222590 h 1222590"/>
                      <a:gd name="connsiteX36" fmla="*/ 0 w 8035081"/>
                      <a:gd name="connsiteY36" fmla="*/ 1018820 h 1222590"/>
                      <a:gd name="connsiteX37" fmla="*/ 0 w 8035081"/>
                      <a:gd name="connsiteY37" fmla="*/ 603144 h 1222590"/>
                      <a:gd name="connsiteX38" fmla="*/ 0 w 8035081"/>
                      <a:gd name="connsiteY38" fmla="*/ 203769 h 1222590"/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519767 w 8035081"/>
                      <a:gd name="connsiteY2" fmla="*/ 0 h 1222590"/>
                      <a:gd name="connsiteX3" fmla="*/ 1140867 w 8035081"/>
                      <a:gd name="connsiteY3" fmla="*/ 0 h 1222590"/>
                      <a:gd name="connsiteX4" fmla="*/ 1838242 w 8035081"/>
                      <a:gd name="connsiteY4" fmla="*/ 0 h 1222590"/>
                      <a:gd name="connsiteX5" fmla="*/ 2459342 w 8035081"/>
                      <a:gd name="connsiteY5" fmla="*/ 0 h 1222590"/>
                      <a:gd name="connsiteX6" fmla="*/ 3156718 w 8035081"/>
                      <a:gd name="connsiteY6" fmla="*/ 0 h 1222590"/>
                      <a:gd name="connsiteX7" fmla="*/ 3625266 w 8035081"/>
                      <a:gd name="connsiteY7" fmla="*/ 0 h 1222590"/>
                      <a:gd name="connsiteX8" fmla="*/ 4017540 w 8035081"/>
                      <a:gd name="connsiteY8" fmla="*/ 0 h 1222590"/>
                      <a:gd name="connsiteX9" fmla="*/ 4333538 w 8035081"/>
                      <a:gd name="connsiteY9" fmla="*/ 0 h 1222590"/>
                      <a:gd name="connsiteX10" fmla="*/ 4878362 w 8035081"/>
                      <a:gd name="connsiteY10" fmla="*/ 0 h 1222590"/>
                      <a:gd name="connsiteX11" fmla="*/ 5575738 w 8035081"/>
                      <a:gd name="connsiteY11" fmla="*/ 0 h 1222590"/>
                      <a:gd name="connsiteX12" fmla="*/ 6044287 w 8035081"/>
                      <a:gd name="connsiteY12" fmla="*/ 0 h 1222590"/>
                      <a:gd name="connsiteX13" fmla="*/ 6741662 w 8035081"/>
                      <a:gd name="connsiteY13" fmla="*/ 0 h 1222590"/>
                      <a:gd name="connsiteX14" fmla="*/ 7362762 w 8035081"/>
                      <a:gd name="connsiteY14" fmla="*/ 0 h 1222590"/>
                      <a:gd name="connsiteX15" fmla="*/ 7831311 w 8035081"/>
                      <a:gd name="connsiteY15" fmla="*/ 0 h 1222590"/>
                      <a:gd name="connsiteX16" fmla="*/ 8035081 w 8035081"/>
                      <a:gd name="connsiteY16" fmla="*/ 203769 h 1222590"/>
                      <a:gd name="connsiteX17" fmla="*/ 8035081 w 8035081"/>
                      <a:gd name="connsiteY17" fmla="*/ 619445 h 1222590"/>
                      <a:gd name="connsiteX18" fmla="*/ 8035081 w 8035081"/>
                      <a:gd name="connsiteY18" fmla="*/ 1018820 h 1222590"/>
                      <a:gd name="connsiteX19" fmla="*/ 7831311 w 8035081"/>
                      <a:gd name="connsiteY19" fmla="*/ 1222590 h 1222590"/>
                      <a:gd name="connsiteX20" fmla="*/ 7439038 w 8035081"/>
                      <a:gd name="connsiteY20" fmla="*/ 1222590 h 1222590"/>
                      <a:gd name="connsiteX21" fmla="*/ 6894213 w 8035081"/>
                      <a:gd name="connsiteY21" fmla="*/ 1222590 h 1222590"/>
                      <a:gd name="connsiteX22" fmla="*/ 6273114 w 8035081"/>
                      <a:gd name="connsiteY22" fmla="*/ 1222590 h 1222590"/>
                      <a:gd name="connsiteX23" fmla="*/ 5804564 w 8035081"/>
                      <a:gd name="connsiteY23" fmla="*/ 1222590 h 1222590"/>
                      <a:gd name="connsiteX24" fmla="*/ 5488566 w 8035081"/>
                      <a:gd name="connsiteY24" fmla="*/ 1222590 h 1222590"/>
                      <a:gd name="connsiteX25" fmla="*/ 4943742 w 8035081"/>
                      <a:gd name="connsiteY25" fmla="*/ 1222590 h 1222590"/>
                      <a:gd name="connsiteX26" fmla="*/ 4551468 w 8035081"/>
                      <a:gd name="connsiteY26" fmla="*/ 1222590 h 1222590"/>
                      <a:gd name="connsiteX27" fmla="*/ 4235470 w 8035081"/>
                      <a:gd name="connsiteY27" fmla="*/ 1222590 h 1222590"/>
                      <a:gd name="connsiteX28" fmla="*/ 3843196 w 8035081"/>
                      <a:gd name="connsiteY28" fmla="*/ 1222590 h 1222590"/>
                      <a:gd name="connsiteX29" fmla="*/ 3527198 w 8035081"/>
                      <a:gd name="connsiteY29" fmla="*/ 1222590 h 1222590"/>
                      <a:gd name="connsiteX30" fmla="*/ 3211200 w 8035081"/>
                      <a:gd name="connsiteY30" fmla="*/ 1222590 h 1222590"/>
                      <a:gd name="connsiteX31" fmla="*/ 2818926 w 8035081"/>
                      <a:gd name="connsiteY31" fmla="*/ 1222590 h 1222590"/>
                      <a:gd name="connsiteX32" fmla="*/ 2274102 w 8035081"/>
                      <a:gd name="connsiteY32" fmla="*/ 1222590 h 1222590"/>
                      <a:gd name="connsiteX33" fmla="*/ 1958104 w 8035081"/>
                      <a:gd name="connsiteY33" fmla="*/ 1222590 h 1222590"/>
                      <a:gd name="connsiteX34" fmla="*/ 1260728 w 8035081"/>
                      <a:gd name="connsiteY34" fmla="*/ 1222590 h 1222590"/>
                      <a:gd name="connsiteX35" fmla="*/ 203769 w 8035081"/>
                      <a:gd name="connsiteY35" fmla="*/ 1222590 h 1222590"/>
                      <a:gd name="connsiteX36" fmla="*/ 0 w 8035081"/>
                      <a:gd name="connsiteY36" fmla="*/ 1018820 h 1222590"/>
                      <a:gd name="connsiteX37" fmla="*/ 0 w 8035081"/>
                      <a:gd name="connsiteY37" fmla="*/ 603144 h 1222590"/>
                      <a:gd name="connsiteX38" fmla="*/ 0 w 8035081"/>
                      <a:gd name="connsiteY38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035081" h="1222590" fill="none" extrusionOk="0">
                        <a:moveTo>
                          <a:pt x="0" y="203769"/>
                        </a:moveTo>
                        <a:cubicBezTo>
                          <a:pt x="-45327" y="80565"/>
                          <a:pt x="89861" y="-39479"/>
                          <a:pt x="203769" y="0"/>
                        </a:cubicBezTo>
                        <a:cubicBezTo>
                          <a:pt x="294558" y="5869"/>
                          <a:pt x="379049" y="33060"/>
                          <a:pt x="519767" y="0"/>
                        </a:cubicBezTo>
                        <a:cubicBezTo>
                          <a:pt x="662349" y="-23657"/>
                          <a:pt x="932195" y="-51451"/>
                          <a:pt x="1064591" y="0"/>
                        </a:cubicBezTo>
                        <a:cubicBezTo>
                          <a:pt x="1180270" y="21357"/>
                          <a:pt x="1386234" y="11963"/>
                          <a:pt x="1456865" y="0"/>
                        </a:cubicBezTo>
                        <a:cubicBezTo>
                          <a:pt x="1541483" y="10386"/>
                          <a:pt x="1980998" y="5608"/>
                          <a:pt x="2154241" y="0"/>
                        </a:cubicBezTo>
                        <a:cubicBezTo>
                          <a:pt x="2295914" y="-13288"/>
                          <a:pt x="2380442" y="-7422"/>
                          <a:pt x="2546514" y="0"/>
                        </a:cubicBezTo>
                        <a:cubicBezTo>
                          <a:pt x="2673240" y="5963"/>
                          <a:pt x="2892672" y="22250"/>
                          <a:pt x="3243890" y="0"/>
                        </a:cubicBezTo>
                        <a:cubicBezTo>
                          <a:pt x="3584404" y="-1212"/>
                          <a:pt x="3416551" y="-6444"/>
                          <a:pt x="3559887" y="0"/>
                        </a:cubicBezTo>
                        <a:cubicBezTo>
                          <a:pt x="3696370" y="-14561"/>
                          <a:pt x="3825222" y="12332"/>
                          <a:pt x="4028437" y="0"/>
                        </a:cubicBezTo>
                        <a:cubicBezTo>
                          <a:pt x="4264582" y="-10788"/>
                          <a:pt x="4306614" y="6994"/>
                          <a:pt x="4420710" y="0"/>
                        </a:cubicBezTo>
                        <a:cubicBezTo>
                          <a:pt x="4561815" y="14316"/>
                          <a:pt x="4870576" y="51489"/>
                          <a:pt x="5118085" y="0"/>
                        </a:cubicBezTo>
                        <a:cubicBezTo>
                          <a:pt x="5332203" y="-43837"/>
                          <a:pt x="5626969" y="-1845"/>
                          <a:pt x="5815461" y="0"/>
                        </a:cubicBezTo>
                        <a:cubicBezTo>
                          <a:pt x="6029367" y="-19355"/>
                          <a:pt x="6152353" y="14014"/>
                          <a:pt x="6436561" y="0"/>
                        </a:cubicBezTo>
                        <a:cubicBezTo>
                          <a:pt x="6716844" y="-29724"/>
                          <a:pt x="6817705" y="25436"/>
                          <a:pt x="6981385" y="0"/>
                        </a:cubicBezTo>
                        <a:cubicBezTo>
                          <a:pt x="7159002" y="67063"/>
                          <a:pt x="7490503" y="7353"/>
                          <a:pt x="7831311" y="0"/>
                        </a:cubicBezTo>
                        <a:cubicBezTo>
                          <a:pt x="7935763" y="13954"/>
                          <a:pt x="8005107" y="102042"/>
                          <a:pt x="8035081" y="203769"/>
                        </a:cubicBezTo>
                        <a:cubicBezTo>
                          <a:pt x="8050280" y="296785"/>
                          <a:pt x="8022915" y="386573"/>
                          <a:pt x="8035081" y="586843"/>
                        </a:cubicBezTo>
                        <a:cubicBezTo>
                          <a:pt x="8054632" y="756498"/>
                          <a:pt x="8042577" y="874577"/>
                          <a:pt x="8035081" y="1018820"/>
                        </a:cubicBezTo>
                        <a:cubicBezTo>
                          <a:pt x="8078787" y="1133133"/>
                          <a:pt x="7954710" y="1245692"/>
                          <a:pt x="7831311" y="1222590"/>
                        </a:cubicBezTo>
                        <a:cubicBezTo>
                          <a:pt x="7664990" y="1215671"/>
                          <a:pt x="7573283" y="1232169"/>
                          <a:pt x="7439038" y="1222590"/>
                        </a:cubicBezTo>
                        <a:cubicBezTo>
                          <a:pt x="7317721" y="1236603"/>
                          <a:pt x="7053389" y="1232820"/>
                          <a:pt x="6817938" y="1222590"/>
                        </a:cubicBezTo>
                        <a:cubicBezTo>
                          <a:pt x="6564634" y="1210342"/>
                          <a:pt x="6596039" y="1215587"/>
                          <a:pt x="6501939" y="1222590"/>
                        </a:cubicBezTo>
                        <a:cubicBezTo>
                          <a:pt x="6378329" y="1259491"/>
                          <a:pt x="6135666" y="1204858"/>
                          <a:pt x="5880839" y="1222590"/>
                        </a:cubicBezTo>
                        <a:cubicBezTo>
                          <a:pt x="5607833" y="1230766"/>
                          <a:pt x="5636993" y="1221599"/>
                          <a:pt x="5488566" y="1222590"/>
                        </a:cubicBezTo>
                        <a:cubicBezTo>
                          <a:pt x="5314910" y="1214775"/>
                          <a:pt x="5191766" y="1175854"/>
                          <a:pt x="4943742" y="1222590"/>
                        </a:cubicBezTo>
                        <a:cubicBezTo>
                          <a:pt x="4698277" y="1235202"/>
                          <a:pt x="4746969" y="1220651"/>
                          <a:pt x="4627743" y="1222590"/>
                        </a:cubicBezTo>
                        <a:cubicBezTo>
                          <a:pt x="4501950" y="1207742"/>
                          <a:pt x="4393753" y="1220759"/>
                          <a:pt x="4311745" y="1222590"/>
                        </a:cubicBezTo>
                        <a:cubicBezTo>
                          <a:pt x="4245175" y="1230741"/>
                          <a:pt x="4123583" y="1243056"/>
                          <a:pt x="3995747" y="1222590"/>
                        </a:cubicBezTo>
                        <a:cubicBezTo>
                          <a:pt x="3873951" y="1220235"/>
                          <a:pt x="3771146" y="1217201"/>
                          <a:pt x="3679749" y="1222590"/>
                        </a:cubicBezTo>
                        <a:cubicBezTo>
                          <a:pt x="3550904" y="1215854"/>
                          <a:pt x="3400568" y="1241645"/>
                          <a:pt x="3211200" y="1222590"/>
                        </a:cubicBezTo>
                        <a:cubicBezTo>
                          <a:pt x="2990737" y="1220520"/>
                          <a:pt x="2799312" y="1291699"/>
                          <a:pt x="2513824" y="1222590"/>
                        </a:cubicBezTo>
                        <a:cubicBezTo>
                          <a:pt x="2271359" y="1182671"/>
                          <a:pt x="2227797" y="1227307"/>
                          <a:pt x="1969000" y="1222590"/>
                        </a:cubicBezTo>
                        <a:cubicBezTo>
                          <a:pt x="1699743" y="1224096"/>
                          <a:pt x="1563506" y="1215680"/>
                          <a:pt x="1271625" y="1222590"/>
                        </a:cubicBezTo>
                        <a:cubicBezTo>
                          <a:pt x="985885" y="1233474"/>
                          <a:pt x="1116717" y="1242137"/>
                          <a:pt x="955627" y="1222590"/>
                        </a:cubicBezTo>
                        <a:cubicBezTo>
                          <a:pt x="798647" y="1223245"/>
                          <a:pt x="534677" y="1235141"/>
                          <a:pt x="203769" y="1222590"/>
                        </a:cubicBezTo>
                        <a:cubicBezTo>
                          <a:pt x="101111" y="1251006"/>
                          <a:pt x="-25962" y="1137596"/>
                          <a:pt x="0" y="1018820"/>
                        </a:cubicBezTo>
                        <a:cubicBezTo>
                          <a:pt x="-1959" y="803043"/>
                          <a:pt x="-5602" y="701744"/>
                          <a:pt x="0" y="603144"/>
                        </a:cubicBezTo>
                        <a:cubicBezTo>
                          <a:pt x="-5646" y="507603"/>
                          <a:pt x="-15914" y="370645"/>
                          <a:pt x="0" y="203769"/>
                        </a:cubicBezTo>
                        <a:close/>
                      </a:path>
                      <a:path w="8035081" h="1222590" stroke="0" extrusionOk="0">
                        <a:moveTo>
                          <a:pt x="0" y="203769"/>
                        </a:moveTo>
                        <a:cubicBezTo>
                          <a:pt x="7547" y="89851"/>
                          <a:pt x="87109" y="-1498"/>
                          <a:pt x="203769" y="0"/>
                        </a:cubicBezTo>
                        <a:cubicBezTo>
                          <a:pt x="354265" y="827"/>
                          <a:pt x="435531" y="6781"/>
                          <a:pt x="519767" y="0"/>
                        </a:cubicBezTo>
                        <a:cubicBezTo>
                          <a:pt x="601681" y="19891"/>
                          <a:pt x="875522" y="1015"/>
                          <a:pt x="1140867" y="0"/>
                        </a:cubicBezTo>
                        <a:cubicBezTo>
                          <a:pt x="1361812" y="6000"/>
                          <a:pt x="1687552" y="40642"/>
                          <a:pt x="1838242" y="0"/>
                        </a:cubicBezTo>
                        <a:cubicBezTo>
                          <a:pt x="1997902" y="-6744"/>
                          <a:pt x="2283043" y="829"/>
                          <a:pt x="2459342" y="0"/>
                        </a:cubicBezTo>
                        <a:cubicBezTo>
                          <a:pt x="2670500" y="-553"/>
                          <a:pt x="2967474" y="1406"/>
                          <a:pt x="3156718" y="0"/>
                        </a:cubicBezTo>
                        <a:cubicBezTo>
                          <a:pt x="3396081" y="-25144"/>
                          <a:pt x="3465536" y="13113"/>
                          <a:pt x="3625266" y="0"/>
                        </a:cubicBezTo>
                        <a:cubicBezTo>
                          <a:pt x="3769887" y="203"/>
                          <a:pt x="3835134" y="-12118"/>
                          <a:pt x="4017540" y="0"/>
                        </a:cubicBezTo>
                        <a:cubicBezTo>
                          <a:pt x="4207648" y="10507"/>
                          <a:pt x="4231076" y="-6054"/>
                          <a:pt x="4333538" y="0"/>
                        </a:cubicBezTo>
                        <a:cubicBezTo>
                          <a:pt x="4428651" y="-21706"/>
                          <a:pt x="4699413" y="17470"/>
                          <a:pt x="4878362" y="0"/>
                        </a:cubicBezTo>
                        <a:cubicBezTo>
                          <a:pt x="5073668" y="-12463"/>
                          <a:pt x="5385929" y="17472"/>
                          <a:pt x="5575738" y="0"/>
                        </a:cubicBezTo>
                        <a:cubicBezTo>
                          <a:pt x="5779084" y="-5548"/>
                          <a:pt x="5826240" y="-4138"/>
                          <a:pt x="6044287" y="0"/>
                        </a:cubicBezTo>
                        <a:cubicBezTo>
                          <a:pt x="6255598" y="-6108"/>
                          <a:pt x="6503370" y="14196"/>
                          <a:pt x="6741662" y="0"/>
                        </a:cubicBezTo>
                        <a:cubicBezTo>
                          <a:pt x="6958729" y="-4453"/>
                          <a:pt x="7077902" y="32075"/>
                          <a:pt x="7362762" y="0"/>
                        </a:cubicBezTo>
                        <a:cubicBezTo>
                          <a:pt x="7658312" y="-30736"/>
                          <a:pt x="7660899" y="9713"/>
                          <a:pt x="7831311" y="0"/>
                        </a:cubicBezTo>
                        <a:cubicBezTo>
                          <a:pt x="7939372" y="9874"/>
                          <a:pt x="8015347" y="71949"/>
                          <a:pt x="8035081" y="203769"/>
                        </a:cubicBezTo>
                        <a:cubicBezTo>
                          <a:pt x="8024884" y="349495"/>
                          <a:pt x="8009750" y="433915"/>
                          <a:pt x="8035081" y="619445"/>
                        </a:cubicBezTo>
                        <a:cubicBezTo>
                          <a:pt x="8041912" y="791951"/>
                          <a:pt x="8031422" y="872447"/>
                          <a:pt x="8035081" y="1018820"/>
                        </a:cubicBezTo>
                        <a:cubicBezTo>
                          <a:pt x="8041053" y="1129344"/>
                          <a:pt x="7959365" y="1232540"/>
                          <a:pt x="7831311" y="1222590"/>
                        </a:cubicBezTo>
                        <a:cubicBezTo>
                          <a:pt x="7655855" y="1231713"/>
                          <a:pt x="7631385" y="1238410"/>
                          <a:pt x="7439038" y="1222590"/>
                        </a:cubicBezTo>
                        <a:cubicBezTo>
                          <a:pt x="7244412" y="1222239"/>
                          <a:pt x="7136352" y="1199107"/>
                          <a:pt x="6894213" y="1222590"/>
                        </a:cubicBezTo>
                        <a:cubicBezTo>
                          <a:pt x="6668327" y="1260844"/>
                          <a:pt x="6497858" y="1241399"/>
                          <a:pt x="6273114" y="1222590"/>
                        </a:cubicBezTo>
                        <a:cubicBezTo>
                          <a:pt x="6103399" y="1215110"/>
                          <a:pt x="6025004" y="1253764"/>
                          <a:pt x="5804564" y="1222590"/>
                        </a:cubicBezTo>
                        <a:cubicBezTo>
                          <a:pt x="5587063" y="1200962"/>
                          <a:pt x="5572848" y="1223689"/>
                          <a:pt x="5488566" y="1222590"/>
                        </a:cubicBezTo>
                        <a:cubicBezTo>
                          <a:pt x="5376189" y="1215146"/>
                          <a:pt x="5175833" y="1205709"/>
                          <a:pt x="4943742" y="1222590"/>
                        </a:cubicBezTo>
                        <a:cubicBezTo>
                          <a:pt x="4721984" y="1220700"/>
                          <a:pt x="4747250" y="1211562"/>
                          <a:pt x="4551468" y="1222590"/>
                        </a:cubicBezTo>
                        <a:cubicBezTo>
                          <a:pt x="4360492" y="1233775"/>
                          <a:pt x="4373563" y="1207330"/>
                          <a:pt x="4235470" y="1222590"/>
                        </a:cubicBezTo>
                        <a:cubicBezTo>
                          <a:pt x="4094993" y="1239743"/>
                          <a:pt x="3980083" y="1206025"/>
                          <a:pt x="3843196" y="1222590"/>
                        </a:cubicBezTo>
                        <a:cubicBezTo>
                          <a:pt x="3684749" y="1233710"/>
                          <a:pt x="3665941" y="1226027"/>
                          <a:pt x="3527198" y="1222590"/>
                        </a:cubicBezTo>
                        <a:cubicBezTo>
                          <a:pt x="3384725" y="1210945"/>
                          <a:pt x="3359280" y="1241171"/>
                          <a:pt x="3211200" y="1222590"/>
                        </a:cubicBezTo>
                        <a:cubicBezTo>
                          <a:pt x="3062593" y="1227144"/>
                          <a:pt x="2927089" y="1209312"/>
                          <a:pt x="2818926" y="1222590"/>
                        </a:cubicBezTo>
                        <a:cubicBezTo>
                          <a:pt x="2718146" y="1220888"/>
                          <a:pt x="2463720" y="1187924"/>
                          <a:pt x="2274102" y="1222590"/>
                        </a:cubicBezTo>
                        <a:cubicBezTo>
                          <a:pt x="2063868" y="1214471"/>
                          <a:pt x="2034021" y="1219548"/>
                          <a:pt x="1958104" y="1222590"/>
                        </a:cubicBezTo>
                        <a:cubicBezTo>
                          <a:pt x="1882531" y="1265266"/>
                          <a:pt x="1471220" y="1242119"/>
                          <a:pt x="1260728" y="1222590"/>
                        </a:cubicBezTo>
                        <a:cubicBezTo>
                          <a:pt x="1019788" y="1183058"/>
                          <a:pt x="636256" y="1287874"/>
                          <a:pt x="203769" y="1222590"/>
                        </a:cubicBezTo>
                        <a:cubicBezTo>
                          <a:pt x="91366" y="1226793"/>
                          <a:pt x="-2316" y="1117392"/>
                          <a:pt x="0" y="1018820"/>
                        </a:cubicBezTo>
                        <a:cubicBezTo>
                          <a:pt x="5762" y="897047"/>
                          <a:pt x="-7631" y="814388"/>
                          <a:pt x="0" y="603144"/>
                        </a:cubicBezTo>
                        <a:cubicBezTo>
                          <a:pt x="7254" y="409230"/>
                          <a:pt x="28885" y="363131"/>
                          <a:pt x="0" y="203769"/>
                        </a:cubicBezTo>
                        <a:close/>
                      </a:path>
                      <a:path w="8035081" h="1222590" fill="none" stroke="0" extrusionOk="0">
                        <a:moveTo>
                          <a:pt x="0" y="203769"/>
                        </a:moveTo>
                        <a:cubicBezTo>
                          <a:pt x="-18128" y="83358"/>
                          <a:pt x="77582" y="-34747"/>
                          <a:pt x="203769" y="0"/>
                        </a:cubicBezTo>
                        <a:cubicBezTo>
                          <a:pt x="311085" y="-5713"/>
                          <a:pt x="391681" y="19535"/>
                          <a:pt x="519767" y="0"/>
                        </a:cubicBezTo>
                        <a:cubicBezTo>
                          <a:pt x="663841" y="-38199"/>
                          <a:pt x="935263" y="-11953"/>
                          <a:pt x="1064591" y="0"/>
                        </a:cubicBezTo>
                        <a:cubicBezTo>
                          <a:pt x="1182767" y="27103"/>
                          <a:pt x="1360821" y="2545"/>
                          <a:pt x="1456865" y="0"/>
                        </a:cubicBezTo>
                        <a:cubicBezTo>
                          <a:pt x="1516426" y="5060"/>
                          <a:pt x="2010497" y="55674"/>
                          <a:pt x="2154241" y="0"/>
                        </a:cubicBezTo>
                        <a:cubicBezTo>
                          <a:pt x="2312094" y="-19704"/>
                          <a:pt x="2380355" y="-9243"/>
                          <a:pt x="2546514" y="0"/>
                        </a:cubicBezTo>
                        <a:cubicBezTo>
                          <a:pt x="2707924" y="46480"/>
                          <a:pt x="2952238" y="-2255"/>
                          <a:pt x="3243890" y="0"/>
                        </a:cubicBezTo>
                        <a:cubicBezTo>
                          <a:pt x="3576959" y="-8634"/>
                          <a:pt x="3416576" y="867"/>
                          <a:pt x="3559887" y="0"/>
                        </a:cubicBezTo>
                        <a:cubicBezTo>
                          <a:pt x="3733817" y="1348"/>
                          <a:pt x="3799867" y="-3098"/>
                          <a:pt x="4028437" y="0"/>
                        </a:cubicBezTo>
                        <a:cubicBezTo>
                          <a:pt x="4252241" y="-13526"/>
                          <a:pt x="4298765" y="2096"/>
                          <a:pt x="4420710" y="0"/>
                        </a:cubicBezTo>
                        <a:cubicBezTo>
                          <a:pt x="4552269" y="10021"/>
                          <a:pt x="4870210" y="12928"/>
                          <a:pt x="5118085" y="0"/>
                        </a:cubicBezTo>
                        <a:cubicBezTo>
                          <a:pt x="5379374" y="-54650"/>
                          <a:pt x="5607622" y="-14856"/>
                          <a:pt x="5815461" y="0"/>
                        </a:cubicBezTo>
                        <a:cubicBezTo>
                          <a:pt x="6012168" y="38377"/>
                          <a:pt x="6196650" y="-1735"/>
                          <a:pt x="6436561" y="0"/>
                        </a:cubicBezTo>
                        <a:cubicBezTo>
                          <a:pt x="6696037" y="-17189"/>
                          <a:pt x="6850273" y="-15427"/>
                          <a:pt x="6981385" y="0"/>
                        </a:cubicBezTo>
                        <a:cubicBezTo>
                          <a:pt x="7117002" y="-18240"/>
                          <a:pt x="7450616" y="-15009"/>
                          <a:pt x="7831311" y="0"/>
                        </a:cubicBezTo>
                        <a:cubicBezTo>
                          <a:pt x="7914966" y="-5921"/>
                          <a:pt x="7999889" y="78551"/>
                          <a:pt x="8035081" y="203769"/>
                        </a:cubicBezTo>
                        <a:cubicBezTo>
                          <a:pt x="8041253" y="302463"/>
                          <a:pt x="8025322" y="406356"/>
                          <a:pt x="8035081" y="586843"/>
                        </a:cubicBezTo>
                        <a:cubicBezTo>
                          <a:pt x="8057272" y="771488"/>
                          <a:pt x="8055974" y="867380"/>
                          <a:pt x="8035081" y="1018820"/>
                        </a:cubicBezTo>
                        <a:cubicBezTo>
                          <a:pt x="8043990" y="1130136"/>
                          <a:pt x="7959464" y="1231215"/>
                          <a:pt x="7831311" y="1222590"/>
                        </a:cubicBezTo>
                        <a:cubicBezTo>
                          <a:pt x="7667712" y="1217333"/>
                          <a:pt x="7555649" y="1211181"/>
                          <a:pt x="7439038" y="1222590"/>
                        </a:cubicBezTo>
                        <a:cubicBezTo>
                          <a:pt x="7281507" y="1231803"/>
                          <a:pt x="7049822" y="1249356"/>
                          <a:pt x="6817938" y="1222590"/>
                        </a:cubicBezTo>
                        <a:cubicBezTo>
                          <a:pt x="6555436" y="1206593"/>
                          <a:pt x="6595992" y="1207818"/>
                          <a:pt x="6501939" y="1222590"/>
                        </a:cubicBezTo>
                        <a:cubicBezTo>
                          <a:pt x="6362698" y="1225583"/>
                          <a:pt x="6125458" y="1196637"/>
                          <a:pt x="5880839" y="1222590"/>
                        </a:cubicBezTo>
                        <a:cubicBezTo>
                          <a:pt x="5613792" y="1234785"/>
                          <a:pt x="5639246" y="1220118"/>
                          <a:pt x="5488566" y="1222590"/>
                        </a:cubicBezTo>
                        <a:cubicBezTo>
                          <a:pt x="5334513" y="1209080"/>
                          <a:pt x="5224560" y="1219740"/>
                          <a:pt x="4943742" y="1222590"/>
                        </a:cubicBezTo>
                        <a:cubicBezTo>
                          <a:pt x="4679495" y="1240183"/>
                          <a:pt x="4749729" y="1219539"/>
                          <a:pt x="4627743" y="1222590"/>
                        </a:cubicBezTo>
                        <a:cubicBezTo>
                          <a:pt x="4510408" y="1213198"/>
                          <a:pt x="4391166" y="1220702"/>
                          <a:pt x="4311745" y="1222590"/>
                        </a:cubicBezTo>
                        <a:cubicBezTo>
                          <a:pt x="4234537" y="1233484"/>
                          <a:pt x="4121074" y="1238184"/>
                          <a:pt x="3995747" y="1222590"/>
                        </a:cubicBezTo>
                        <a:cubicBezTo>
                          <a:pt x="3857453" y="1221636"/>
                          <a:pt x="3768084" y="1240575"/>
                          <a:pt x="3679749" y="1222590"/>
                        </a:cubicBezTo>
                        <a:cubicBezTo>
                          <a:pt x="3583435" y="1185343"/>
                          <a:pt x="3416693" y="1219848"/>
                          <a:pt x="3211200" y="1222590"/>
                        </a:cubicBezTo>
                        <a:cubicBezTo>
                          <a:pt x="3005756" y="1226197"/>
                          <a:pt x="2782580" y="1217045"/>
                          <a:pt x="2513824" y="1222590"/>
                        </a:cubicBezTo>
                        <a:cubicBezTo>
                          <a:pt x="2254906" y="1184688"/>
                          <a:pt x="2228824" y="1230663"/>
                          <a:pt x="1969000" y="1222590"/>
                        </a:cubicBezTo>
                        <a:cubicBezTo>
                          <a:pt x="1702784" y="1205619"/>
                          <a:pt x="1513279" y="1210373"/>
                          <a:pt x="1271625" y="1222590"/>
                        </a:cubicBezTo>
                        <a:cubicBezTo>
                          <a:pt x="990692" y="1213721"/>
                          <a:pt x="1114704" y="1229462"/>
                          <a:pt x="955627" y="1222590"/>
                        </a:cubicBezTo>
                        <a:cubicBezTo>
                          <a:pt x="812153" y="1183114"/>
                          <a:pt x="594660" y="1166525"/>
                          <a:pt x="203769" y="1222590"/>
                        </a:cubicBezTo>
                        <a:cubicBezTo>
                          <a:pt x="95057" y="1236819"/>
                          <a:pt x="-17754" y="1121417"/>
                          <a:pt x="0" y="1018820"/>
                        </a:cubicBezTo>
                        <a:cubicBezTo>
                          <a:pt x="-7662" y="801951"/>
                          <a:pt x="-15799" y="702005"/>
                          <a:pt x="0" y="603144"/>
                        </a:cubicBezTo>
                        <a:cubicBezTo>
                          <a:pt x="17888" y="468869"/>
                          <a:pt x="-6233" y="369592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B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1 000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" name="Picture 2" descr="True And False PNG Free Download - PNG All">
            <a:extLst>
              <a:ext uri="{FF2B5EF4-FFF2-40B4-BE49-F238E27FC236}">
                <a16:creationId xmlns:a16="http://schemas.microsoft.com/office/drawing/2014/main" xmlns="" id="{1319574B-FCF3-E741-CA46-D3120BEB7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098459" y="2034726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rue And False PNG Free Download - PNG All">
            <a:extLst>
              <a:ext uri="{FF2B5EF4-FFF2-40B4-BE49-F238E27FC236}">
                <a16:creationId xmlns:a16="http://schemas.microsoft.com/office/drawing/2014/main" xmlns="" id="{0527E47A-3142-EBC9-705C-2229F7AFA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019560" y="3578229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6E60B790-C467-F810-6BC6-6875E2DC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22221" y="2183233"/>
            <a:ext cx="1374139" cy="13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0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88D8EF-31C6-3D57-85E0-86FAEA974654}"/>
              </a:ext>
            </a:extLst>
          </p:cNvPr>
          <p:cNvSpPr/>
          <p:nvPr/>
        </p:nvSpPr>
        <p:spPr>
          <a:xfrm>
            <a:off x="1174287" y="555362"/>
            <a:ext cx="9957440" cy="110068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>
                    <a:lumMod val="10000"/>
                  </a:schemeClr>
                </a:solidFill>
              </a:rPr>
              <a:t>Đâu là viết tắt của mi-li-lít?</a:t>
            </a:r>
            <a:endParaRPr lang="en-US" sz="4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xmlns="" id="{608AF134-7939-71B6-291E-8291B9D64E6E}"/>
              </a:ext>
            </a:extLst>
          </p:cNvPr>
          <p:cNvSpPr/>
          <p:nvPr/>
        </p:nvSpPr>
        <p:spPr>
          <a:xfrm>
            <a:off x="2135467" y="2083084"/>
            <a:ext cx="8035081" cy="1222590"/>
          </a:xfrm>
          <a:custGeom>
            <a:avLst/>
            <a:gdLst>
              <a:gd name="connsiteX0" fmla="*/ 0 w 9722448"/>
              <a:gd name="connsiteY0" fmla="*/ 246561 h 1479334"/>
              <a:gd name="connsiteX1" fmla="*/ 246561 w 9722448"/>
              <a:gd name="connsiteY1" fmla="*/ 0 h 1479334"/>
              <a:gd name="connsiteX2" fmla="*/ 998092 w 9722448"/>
              <a:gd name="connsiteY2" fmla="*/ 0 h 1479334"/>
              <a:gd name="connsiteX3" fmla="*/ 1749623 w 9722448"/>
              <a:gd name="connsiteY3" fmla="*/ 0 h 1479334"/>
              <a:gd name="connsiteX4" fmla="*/ 2408860 w 9722448"/>
              <a:gd name="connsiteY4" fmla="*/ 0 h 1479334"/>
              <a:gd name="connsiteX5" fmla="*/ 3160391 w 9722448"/>
              <a:gd name="connsiteY5" fmla="*/ 0 h 1479334"/>
              <a:gd name="connsiteX6" fmla="*/ 3911922 w 9722448"/>
              <a:gd name="connsiteY6" fmla="*/ 0 h 1479334"/>
              <a:gd name="connsiteX7" fmla="*/ 4755746 w 9722448"/>
              <a:gd name="connsiteY7" fmla="*/ 0 h 1479334"/>
              <a:gd name="connsiteX8" fmla="*/ 5599570 w 9722448"/>
              <a:gd name="connsiteY8" fmla="*/ 0 h 1479334"/>
              <a:gd name="connsiteX9" fmla="*/ 5981928 w 9722448"/>
              <a:gd name="connsiteY9" fmla="*/ 0 h 1479334"/>
              <a:gd name="connsiteX10" fmla="*/ 6548872 w 9722448"/>
              <a:gd name="connsiteY10" fmla="*/ 0 h 1479334"/>
              <a:gd name="connsiteX11" fmla="*/ 7023523 w 9722448"/>
              <a:gd name="connsiteY11" fmla="*/ 0 h 1479334"/>
              <a:gd name="connsiteX12" fmla="*/ 7867347 w 9722448"/>
              <a:gd name="connsiteY12" fmla="*/ 0 h 1479334"/>
              <a:gd name="connsiteX13" fmla="*/ 8711171 w 9722448"/>
              <a:gd name="connsiteY13" fmla="*/ 0 h 1479334"/>
              <a:gd name="connsiteX14" fmla="*/ 9475887 w 9722448"/>
              <a:gd name="connsiteY14" fmla="*/ 0 h 1479334"/>
              <a:gd name="connsiteX15" fmla="*/ 9722448 w 9722448"/>
              <a:gd name="connsiteY15" fmla="*/ 246561 h 1479334"/>
              <a:gd name="connsiteX16" fmla="*/ 9722448 w 9722448"/>
              <a:gd name="connsiteY16" fmla="*/ 749529 h 1479334"/>
              <a:gd name="connsiteX17" fmla="*/ 9722448 w 9722448"/>
              <a:gd name="connsiteY17" fmla="*/ 1232773 h 1479334"/>
              <a:gd name="connsiteX18" fmla="*/ 9475887 w 9722448"/>
              <a:gd name="connsiteY18" fmla="*/ 1479334 h 1479334"/>
              <a:gd name="connsiteX19" fmla="*/ 8816649 w 9722448"/>
              <a:gd name="connsiteY19" fmla="*/ 1479334 h 1479334"/>
              <a:gd name="connsiteX20" fmla="*/ 8065119 w 9722448"/>
              <a:gd name="connsiteY20" fmla="*/ 1479334 h 1479334"/>
              <a:gd name="connsiteX21" fmla="*/ 7498174 w 9722448"/>
              <a:gd name="connsiteY21" fmla="*/ 1479334 h 1479334"/>
              <a:gd name="connsiteX22" fmla="*/ 6746643 w 9722448"/>
              <a:gd name="connsiteY22" fmla="*/ 1479334 h 1479334"/>
              <a:gd name="connsiteX23" fmla="*/ 6179699 w 9722448"/>
              <a:gd name="connsiteY23" fmla="*/ 1479334 h 1479334"/>
              <a:gd name="connsiteX24" fmla="*/ 5335875 w 9722448"/>
              <a:gd name="connsiteY24" fmla="*/ 1479334 h 1479334"/>
              <a:gd name="connsiteX25" fmla="*/ 4676637 w 9722448"/>
              <a:gd name="connsiteY25" fmla="*/ 1479334 h 1479334"/>
              <a:gd name="connsiteX26" fmla="*/ 4294280 w 9722448"/>
              <a:gd name="connsiteY26" fmla="*/ 1479334 h 1479334"/>
              <a:gd name="connsiteX27" fmla="*/ 3635042 w 9722448"/>
              <a:gd name="connsiteY27" fmla="*/ 1479334 h 1479334"/>
              <a:gd name="connsiteX28" fmla="*/ 2791218 w 9722448"/>
              <a:gd name="connsiteY28" fmla="*/ 1479334 h 1479334"/>
              <a:gd name="connsiteX29" fmla="*/ 2039687 w 9722448"/>
              <a:gd name="connsiteY29" fmla="*/ 1479334 h 1479334"/>
              <a:gd name="connsiteX30" fmla="*/ 1472743 w 9722448"/>
              <a:gd name="connsiteY30" fmla="*/ 1479334 h 1479334"/>
              <a:gd name="connsiteX31" fmla="*/ 246561 w 9722448"/>
              <a:gd name="connsiteY31" fmla="*/ 1479334 h 1479334"/>
              <a:gd name="connsiteX32" fmla="*/ 0 w 9722448"/>
              <a:gd name="connsiteY32" fmla="*/ 1232773 h 1479334"/>
              <a:gd name="connsiteX33" fmla="*/ 0 w 9722448"/>
              <a:gd name="connsiteY33" fmla="*/ 769253 h 1479334"/>
              <a:gd name="connsiteX34" fmla="*/ 0 w 9722448"/>
              <a:gd name="connsiteY34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722448" h="1479334" fill="none" extrusionOk="0">
                <a:moveTo>
                  <a:pt x="0" y="246561"/>
                </a:moveTo>
                <a:cubicBezTo>
                  <a:pt x="17750" y="101160"/>
                  <a:pt x="112751" y="2630"/>
                  <a:pt x="246561" y="0"/>
                </a:cubicBezTo>
                <a:cubicBezTo>
                  <a:pt x="505371" y="-9916"/>
                  <a:pt x="681793" y="-31848"/>
                  <a:pt x="998092" y="0"/>
                </a:cubicBezTo>
                <a:cubicBezTo>
                  <a:pt x="1314391" y="31848"/>
                  <a:pt x="1441410" y="21079"/>
                  <a:pt x="1749623" y="0"/>
                </a:cubicBezTo>
                <a:cubicBezTo>
                  <a:pt x="2057836" y="-21079"/>
                  <a:pt x="2231578" y="9856"/>
                  <a:pt x="2408860" y="0"/>
                </a:cubicBezTo>
                <a:cubicBezTo>
                  <a:pt x="2586142" y="-9856"/>
                  <a:pt x="2893168" y="7096"/>
                  <a:pt x="3160391" y="0"/>
                </a:cubicBezTo>
                <a:cubicBezTo>
                  <a:pt x="3427614" y="-7096"/>
                  <a:pt x="3540252" y="-15738"/>
                  <a:pt x="3911922" y="0"/>
                </a:cubicBezTo>
                <a:cubicBezTo>
                  <a:pt x="4283592" y="15738"/>
                  <a:pt x="4338205" y="28867"/>
                  <a:pt x="4755746" y="0"/>
                </a:cubicBezTo>
                <a:cubicBezTo>
                  <a:pt x="5173287" y="-28867"/>
                  <a:pt x="5334843" y="-35023"/>
                  <a:pt x="5599570" y="0"/>
                </a:cubicBezTo>
                <a:cubicBezTo>
                  <a:pt x="5864297" y="35023"/>
                  <a:pt x="5813739" y="-11412"/>
                  <a:pt x="5981928" y="0"/>
                </a:cubicBezTo>
                <a:cubicBezTo>
                  <a:pt x="6150117" y="11412"/>
                  <a:pt x="6375719" y="-226"/>
                  <a:pt x="6548872" y="0"/>
                </a:cubicBezTo>
                <a:cubicBezTo>
                  <a:pt x="6722025" y="226"/>
                  <a:pt x="6809307" y="-12246"/>
                  <a:pt x="7023523" y="0"/>
                </a:cubicBezTo>
                <a:cubicBezTo>
                  <a:pt x="7237739" y="12246"/>
                  <a:pt x="7679152" y="8317"/>
                  <a:pt x="7867347" y="0"/>
                </a:cubicBezTo>
                <a:cubicBezTo>
                  <a:pt x="8055542" y="-8317"/>
                  <a:pt x="8459784" y="18623"/>
                  <a:pt x="8711171" y="0"/>
                </a:cubicBezTo>
                <a:cubicBezTo>
                  <a:pt x="8962558" y="-18623"/>
                  <a:pt x="9108322" y="25252"/>
                  <a:pt x="9475887" y="0"/>
                </a:cubicBezTo>
                <a:cubicBezTo>
                  <a:pt x="9613172" y="-8339"/>
                  <a:pt x="9708062" y="118771"/>
                  <a:pt x="9722448" y="246561"/>
                </a:cubicBezTo>
                <a:cubicBezTo>
                  <a:pt x="9742052" y="410336"/>
                  <a:pt x="9697711" y="514387"/>
                  <a:pt x="9722448" y="749529"/>
                </a:cubicBezTo>
                <a:cubicBezTo>
                  <a:pt x="9747185" y="984671"/>
                  <a:pt x="9713771" y="1107584"/>
                  <a:pt x="9722448" y="1232773"/>
                </a:cubicBezTo>
                <a:cubicBezTo>
                  <a:pt x="9711962" y="1386389"/>
                  <a:pt x="9628310" y="1450617"/>
                  <a:pt x="9475887" y="1479334"/>
                </a:cubicBezTo>
                <a:cubicBezTo>
                  <a:pt x="9325228" y="1489909"/>
                  <a:pt x="9130790" y="1463568"/>
                  <a:pt x="8816649" y="1479334"/>
                </a:cubicBezTo>
                <a:cubicBezTo>
                  <a:pt x="8502508" y="1495100"/>
                  <a:pt x="8276389" y="1457041"/>
                  <a:pt x="8065119" y="1479334"/>
                </a:cubicBezTo>
                <a:cubicBezTo>
                  <a:pt x="7853849" y="1501628"/>
                  <a:pt x="7763451" y="1502972"/>
                  <a:pt x="7498174" y="1479334"/>
                </a:cubicBezTo>
                <a:cubicBezTo>
                  <a:pt x="7232898" y="1455696"/>
                  <a:pt x="6910463" y="1481492"/>
                  <a:pt x="6746643" y="1479334"/>
                </a:cubicBezTo>
                <a:cubicBezTo>
                  <a:pt x="6582823" y="1477176"/>
                  <a:pt x="6336312" y="1488159"/>
                  <a:pt x="6179699" y="1479334"/>
                </a:cubicBezTo>
                <a:cubicBezTo>
                  <a:pt x="6023086" y="1470509"/>
                  <a:pt x="5606427" y="1514455"/>
                  <a:pt x="5335875" y="1479334"/>
                </a:cubicBezTo>
                <a:cubicBezTo>
                  <a:pt x="5065323" y="1444213"/>
                  <a:pt x="4955627" y="1496614"/>
                  <a:pt x="4676637" y="1479334"/>
                </a:cubicBezTo>
                <a:cubicBezTo>
                  <a:pt x="4397647" y="1462054"/>
                  <a:pt x="4412830" y="1489942"/>
                  <a:pt x="4294280" y="1479334"/>
                </a:cubicBezTo>
                <a:cubicBezTo>
                  <a:pt x="4175730" y="1468726"/>
                  <a:pt x="3923519" y="1491523"/>
                  <a:pt x="3635042" y="1479334"/>
                </a:cubicBezTo>
                <a:cubicBezTo>
                  <a:pt x="3346565" y="1467145"/>
                  <a:pt x="3124325" y="1470392"/>
                  <a:pt x="2791218" y="1479334"/>
                </a:cubicBezTo>
                <a:cubicBezTo>
                  <a:pt x="2458111" y="1488276"/>
                  <a:pt x="2194072" y="1488478"/>
                  <a:pt x="2039687" y="1479334"/>
                </a:cubicBezTo>
                <a:cubicBezTo>
                  <a:pt x="1885302" y="1470190"/>
                  <a:pt x="1740648" y="1459953"/>
                  <a:pt x="1472743" y="1479334"/>
                </a:cubicBezTo>
                <a:cubicBezTo>
                  <a:pt x="1204838" y="1498715"/>
                  <a:pt x="684271" y="1454053"/>
                  <a:pt x="246561" y="1479334"/>
                </a:cubicBezTo>
                <a:cubicBezTo>
                  <a:pt x="101883" y="1481837"/>
                  <a:pt x="-5561" y="1367030"/>
                  <a:pt x="0" y="1232773"/>
                </a:cubicBezTo>
                <a:cubicBezTo>
                  <a:pt x="-10373" y="1017682"/>
                  <a:pt x="-15510" y="977957"/>
                  <a:pt x="0" y="769253"/>
                </a:cubicBezTo>
                <a:cubicBezTo>
                  <a:pt x="15510" y="560549"/>
                  <a:pt x="16516" y="461022"/>
                  <a:pt x="0" y="246561"/>
                </a:cubicBezTo>
                <a:close/>
              </a:path>
              <a:path w="9722448" h="1479334" stroke="0" extrusionOk="0">
                <a:moveTo>
                  <a:pt x="0" y="246561"/>
                </a:moveTo>
                <a:cubicBezTo>
                  <a:pt x="7853" y="85452"/>
                  <a:pt x="91562" y="-456"/>
                  <a:pt x="246561" y="0"/>
                </a:cubicBezTo>
                <a:cubicBezTo>
                  <a:pt x="474627" y="24597"/>
                  <a:pt x="617887" y="-24886"/>
                  <a:pt x="813505" y="0"/>
                </a:cubicBezTo>
                <a:cubicBezTo>
                  <a:pt x="1009123" y="24886"/>
                  <a:pt x="1236776" y="812"/>
                  <a:pt x="1565036" y="0"/>
                </a:cubicBezTo>
                <a:cubicBezTo>
                  <a:pt x="1893296" y="-812"/>
                  <a:pt x="2003342" y="23906"/>
                  <a:pt x="2131980" y="0"/>
                </a:cubicBezTo>
                <a:cubicBezTo>
                  <a:pt x="2260618" y="-23906"/>
                  <a:pt x="2332136" y="-4080"/>
                  <a:pt x="2514338" y="0"/>
                </a:cubicBezTo>
                <a:cubicBezTo>
                  <a:pt x="2696540" y="4080"/>
                  <a:pt x="2840153" y="-19869"/>
                  <a:pt x="2988989" y="0"/>
                </a:cubicBezTo>
                <a:cubicBezTo>
                  <a:pt x="3137825" y="19869"/>
                  <a:pt x="3273865" y="18198"/>
                  <a:pt x="3555934" y="0"/>
                </a:cubicBezTo>
                <a:cubicBezTo>
                  <a:pt x="3838003" y="-18198"/>
                  <a:pt x="3954505" y="-18421"/>
                  <a:pt x="4215171" y="0"/>
                </a:cubicBezTo>
                <a:cubicBezTo>
                  <a:pt x="4475837" y="18421"/>
                  <a:pt x="4599302" y="-23766"/>
                  <a:pt x="4874409" y="0"/>
                </a:cubicBezTo>
                <a:cubicBezTo>
                  <a:pt x="5149516" y="23766"/>
                  <a:pt x="5083481" y="5468"/>
                  <a:pt x="5256767" y="0"/>
                </a:cubicBezTo>
                <a:cubicBezTo>
                  <a:pt x="5430053" y="-5468"/>
                  <a:pt x="5708355" y="-15860"/>
                  <a:pt x="5823711" y="0"/>
                </a:cubicBezTo>
                <a:cubicBezTo>
                  <a:pt x="5939067" y="15860"/>
                  <a:pt x="6312945" y="-30827"/>
                  <a:pt x="6575242" y="0"/>
                </a:cubicBezTo>
                <a:cubicBezTo>
                  <a:pt x="6837539" y="30827"/>
                  <a:pt x="6853871" y="22623"/>
                  <a:pt x="7049893" y="0"/>
                </a:cubicBezTo>
                <a:cubicBezTo>
                  <a:pt x="7245915" y="-22623"/>
                  <a:pt x="7564259" y="11148"/>
                  <a:pt x="7709130" y="0"/>
                </a:cubicBezTo>
                <a:cubicBezTo>
                  <a:pt x="7854001" y="-11148"/>
                  <a:pt x="7995911" y="2776"/>
                  <a:pt x="8276075" y="0"/>
                </a:cubicBezTo>
                <a:cubicBezTo>
                  <a:pt x="8556240" y="-2776"/>
                  <a:pt x="8971568" y="23896"/>
                  <a:pt x="9475887" y="0"/>
                </a:cubicBezTo>
                <a:cubicBezTo>
                  <a:pt x="9634995" y="-13895"/>
                  <a:pt x="9727513" y="77411"/>
                  <a:pt x="9722448" y="246561"/>
                </a:cubicBezTo>
                <a:cubicBezTo>
                  <a:pt x="9716543" y="423513"/>
                  <a:pt x="9725111" y="566710"/>
                  <a:pt x="9722448" y="710081"/>
                </a:cubicBezTo>
                <a:cubicBezTo>
                  <a:pt x="9719785" y="853452"/>
                  <a:pt x="9715797" y="1015107"/>
                  <a:pt x="9722448" y="1232773"/>
                </a:cubicBezTo>
                <a:cubicBezTo>
                  <a:pt x="9725082" y="1358977"/>
                  <a:pt x="9634347" y="1497798"/>
                  <a:pt x="9475887" y="1479334"/>
                </a:cubicBezTo>
                <a:cubicBezTo>
                  <a:pt x="9286883" y="1471229"/>
                  <a:pt x="8906611" y="1469779"/>
                  <a:pt x="8632063" y="1479334"/>
                </a:cubicBezTo>
                <a:cubicBezTo>
                  <a:pt x="8357515" y="1488889"/>
                  <a:pt x="8034471" y="1462274"/>
                  <a:pt x="7880532" y="1479334"/>
                </a:cubicBezTo>
                <a:cubicBezTo>
                  <a:pt x="7726593" y="1496394"/>
                  <a:pt x="7530132" y="1482696"/>
                  <a:pt x="7405881" y="1479334"/>
                </a:cubicBezTo>
                <a:cubicBezTo>
                  <a:pt x="7281630" y="1475972"/>
                  <a:pt x="6765005" y="1447156"/>
                  <a:pt x="6562057" y="1479334"/>
                </a:cubicBezTo>
                <a:cubicBezTo>
                  <a:pt x="6359109" y="1511512"/>
                  <a:pt x="6129296" y="1503004"/>
                  <a:pt x="5995113" y="1479334"/>
                </a:cubicBezTo>
                <a:cubicBezTo>
                  <a:pt x="5860930" y="1455664"/>
                  <a:pt x="5636777" y="1480418"/>
                  <a:pt x="5428168" y="1479334"/>
                </a:cubicBezTo>
                <a:cubicBezTo>
                  <a:pt x="5219559" y="1478250"/>
                  <a:pt x="4945217" y="1492001"/>
                  <a:pt x="4676637" y="1479334"/>
                </a:cubicBezTo>
                <a:cubicBezTo>
                  <a:pt x="4408057" y="1466667"/>
                  <a:pt x="4310247" y="1493055"/>
                  <a:pt x="4017400" y="1479334"/>
                </a:cubicBezTo>
                <a:cubicBezTo>
                  <a:pt x="3724553" y="1465613"/>
                  <a:pt x="3816832" y="1475569"/>
                  <a:pt x="3635042" y="1479334"/>
                </a:cubicBezTo>
                <a:cubicBezTo>
                  <a:pt x="3453252" y="1483099"/>
                  <a:pt x="3251575" y="1504385"/>
                  <a:pt x="2883511" y="1479334"/>
                </a:cubicBezTo>
                <a:cubicBezTo>
                  <a:pt x="2515447" y="1454283"/>
                  <a:pt x="2506905" y="1503980"/>
                  <a:pt x="2316567" y="1479334"/>
                </a:cubicBezTo>
                <a:cubicBezTo>
                  <a:pt x="2126229" y="1454688"/>
                  <a:pt x="1969926" y="1453543"/>
                  <a:pt x="1749623" y="1479334"/>
                </a:cubicBezTo>
                <a:cubicBezTo>
                  <a:pt x="1529320" y="1505125"/>
                  <a:pt x="1237952" y="1516435"/>
                  <a:pt x="905799" y="1479334"/>
                </a:cubicBezTo>
                <a:cubicBezTo>
                  <a:pt x="573646" y="1442233"/>
                  <a:pt x="455702" y="1454530"/>
                  <a:pt x="246561" y="1479334"/>
                </a:cubicBezTo>
                <a:cubicBezTo>
                  <a:pt x="106803" y="1447366"/>
                  <a:pt x="31973" y="1357599"/>
                  <a:pt x="0" y="1232773"/>
                </a:cubicBezTo>
                <a:cubicBezTo>
                  <a:pt x="-24381" y="1122216"/>
                  <a:pt x="-22509" y="886929"/>
                  <a:pt x="0" y="719943"/>
                </a:cubicBezTo>
                <a:cubicBezTo>
                  <a:pt x="22509" y="552957"/>
                  <a:pt x="-9311" y="398976"/>
                  <a:pt x="0" y="246561"/>
                </a:cubicBezTo>
                <a:close/>
              </a:path>
            </a:pathLst>
          </a:custGeom>
          <a:solidFill>
            <a:srgbClr val="D2F5F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40436001">
                  <a:custGeom>
                    <a:avLst/>
                    <a:gdLst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824869 w 8035081"/>
                      <a:gd name="connsiteY2" fmla="*/ 0 h 1222590"/>
                      <a:gd name="connsiteX3" fmla="*/ 1445969 w 8035081"/>
                      <a:gd name="connsiteY3" fmla="*/ 0 h 1222590"/>
                      <a:gd name="connsiteX4" fmla="*/ 1990793 w 8035081"/>
                      <a:gd name="connsiteY4" fmla="*/ 0 h 1222590"/>
                      <a:gd name="connsiteX5" fmla="*/ 2611893 w 8035081"/>
                      <a:gd name="connsiteY5" fmla="*/ 0 h 1222590"/>
                      <a:gd name="connsiteX6" fmla="*/ 3232993 w 8035081"/>
                      <a:gd name="connsiteY6" fmla="*/ 0 h 1222590"/>
                      <a:gd name="connsiteX7" fmla="*/ 3930368 w 8035081"/>
                      <a:gd name="connsiteY7" fmla="*/ 0 h 1222590"/>
                      <a:gd name="connsiteX8" fmla="*/ 4627743 w 8035081"/>
                      <a:gd name="connsiteY8" fmla="*/ 0 h 1222590"/>
                      <a:gd name="connsiteX9" fmla="*/ 4943742 w 8035081"/>
                      <a:gd name="connsiteY9" fmla="*/ 0 h 1222590"/>
                      <a:gd name="connsiteX10" fmla="*/ 5412290 w 8035081"/>
                      <a:gd name="connsiteY10" fmla="*/ 0 h 1222590"/>
                      <a:gd name="connsiteX11" fmla="*/ 5804564 w 8035081"/>
                      <a:gd name="connsiteY11" fmla="*/ 0 h 1222590"/>
                      <a:gd name="connsiteX12" fmla="*/ 6501939 w 8035081"/>
                      <a:gd name="connsiteY12" fmla="*/ 0 h 1222590"/>
                      <a:gd name="connsiteX13" fmla="*/ 7199314 w 8035081"/>
                      <a:gd name="connsiteY13" fmla="*/ 0 h 1222590"/>
                      <a:gd name="connsiteX14" fmla="*/ 7831311 w 8035081"/>
                      <a:gd name="connsiteY14" fmla="*/ 0 h 1222590"/>
                      <a:gd name="connsiteX15" fmla="*/ 8035081 w 8035081"/>
                      <a:gd name="connsiteY15" fmla="*/ 203769 h 1222590"/>
                      <a:gd name="connsiteX16" fmla="*/ 8035081 w 8035081"/>
                      <a:gd name="connsiteY16" fmla="*/ 619445 h 1222590"/>
                      <a:gd name="connsiteX17" fmla="*/ 8035081 w 8035081"/>
                      <a:gd name="connsiteY17" fmla="*/ 1018820 h 1222590"/>
                      <a:gd name="connsiteX18" fmla="*/ 7831311 w 8035081"/>
                      <a:gd name="connsiteY18" fmla="*/ 1222590 h 1222590"/>
                      <a:gd name="connsiteX19" fmla="*/ 7286486 w 8035081"/>
                      <a:gd name="connsiteY19" fmla="*/ 1222590 h 1222590"/>
                      <a:gd name="connsiteX20" fmla="*/ 6665387 w 8035081"/>
                      <a:gd name="connsiteY20" fmla="*/ 1222590 h 1222590"/>
                      <a:gd name="connsiteX21" fmla="*/ 6196838 w 8035081"/>
                      <a:gd name="connsiteY21" fmla="*/ 1222590 h 1222590"/>
                      <a:gd name="connsiteX22" fmla="*/ 5575738 w 8035081"/>
                      <a:gd name="connsiteY22" fmla="*/ 1222590 h 1222590"/>
                      <a:gd name="connsiteX23" fmla="*/ 5107189 w 8035081"/>
                      <a:gd name="connsiteY23" fmla="*/ 1222590 h 1222590"/>
                      <a:gd name="connsiteX24" fmla="*/ 4409814 w 8035081"/>
                      <a:gd name="connsiteY24" fmla="*/ 1222590 h 1222590"/>
                      <a:gd name="connsiteX25" fmla="*/ 3864989 w 8035081"/>
                      <a:gd name="connsiteY25" fmla="*/ 1222590 h 1222590"/>
                      <a:gd name="connsiteX26" fmla="*/ 3548991 w 8035081"/>
                      <a:gd name="connsiteY26" fmla="*/ 1222590 h 1222590"/>
                      <a:gd name="connsiteX27" fmla="*/ 3004166 w 8035081"/>
                      <a:gd name="connsiteY27" fmla="*/ 1222590 h 1222590"/>
                      <a:gd name="connsiteX28" fmla="*/ 2306791 w 8035081"/>
                      <a:gd name="connsiteY28" fmla="*/ 1222590 h 1222590"/>
                      <a:gd name="connsiteX29" fmla="*/ 1685691 w 8035081"/>
                      <a:gd name="connsiteY29" fmla="*/ 1222590 h 1222590"/>
                      <a:gd name="connsiteX30" fmla="*/ 1217142 w 8035081"/>
                      <a:gd name="connsiteY30" fmla="*/ 1222590 h 1222590"/>
                      <a:gd name="connsiteX31" fmla="*/ 203769 w 8035081"/>
                      <a:gd name="connsiteY31" fmla="*/ 1222590 h 1222590"/>
                      <a:gd name="connsiteX32" fmla="*/ 0 w 8035081"/>
                      <a:gd name="connsiteY32" fmla="*/ 1018820 h 1222590"/>
                      <a:gd name="connsiteX33" fmla="*/ 0 w 8035081"/>
                      <a:gd name="connsiteY33" fmla="*/ 635746 h 1222590"/>
                      <a:gd name="connsiteX34" fmla="*/ 0 w 8035081"/>
                      <a:gd name="connsiteY34" fmla="*/ 203769 h 1222590"/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672318 w 8035081"/>
                      <a:gd name="connsiteY2" fmla="*/ 0 h 1222590"/>
                      <a:gd name="connsiteX3" fmla="*/ 1293418 w 8035081"/>
                      <a:gd name="connsiteY3" fmla="*/ 0 h 1222590"/>
                      <a:gd name="connsiteX4" fmla="*/ 1761966 w 8035081"/>
                      <a:gd name="connsiteY4" fmla="*/ 0 h 1222590"/>
                      <a:gd name="connsiteX5" fmla="*/ 2077965 w 8035081"/>
                      <a:gd name="connsiteY5" fmla="*/ 0 h 1222590"/>
                      <a:gd name="connsiteX6" fmla="*/ 2470238 w 8035081"/>
                      <a:gd name="connsiteY6" fmla="*/ 0 h 1222590"/>
                      <a:gd name="connsiteX7" fmla="*/ 2938788 w 8035081"/>
                      <a:gd name="connsiteY7" fmla="*/ 0 h 1222590"/>
                      <a:gd name="connsiteX8" fmla="*/ 3483612 w 8035081"/>
                      <a:gd name="connsiteY8" fmla="*/ 0 h 1222590"/>
                      <a:gd name="connsiteX9" fmla="*/ 4028437 w 8035081"/>
                      <a:gd name="connsiteY9" fmla="*/ 0 h 1222590"/>
                      <a:gd name="connsiteX10" fmla="*/ 4344435 w 8035081"/>
                      <a:gd name="connsiteY10" fmla="*/ 0 h 1222590"/>
                      <a:gd name="connsiteX11" fmla="*/ 4812984 w 8035081"/>
                      <a:gd name="connsiteY11" fmla="*/ 0 h 1222590"/>
                      <a:gd name="connsiteX12" fmla="*/ 5434084 w 8035081"/>
                      <a:gd name="connsiteY12" fmla="*/ 0 h 1222590"/>
                      <a:gd name="connsiteX13" fmla="*/ 5826357 w 8035081"/>
                      <a:gd name="connsiteY13" fmla="*/ 0 h 1222590"/>
                      <a:gd name="connsiteX14" fmla="*/ 6371181 w 8035081"/>
                      <a:gd name="connsiteY14" fmla="*/ 0 h 1222590"/>
                      <a:gd name="connsiteX15" fmla="*/ 6839731 w 8035081"/>
                      <a:gd name="connsiteY15" fmla="*/ 0 h 1222590"/>
                      <a:gd name="connsiteX16" fmla="*/ 7831311 w 8035081"/>
                      <a:gd name="connsiteY16" fmla="*/ 0 h 1222590"/>
                      <a:gd name="connsiteX17" fmla="*/ 8035081 w 8035081"/>
                      <a:gd name="connsiteY17" fmla="*/ 203769 h 1222590"/>
                      <a:gd name="connsiteX18" fmla="*/ 8035081 w 8035081"/>
                      <a:gd name="connsiteY18" fmla="*/ 586843 h 1222590"/>
                      <a:gd name="connsiteX19" fmla="*/ 8035081 w 8035081"/>
                      <a:gd name="connsiteY19" fmla="*/ 1018820 h 1222590"/>
                      <a:gd name="connsiteX20" fmla="*/ 7831311 w 8035081"/>
                      <a:gd name="connsiteY20" fmla="*/ 1222590 h 1222590"/>
                      <a:gd name="connsiteX21" fmla="*/ 7133936 w 8035081"/>
                      <a:gd name="connsiteY21" fmla="*/ 1222590 h 1222590"/>
                      <a:gd name="connsiteX22" fmla="*/ 6512836 w 8035081"/>
                      <a:gd name="connsiteY22" fmla="*/ 1222590 h 1222590"/>
                      <a:gd name="connsiteX23" fmla="*/ 6120562 w 8035081"/>
                      <a:gd name="connsiteY23" fmla="*/ 1222590 h 1222590"/>
                      <a:gd name="connsiteX24" fmla="*/ 5423187 w 8035081"/>
                      <a:gd name="connsiteY24" fmla="*/ 1222590 h 1222590"/>
                      <a:gd name="connsiteX25" fmla="*/ 4954638 w 8035081"/>
                      <a:gd name="connsiteY25" fmla="*/ 1222590 h 1222590"/>
                      <a:gd name="connsiteX26" fmla="*/ 4486089 w 8035081"/>
                      <a:gd name="connsiteY26" fmla="*/ 1222590 h 1222590"/>
                      <a:gd name="connsiteX27" fmla="*/ 3864989 w 8035081"/>
                      <a:gd name="connsiteY27" fmla="*/ 1222590 h 1222590"/>
                      <a:gd name="connsiteX28" fmla="*/ 3320165 w 8035081"/>
                      <a:gd name="connsiteY28" fmla="*/ 1222590 h 1222590"/>
                      <a:gd name="connsiteX29" fmla="*/ 3004166 w 8035081"/>
                      <a:gd name="connsiteY29" fmla="*/ 1222590 h 1222590"/>
                      <a:gd name="connsiteX30" fmla="*/ 2383066 w 8035081"/>
                      <a:gd name="connsiteY30" fmla="*/ 1222590 h 1222590"/>
                      <a:gd name="connsiteX31" fmla="*/ 1914518 w 8035081"/>
                      <a:gd name="connsiteY31" fmla="*/ 1222590 h 1222590"/>
                      <a:gd name="connsiteX32" fmla="*/ 1445969 w 8035081"/>
                      <a:gd name="connsiteY32" fmla="*/ 1222590 h 1222590"/>
                      <a:gd name="connsiteX33" fmla="*/ 748594 w 8035081"/>
                      <a:gd name="connsiteY33" fmla="*/ 1222590 h 1222590"/>
                      <a:gd name="connsiteX34" fmla="*/ 203769 w 8035081"/>
                      <a:gd name="connsiteY34" fmla="*/ 1222590 h 1222590"/>
                      <a:gd name="connsiteX35" fmla="*/ 0 w 8035081"/>
                      <a:gd name="connsiteY35" fmla="*/ 1018820 h 1222590"/>
                      <a:gd name="connsiteX36" fmla="*/ 0 w 8035081"/>
                      <a:gd name="connsiteY36" fmla="*/ 594994 h 1222590"/>
                      <a:gd name="connsiteX37" fmla="*/ 0 w 8035081"/>
                      <a:gd name="connsiteY37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035081" h="1222590" fill="none" extrusionOk="0">
                        <a:moveTo>
                          <a:pt x="0" y="203769"/>
                        </a:moveTo>
                        <a:cubicBezTo>
                          <a:pt x="9999" y="84443"/>
                          <a:pt x="107755" y="-11256"/>
                          <a:pt x="203769" y="0"/>
                        </a:cubicBezTo>
                        <a:cubicBezTo>
                          <a:pt x="400235" y="1463"/>
                          <a:pt x="581065" y="-5116"/>
                          <a:pt x="824869" y="0"/>
                        </a:cubicBezTo>
                        <a:cubicBezTo>
                          <a:pt x="1092317" y="38501"/>
                          <a:pt x="1197058" y="24954"/>
                          <a:pt x="1445969" y="0"/>
                        </a:cubicBezTo>
                        <a:cubicBezTo>
                          <a:pt x="1677708" y="-379"/>
                          <a:pt x="1850172" y="7319"/>
                          <a:pt x="1990793" y="0"/>
                        </a:cubicBezTo>
                        <a:cubicBezTo>
                          <a:pt x="2170651" y="17669"/>
                          <a:pt x="2393040" y="-48825"/>
                          <a:pt x="2611893" y="0"/>
                        </a:cubicBezTo>
                        <a:cubicBezTo>
                          <a:pt x="2819403" y="-18427"/>
                          <a:pt x="2922692" y="-10336"/>
                          <a:pt x="3232993" y="0"/>
                        </a:cubicBezTo>
                        <a:cubicBezTo>
                          <a:pt x="3536509" y="13729"/>
                          <a:pt x="3586003" y="16426"/>
                          <a:pt x="3930368" y="0"/>
                        </a:cubicBezTo>
                        <a:cubicBezTo>
                          <a:pt x="4283285" y="-11225"/>
                          <a:pt x="4389968" y="-33715"/>
                          <a:pt x="4627743" y="0"/>
                        </a:cubicBezTo>
                        <a:cubicBezTo>
                          <a:pt x="4847978" y="18064"/>
                          <a:pt x="4799321" y="-6273"/>
                          <a:pt x="4943742" y="0"/>
                        </a:cubicBezTo>
                        <a:cubicBezTo>
                          <a:pt x="5057359" y="19178"/>
                          <a:pt x="5264129" y="-6739"/>
                          <a:pt x="5412290" y="0"/>
                        </a:cubicBezTo>
                        <a:cubicBezTo>
                          <a:pt x="5559855" y="2205"/>
                          <a:pt x="5621965" y="-17460"/>
                          <a:pt x="5804564" y="0"/>
                        </a:cubicBezTo>
                        <a:cubicBezTo>
                          <a:pt x="5964515" y="38546"/>
                          <a:pt x="6351605" y="-2315"/>
                          <a:pt x="6501939" y="0"/>
                        </a:cubicBezTo>
                        <a:cubicBezTo>
                          <a:pt x="6648443" y="-53436"/>
                          <a:pt x="6995257" y="-32943"/>
                          <a:pt x="7199314" y="0"/>
                        </a:cubicBezTo>
                        <a:cubicBezTo>
                          <a:pt x="7406830" y="-35358"/>
                          <a:pt x="7506214" y="9989"/>
                          <a:pt x="7831311" y="0"/>
                        </a:cubicBezTo>
                        <a:cubicBezTo>
                          <a:pt x="7928984" y="478"/>
                          <a:pt x="8013486" y="85754"/>
                          <a:pt x="8035081" y="203769"/>
                        </a:cubicBezTo>
                        <a:cubicBezTo>
                          <a:pt x="8065955" y="350922"/>
                          <a:pt x="8028284" y="414794"/>
                          <a:pt x="8035081" y="619445"/>
                        </a:cubicBezTo>
                        <a:cubicBezTo>
                          <a:pt x="8055103" y="837602"/>
                          <a:pt x="8043983" y="909768"/>
                          <a:pt x="8035081" y="1018820"/>
                        </a:cubicBezTo>
                        <a:cubicBezTo>
                          <a:pt x="8019489" y="1157535"/>
                          <a:pt x="7952538" y="1196860"/>
                          <a:pt x="7831311" y="1222590"/>
                        </a:cubicBezTo>
                        <a:cubicBezTo>
                          <a:pt x="7716973" y="1236485"/>
                          <a:pt x="7533651" y="1218669"/>
                          <a:pt x="7286486" y="1222590"/>
                        </a:cubicBezTo>
                        <a:cubicBezTo>
                          <a:pt x="7020876" y="1196879"/>
                          <a:pt x="6822834" y="1225243"/>
                          <a:pt x="6665387" y="1222590"/>
                        </a:cubicBezTo>
                        <a:cubicBezTo>
                          <a:pt x="6491146" y="1243101"/>
                          <a:pt x="6415026" y="1239630"/>
                          <a:pt x="6196838" y="1222590"/>
                        </a:cubicBezTo>
                        <a:cubicBezTo>
                          <a:pt x="5966368" y="1192809"/>
                          <a:pt x="5718837" y="1225039"/>
                          <a:pt x="5575738" y="1222590"/>
                        </a:cubicBezTo>
                        <a:cubicBezTo>
                          <a:pt x="5435259" y="1217165"/>
                          <a:pt x="5247756" y="1243394"/>
                          <a:pt x="5107189" y="1222590"/>
                        </a:cubicBezTo>
                        <a:cubicBezTo>
                          <a:pt x="4970805" y="1183602"/>
                          <a:pt x="4638745" y="1219990"/>
                          <a:pt x="4409814" y="1222590"/>
                        </a:cubicBezTo>
                        <a:cubicBezTo>
                          <a:pt x="4189080" y="1195968"/>
                          <a:pt x="4100787" y="1232751"/>
                          <a:pt x="3864989" y="1222590"/>
                        </a:cubicBezTo>
                        <a:cubicBezTo>
                          <a:pt x="3629521" y="1205462"/>
                          <a:pt x="3643724" y="1228077"/>
                          <a:pt x="3548991" y="1222590"/>
                        </a:cubicBezTo>
                        <a:cubicBezTo>
                          <a:pt x="3491214" y="1192923"/>
                          <a:pt x="3232043" y="1241732"/>
                          <a:pt x="3004166" y="1222590"/>
                        </a:cubicBezTo>
                        <a:cubicBezTo>
                          <a:pt x="2761160" y="1238342"/>
                          <a:pt x="2591690" y="1204150"/>
                          <a:pt x="2306791" y="1222590"/>
                        </a:cubicBezTo>
                        <a:cubicBezTo>
                          <a:pt x="2028454" y="1223892"/>
                          <a:pt x="1812126" y="1237215"/>
                          <a:pt x="1685691" y="1222590"/>
                        </a:cubicBezTo>
                        <a:cubicBezTo>
                          <a:pt x="1558167" y="1221363"/>
                          <a:pt x="1429380" y="1189151"/>
                          <a:pt x="1217142" y="1222590"/>
                        </a:cubicBezTo>
                        <a:cubicBezTo>
                          <a:pt x="946841" y="1176840"/>
                          <a:pt x="560543" y="1181895"/>
                          <a:pt x="203769" y="1222590"/>
                        </a:cubicBezTo>
                        <a:cubicBezTo>
                          <a:pt x="74342" y="1216237"/>
                          <a:pt x="-15059" y="1118356"/>
                          <a:pt x="0" y="1018820"/>
                        </a:cubicBezTo>
                        <a:cubicBezTo>
                          <a:pt x="-6102" y="842814"/>
                          <a:pt x="-14570" y="808478"/>
                          <a:pt x="0" y="635746"/>
                        </a:cubicBezTo>
                        <a:cubicBezTo>
                          <a:pt x="-477" y="459306"/>
                          <a:pt x="20407" y="378085"/>
                          <a:pt x="0" y="203769"/>
                        </a:cubicBezTo>
                        <a:close/>
                      </a:path>
                      <a:path w="8035081" h="1222590" stroke="0" extrusionOk="0">
                        <a:moveTo>
                          <a:pt x="0" y="203769"/>
                        </a:moveTo>
                        <a:cubicBezTo>
                          <a:pt x="3683" y="66814"/>
                          <a:pt x="57249" y="-719"/>
                          <a:pt x="203769" y="0"/>
                        </a:cubicBezTo>
                        <a:cubicBezTo>
                          <a:pt x="398890" y="5680"/>
                          <a:pt x="532846" y="-21295"/>
                          <a:pt x="672318" y="0"/>
                        </a:cubicBezTo>
                        <a:cubicBezTo>
                          <a:pt x="842876" y="-19932"/>
                          <a:pt x="1018303" y="-1651"/>
                          <a:pt x="1293418" y="0"/>
                        </a:cubicBezTo>
                        <a:cubicBezTo>
                          <a:pt x="1565174" y="-23311"/>
                          <a:pt x="1641648" y="33394"/>
                          <a:pt x="1761966" y="0"/>
                        </a:cubicBezTo>
                        <a:cubicBezTo>
                          <a:pt x="1879702" y="-14499"/>
                          <a:pt x="1938192" y="-372"/>
                          <a:pt x="2077965" y="0"/>
                        </a:cubicBezTo>
                        <a:cubicBezTo>
                          <a:pt x="2223941" y="1479"/>
                          <a:pt x="2349472" y="-20029"/>
                          <a:pt x="2470238" y="0"/>
                        </a:cubicBezTo>
                        <a:cubicBezTo>
                          <a:pt x="2606056" y="36776"/>
                          <a:pt x="2706724" y="21682"/>
                          <a:pt x="2938788" y="0"/>
                        </a:cubicBezTo>
                        <a:cubicBezTo>
                          <a:pt x="3158247" y="-26121"/>
                          <a:pt x="3259080" y="-13271"/>
                          <a:pt x="3483612" y="0"/>
                        </a:cubicBezTo>
                        <a:cubicBezTo>
                          <a:pt x="3697083" y="36442"/>
                          <a:pt x="3806170" y="-7421"/>
                          <a:pt x="4028437" y="0"/>
                        </a:cubicBezTo>
                        <a:cubicBezTo>
                          <a:pt x="4257534" y="23544"/>
                          <a:pt x="4191371" y="5416"/>
                          <a:pt x="4344435" y="0"/>
                        </a:cubicBezTo>
                        <a:cubicBezTo>
                          <a:pt x="4480881" y="-1684"/>
                          <a:pt x="4700660" y="-7723"/>
                          <a:pt x="4812984" y="0"/>
                        </a:cubicBezTo>
                        <a:cubicBezTo>
                          <a:pt x="4898246" y="15954"/>
                          <a:pt x="5267391" y="-38217"/>
                          <a:pt x="5434084" y="0"/>
                        </a:cubicBezTo>
                        <a:cubicBezTo>
                          <a:pt x="5650035" y="26800"/>
                          <a:pt x="5667249" y="21105"/>
                          <a:pt x="5826357" y="0"/>
                        </a:cubicBezTo>
                        <a:cubicBezTo>
                          <a:pt x="5998021" y="-6631"/>
                          <a:pt x="6262418" y="-2882"/>
                          <a:pt x="6371181" y="0"/>
                        </a:cubicBezTo>
                        <a:cubicBezTo>
                          <a:pt x="6501314" y="-15763"/>
                          <a:pt x="6615655" y="257"/>
                          <a:pt x="6839731" y="0"/>
                        </a:cubicBezTo>
                        <a:cubicBezTo>
                          <a:pt x="7068781" y="6689"/>
                          <a:pt x="7368583" y="-13775"/>
                          <a:pt x="7831311" y="0"/>
                        </a:cubicBezTo>
                        <a:cubicBezTo>
                          <a:pt x="7967973" y="-12665"/>
                          <a:pt x="8041281" y="42313"/>
                          <a:pt x="8035081" y="203769"/>
                        </a:cubicBezTo>
                        <a:cubicBezTo>
                          <a:pt x="8011799" y="333389"/>
                          <a:pt x="8040415" y="451973"/>
                          <a:pt x="8035081" y="586843"/>
                        </a:cubicBezTo>
                        <a:cubicBezTo>
                          <a:pt x="8039897" y="676968"/>
                          <a:pt x="8022380" y="835856"/>
                          <a:pt x="8035081" y="1018820"/>
                        </a:cubicBezTo>
                        <a:cubicBezTo>
                          <a:pt x="8007176" y="1123789"/>
                          <a:pt x="7948160" y="1244405"/>
                          <a:pt x="7831311" y="1222590"/>
                        </a:cubicBezTo>
                        <a:cubicBezTo>
                          <a:pt x="7703411" y="1232134"/>
                          <a:pt x="7325775" y="1175955"/>
                          <a:pt x="7133936" y="1222590"/>
                        </a:cubicBezTo>
                        <a:cubicBezTo>
                          <a:pt x="6884872" y="1231187"/>
                          <a:pt x="6610447" y="1205065"/>
                          <a:pt x="6512836" y="1222590"/>
                        </a:cubicBezTo>
                        <a:cubicBezTo>
                          <a:pt x="6365959" y="1248393"/>
                          <a:pt x="6214456" y="1233271"/>
                          <a:pt x="6120562" y="1222590"/>
                        </a:cubicBezTo>
                        <a:cubicBezTo>
                          <a:pt x="5993355" y="1214602"/>
                          <a:pt x="5574317" y="1230195"/>
                          <a:pt x="5423187" y="1222590"/>
                        </a:cubicBezTo>
                        <a:cubicBezTo>
                          <a:pt x="5230022" y="1240988"/>
                          <a:pt x="5058066" y="1232706"/>
                          <a:pt x="4954638" y="1222590"/>
                        </a:cubicBezTo>
                        <a:cubicBezTo>
                          <a:pt x="4862864" y="1238972"/>
                          <a:pt x="4626086" y="1222491"/>
                          <a:pt x="4486089" y="1222590"/>
                        </a:cubicBezTo>
                        <a:cubicBezTo>
                          <a:pt x="4319026" y="1236948"/>
                          <a:pt x="4121913" y="1269018"/>
                          <a:pt x="3864989" y="1222590"/>
                        </a:cubicBezTo>
                        <a:cubicBezTo>
                          <a:pt x="3659444" y="1199710"/>
                          <a:pt x="3561903" y="1251913"/>
                          <a:pt x="3320165" y="1222590"/>
                        </a:cubicBezTo>
                        <a:cubicBezTo>
                          <a:pt x="3067302" y="1220655"/>
                          <a:pt x="3147256" y="1221371"/>
                          <a:pt x="3004166" y="1222590"/>
                        </a:cubicBezTo>
                        <a:cubicBezTo>
                          <a:pt x="2847652" y="1198598"/>
                          <a:pt x="2699005" y="1243989"/>
                          <a:pt x="2383066" y="1222590"/>
                        </a:cubicBezTo>
                        <a:cubicBezTo>
                          <a:pt x="2083027" y="1198060"/>
                          <a:pt x="2074213" y="1235369"/>
                          <a:pt x="1914518" y="1222590"/>
                        </a:cubicBezTo>
                        <a:cubicBezTo>
                          <a:pt x="1756082" y="1197752"/>
                          <a:pt x="1622266" y="1214961"/>
                          <a:pt x="1445969" y="1222590"/>
                        </a:cubicBezTo>
                        <a:cubicBezTo>
                          <a:pt x="1274767" y="1234333"/>
                          <a:pt x="995292" y="1222346"/>
                          <a:pt x="748594" y="1222590"/>
                        </a:cubicBezTo>
                        <a:cubicBezTo>
                          <a:pt x="490860" y="1180121"/>
                          <a:pt x="377189" y="1194543"/>
                          <a:pt x="203769" y="1222590"/>
                        </a:cubicBezTo>
                        <a:cubicBezTo>
                          <a:pt x="80566" y="1178416"/>
                          <a:pt x="29794" y="1128413"/>
                          <a:pt x="0" y="1018820"/>
                        </a:cubicBezTo>
                        <a:cubicBezTo>
                          <a:pt x="-26735" y="925083"/>
                          <a:pt x="-2340" y="745463"/>
                          <a:pt x="0" y="594994"/>
                        </a:cubicBezTo>
                        <a:cubicBezTo>
                          <a:pt x="23250" y="460766"/>
                          <a:pt x="-14399" y="339744"/>
                          <a:pt x="0" y="203769"/>
                        </a:cubicBezTo>
                        <a:close/>
                      </a:path>
                      <a:path w="8035081" h="1222590" fill="none" stroke="0" extrusionOk="0">
                        <a:moveTo>
                          <a:pt x="0" y="203769"/>
                        </a:moveTo>
                        <a:cubicBezTo>
                          <a:pt x="22119" y="59945"/>
                          <a:pt x="90350" y="2104"/>
                          <a:pt x="203769" y="0"/>
                        </a:cubicBezTo>
                        <a:cubicBezTo>
                          <a:pt x="423760" y="-6112"/>
                          <a:pt x="569005" y="-35763"/>
                          <a:pt x="824869" y="0"/>
                        </a:cubicBezTo>
                        <a:cubicBezTo>
                          <a:pt x="1078308" y="8526"/>
                          <a:pt x="1184091" y="42106"/>
                          <a:pt x="1445969" y="0"/>
                        </a:cubicBezTo>
                        <a:cubicBezTo>
                          <a:pt x="1689271" y="-9351"/>
                          <a:pt x="1861004" y="-1884"/>
                          <a:pt x="1990793" y="0"/>
                        </a:cubicBezTo>
                        <a:cubicBezTo>
                          <a:pt x="2143857" y="21502"/>
                          <a:pt x="2386485" y="25378"/>
                          <a:pt x="2611893" y="0"/>
                        </a:cubicBezTo>
                        <a:cubicBezTo>
                          <a:pt x="2837067" y="-8399"/>
                          <a:pt x="2938746" y="-14285"/>
                          <a:pt x="3232993" y="0"/>
                        </a:cubicBezTo>
                        <a:cubicBezTo>
                          <a:pt x="3541770" y="2203"/>
                          <a:pt x="3581893" y="31228"/>
                          <a:pt x="3930368" y="0"/>
                        </a:cubicBezTo>
                        <a:cubicBezTo>
                          <a:pt x="4281894" y="2293"/>
                          <a:pt x="4393233" y="-16076"/>
                          <a:pt x="4627743" y="0"/>
                        </a:cubicBezTo>
                        <a:cubicBezTo>
                          <a:pt x="4840036" y="29880"/>
                          <a:pt x="4800804" y="-15384"/>
                          <a:pt x="4943742" y="0"/>
                        </a:cubicBezTo>
                        <a:cubicBezTo>
                          <a:pt x="5081470" y="22206"/>
                          <a:pt x="5282472" y="12886"/>
                          <a:pt x="5412290" y="0"/>
                        </a:cubicBezTo>
                        <a:cubicBezTo>
                          <a:pt x="5563278" y="7300"/>
                          <a:pt x="5634953" y="-4502"/>
                          <a:pt x="5804564" y="0"/>
                        </a:cubicBezTo>
                        <a:cubicBezTo>
                          <a:pt x="5954076" y="-1645"/>
                          <a:pt x="6352991" y="4648"/>
                          <a:pt x="6501939" y="0"/>
                        </a:cubicBezTo>
                        <a:cubicBezTo>
                          <a:pt x="6654405" y="20289"/>
                          <a:pt x="6957849" y="-7072"/>
                          <a:pt x="7199314" y="0"/>
                        </a:cubicBezTo>
                        <a:cubicBezTo>
                          <a:pt x="7409693" y="-12335"/>
                          <a:pt x="7539663" y="44070"/>
                          <a:pt x="7831311" y="0"/>
                        </a:cubicBezTo>
                        <a:cubicBezTo>
                          <a:pt x="7941859" y="-9370"/>
                          <a:pt x="8026734" y="80783"/>
                          <a:pt x="8035081" y="203769"/>
                        </a:cubicBezTo>
                        <a:cubicBezTo>
                          <a:pt x="8036291" y="326415"/>
                          <a:pt x="8008768" y="420221"/>
                          <a:pt x="8035081" y="619445"/>
                        </a:cubicBezTo>
                        <a:cubicBezTo>
                          <a:pt x="8056313" y="790272"/>
                          <a:pt x="8025396" y="913063"/>
                          <a:pt x="8035081" y="1018820"/>
                        </a:cubicBezTo>
                        <a:cubicBezTo>
                          <a:pt x="8039266" y="1138926"/>
                          <a:pt x="7941097" y="1211543"/>
                          <a:pt x="7831311" y="1222590"/>
                        </a:cubicBezTo>
                        <a:cubicBezTo>
                          <a:pt x="7738783" y="1234439"/>
                          <a:pt x="7563863" y="1200257"/>
                          <a:pt x="7286486" y="1222590"/>
                        </a:cubicBezTo>
                        <a:cubicBezTo>
                          <a:pt x="7051922" y="1258186"/>
                          <a:pt x="6847332" y="1215274"/>
                          <a:pt x="6665387" y="1222590"/>
                        </a:cubicBezTo>
                        <a:cubicBezTo>
                          <a:pt x="6489289" y="1223057"/>
                          <a:pt x="6399019" y="1236559"/>
                          <a:pt x="6196838" y="1222590"/>
                        </a:cubicBezTo>
                        <a:cubicBezTo>
                          <a:pt x="5962650" y="1225629"/>
                          <a:pt x="5735424" y="1236390"/>
                          <a:pt x="5575738" y="1222590"/>
                        </a:cubicBezTo>
                        <a:cubicBezTo>
                          <a:pt x="5470476" y="1228841"/>
                          <a:pt x="5224856" y="1243380"/>
                          <a:pt x="5107189" y="1222590"/>
                        </a:cubicBezTo>
                        <a:cubicBezTo>
                          <a:pt x="4984021" y="1204594"/>
                          <a:pt x="4620709" y="1290418"/>
                          <a:pt x="4409814" y="1222590"/>
                        </a:cubicBezTo>
                        <a:cubicBezTo>
                          <a:pt x="4181884" y="1198195"/>
                          <a:pt x="4098692" y="1223627"/>
                          <a:pt x="3864989" y="1222590"/>
                        </a:cubicBezTo>
                        <a:cubicBezTo>
                          <a:pt x="3640333" y="1208316"/>
                          <a:pt x="3652699" y="1232989"/>
                          <a:pt x="3548991" y="1222590"/>
                        </a:cubicBezTo>
                        <a:cubicBezTo>
                          <a:pt x="3464938" y="1182902"/>
                          <a:pt x="3258498" y="1229980"/>
                          <a:pt x="3004166" y="1222590"/>
                        </a:cubicBezTo>
                        <a:cubicBezTo>
                          <a:pt x="2764478" y="1196345"/>
                          <a:pt x="2566509" y="1185327"/>
                          <a:pt x="2306791" y="1222590"/>
                        </a:cubicBezTo>
                        <a:cubicBezTo>
                          <a:pt x="2055583" y="1218020"/>
                          <a:pt x="1803438" y="1226048"/>
                          <a:pt x="1685691" y="1222590"/>
                        </a:cubicBezTo>
                        <a:cubicBezTo>
                          <a:pt x="1537565" y="1216862"/>
                          <a:pt x="1446604" y="1208309"/>
                          <a:pt x="1217142" y="1222590"/>
                        </a:cubicBezTo>
                        <a:cubicBezTo>
                          <a:pt x="1044596" y="1279094"/>
                          <a:pt x="580747" y="1116451"/>
                          <a:pt x="203769" y="1222590"/>
                        </a:cubicBezTo>
                        <a:cubicBezTo>
                          <a:pt x="104385" y="1221907"/>
                          <a:pt x="10277" y="1127321"/>
                          <a:pt x="0" y="1018820"/>
                        </a:cubicBezTo>
                        <a:cubicBezTo>
                          <a:pt x="-5534" y="834513"/>
                          <a:pt x="-14605" y="810316"/>
                          <a:pt x="0" y="635746"/>
                        </a:cubicBezTo>
                        <a:cubicBezTo>
                          <a:pt x="9743" y="470009"/>
                          <a:pt x="19899" y="379873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bg1">
                    <a:lumMod val="10000"/>
                  </a:schemeClr>
                </a:solidFill>
              </a:rPr>
              <a:t>A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g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xmlns="" id="{C1345651-CB3C-BDC0-A8AC-0EF1EF5737B8}"/>
              </a:ext>
            </a:extLst>
          </p:cNvPr>
          <p:cNvSpPr/>
          <p:nvPr/>
        </p:nvSpPr>
        <p:spPr>
          <a:xfrm>
            <a:off x="2135467" y="3557372"/>
            <a:ext cx="8035082" cy="1222590"/>
          </a:xfrm>
          <a:custGeom>
            <a:avLst/>
            <a:gdLst>
              <a:gd name="connsiteX0" fmla="*/ 0 w 9722449"/>
              <a:gd name="connsiteY0" fmla="*/ 246561 h 1479334"/>
              <a:gd name="connsiteX1" fmla="*/ 246561 w 9722449"/>
              <a:gd name="connsiteY1" fmla="*/ 0 h 1479334"/>
              <a:gd name="connsiteX2" fmla="*/ 905799 w 9722449"/>
              <a:gd name="connsiteY2" fmla="*/ 0 h 1479334"/>
              <a:gd name="connsiteX3" fmla="*/ 1380450 w 9722449"/>
              <a:gd name="connsiteY3" fmla="*/ 0 h 1479334"/>
              <a:gd name="connsiteX4" fmla="*/ 2131981 w 9722449"/>
              <a:gd name="connsiteY4" fmla="*/ 0 h 1479334"/>
              <a:gd name="connsiteX5" fmla="*/ 2698925 w 9722449"/>
              <a:gd name="connsiteY5" fmla="*/ 0 h 1479334"/>
              <a:gd name="connsiteX6" fmla="*/ 3173576 w 9722449"/>
              <a:gd name="connsiteY6" fmla="*/ 0 h 1479334"/>
              <a:gd name="connsiteX7" fmla="*/ 3925107 w 9722449"/>
              <a:gd name="connsiteY7" fmla="*/ 0 h 1479334"/>
              <a:gd name="connsiteX8" fmla="*/ 4584345 w 9722449"/>
              <a:gd name="connsiteY8" fmla="*/ 0 h 1479334"/>
              <a:gd name="connsiteX9" fmla="*/ 5058996 w 9722449"/>
              <a:gd name="connsiteY9" fmla="*/ 0 h 1479334"/>
              <a:gd name="connsiteX10" fmla="*/ 5441354 w 9722449"/>
              <a:gd name="connsiteY10" fmla="*/ 0 h 1479334"/>
              <a:gd name="connsiteX11" fmla="*/ 6285178 w 9722449"/>
              <a:gd name="connsiteY11" fmla="*/ 0 h 1479334"/>
              <a:gd name="connsiteX12" fmla="*/ 7036709 w 9722449"/>
              <a:gd name="connsiteY12" fmla="*/ 0 h 1479334"/>
              <a:gd name="connsiteX13" fmla="*/ 7511360 w 9722449"/>
              <a:gd name="connsiteY13" fmla="*/ 0 h 1479334"/>
              <a:gd name="connsiteX14" fmla="*/ 7986011 w 9722449"/>
              <a:gd name="connsiteY14" fmla="*/ 0 h 1479334"/>
              <a:gd name="connsiteX15" fmla="*/ 8368369 w 9722449"/>
              <a:gd name="connsiteY15" fmla="*/ 0 h 1479334"/>
              <a:gd name="connsiteX16" fmla="*/ 9475888 w 9722449"/>
              <a:gd name="connsiteY16" fmla="*/ 0 h 1479334"/>
              <a:gd name="connsiteX17" fmla="*/ 9722449 w 9722449"/>
              <a:gd name="connsiteY17" fmla="*/ 246561 h 1479334"/>
              <a:gd name="connsiteX18" fmla="*/ 9722449 w 9722449"/>
              <a:gd name="connsiteY18" fmla="*/ 739667 h 1479334"/>
              <a:gd name="connsiteX19" fmla="*/ 9722449 w 9722449"/>
              <a:gd name="connsiteY19" fmla="*/ 1232773 h 1479334"/>
              <a:gd name="connsiteX20" fmla="*/ 9475888 w 9722449"/>
              <a:gd name="connsiteY20" fmla="*/ 1479334 h 1479334"/>
              <a:gd name="connsiteX21" fmla="*/ 8816650 w 9722449"/>
              <a:gd name="connsiteY21" fmla="*/ 1479334 h 1479334"/>
              <a:gd name="connsiteX22" fmla="*/ 8065119 w 9722449"/>
              <a:gd name="connsiteY22" fmla="*/ 1479334 h 1479334"/>
              <a:gd name="connsiteX23" fmla="*/ 7590468 w 9722449"/>
              <a:gd name="connsiteY23" fmla="*/ 1479334 h 1479334"/>
              <a:gd name="connsiteX24" fmla="*/ 7023524 w 9722449"/>
              <a:gd name="connsiteY24" fmla="*/ 1479334 h 1479334"/>
              <a:gd name="connsiteX25" fmla="*/ 6641166 w 9722449"/>
              <a:gd name="connsiteY25" fmla="*/ 1479334 h 1479334"/>
              <a:gd name="connsiteX26" fmla="*/ 5797342 w 9722449"/>
              <a:gd name="connsiteY26" fmla="*/ 1479334 h 1479334"/>
              <a:gd name="connsiteX27" fmla="*/ 5414984 w 9722449"/>
              <a:gd name="connsiteY27" fmla="*/ 1479334 h 1479334"/>
              <a:gd name="connsiteX28" fmla="*/ 4940333 w 9722449"/>
              <a:gd name="connsiteY28" fmla="*/ 1479334 h 1479334"/>
              <a:gd name="connsiteX29" fmla="*/ 4373389 w 9722449"/>
              <a:gd name="connsiteY29" fmla="*/ 1479334 h 1479334"/>
              <a:gd name="connsiteX30" fmla="*/ 3529564 w 9722449"/>
              <a:gd name="connsiteY30" fmla="*/ 1479334 h 1479334"/>
              <a:gd name="connsiteX31" fmla="*/ 2870327 w 9722449"/>
              <a:gd name="connsiteY31" fmla="*/ 1479334 h 1479334"/>
              <a:gd name="connsiteX32" fmla="*/ 2395676 w 9722449"/>
              <a:gd name="connsiteY32" fmla="*/ 1479334 h 1479334"/>
              <a:gd name="connsiteX33" fmla="*/ 1644145 w 9722449"/>
              <a:gd name="connsiteY33" fmla="*/ 1479334 h 1479334"/>
              <a:gd name="connsiteX34" fmla="*/ 1077200 w 9722449"/>
              <a:gd name="connsiteY34" fmla="*/ 1479334 h 1479334"/>
              <a:gd name="connsiteX35" fmla="*/ 246561 w 9722449"/>
              <a:gd name="connsiteY35" fmla="*/ 1479334 h 1479334"/>
              <a:gd name="connsiteX36" fmla="*/ 0 w 9722449"/>
              <a:gd name="connsiteY36" fmla="*/ 1232773 h 1479334"/>
              <a:gd name="connsiteX37" fmla="*/ 0 w 9722449"/>
              <a:gd name="connsiteY37" fmla="*/ 749529 h 1479334"/>
              <a:gd name="connsiteX38" fmla="*/ 0 w 9722449"/>
              <a:gd name="connsiteY38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22449" h="1479334" fill="none" extrusionOk="0">
                <a:moveTo>
                  <a:pt x="0" y="246561"/>
                </a:moveTo>
                <a:cubicBezTo>
                  <a:pt x="22584" y="91632"/>
                  <a:pt x="110894" y="3858"/>
                  <a:pt x="246561" y="0"/>
                </a:cubicBezTo>
                <a:cubicBezTo>
                  <a:pt x="446825" y="28686"/>
                  <a:pt x="680921" y="28800"/>
                  <a:pt x="905799" y="0"/>
                </a:cubicBezTo>
                <a:cubicBezTo>
                  <a:pt x="1130677" y="-28800"/>
                  <a:pt x="1184931" y="-23194"/>
                  <a:pt x="1380450" y="0"/>
                </a:cubicBezTo>
                <a:cubicBezTo>
                  <a:pt x="1575969" y="23194"/>
                  <a:pt x="1822585" y="16068"/>
                  <a:pt x="2131981" y="0"/>
                </a:cubicBezTo>
                <a:cubicBezTo>
                  <a:pt x="2441377" y="-16068"/>
                  <a:pt x="2467026" y="-23691"/>
                  <a:pt x="2698925" y="0"/>
                </a:cubicBezTo>
                <a:cubicBezTo>
                  <a:pt x="2930824" y="23691"/>
                  <a:pt x="2995654" y="-14451"/>
                  <a:pt x="3173576" y="0"/>
                </a:cubicBezTo>
                <a:cubicBezTo>
                  <a:pt x="3351498" y="14451"/>
                  <a:pt x="3739632" y="-20752"/>
                  <a:pt x="3925107" y="0"/>
                </a:cubicBezTo>
                <a:cubicBezTo>
                  <a:pt x="4110582" y="20752"/>
                  <a:pt x="4369842" y="24754"/>
                  <a:pt x="4584345" y="0"/>
                </a:cubicBezTo>
                <a:cubicBezTo>
                  <a:pt x="4798848" y="-24754"/>
                  <a:pt x="4935173" y="-2986"/>
                  <a:pt x="5058996" y="0"/>
                </a:cubicBezTo>
                <a:cubicBezTo>
                  <a:pt x="5182819" y="2986"/>
                  <a:pt x="5306986" y="-302"/>
                  <a:pt x="5441354" y="0"/>
                </a:cubicBezTo>
                <a:cubicBezTo>
                  <a:pt x="5575722" y="302"/>
                  <a:pt x="6050113" y="-40104"/>
                  <a:pt x="6285178" y="0"/>
                </a:cubicBezTo>
                <a:cubicBezTo>
                  <a:pt x="6520243" y="40104"/>
                  <a:pt x="6865565" y="-881"/>
                  <a:pt x="7036709" y="0"/>
                </a:cubicBezTo>
                <a:cubicBezTo>
                  <a:pt x="7207853" y="881"/>
                  <a:pt x="7370860" y="-15295"/>
                  <a:pt x="7511360" y="0"/>
                </a:cubicBezTo>
                <a:cubicBezTo>
                  <a:pt x="7651860" y="15295"/>
                  <a:pt x="7850915" y="18044"/>
                  <a:pt x="7986011" y="0"/>
                </a:cubicBezTo>
                <a:cubicBezTo>
                  <a:pt x="8121107" y="-18044"/>
                  <a:pt x="8219850" y="-909"/>
                  <a:pt x="8368369" y="0"/>
                </a:cubicBezTo>
                <a:cubicBezTo>
                  <a:pt x="8516888" y="909"/>
                  <a:pt x="9004131" y="-19597"/>
                  <a:pt x="9475888" y="0"/>
                </a:cubicBezTo>
                <a:cubicBezTo>
                  <a:pt x="9634458" y="-21157"/>
                  <a:pt x="9723367" y="97141"/>
                  <a:pt x="9722449" y="246561"/>
                </a:cubicBezTo>
                <a:cubicBezTo>
                  <a:pt x="9740769" y="455342"/>
                  <a:pt x="9740560" y="545396"/>
                  <a:pt x="9722449" y="739667"/>
                </a:cubicBezTo>
                <a:cubicBezTo>
                  <a:pt x="9704338" y="933938"/>
                  <a:pt x="9705815" y="1058132"/>
                  <a:pt x="9722449" y="1232773"/>
                </a:cubicBezTo>
                <a:cubicBezTo>
                  <a:pt x="9719407" y="1378526"/>
                  <a:pt x="9619433" y="1456904"/>
                  <a:pt x="9475888" y="1479334"/>
                </a:cubicBezTo>
                <a:cubicBezTo>
                  <a:pt x="9250541" y="1465077"/>
                  <a:pt x="8981893" y="1465090"/>
                  <a:pt x="8816650" y="1479334"/>
                </a:cubicBezTo>
                <a:cubicBezTo>
                  <a:pt x="8651407" y="1493578"/>
                  <a:pt x="8438897" y="1464651"/>
                  <a:pt x="8065119" y="1479334"/>
                </a:cubicBezTo>
                <a:cubicBezTo>
                  <a:pt x="7691341" y="1494017"/>
                  <a:pt x="7765765" y="1464763"/>
                  <a:pt x="7590468" y="1479334"/>
                </a:cubicBezTo>
                <a:cubicBezTo>
                  <a:pt x="7415171" y="1493905"/>
                  <a:pt x="7171463" y="1461783"/>
                  <a:pt x="7023524" y="1479334"/>
                </a:cubicBezTo>
                <a:cubicBezTo>
                  <a:pt x="6875585" y="1496885"/>
                  <a:pt x="6820177" y="1469129"/>
                  <a:pt x="6641166" y="1479334"/>
                </a:cubicBezTo>
                <a:cubicBezTo>
                  <a:pt x="6462155" y="1489539"/>
                  <a:pt x="5981119" y="1501639"/>
                  <a:pt x="5797342" y="1479334"/>
                </a:cubicBezTo>
                <a:cubicBezTo>
                  <a:pt x="5613565" y="1457029"/>
                  <a:pt x="5512366" y="1469546"/>
                  <a:pt x="5414984" y="1479334"/>
                </a:cubicBezTo>
                <a:cubicBezTo>
                  <a:pt x="5317602" y="1489122"/>
                  <a:pt x="5116741" y="1493532"/>
                  <a:pt x="4940333" y="1479334"/>
                </a:cubicBezTo>
                <a:cubicBezTo>
                  <a:pt x="4763925" y="1465136"/>
                  <a:pt x="4611035" y="1452386"/>
                  <a:pt x="4373389" y="1479334"/>
                </a:cubicBezTo>
                <a:cubicBezTo>
                  <a:pt x="4135743" y="1506282"/>
                  <a:pt x="3837419" y="1495335"/>
                  <a:pt x="3529564" y="1479334"/>
                </a:cubicBezTo>
                <a:cubicBezTo>
                  <a:pt x="3221710" y="1463333"/>
                  <a:pt x="3018590" y="1509492"/>
                  <a:pt x="2870327" y="1479334"/>
                </a:cubicBezTo>
                <a:cubicBezTo>
                  <a:pt x="2722064" y="1449176"/>
                  <a:pt x="2594417" y="1482913"/>
                  <a:pt x="2395676" y="1479334"/>
                </a:cubicBezTo>
                <a:cubicBezTo>
                  <a:pt x="2196935" y="1475755"/>
                  <a:pt x="1950318" y="1478500"/>
                  <a:pt x="1644145" y="1479334"/>
                </a:cubicBezTo>
                <a:cubicBezTo>
                  <a:pt x="1337972" y="1480168"/>
                  <a:pt x="1265886" y="1500260"/>
                  <a:pt x="1077200" y="1479334"/>
                </a:cubicBezTo>
                <a:cubicBezTo>
                  <a:pt x="888515" y="1458408"/>
                  <a:pt x="594689" y="1519631"/>
                  <a:pt x="246561" y="1479334"/>
                </a:cubicBezTo>
                <a:cubicBezTo>
                  <a:pt x="111817" y="1511679"/>
                  <a:pt x="-9896" y="1372596"/>
                  <a:pt x="0" y="1232773"/>
                </a:cubicBezTo>
                <a:cubicBezTo>
                  <a:pt x="12034" y="993674"/>
                  <a:pt x="-6510" y="847009"/>
                  <a:pt x="0" y="749529"/>
                </a:cubicBezTo>
                <a:cubicBezTo>
                  <a:pt x="6510" y="652049"/>
                  <a:pt x="11317" y="430664"/>
                  <a:pt x="0" y="246561"/>
                </a:cubicBezTo>
                <a:close/>
              </a:path>
              <a:path w="9722449" h="1479334" stroke="0" extrusionOk="0">
                <a:moveTo>
                  <a:pt x="0" y="246561"/>
                </a:moveTo>
                <a:cubicBezTo>
                  <a:pt x="-23709" y="86863"/>
                  <a:pt x="107534" y="-15536"/>
                  <a:pt x="246561" y="0"/>
                </a:cubicBezTo>
                <a:cubicBezTo>
                  <a:pt x="637646" y="-27046"/>
                  <a:pt x="814835" y="21852"/>
                  <a:pt x="1090385" y="0"/>
                </a:cubicBezTo>
                <a:cubicBezTo>
                  <a:pt x="1365935" y="-21852"/>
                  <a:pt x="1399716" y="-8752"/>
                  <a:pt x="1565036" y="0"/>
                </a:cubicBezTo>
                <a:cubicBezTo>
                  <a:pt x="1730356" y="8752"/>
                  <a:pt x="1805550" y="13229"/>
                  <a:pt x="1947394" y="0"/>
                </a:cubicBezTo>
                <a:cubicBezTo>
                  <a:pt x="2089238" y="-13229"/>
                  <a:pt x="2429039" y="31823"/>
                  <a:pt x="2791218" y="0"/>
                </a:cubicBezTo>
                <a:cubicBezTo>
                  <a:pt x="3153397" y="-31823"/>
                  <a:pt x="3048218" y="-5427"/>
                  <a:pt x="3173576" y="0"/>
                </a:cubicBezTo>
                <a:cubicBezTo>
                  <a:pt x="3298934" y="5427"/>
                  <a:pt x="3383147" y="-737"/>
                  <a:pt x="3555934" y="0"/>
                </a:cubicBezTo>
                <a:cubicBezTo>
                  <a:pt x="3728721" y="737"/>
                  <a:pt x="3992193" y="4573"/>
                  <a:pt x="4122878" y="0"/>
                </a:cubicBezTo>
                <a:cubicBezTo>
                  <a:pt x="4253563" y="-4573"/>
                  <a:pt x="4375465" y="16298"/>
                  <a:pt x="4505236" y="0"/>
                </a:cubicBezTo>
                <a:cubicBezTo>
                  <a:pt x="4635007" y="-16298"/>
                  <a:pt x="4847221" y="-468"/>
                  <a:pt x="5072181" y="0"/>
                </a:cubicBezTo>
                <a:cubicBezTo>
                  <a:pt x="5297141" y="468"/>
                  <a:pt x="5651547" y="-197"/>
                  <a:pt x="5823711" y="0"/>
                </a:cubicBezTo>
                <a:cubicBezTo>
                  <a:pt x="5995875" y="197"/>
                  <a:pt x="6133562" y="-20443"/>
                  <a:pt x="6298363" y="0"/>
                </a:cubicBezTo>
                <a:cubicBezTo>
                  <a:pt x="6463164" y="20443"/>
                  <a:pt x="6599452" y="15865"/>
                  <a:pt x="6680720" y="0"/>
                </a:cubicBezTo>
                <a:cubicBezTo>
                  <a:pt x="6761988" y="-15865"/>
                  <a:pt x="7072067" y="-14330"/>
                  <a:pt x="7432251" y="0"/>
                </a:cubicBezTo>
                <a:cubicBezTo>
                  <a:pt x="7792435" y="14330"/>
                  <a:pt x="7659524" y="3818"/>
                  <a:pt x="7814609" y="0"/>
                </a:cubicBezTo>
                <a:cubicBezTo>
                  <a:pt x="7969694" y="-3818"/>
                  <a:pt x="8047205" y="-8190"/>
                  <a:pt x="8196967" y="0"/>
                </a:cubicBezTo>
                <a:cubicBezTo>
                  <a:pt x="8346729" y="8190"/>
                  <a:pt x="8527168" y="-9311"/>
                  <a:pt x="8671618" y="0"/>
                </a:cubicBezTo>
                <a:cubicBezTo>
                  <a:pt x="8816068" y="9311"/>
                  <a:pt x="9156696" y="14892"/>
                  <a:pt x="9475888" y="0"/>
                </a:cubicBezTo>
                <a:cubicBezTo>
                  <a:pt x="9615284" y="-942"/>
                  <a:pt x="9733614" y="86857"/>
                  <a:pt x="9722449" y="246561"/>
                </a:cubicBezTo>
                <a:cubicBezTo>
                  <a:pt x="9736863" y="358552"/>
                  <a:pt x="9712134" y="482284"/>
                  <a:pt x="9722449" y="710081"/>
                </a:cubicBezTo>
                <a:cubicBezTo>
                  <a:pt x="9732764" y="937878"/>
                  <a:pt x="9703335" y="1085987"/>
                  <a:pt x="9722449" y="1232773"/>
                </a:cubicBezTo>
                <a:cubicBezTo>
                  <a:pt x="9731509" y="1373400"/>
                  <a:pt x="9601152" y="1470731"/>
                  <a:pt x="9475888" y="1479334"/>
                </a:cubicBezTo>
                <a:cubicBezTo>
                  <a:pt x="9083143" y="1456217"/>
                  <a:pt x="8948406" y="1484216"/>
                  <a:pt x="8632064" y="1479334"/>
                </a:cubicBezTo>
                <a:cubicBezTo>
                  <a:pt x="8315722" y="1474452"/>
                  <a:pt x="8344395" y="1501414"/>
                  <a:pt x="8157413" y="1479334"/>
                </a:cubicBezTo>
                <a:cubicBezTo>
                  <a:pt x="7970431" y="1457254"/>
                  <a:pt x="7851555" y="1490209"/>
                  <a:pt x="7775055" y="1479334"/>
                </a:cubicBezTo>
                <a:cubicBezTo>
                  <a:pt x="7698555" y="1468459"/>
                  <a:pt x="7438950" y="1474923"/>
                  <a:pt x="7300404" y="1479334"/>
                </a:cubicBezTo>
                <a:cubicBezTo>
                  <a:pt x="7161858" y="1483745"/>
                  <a:pt x="6995656" y="1471381"/>
                  <a:pt x="6918046" y="1479334"/>
                </a:cubicBezTo>
                <a:cubicBezTo>
                  <a:pt x="6840436" y="1487287"/>
                  <a:pt x="6519043" y="1447922"/>
                  <a:pt x="6166515" y="1479334"/>
                </a:cubicBezTo>
                <a:cubicBezTo>
                  <a:pt x="5813987" y="1510746"/>
                  <a:pt x="5642680" y="1463945"/>
                  <a:pt x="5507277" y="1479334"/>
                </a:cubicBezTo>
                <a:cubicBezTo>
                  <a:pt x="5371874" y="1494723"/>
                  <a:pt x="5222813" y="1464383"/>
                  <a:pt x="4940333" y="1479334"/>
                </a:cubicBezTo>
                <a:cubicBezTo>
                  <a:pt x="4657853" y="1494285"/>
                  <a:pt x="4639337" y="1488411"/>
                  <a:pt x="4557975" y="1479334"/>
                </a:cubicBezTo>
                <a:cubicBezTo>
                  <a:pt x="4476613" y="1470257"/>
                  <a:pt x="4163010" y="1453458"/>
                  <a:pt x="3991031" y="1479334"/>
                </a:cubicBezTo>
                <a:cubicBezTo>
                  <a:pt x="3819052" y="1505210"/>
                  <a:pt x="3556246" y="1452759"/>
                  <a:pt x="3239500" y="1479334"/>
                </a:cubicBezTo>
                <a:cubicBezTo>
                  <a:pt x="2922754" y="1505909"/>
                  <a:pt x="2824158" y="1468821"/>
                  <a:pt x="2580262" y="1479334"/>
                </a:cubicBezTo>
                <a:cubicBezTo>
                  <a:pt x="2336366" y="1489847"/>
                  <a:pt x="2260072" y="1493999"/>
                  <a:pt x="2105611" y="1479334"/>
                </a:cubicBezTo>
                <a:cubicBezTo>
                  <a:pt x="1951150" y="1464669"/>
                  <a:pt x="1808870" y="1465456"/>
                  <a:pt x="1723253" y="1479334"/>
                </a:cubicBezTo>
                <a:cubicBezTo>
                  <a:pt x="1637636" y="1493212"/>
                  <a:pt x="1271812" y="1511133"/>
                  <a:pt x="971722" y="1479334"/>
                </a:cubicBezTo>
                <a:cubicBezTo>
                  <a:pt x="671632" y="1447535"/>
                  <a:pt x="439701" y="1473089"/>
                  <a:pt x="246561" y="1479334"/>
                </a:cubicBezTo>
                <a:cubicBezTo>
                  <a:pt x="115461" y="1471082"/>
                  <a:pt x="20014" y="1345114"/>
                  <a:pt x="0" y="1232773"/>
                </a:cubicBezTo>
                <a:cubicBezTo>
                  <a:pt x="-12979" y="1096574"/>
                  <a:pt x="7624" y="855259"/>
                  <a:pt x="0" y="719943"/>
                </a:cubicBezTo>
                <a:cubicBezTo>
                  <a:pt x="-7624" y="584627"/>
                  <a:pt x="2606" y="348414"/>
                  <a:pt x="0" y="24656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93542790">
                  <a:custGeom>
                    <a:avLst/>
                    <a:gdLst>
                      <a:gd name="connsiteX0" fmla="*/ 0 w 8035082"/>
                      <a:gd name="connsiteY0" fmla="*/ 203769 h 1222590"/>
                      <a:gd name="connsiteX1" fmla="*/ 203769 w 8035082"/>
                      <a:gd name="connsiteY1" fmla="*/ 0 h 1222590"/>
                      <a:gd name="connsiteX2" fmla="*/ 748594 w 8035082"/>
                      <a:gd name="connsiteY2" fmla="*/ 0 h 1222590"/>
                      <a:gd name="connsiteX3" fmla="*/ 1140867 w 8035082"/>
                      <a:gd name="connsiteY3" fmla="*/ 0 h 1222590"/>
                      <a:gd name="connsiteX4" fmla="*/ 1761967 w 8035082"/>
                      <a:gd name="connsiteY4" fmla="*/ 0 h 1222590"/>
                      <a:gd name="connsiteX5" fmla="*/ 2230516 w 8035082"/>
                      <a:gd name="connsiteY5" fmla="*/ 0 h 1222590"/>
                      <a:gd name="connsiteX6" fmla="*/ 2622790 w 8035082"/>
                      <a:gd name="connsiteY6" fmla="*/ 0 h 1222590"/>
                      <a:gd name="connsiteX7" fmla="*/ 3243890 w 8035082"/>
                      <a:gd name="connsiteY7" fmla="*/ 0 h 1222590"/>
                      <a:gd name="connsiteX8" fmla="*/ 3788714 w 8035082"/>
                      <a:gd name="connsiteY8" fmla="*/ 0 h 1222590"/>
                      <a:gd name="connsiteX9" fmla="*/ 4180988 w 8035082"/>
                      <a:gd name="connsiteY9" fmla="*/ 0 h 1222590"/>
                      <a:gd name="connsiteX10" fmla="*/ 4496986 w 8035082"/>
                      <a:gd name="connsiteY10" fmla="*/ 0 h 1222590"/>
                      <a:gd name="connsiteX11" fmla="*/ 5194362 w 8035082"/>
                      <a:gd name="connsiteY11" fmla="*/ 0 h 1222590"/>
                      <a:gd name="connsiteX12" fmla="*/ 5815462 w 8035082"/>
                      <a:gd name="connsiteY12" fmla="*/ 0 h 1222590"/>
                      <a:gd name="connsiteX13" fmla="*/ 6207735 w 8035082"/>
                      <a:gd name="connsiteY13" fmla="*/ 0 h 1222590"/>
                      <a:gd name="connsiteX14" fmla="*/ 6600009 w 8035082"/>
                      <a:gd name="connsiteY14" fmla="*/ 0 h 1222590"/>
                      <a:gd name="connsiteX15" fmla="*/ 6916007 w 8035082"/>
                      <a:gd name="connsiteY15" fmla="*/ 0 h 1222590"/>
                      <a:gd name="connsiteX16" fmla="*/ 7831312 w 8035082"/>
                      <a:gd name="connsiteY16" fmla="*/ 0 h 1222590"/>
                      <a:gd name="connsiteX17" fmla="*/ 8035081 w 8035082"/>
                      <a:gd name="connsiteY17" fmla="*/ 203769 h 1222590"/>
                      <a:gd name="connsiteX18" fmla="*/ 8035081 w 8035082"/>
                      <a:gd name="connsiteY18" fmla="*/ 611295 h 1222590"/>
                      <a:gd name="connsiteX19" fmla="*/ 8035081 w 8035082"/>
                      <a:gd name="connsiteY19" fmla="*/ 1018820 h 1222590"/>
                      <a:gd name="connsiteX20" fmla="*/ 7831312 w 8035082"/>
                      <a:gd name="connsiteY20" fmla="*/ 1222590 h 1222590"/>
                      <a:gd name="connsiteX21" fmla="*/ 7286487 w 8035082"/>
                      <a:gd name="connsiteY21" fmla="*/ 1222590 h 1222590"/>
                      <a:gd name="connsiteX22" fmla="*/ 6665387 w 8035082"/>
                      <a:gd name="connsiteY22" fmla="*/ 1222590 h 1222590"/>
                      <a:gd name="connsiteX23" fmla="*/ 6273114 w 8035082"/>
                      <a:gd name="connsiteY23" fmla="*/ 1222590 h 1222590"/>
                      <a:gd name="connsiteX24" fmla="*/ 5804565 w 8035082"/>
                      <a:gd name="connsiteY24" fmla="*/ 1222590 h 1222590"/>
                      <a:gd name="connsiteX25" fmla="*/ 5488567 w 8035082"/>
                      <a:gd name="connsiteY25" fmla="*/ 1222590 h 1222590"/>
                      <a:gd name="connsiteX26" fmla="*/ 4791191 w 8035082"/>
                      <a:gd name="connsiteY26" fmla="*/ 1222590 h 1222590"/>
                      <a:gd name="connsiteX27" fmla="*/ 4475193 w 8035082"/>
                      <a:gd name="connsiteY27" fmla="*/ 1222590 h 1222590"/>
                      <a:gd name="connsiteX28" fmla="*/ 4082919 w 8035082"/>
                      <a:gd name="connsiteY28" fmla="*/ 1222590 h 1222590"/>
                      <a:gd name="connsiteX29" fmla="*/ 3614371 w 8035082"/>
                      <a:gd name="connsiteY29" fmla="*/ 1222590 h 1222590"/>
                      <a:gd name="connsiteX30" fmla="*/ 2916995 w 8035082"/>
                      <a:gd name="connsiteY30" fmla="*/ 1222590 h 1222590"/>
                      <a:gd name="connsiteX31" fmla="*/ 2372171 w 8035082"/>
                      <a:gd name="connsiteY31" fmla="*/ 1222590 h 1222590"/>
                      <a:gd name="connsiteX32" fmla="*/ 1979897 w 8035082"/>
                      <a:gd name="connsiteY32" fmla="*/ 1222590 h 1222590"/>
                      <a:gd name="connsiteX33" fmla="*/ 1358797 w 8035082"/>
                      <a:gd name="connsiteY33" fmla="*/ 1222590 h 1222590"/>
                      <a:gd name="connsiteX34" fmla="*/ 890247 w 8035082"/>
                      <a:gd name="connsiteY34" fmla="*/ 1222590 h 1222590"/>
                      <a:gd name="connsiteX35" fmla="*/ 203769 w 8035082"/>
                      <a:gd name="connsiteY35" fmla="*/ 1222590 h 1222590"/>
                      <a:gd name="connsiteX36" fmla="*/ 0 w 8035082"/>
                      <a:gd name="connsiteY36" fmla="*/ 1018820 h 1222590"/>
                      <a:gd name="connsiteX37" fmla="*/ 0 w 8035082"/>
                      <a:gd name="connsiteY37" fmla="*/ 619445 h 1222590"/>
                      <a:gd name="connsiteX38" fmla="*/ 0 w 8035082"/>
                      <a:gd name="connsiteY38" fmla="*/ 203769 h 1222590"/>
                      <a:gd name="connsiteX0" fmla="*/ 0 w 8035082"/>
                      <a:gd name="connsiteY0" fmla="*/ 203769 h 1222590"/>
                      <a:gd name="connsiteX1" fmla="*/ 203769 w 8035082"/>
                      <a:gd name="connsiteY1" fmla="*/ 0 h 1222590"/>
                      <a:gd name="connsiteX2" fmla="*/ 901144 w 8035082"/>
                      <a:gd name="connsiteY2" fmla="*/ 0 h 1222590"/>
                      <a:gd name="connsiteX3" fmla="*/ 1293418 w 8035082"/>
                      <a:gd name="connsiteY3" fmla="*/ 0 h 1222590"/>
                      <a:gd name="connsiteX4" fmla="*/ 1609416 w 8035082"/>
                      <a:gd name="connsiteY4" fmla="*/ 0 h 1222590"/>
                      <a:gd name="connsiteX5" fmla="*/ 2306791 w 8035082"/>
                      <a:gd name="connsiteY5" fmla="*/ 0 h 1222590"/>
                      <a:gd name="connsiteX6" fmla="*/ 2622790 w 8035082"/>
                      <a:gd name="connsiteY6" fmla="*/ 0 h 1222590"/>
                      <a:gd name="connsiteX7" fmla="*/ 2938788 w 8035082"/>
                      <a:gd name="connsiteY7" fmla="*/ 0 h 1222590"/>
                      <a:gd name="connsiteX8" fmla="*/ 3407337 w 8035082"/>
                      <a:gd name="connsiteY8" fmla="*/ 0 h 1222590"/>
                      <a:gd name="connsiteX9" fmla="*/ 3723335 w 8035082"/>
                      <a:gd name="connsiteY9" fmla="*/ 0 h 1222590"/>
                      <a:gd name="connsiteX10" fmla="*/ 4191885 w 8035082"/>
                      <a:gd name="connsiteY10" fmla="*/ 0 h 1222590"/>
                      <a:gd name="connsiteX11" fmla="*/ 4812984 w 8035082"/>
                      <a:gd name="connsiteY11" fmla="*/ 0 h 1222590"/>
                      <a:gd name="connsiteX12" fmla="*/ 5205258 w 8035082"/>
                      <a:gd name="connsiteY12" fmla="*/ 0 h 1222590"/>
                      <a:gd name="connsiteX13" fmla="*/ 5521256 w 8035082"/>
                      <a:gd name="connsiteY13" fmla="*/ 0 h 1222590"/>
                      <a:gd name="connsiteX14" fmla="*/ 6142356 w 8035082"/>
                      <a:gd name="connsiteY14" fmla="*/ 0 h 1222590"/>
                      <a:gd name="connsiteX15" fmla="*/ 6458354 w 8035082"/>
                      <a:gd name="connsiteY15" fmla="*/ 0 h 1222590"/>
                      <a:gd name="connsiteX16" fmla="*/ 6774353 w 8035082"/>
                      <a:gd name="connsiteY16" fmla="*/ 0 h 1222590"/>
                      <a:gd name="connsiteX17" fmla="*/ 7166626 w 8035082"/>
                      <a:gd name="connsiteY17" fmla="*/ 0 h 1222590"/>
                      <a:gd name="connsiteX18" fmla="*/ 7831312 w 8035082"/>
                      <a:gd name="connsiteY18" fmla="*/ 0 h 1222590"/>
                      <a:gd name="connsiteX19" fmla="*/ 8035081 w 8035082"/>
                      <a:gd name="connsiteY19" fmla="*/ 203769 h 1222590"/>
                      <a:gd name="connsiteX20" fmla="*/ 8035081 w 8035082"/>
                      <a:gd name="connsiteY20" fmla="*/ 586843 h 1222590"/>
                      <a:gd name="connsiteX21" fmla="*/ 8035081 w 8035082"/>
                      <a:gd name="connsiteY21" fmla="*/ 1018820 h 1222590"/>
                      <a:gd name="connsiteX22" fmla="*/ 7831312 w 8035082"/>
                      <a:gd name="connsiteY22" fmla="*/ 1222590 h 1222590"/>
                      <a:gd name="connsiteX23" fmla="*/ 7133937 w 8035082"/>
                      <a:gd name="connsiteY23" fmla="*/ 1222590 h 1222590"/>
                      <a:gd name="connsiteX24" fmla="*/ 6741663 w 8035082"/>
                      <a:gd name="connsiteY24" fmla="*/ 1222590 h 1222590"/>
                      <a:gd name="connsiteX25" fmla="*/ 6425665 w 8035082"/>
                      <a:gd name="connsiteY25" fmla="*/ 1222590 h 1222590"/>
                      <a:gd name="connsiteX26" fmla="*/ 6033391 w 8035082"/>
                      <a:gd name="connsiteY26" fmla="*/ 1222590 h 1222590"/>
                      <a:gd name="connsiteX27" fmla="*/ 5717393 w 8035082"/>
                      <a:gd name="connsiteY27" fmla="*/ 1222590 h 1222590"/>
                      <a:gd name="connsiteX28" fmla="*/ 5096293 w 8035082"/>
                      <a:gd name="connsiteY28" fmla="*/ 1222590 h 1222590"/>
                      <a:gd name="connsiteX29" fmla="*/ 4551468 w 8035082"/>
                      <a:gd name="connsiteY29" fmla="*/ 1222590 h 1222590"/>
                      <a:gd name="connsiteX30" fmla="*/ 4082919 w 8035082"/>
                      <a:gd name="connsiteY30" fmla="*/ 1222590 h 1222590"/>
                      <a:gd name="connsiteX31" fmla="*/ 3766921 w 8035082"/>
                      <a:gd name="connsiteY31" fmla="*/ 1222590 h 1222590"/>
                      <a:gd name="connsiteX32" fmla="*/ 3298372 w 8035082"/>
                      <a:gd name="connsiteY32" fmla="*/ 1222590 h 1222590"/>
                      <a:gd name="connsiteX33" fmla="*/ 2677272 w 8035082"/>
                      <a:gd name="connsiteY33" fmla="*/ 1222590 h 1222590"/>
                      <a:gd name="connsiteX34" fmla="*/ 2132447 w 8035082"/>
                      <a:gd name="connsiteY34" fmla="*/ 1222590 h 1222590"/>
                      <a:gd name="connsiteX35" fmla="*/ 1740174 w 8035082"/>
                      <a:gd name="connsiteY35" fmla="*/ 1222590 h 1222590"/>
                      <a:gd name="connsiteX36" fmla="*/ 1424176 w 8035082"/>
                      <a:gd name="connsiteY36" fmla="*/ 1222590 h 1222590"/>
                      <a:gd name="connsiteX37" fmla="*/ 803076 w 8035082"/>
                      <a:gd name="connsiteY37" fmla="*/ 1222590 h 1222590"/>
                      <a:gd name="connsiteX38" fmla="*/ 203769 w 8035082"/>
                      <a:gd name="connsiteY38" fmla="*/ 1222590 h 1222590"/>
                      <a:gd name="connsiteX39" fmla="*/ 0 w 8035082"/>
                      <a:gd name="connsiteY39" fmla="*/ 1018820 h 1222590"/>
                      <a:gd name="connsiteX40" fmla="*/ 0 w 8035082"/>
                      <a:gd name="connsiteY40" fmla="*/ 594994 h 1222590"/>
                      <a:gd name="connsiteX41" fmla="*/ 0 w 8035082"/>
                      <a:gd name="connsiteY41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035082" h="1222590" fill="none" extrusionOk="0">
                        <a:moveTo>
                          <a:pt x="0" y="203769"/>
                        </a:moveTo>
                        <a:cubicBezTo>
                          <a:pt x="31966" y="62456"/>
                          <a:pt x="83742" y="11994"/>
                          <a:pt x="203769" y="0"/>
                        </a:cubicBezTo>
                        <a:cubicBezTo>
                          <a:pt x="397982" y="14195"/>
                          <a:pt x="596448" y="51788"/>
                          <a:pt x="748594" y="0"/>
                        </a:cubicBezTo>
                        <a:cubicBezTo>
                          <a:pt x="929708" y="-30820"/>
                          <a:pt x="980460" y="-13997"/>
                          <a:pt x="1140867" y="0"/>
                        </a:cubicBezTo>
                        <a:cubicBezTo>
                          <a:pt x="1288912" y="16324"/>
                          <a:pt x="1501722" y="-15142"/>
                          <a:pt x="1761967" y="0"/>
                        </a:cubicBezTo>
                        <a:cubicBezTo>
                          <a:pt x="2018786" y="-11254"/>
                          <a:pt x="2040080" y="-24753"/>
                          <a:pt x="2230516" y="0"/>
                        </a:cubicBezTo>
                        <a:cubicBezTo>
                          <a:pt x="2427455" y="15059"/>
                          <a:pt x="2474452" y="-12849"/>
                          <a:pt x="2622790" y="0"/>
                        </a:cubicBezTo>
                        <a:cubicBezTo>
                          <a:pt x="2762101" y="19729"/>
                          <a:pt x="3068454" y="-11742"/>
                          <a:pt x="3243890" y="0"/>
                        </a:cubicBezTo>
                        <a:cubicBezTo>
                          <a:pt x="3412997" y="16762"/>
                          <a:pt x="3615744" y="-18506"/>
                          <a:pt x="3788714" y="0"/>
                        </a:cubicBezTo>
                        <a:cubicBezTo>
                          <a:pt x="3988031" y="-32796"/>
                          <a:pt x="4085008" y="-8469"/>
                          <a:pt x="4180988" y="0"/>
                        </a:cubicBezTo>
                        <a:cubicBezTo>
                          <a:pt x="4284851" y="-19624"/>
                          <a:pt x="4387481" y="-7197"/>
                          <a:pt x="4496986" y="0"/>
                        </a:cubicBezTo>
                        <a:cubicBezTo>
                          <a:pt x="4600825" y="-5928"/>
                          <a:pt x="4993788" y="-30046"/>
                          <a:pt x="5194362" y="0"/>
                        </a:cubicBezTo>
                        <a:cubicBezTo>
                          <a:pt x="5361974" y="19357"/>
                          <a:pt x="5669947" y="12100"/>
                          <a:pt x="5815462" y="0"/>
                        </a:cubicBezTo>
                        <a:cubicBezTo>
                          <a:pt x="5958738" y="-4855"/>
                          <a:pt x="6081449" y="-18180"/>
                          <a:pt x="6207735" y="0"/>
                        </a:cubicBezTo>
                        <a:cubicBezTo>
                          <a:pt x="6314687" y="34930"/>
                          <a:pt x="6464003" y="25331"/>
                          <a:pt x="6600009" y="0"/>
                        </a:cubicBezTo>
                        <a:cubicBezTo>
                          <a:pt x="6712785" y="-21387"/>
                          <a:pt x="6785692" y="12516"/>
                          <a:pt x="6916007" y="0"/>
                        </a:cubicBezTo>
                        <a:cubicBezTo>
                          <a:pt x="7000661" y="28047"/>
                          <a:pt x="7433200" y="-20730"/>
                          <a:pt x="7831312" y="0"/>
                        </a:cubicBezTo>
                        <a:cubicBezTo>
                          <a:pt x="7967525" y="-18953"/>
                          <a:pt x="8017150" y="59752"/>
                          <a:pt x="8035081" y="203769"/>
                        </a:cubicBezTo>
                        <a:cubicBezTo>
                          <a:pt x="8056386" y="377453"/>
                          <a:pt x="8059396" y="454530"/>
                          <a:pt x="8035081" y="611295"/>
                        </a:cubicBezTo>
                        <a:cubicBezTo>
                          <a:pt x="8012826" y="778270"/>
                          <a:pt x="8025282" y="878061"/>
                          <a:pt x="8035081" y="1018820"/>
                        </a:cubicBezTo>
                        <a:cubicBezTo>
                          <a:pt x="8034954" y="1135631"/>
                          <a:pt x="7970970" y="1204710"/>
                          <a:pt x="7831312" y="1222590"/>
                        </a:cubicBezTo>
                        <a:cubicBezTo>
                          <a:pt x="7641252" y="1199698"/>
                          <a:pt x="7452263" y="1209707"/>
                          <a:pt x="7286487" y="1222590"/>
                        </a:cubicBezTo>
                        <a:cubicBezTo>
                          <a:pt x="7149107" y="1225771"/>
                          <a:pt x="7008226" y="1221573"/>
                          <a:pt x="6665387" y="1222590"/>
                        </a:cubicBezTo>
                        <a:cubicBezTo>
                          <a:pt x="6356861" y="1236683"/>
                          <a:pt x="6421388" y="1211885"/>
                          <a:pt x="6273114" y="1222590"/>
                        </a:cubicBezTo>
                        <a:cubicBezTo>
                          <a:pt x="6109792" y="1215351"/>
                          <a:pt x="5912385" y="1203205"/>
                          <a:pt x="5804565" y="1222590"/>
                        </a:cubicBezTo>
                        <a:cubicBezTo>
                          <a:pt x="5685980" y="1234438"/>
                          <a:pt x="5633233" y="1217835"/>
                          <a:pt x="5488567" y="1222590"/>
                        </a:cubicBezTo>
                        <a:cubicBezTo>
                          <a:pt x="5314312" y="1234237"/>
                          <a:pt x="4921969" y="1214270"/>
                          <a:pt x="4791191" y="1222590"/>
                        </a:cubicBezTo>
                        <a:cubicBezTo>
                          <a:pt x="4655714" y="1198918"/>
                          <a:pt x="4550983" y="1219820"/>
                          <a:pt x="4475193" y="1222590"/>
                        </a:cubicBezTo>
                        <a:cubicBezTo>
                          <a:pt x="4416134" y="1238867"/>
                          <a:pt x="4229527" y="1241958"/>
                          <a:pt x="4082919" y="1222590"/>
                        </a:cubicBezTo>
                        <a:cubicBezTo>
                          <a:pt x="3962307" y="1193201"/>
                          <a:pt x="3805346" y="1207144"/>
                          <a:pt x="3614371" y="1222590"/>
                        </a:cubicBezTo>
                        <a:cubicBezTo>
                          <a:pt x="3408583" y="1275650"/>
                          <a:pt x="3115212" y="1229022"/>
                          <a:pt x="2916995" y="1222590"/>
                        </a:cubicBezTo>
                        <a:cubicBezTo>
                          <a:pt x="2668033" y="1200372"/>
                          <a:pt x="2489355" y="1236904"/>
                          <a:pt x="2372171" y="1222590"/>
                        </a:cubicBezTo>
                        <a:cubicBezTo>
                          <a:pt x="2250179" y="1195264"/>
                          <a:pt x="2138117" y="1223712"/>
                          <a:pt x="1979897" y="1222590"/>
                        </a:cubicBezTo>
                        <a:cubicBezTo>
                          <a:pt x="1792906" y="1203750"/>
                          <a:pt x="1565281" y="1204666"/>
                          <a:pt x="1358797" y="1222590"/>
                        </a:cubicBezTo>
                        <a:cubicBezTo>
                          <a:pt x="1108090" y="1223067"/>
                          <a:pt x="1048219" y="1252317"/>
                          <a:pt x="890247" y="1222590"/>
                        </a:cubicBezTo>
                        <a:cubicBezTo>
                          <a:pt x="740592" y="1209683"/>
                          <a:pt x="487009" y="1302254"/>
                          <a:pt x="203769" y="1222590"/>
                        </a:cubicBezTo>
                        <a:cubicBezTo>
                          <a:pt x="100368" y="1247865"/>
                          <a:pt x="-26493" y="1124466"/>
                          <a:pt x="0" y="1018820"/>
                        </a:cubicBezTo>
                        <a:cubicBezTo>
                          <a:pt x="13836" y="808657"/>
                          <a:pt x="-14145" y="691645"/>
                          <a:pt x="0" y="619445"/>
                        </a:cubicBezTo>
                        <a:cubicBezTo>
                          <a:pt x="-4547" y="543338"/>
                          <a:pt x="13727" y="352143"/>
                          <a:pt x="0" y="203769"/>
                        </a:cubicBezTo>
                        <a:close/>
                      </a:path>
                      <a:path w="8035082" h="1222590" stroke="0" extrusionOk="0">
                        <a:moveTo>
                          <a:pt x="0" y="203769"/>
                        </a:moveTo>
                        <a:cubicBezTo>
                          <a:pt x="-33478" y="85410"/>
                          <a:pt x="78897" y="1664"/>
                          <a:pt x="203769" y="0"/>
                        </a:cubicBezTo>
                        <a:cubicBezTo>
                          <a:pt x="527082" y="-12240"/>
                          <a:pt x="640849" y="-1168"/>
                          <a:pt x="901144" y="0"/>
                        </a:cubicBezTo>
                        <a:cubicBezTo>
                          <a:pt x="1130041" y="-17366"/>
                          <a:pt x="1149337" y="-7676"/>
                          <a:pt x="1293418" y="0"/>
                        </a:cubicBezTo>
                        <a:cubicBezTo>
                          <a:pt x="1439606" y="11757"/>
                          <a:pt x="1501762" y="14889"/>
                          <a:pt x="1609416" y="0"/>
                        </a:cubicBezTo>
                        <a:cubicBezTo>
                          <a:pt x="1727922" y="32398"/>
                          <a:pt x="1992828" y="14731"/>
                          <a:pt x="2306791" y="0"/>
                        </a:cubicBezTo>
                        <a:cubicBezTo>
                          <a:pt x="2611841" y="-35397"/>
                          <a:pt x="2518671" y="-18156"/>
                          <a:pt x="2622790" y="0"/>
                        </a:cubicBezTo>
                        <a:cubicBezTo>
                          <a:pt x="2729368" y="-2787"/>
                          <a:pt x="2789773" y="-14295"/>
                          <a:pt x="2938788" y="0"/>
                        </a:cubicBezTo>
                        <a:cubicBezTo>
                          <a:pt x="3076051" y="3493"/>
                          <a:pt x="3310680" y="15069"/>
                          <a:pt x="3407337" y="0"/>
                        </a:cubicBezTo>
                        <a:cubicBezTo>
                          <a:pt x="3520191" y="10990"/>
                          <a:pt x="3618443" y="4230"/>
                          <a:pt x="3723335" y="0"/>
                        </a:cubicBezTo>
                        <a:cubicBezTo>
                          <a:pt x="3860787" y="-13389"/>
                          <a:pt x="4007702" y="29342"/>
                          <a:pt x="4191885" y="0"/>
                        </a:cubicBezTo>
                        <a:cubicBezTo>
                          <a:pt x="4386874" y="5597"/>
                          <a:pt x="4577673" y="27571"/>
                          <a:pt x="4812984" y="0"/>
                        </a:cubicBezTo>
                        <a:cubicBezTo>
                          <a:pt x="4949693" y="-6431"/>
                          <a:pt x="5076438" y="-19011"/>
                          <a:pt x="5205258" y="0"/>
                        </a:cubicBezTo>
                        <a:cubicBezTo>
                          <a:pt x="5343457" y="29193"/>
                          <a:pt x="5443503" y="21761"/>
                          <a:pt x="5521256" y="0"/>
                        </a:cubicBezTo>
                        <a:cubicBezTo>
                          <a:pt x="5601353" y="4896"/>
                          <a:pt x="5870477" y="-6653"/>
                          <a:pt x="6142356" y="0"/>
                        </a:cubicBezTo>
                        <a:cubicBezTo>
                          <a:pt x="6430865" y="18198"/>
                          <a:pt x="6320933" y="8793"/>
                          <a:pt x="6458354" y="0"/>
                        </a:cubicBezTo>
                        <a:cubicBezTo>
                          <a:pt x="6591594" y="4664"/>
                          <a:pt x="6635105" y="-4491"/>
                          <a:pt x="6774353" y="0"/>
                        </a:cubicBezTo>
                        <a:cubicBezTo>
                          <a:pt x="6882451" y="68"/>
                          <a:pt x="7067736" y="3859"/>
                          <a:pt x="7166626" y="0"/>
                        </a:cubicBezTo>
                        <a:cubicBezTo>
                          <a:pt x="7300944" y="1175"/>
                          <a:pt x="7611390" y="-29416"/>
                          <a:pt x="7831312" y="0"/>
                        </a:cubicBezTo>
                        <a:cubicBezTo>
                          <a:pt x="7927030" y="-10470"/>
                          <a:pt x="8020109" y="63496"/>
                          <a:pt x="8035081" y="203769"/>
                        </a:cubicBezTo>
                        <a:cubicBezTo>
                          <a:pt x="8053653" y="298093"/>
                          <a:pt x="8003205" y="403147"/>
                          <a:pt x="8035081" y="586843"/>
                        </a:cubicBezTo>
                        <a:cubicBezTo>
                          <a:pt x="8045460" y="779506"/>
                          <a:pt x="8015240" y="882658"/>
                          <a:pt x="8035081" y="1018820"/>
                        </a:cubicBezTo>
                        <a:cubicBezTo>
                          <a:pt x="8052502" y="1123677"/>
                          <a:pt x="7912989" y="1224388"/>
                          <a:pt x="7831312" y="1222590"/>
                        </a:cubicBezTo>
                        <a:cubicBezTo>
                          <a:pt x="7496664" y="1205363"/>
                          <a:pt x="7376588" y="1236515"/>
                          <a:pt x="7133937" y="1222590"/>
                        </a:cubicBezTo>
                        <a:cubicBezTo>
                          <a:pt x="6871492" y="1218793"/>
                          <a:pt x="6898177" y="1240105"/>
                          <a:pt x="6741663" y="1222590"/>
                        </a:cubicBezTo>
                        <a:cubicBezTo>
                          <a:pt x="6595113" y="1206806"/>
                          <a:pt x="6495325" y="1242554"/>
                          <a:pt x="6425665" y="1222590"/>
                        </a:cubicBezTo>
                        <a:cubicBezTo>
                          <a:pt x="6368552" y="1214408"/>
                          <a:pt x="6157017" y="1207464"/>
                          <a:pt x="6033391" y="1222590"/>
                        </a:cubicBezTo>
                        <a:cubicBezTo>
                          <a:pt x="5922321" y="1222776"/>
                          <a:pt x="5773151" y="1207371"/>
                          <a:pt x="5717393" y="1222590"/>
                        </a:cubicBezTo>
                        <a:cubicBezTo>
                          <a:pt x="5603723" y="1188569"/>
                          <a:pt x="5415865" y="1174442"/>
                          <a:pt x="5096293" y="1222590"/>
                        </a:cubicBezTo>
                        <a:cubicBezTo>
                          <a:pt x="4812943" y="1240824"/>
                          <a:pt x="4657310" y="1182627"/>
                          <a:pt x="4551468" y="1222590"/>
                        </a:cubicBezTo>
                        <a:cubicBezTo>
                          <a:pt x="4428257" y="1233422"/>
                          <a:pt x="4343735" y="1209137"/>
                          <a:pt x="4082919" y="1222590"/>
                        </a:cubicBezTo>
                        <a:cubicBezTo>
                          <a:pt x="3850048" y="1234198"/>
                          <a:pt x="3833436" y="1232364"/>
                          <a:pt x="3766921" y="1222590"/>
                        </a:cubicBezTo>
                        <a:cubicBezTo>
                          <a:pt x="3725294" y="1193338"/>
                          <a:pt x="3450610" y="1225816"/>
                          <a:pt x="3298372" y="1222590"/>
                        </a:cubicBezTo>
                        <a:cubicBezTo>
                          <a:pt x="3147854" y="1263039"/>
                          <a:pt x="2941938" y="1206529"/>
                          <a:pt x="2677272" y="1222590"/>
                        </a:cubicBezTo>
                        <a:cubicBezTo>
                          <a:pt x="2409042" y="1238915"/>
                          <a:pt x="2328502" y="1205066"/>
                          <a:pt x="2132447" y="1222590"/>
                        </a:cubicBezTo>
                        <a:cubicBezTo>
                          <a:pt x="1931206" y="1238591"/>
                          <a:pt x="1871981" y="1248037"/>
                          <a:pt x="1740174" y="1222590"/>
                        </a:cubicBezTo>
                        <a:cubicBezTo>
                          <a:pt x="1598249" y="1205209"/>
                          <a:pt x="1493445" y="1220753"/>
                          <a:pt x="1424176" y="1222590"/>
                        </a:cubicBezTo>
                        <a:cubicBezTo>
                          <a:pt x="1394273" y="1239770"/>
                          <a:pt x="1074579" y="1270897"/>
                          <a:pt x="803076" y="1222590"/>
                        </a:cubicBezTo>
                        <a:cubicBezTo>
                          <a:pt x="544060" y="1203878"/>
                          <a:pt x="353458" y="1228172"/>
                          <a:pt x="203769" y="1222590"/>
                        </a:cubicBezTo>
                        <a:cubicBezTo>
                          <a:pt x="96480" y="1237557"/>
                          <a:pt x="32512" y="1116246"/>
                          <a:pt x="0" y="1018820"/>
                        </a:cubicBezTo>
                        <a:cubicBezTo>
                          <a:pt x="-6258" y="923665"/>
                          <a:pt x="12588" y="703253"/>
                          <a:pt x="0" y="594994"/>
                        </a:cubicBezTo>
                        <a:cubicBezTo>
                          <a:pt x="-1718" y="471546"/>
                          <a:pt x="-17979" y="283525"/>
                          <a:pt x="0" y="203769"/>
                        </a:cubicBezTo>
                        <a:close/>
                      </a:path>
                      <a:path w="8035082" h="1222590" fill="none" stroke="0" extrusionOk="0">
                        <a:moveTo>
                          <a:pt x="0" y="203769"/>
                        </a:moveTo>
                        <a:cubicBezTo>
                          <a:pt x="751" y="57953"/>
                          <a:pt x="91058" y="-18"/>
                          <a:pt x="203769" y="0"/>
                        </a:cubicBezTo>
                        <a:cubicBezTo>
                          <a:pt x="396127" y="-14283"/>
                          <a:pt x="564374" y="-1454"/>
                          <a:pt x="748594" y="0"/>
                        </a:cubicBezTo>
                        <a:cubicBezTo>
                          <a:pt x="935430" y="-23451"/>
                          <a:pt x="977572" y="-21041"/>
                          <a:pt x="1140867" y="0"/>
                        </a:cubicBezTo>
                        <a:cubicBezTo>
                          <a:pt x="1312414" y="6352"/>
                          <a:pt x="1480251" y="33447"/>
                          <a:pt x="1761967" y="0"/>
                        </a:cubicBezTo>
                        <a:cubicBezTo>
                          <a:pt x="2017614" y="-14557"/>
                          <a:pt x="2036959" y="-15629"/>
                          <a:pt x="2230516" y="0"/>
                        </a:cubicBezTo>
                        <a:cubicBezTo>
                          <a:pt x="2419231" y="24214"/>
                          <a:pt x="2472707" y="-17727"/>
                          <a:pt x="2622790" y="0"/>
                        </a:cubicBezTo>
                        <a:cubicBezTo>
                          <a:pt x="2774863" y="10821"/>
                          <a:pt x="3061467" y="-37853"/>
                          <a:pt x="3243890" y="0"/>
                        </a:cubicBezTo>
                        <a:cubicBezTo>
                          <a:pt x="3418405" y="55646"/>
                          <a:pt x="3626999" y="38774"/>
                          <a:pt x="3788714" y="0"/>
                        </a:cubicBezTo>
                        <a:cubicBezTo>
                          <a:pt x="3977836" y="-18432"/>
                          <a:pt x="4076125" y="13462"/>
                          <a:pt x="4180988" y="0"/>
                        </a:cubicBezTo>
                        <a:cubicBezTo>
                          <a:pt x="4306250" y="-8655"/>
                          <a:pt x="4377452" y="9757"/>
                          <a:pt x="4496986" y="0"/>
                        </a:cubicBezTo>
                        <a:cubicBezTo>
                          <a:pt x="4605011" y="-5700"/>
                          <a:pt x="5024465" y="-55937"/>
                          <a:pt x="5194362" y="0"/>
                        </a:cubicBezTo>
                        <a:cubicBezTo>
                          <a:pt x="5385246" y="1670"/>
                          <a:pt x="5666770" y="-6573"/>
                          <a:pt x="5815462" y="0"/>
                        </a:cubicBezTo>
                        <a:cubicBezTo>
                          <a:pt x="5955873" y="-4704"/>
                          <a:pt x="6093761" y="-14624"/>
                          <a:pt x="6207735" y="0"/>
                        </a:cubicBezTo>
                        <a:cubicBezTo>
                          <a:pt x="6330102" y="7052"/>
                          <a:pt x="6487535" y="12150"/>
                          <a:pt x="6600009" y="0"/>
                        </a:cubicBezTo>
                        <a:cubicBezTo>
                          <a:pt x="6725978" y="-21389"/>
                          <a:pt x="6798648" y="1245"/>
                          <a:pt x="6916007" y="0"/>
                        </a:cubicBezTo>
                        <a:cubicBezTo>
                          <a:pt x="6998716" y="-75798"/>
                          <a:pt x="7411447" y="-52095"/>
                          <a:pt x="7831312" y="0"/>
                        </a:cubicBezTo>
                        <a:cubicBezTo>
                          <a:pt x="7940903" y="-6240"/>
                          <a:pt x="8048050" y="74933"/>
                          <a:pt x="8035081" y="203769"/>
                        </a:cubicBezTo>
                        <a:cubicBezTo>
                          <a:pt x="8064203" y="376711"/>
                          <a:pt x="8055353" y="452222"/>
                          <a:pt x="8035081" y="611295"/>
                        </a:cubicBezTo>
                        <a:cubicBezTo>
                          <a:pt x="8024969" y="789379"/>
                          <a:pt x="8018152" y="869701"/>
                          <a:pt x="8035081" y="1018820"/>
                        </a:cubicBezTo>
                        <a:cubicBezTo>
                          <a:pt x="8035869" y="1128879"/>
                          <a:pt x="7955492" y="1196284"/>
                          <a:pt x="7831312" y="1222590"/>
                        </a:cubicBezTo>
                        <a:cubicBezTo>
                          <a:pt x="7657444" y="1187858"/>
                          <a:pt x="7420355" y="1199620"/>
                          <a:pt x="7286487" y="1222590"/>
                        </a:cubicBezTo>
                        <a:cubicBezTo>
                          <a:pt x="7186101" y="1223056"/>
                          <a:pt x="6981525" y="1221702"/>
                          <a:pt x="6665387" y="1222590"/>
                        </a:cubicBezTo>
                        <a:cubicBezTo>
                          <a:pt x="6355277" y="1233110"/>
                          <a:pt x="6428848" y="1215019"/>
                          <a:pt x="6273114" y="1222590"/>
                        </a:cubicBezTo>
                        <a:cubicBezTo>
                          <a:pt x="6131202" y="1230590"/>
                          <a:pt x="5920195" y="1188175"/>
                          <a:pt x="5804565" y="1222590"/>
                        </a:cubicBezTo>
                        <a:cubicBezTo>
                          <a:pt x="5674616" y="1229433"/>
                          <a:pt x="5637731" y="1220452"/>
                          <a:pt x="5488567" y="1222590"/>
                        </a:cubicBezTo>
                        <a:cubicBezTo>
                          <a:pt x="5353188" y="1219563"/>
                          <a:pt x="4939780" y="1232354"/>
                          <a:pt x="4791191" y="1222590"/>
                        </a:cubicBezTo>
                        <a:cubicBezTo>
                          <a:pt x="4646530" y="1190110"/>
                          <a:pt x="4543147" y="1199029"/>
                          <a:pt x="4475193" y="1222590"/>
                        </a:cubicBezTo>
                        <a:cubicBezTo>
                          <a:pt x="4396498" y="1235118"/>
                          <a:pt x="4201872" y="1211249"/>
                          <a:pt x="4082919" y="1222590"/>
                        </a:cubicBezTo>
                        <a:cubicBezTo>
                          <a:pt x="3912820" y="1206844"/>
                          <a:pt x="3825451" y="1210047"/>
                          <a:pt x="3614371" y="1222590"/>
                        </a:cubicBezTo>
                        <a:cubicBezTo>
                          <a:pt x="3435192" y="1234656"/>
                          <a:pt x="3163696" y="1211326"/>
                          <a:pt x="2916995" y="1222590"/>
                        </a:cubicBezTo>
                        <a:cubicBezTo>
                          <a:pt x="2662389" y="1203849"/>
                          <a:pt x="2496084" y="1260022"/>
                          <a:pt x="2372171" y="1222590"/>
                        </a:cubicBezTo>
                        <a:cubicBezTo>
                          <a:pt x="2248143" y="1192543"/>
                          <a:pt x="2152850" y="1215063"/>
                          <a:pt x="1979897" y="1222590"/>
                        </a:cubicBezTo>
                        <a:cubicBezTo>
                          <a:pt x="1825429" y="1199450"/>
                          <a:pt x="1616930" y="1224893"/>
                          <a:pt x="1358797" y="1222590"/>
                        </a:cubicBezTo>
                        <a:cubicBezTo>
                          <a:pt x="1100595" y="1223834"/>
                          <a:pt x="1045741" y="1244343"/>
                          <a:pt x="890247" y="1222590"/>
                        </a:cubicBezTo>
                        <a:cubicBezTo>
                          <a:pt x="703648" y="1223125"/>
                          <a:pt x="482866" y="1242332"/>
                          <a:pt x="203769" y="1222590"/>
                        </a:cubicBezTo>
                        <a:cubicBezTo>
                          <a:pt x="99572" y="1247915"/>
                          <a:pt x="-36048" y="1132225"/>
                          <a:pt x="0" y="1018820"/>
                        </a:cubicBezTo>
                        <a:cubicBezTo>
                          <a:pt x="6474" y="823787"/>
                          <a:pt x="-19259" y="701245"/>
                          <a:pt x="0" y="619445"/>
                        </a:cubicBezTo>
                        <a:cubicBezTo>
                          <a:pt x="-3525" y="510008"/>
                          <a:pt x="4387" y="346569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bg1">
                    <a:lumMod val="10000"/>
                  </a:schemeClr>
                </a:solidFill>
              </a:rPr>
              <a:t>B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800" i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000" i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rue And False PNG Free Download - PNG All">
            <a:extLst>
              <a:ext uri="{FF2B5EF4-FFF2-40B4-BE49-F238E27FC236}">
                <a16:creationId xmlns:a16="http://schemas.microsoft.com/office/drawing/2014/main" xmlns="" id="{5B55F835-01C9-4C1C-AE59-0B9CC4A1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9950098" y="1959288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893C017E-124D-11A7-8FB8-8110F3051BFD}"/>
              </a:ext>
            </a:extLst>
          </p:cNvPr>
          <p:cNvSpPr/>
          <p:nvPr/>
        </p:nvSpPr>
        <p:spPr>
          <a:xfrm>
            <a:off x="2135467" y="5031660"/>
            <a:ext cx="8035081" cy="1222590"/>
          </a:xfrm>
          <a:custGeom>
            <a:avLst/>
            <a:gdLst>
              <a:gd name="connsiteX0" fmla="*/ 0 w 9722448"/>
              <a:gd name="connsiteY0" fmla="*/ 246561 h 1479334"/>
              <a:gd name="connsiteX1" fmla="*/ 246561 w 9722448"/>
              <a:gd name="connsiteY1" fmla="*/ 0 h 1479334"/>
              <a:gd name="connsiteX2" fmla="*/ 628919 w 9722448"/>
              <a:gd name="connsiteY2" fmla="*/ 0 h 1479334"/>
              <a:gd name="connsiteX3" fmla="*/ 1288156 w 9722448"/>
              <a:gd name="connsiteY3" fmla="*/ 0 h 1479334"/>
              <a:gd name="connsiteX4" fmla="*/ 1762807 w 9722448"/>
              <a:gd name="connsiteY4" fmla="*/ 0 h 1479334"/>
              <a:gd name="connsiteX5" fmla="*/ 2606632 w 9722448"/>
              <a:gd name="connsiteY5" fmla="*/ 0 h 1479334"/>
              <a:gd name="connsiteX6" fmla="*/ 3081283 w 9722448"/>
              <a:gd name="connsiteY6" fmla="*/ 0 h 1479334"/>
              <a:gd name="connsiteX7" fmla="*/ 3925107 w 9722448"/>
              <a:gd name="connsiteY7" fmla="*/ 0 h 1479334"/>
              <a:gd name="connsiteX8" fmla="*/ 4307464 w 9722448"/>
              <a:gd name="connsiteY8" fmla="*/ 0 h 1479334"/>
              <a:gd name="connsiteX9" fmla="*/ 4874409 w 9722448"/>
              <a:gd name="connsiteY9" fmla="*/ 0 h 1479334"/>
              <a:gd name="connsiteX10" fmla="*/ 5349060 w 9722448"/>
              <a:gd name="connsiteY10" fmla="*/ 0 h 1479334"/>
              <a:gd name="connsiteX11" fmla="*/ 6192884 w 9722448"/>
              <a:gd name="connsiteY11" fmla="*/ 0 h 1479334"/>
              <a:gd name="connsiteX12" fmla="*/ 7036708 w 9722448"/>
              <a:gd name="connsiteY12" fmla="*/ 0 h 1479334"/>
              <a:gd name="connsiteX13" fmla="*/ 7788239 w 9722448"/>
              <a:gd name="connsiteY13" fmla="*/ 0 h 1479334"/>
              <a:gd name="connsiteX14" fmla="*/ 8447476 w 9722448"/>
              <a:gd name="connsiteY14" fmla="*/ 0 h 1479334"/>
              <a:gd name="connsiteX15" fmla="*/ 9475887 w 9722448"/>
              <a:gd name="connsiteY15" fmla="*/ 0 h 1479334"/>
              <a:gd name="connsiteX16" fmla="*/ 9722448 w 9722448"/>
              <a:gd name="connsiteY16" fmla="*/ 246561 h 1479334"/>
              <a:gd name="connsiteX17" fmla="*/ 9722448 w 9722448"/>
              <a:gd name="connsiteY17" fmla="*/ 710081 h 1479334"/>
              <a:gd name="connsiteX18" fmla="*/ 9722448 w 9722448"/>
              <a:gd name="connsiteY18" fmla="*/ 1232773 h 1479334"/>
              <a:gd name="connsiteX19" fmla="*/ 9475887 w 9722448"/>
              <a:gd name="connsiteY19" fmla="*/ 1479334 h 1479334"/>
              <a:gd name="connsiteX20" fmla="*/ 9001236 w 9722448"/>
              <a:gd name="connsiteY20" fmla="*/ 1479334 h 1479334"/>
              <a:gd name="connsiteX21" fmla="*/ 8249705 w 9722448"/>
              <a:gd name="connsiteY21" fmla="*/ 1479334 h 1479334"/>
              <a:gd name="connsiteX22" fmla="*/ 7867347 w 9722448"/>
              <a:gd name="connsiteY22" fmla="*/ 1479334 h 1479334"/>
              <a:gd name="connsiteX23" fmla="*/ 7115816 w 9722448"/>
              <a:gd name="connsiteY23" fmla="*/ 1479334 h 1479334"/>
              <a:gd name="connsiteX24" fmla="*/ 6641165 w 9722448"/>
              <a:gd name="connsiteY24" fmla="*/ 1479334 h 1479334"/>
              <a:gd name="connsiteX25" fmla="*/ 5981928 w 9722448"/>
              <a:gd name="connsiteY25" fmla="*/ 1479334 h 1479334"/>
              <a:gd name="connsiteX26" fmla="*/ 5599570 w 9722448"/>
              <a:gd name="connsiteY26" fmla="*/ 1479334 h 1479334"/>
              <a:gd name="connsiteX27" fmla="*/ 5217212 w 9722448"/>
              <a:gd name="connsiteY27" fmla="*/ 1479334 h 1479334"/>
              <a:gd name="connsiteX28" fmla="*/ 4834854 w 9722448"/>
              <a:gd name="connsiteY28" fmla="*/ 1479334 h 1479334"/>
              <a:gd name="connsiteX29" fmla="*/ 4452497 w 9722448"/>
              <a:gd name="connsiteY29" fmla="*/ 1479334 h 1479334"/>
              <a:gd name="connsiteX30" fmla="*/ 3885552 w 9722448"/>
              <a:gd name="connsiteY30" fmla="*/ 1479334 h 1479334"/>
              <a:gd name="connsiteX31" fmla="*/ 3041728 w 9722448"/>
              <a:gd name="connsiteY31" fmla="*/ 1479334 h 1479334"/>
              <a:gd name="connsiteX32" fmla="*/ 2382491 w 9722448"/>
              <a:gd name="connsiteY32" fmla="*/ 1479334 h 1479334"/>
              <a:gd name="connsiteX33" fmla="*/ 1538667 w 9722448"/>
              <a:gd name="connsiteY33" fmla="*/ 1479334 h 1479334"/>
              <a:gd name="connsiteX34" fmla="*/ 1156309 w 9722448"/>
              <a:gd name="connsiteY34" fmla="*/ 1479334 h 1479334"/>
              <a:gd name="connsiteX35" fmla="*/ 246561 w 9722448"/>
              <a:gd name="connsiteY35" fmla="*/ 1479334 h 1479334"/>
              <a:gd name="connsiteX36" fmla="*/ 0 w 9722448"/>
              <a:gd name="connsiteY36" fmla="*/ 1232773 h 1479334"/>
              <a:gd name="connsiteX37" fmla="*/ 0 w 9722448"/>
              <a:gd name="connsiteY37" fmla="*/ 729805 h 1479334"/>
              <a:gd name="connsiteX38" fmla="*/ 0 w 9722448"/>
              <a:gd name="connsiteY38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22448" h="1479334" fill="none" extrusionOk="0">
                <a:moveTo>
                  <a:pt x="0" y="246561"/>
                </a:moveTo>
                <a:cubicBezTo>
                  <a:pt x="-30501" y="100455"/>
                  <a:pt x="99268" y="-28580"/>
                  <a:pt x="246561" y="0"/>
                </a:cubicBezTo>
                <a:cubicBezTo>
                  <a:pt x="354064" y="4523"/>
                  <a:pt x="469898" y="17110"/>
                  <a:pt x="628919" y="0"/>
                </a:cubicBezTo>
                <a:cubicBezTo>
                  <a:pt x="787940" y="-17110"/>
                  <a:pt x="1136080" y="-29158"/>
                  <a:pt x="1288156" y="0"/>
                </a:cubicBezTo>
                <a:cubicBezTo>
                  <a:pt x="1440232" y="29158"/>
                  <a:pt x="1663277" y="-461"/>
                  <a:pt x="1762807" y="0"/>
                </a:cubicBezTo>
                <a:cubicBezTo>
                  <a:pt x="1862337" y="461"/>
                  <a:pt x="2421748" y="28203"/>
                  <a:pt x="2606632" y="0"/>
                </a:cubicBezTo>
                <a:cubicBezTo>
                  <a:pt x="2791516" y="-28203"/>
                  <a:pt x="2882728" y="-10598"/>
                  <a:pt x="3081283" y="0"/>
                </a:cubicBezTo>
                <a:cubicBezTo>
                  <a:pt x="3279838" y="10598"/>
                  <a:pt x="3527326" y="14561"/>
                  <a:pt x="3925107" y="0"/>
                </a:cubicBezTo>
                <a:cubicBezTo>
                  <a:pt x="4322888" y="-14561"/>
                  <a:pt x="4123362" y="7453"/>
                  <a:pt x="4307464" y="0"/>
                </a:cubicBezTo>
                <a:cubicBezTo>
                  <a:pt x="4491566" y="-7453"/>
                  <a:pt x="4603678" y="14676"/>
                  <a:pt x="4874409" y="0"/>
                </a:cubicBezTo>
                <a:cubicBezTo>
                  <a:pt x="5145141" y="-14676"/>
                  <a:pt x="5218667" y="-3516"/>
                  <a:pt x="5349060" y="0"/>
                </a:cubicBezTo>
                <a:cubicBezTo>
                  <a:pt x="5479453" y="3516"/>
                  <a:pt x="5893380" y="31635"/>
                  <a:pt x="6192884" y="0"/>
                </a:cubicBezTo>
                <a:cubicBezTo>
                  <a:pt x="6492388" y="-31635"/>
                  <a:pt x="6797279" y="-21611"/>
                  <a:pt x="7036708" y="0"/>
                </a:cubicBezTo>
                <a:cubicBezTo>
                  <a:pt x="7276137" y="21611"/>
                  <a:pt x="7475170" y="12906"/>
                  <a:pt x="7788239" y="0"/>
                </a:cubicBezTo>
                <a:cubicBezTo>
                  <a:pt x="8101308" y="-12906"/>
                  <a:pt x="8262899" y="1752"/>
                  <a:pt x="8447476" y="0"/>
                </a:cubicBezTo>
                <a:cubicBezTo>
                  <a:pt x="8632053" y="-1752"/>
                  <a:pt x="9027981" y="-21252"/>
                  <a:pt x="9475887" y="0"/>
                </a:cubicBezTo>
                <a:cubicBezTo>
                  <a:pt x="9591092" y="14181"/>
                  <a:pt x="9690537" y="108002"/>
                  <a:pt x="9722448" y="246561"/>
                </a:cubicBezTo>
                <a:cubicBezTo>
                  <a:pt x="9719637" y="372095"/>
                  <a:pt x="9712264" y="485420"/>
                  <a:pt x="9722448" y="710081"/>
                </a:cubicBezTo>
                <a:cubicBezTo>
                  <a:pt x="9732632" y="934742"/>
                  <a:pt x="9727100" y="1053945"/>
                  <a:pt x="9722448" y="1232773"/>
                </a:cubicBezTo>
                <a:cubicBezTo>
                  <a:pt x="9755112" y="1369270"/>
                  <a:pt x="9630724" y="1481352"/>
                  <a:pt x="9475887" y="1479334"/>
                </a:cubicBezTo>
                <a:cubicBezTo>
                  <a:pt x="9269126" y="1461006"/>
                  <a:pt x="9155137" y="1468730"/>
                  <a:pt x="9001236" y="1479334"/>
                </a:cubicBezTo>
                <a:cubicBezTo>
                  <a:pt x="8847335" y="1489938"/>
                  <a:pt x="8566935" y="1501260"/>
                  <a:pt x="8249705" y="1479334"/>
                </a:cubicBezTo>
                <a:cubicBezTo>
                  <a:pt x="7932475" y="1457408"/>
                  <a:pt x="7983226" y="1472361"/>
                  <a:pt x="7867347" y="1479334"/>
                </a:cubicBezTo>
                <a:cubicBezTo>
                  <a:pt x="7751468" y="1486307"/>
                  <a:pt x="7439713" y="1467235"/>
                  <a:pt x="7115816" y="1479334"/>
                </a:cubicBezTo>
                <a:cubicBezTo>
                  <a:pt x="6791919" y="1491433"/>
                  <a:pt x="6819091" y="1479081"/>
                  <a:pt x="6641165" y="1479334"/>
                </a:cubicBezTo>
                <a:cubicBezTo>
                  <a:pt x="6463239" y="1479587"/>
                  <a:pt x="6287180" y="1461235"/>
                  <a:pt x="5981928" y="1479334"/>
                </a:cubicBezTo>
                <a:cubicBezTo>
                  <a:pt x="5676676" y="1497433"/>
                  <a:pt x="5750391" y="1490516"/>
                  <a:pt x="5599570" y="1479334"/>
                </a:cubicBezTo>
                <a:cubicBezTo>
                  <a:pt x="5448749" y="1468152"/>
                  <a:pt x="5309516" y="1473332"/>
                  <a:pt x="5217212" y="1479334"/>
                </a:cubicBezTo>
                <a:cubicBezTo>
                  <a:pt x="5124908" y="1485336"/>
                  <a:pt x="4979206" y="1495597"/>
                  <a:pt x="4834854" y="1479334"/>
                </a:cubicBezTo>
                <a:cubicBezTo>
                  <a:pt x="4690502" y="1463071"/>
                  <a:pt x="4579962" y="1484076"/>
                  <a:pt x="4452497" y="1479334"/>
                </a:cubicBezTo>
                <a:cubicBezTo>
                  <a:pt x="4325032" y="1474592"/>
                  <a:pt x="4140040" y="1478131"/>
                  <a:pt x="3885552" y="1479334"/>
                </a:cubicBezTo>
                <a:cubicBezTo>
                  <a:pt x="3631065" y="1480537"/>
                  <a:pt x="3342618" y="1518948"/>
                  <a:pt x="3041728" y="1479334"/>
                </a:cubicBezTo>
                <a:cubicBezTo>
                  <a:pt x="2740838" y="1439720"/>
                  <a:pt x="2700938" y="1490426"/>
                  <a:pt x="2382491" y="1479334"/>
                </a:cubicBezTo>
                <a:cubicBezTo>
                  <a:pt x="2064044" y="1468242"/>
                  <a:pt x="1867955" y="1485907"/>
                  <a:pt x="1538667" y="1479334"/>
                </a:cubicBezTo>
                <a:cubicBezTo>
                  <a:pt x="1209379" y="1472761"/>
                  <a:pt x="1341705" y="1486238"/>
                  <a:pt x="1156309" y="1479334"/>
                </a:cubicBezTo>
                <a:cubicBezTo>
                  <a:pt x="970913" y="1472430"/>
                  <a:pt x="682134" y="1471251"/>
                  <a:pt x="246561" y="1479334"/>
                </a:cubicBezTo>
                <a:cubicBezTo>
                  <a:pt x="96981" y="1494330"/>
                  <a:pt x="-15191" y="1359810"/>
                  <a:pt x="0" y="1232773"/>
                </a:cubicBezTo>
                <a:cubicBezTo>
                  <a:pt x="-10839" y="989266"/>
                  <a:pt x="-11799" y="860273"/>
                  <a:pt x="0" y="729805"/>
                </a:cubicBezTo>
                <a:cubicBezTo>
                  <a:pt x="11799" y="599337"/>
                  <a:pt x="-12005" y="445529"/>
                  <a:pt x="0" y="246561"/>
                </a:cubicBezTo>
                <a:close/>
              </a:path>
              <a:path w="9722448" h="1479334" stroke="0" extrusionOk="0">
                <a:moveTo>
                  <a:pt x="0" y="246561"/>
                </a:moveTo>
                <a:cubicBezTo>
                  <a:pt x="13046" y="111012"/>
                  <a:pt x="104001" y="-15945"/>
                  <a:pt x="246561" y="0"/>
                </a:cubicBezTo>
                <a:cubicBezTo>
                  <a:pt x="430292" y="-11007"/>
                  <a:pt x="540630" y="11328"/>
                  <a:pt x="628919" y="0"/>
                </a:cubicBezTo>
                <a:cubicBezTo>
                  <a:pt x="717208" y="-11328"/>
                  <a:pt x="1118220" y="-1946"/>
                  <a:pt x="1380450" y="0"/>
                </a:cubicBezTo>
                <a:cubicBezTo>
                  <a:pt x="1642680" y="1946"/>
                  <a:pt x="2041888" y="11690"/>
                  <a:pt x="2224274" y="0"/>
                </a:cubicBezTo>
                <a:cubicBezTo>
                  <a:pt x="2406660" y="-11690"/>
                  <a:pt x="2712850" y="-8937"/>
                  <a:pt x="2975805" y="0"/>
                </a:cubicBezTo>
                <a:cubicBezTo>
                  <a:pt x="3238760" y="8937"/>
                  <a:pt x="3535020" y="38169"/>
                  <a:pt x="3819629" y="0"/>
                </a:cubicBezTo>
                <a:cubicBezTo>
                  <a:pt x="4104238" y="-38169"/>
                  <a:pt x="4205520" y="6067"/>
                  <a:pt x="4386573" y="0"/>
                </a:cubicBezTo>
                <a:cubicBezTo>
                  <a:pt x="4567626" y="-6067"/>
                  <a:pt x="4633535" y="-10933"/>
                  <a:pt x="4861224" y="0"/>
                </a:cubicBezTo>
                <a:cubicBezTo>
                  <a:pt x="5088913" y="10933"/>
                  <a:pt x="5118687" y="-2251"/>
                  <a:pt x="5243582" y="0"/>
                </a:cubicBezTo>
                <a:cubicBezTo>
                  <a:pt x="5368477" y="2251"/>
                  <a:pt x="5689476" y="14076"/>
                  <a:pt x="5902819" y="0"/>
                </a:cubicBezTo>
                <a:cubicBezTo>
                  <a:pt x="6116162" y="-14076"/>
                  <a:pt x="6494551" y="9531"/>
                  <a:pt x="6746643" y="0"/>
                </a:cubicBezTo>
                <a:cubicBezTo>
                  <a:pt x="6998735" y="-9531"/>
                  <a:pt x="7048994" y="-218"/>
                  <a:pt x="7313588" y="0"/>
                </a:cubicBezTo>
                <a:cubicBezTo>
                  <a:pt x="7578183" y="218"/>
                  <a:pt x="7873089" y="4075"/>
                  <a:pt x="8157412" y="0"/>
                </a:cubicBezTo>
                <a:cubicBezTo>
                  <a:pt x="8441735" y="-4075"/>
                  <a:pt x="8547675" y="34265"/>
                  <a:pt x="8908943" y="0"/>
                </a:cubicBezTo>
                <a:cubicBezTo>
                  <a:pt x="9270211" y="-34265"/>
                  <a:pt x="9278898" y="9025"/>
                  <a:pt x="9475887" y="0"/>
                </a:cubicBezTo>
                <a:cubicBezTo>
                  <a:pt x="9611805" y="4469"/>
                  <a:pt x="9725972" y="108068"/>
                  <a:pt x="9722448" y="246561"/>
                </a:cubicBezTo>
                <a:cubicBezTo>
                  <a:pt x="9721806" y="422328"/>
                  <a:pt x="9700244" y="534632"/>
                  <a:pt x="9722448" y="749529"/>
                </a:cubicBezTo>
                <a:cubicBezTo>
                  <a:pt x="9744652" y="964426"/>
                  <a:pt x="9720364" y="1065698"/>
                  <a:pt x="9722448" y="1232773"/>
                </a:cubicBezTo>
                <a:cubicBezTo>
                  <a:pt x="9714969" y="1357529"/>
                  <a:pt x="9608869" y="1475461"/>
                  <a:pt x="9475887" y="1479334"/>
                </a:cubicBezTo>
                <a:cubicBezTo>
                  <a:pt x="9262395" y="1489683"/>
                  <a:pt x="9235459" y="1492959"/>
                  <a:pt x="9001236" y="1479334"/>
                </a:cubicBezTo>
                <a:cubicBezTo>
                  <a:pt x="8767013" y="1465709"/>
                  <a:pt x="8593538" y="1449929"/>
                  <a:pt x="8341998" y="1479334"/>
                </a:cubicBezTo>
                <a:cubicBezTo>
                  <a:pt x="8090458" y="1508739"/>
                  <a:pt x="7810421" y="1502314"/>
                  <a:pt x="7590468" y="1479334"/>
                </a:cubicBezTo>
                <a:cubicBezTo>
                  <a:pt x="7370515" y="1456355"/>
                  <a:pt x="7282505" y="1501113"/>
                  <a:pt x="7023523" y="1479334"/>
                </a:cubicBezTo>
                <a:cubicBezTo>
                  <a:pt x="6764541" y="1457555"/>
                  <a:pt x="6745438" y="1480884"/>
                  <a:pt x="6641165" y="1479334"/>
                </a:cubicBezTo>
                <a:cubicBezTo>
                  <a:pt x="6536892" y="1477784"/>
                  <a:pt x="6247777" y="1478678"/>
                  <a:pt x="5981928" y="1479334"/>
                </a:cubicBezTo>
                <a:cubicBezTo>
                  <a:pt x="5716079" y="1479990"/>
                  <a:pt x="5739977" y="1470242"/>
                  <a:pt x="5507277" y="1479334"/>
                </a:cubicBezTo>
                <a:cubicBezTo>
                  <a:pt x="5274577" y="1488426"/>
                  <a:pt x="5292738" y="1462510"/>
                  <a:pt x="5124919" y="1479334"/>
                </a:cubicBezTo>
                <a:cubicBezTo>
                  <a:pt x="4957100" y="1496158"/>
                  <a:pt x="4841545" y="1469874"/>
                  <a:pt x="4650268" y="1479334"/>
                </a:cubicBezTo>
                <a:cubicBezTo>
                  <a:pt x="4458991" y="1488794"/>
                  <a:pt x="4434762" y="1486583"/>
                  <a:pt x="4267910" y="1479334"/>
                </a:cubicBezTo>
                <a:cubicBezTo>
                  <a:pt x="4101058" y="1472085"/>
                  <a:pt x="4064442" y="1493658"/>
                  <a:pt x="3885552" y="1479334"/>
                </a:cubicBezTo>
                <a:cubicBezTo>
                  <a:pt x="3706662" y="1465010"/>
                  <a:pt x="3526292" y="1466831"/>
                  <a:pt x="3410901" y="1479334"/>
                </a:cubicBezTo>
                <a:cubicBezTo>
                  <a:pt x="3295510" y="1491837"/>
                  <a:pt x="3008435" y="1495510"/>
                  <a:pt x="2751664" y="1479334"/>
                </a:cubicBezTo>
                <a:cubicBezTo>
                  <a:pt x="2494893" y="1463158"/>
                  <a:pt x="2463963" y="1475909"/>
                  <a:pt x="2369306" y="1479334"/>
                </a:cubicBezTo>
                <a:cubicBezTo>
                  <a:pt x="2274649" y="1482759"/>
                  <a:pt x="1780991" y="1487051"/>
                  <a:pt x="1525482" y="1479334"/>
                </a:cubicBezTo>
                <a:cubicBezTo>
                  <a:pt x="1269973" y="1471617"/>
                  <a:pt x="790295" y="1537609"/>
                  <a:pt x="246561" y="1479334"/>
                </a:cubicBezTo>
                <a:cubicBezTo>
                  <a:pt x="91379" y="1495056"/>
                  <a:pt x="5260" y="1349529"/>
                  <a:pt x="0" y="1232773"/>
                </a:cubicBezTo>
                <a:cubicBezTo>
                  <a:pt x="1417" y="1125563"/>
                  <a:pt x="-1754" y="962059"/>
                  <a:pt x="0" y="729805"/>
                </a:cubicBezTo>
                <a:cubicBezTo>
                  <a:pt x="1754" y="497551"/>
                  <a:pt x="21661" y="443072"/>
                  <a:pt x="0" y="24656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765014">
                  <a:custGeom>
                    <a:avLst/>
                    <a:gdLst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519767 w 8035081"/>
                      <a:gd name="connsiteY2" fmla="*/ 0 h 1222590"/>
                      <a:gd name="connsiteX3" fmla="*/ 1064591 w 8035081"/>
                      <a:gd name="connsiteY3" fmla="*/ 0 h 1222590"/>
                      <a:gd name="connsiteX4" fmla="*/ 1456865 w 8035081"/>
                      <a:gd name="connsiteY4" fmla="*/ 0 h 1222590"/>
                      <a:gd name="connsiteX5" fmla="*/ 2154241 w 8035081"/>
                      <a:gd name="connsiteY5" fmla="*/ 0 h 1222590"/>
                      <a:gd name="connsiteX6" fmla="*/ 2546514 w 8035081"/>
                      <a:gd name="connsiteY6" fmla="*/ 0 h 1222590"/>
                      <a:gd name="connsiteX7" fmla="*/ 3243890 w 8035081"/>
                      <a:gd name="connsiteY7" fmla="*/ 0 h 1222590"/>
                      <a:gd name="connsiteX8" fmla="*/ 3559887 w 8035081"/>
                      <a:gd name="connsiteY8" fmla="*/ 0 h 1222590"/>
                      <a:gd name="connsiteX9" fmla="*/ 4028437 w 8035081"/>
                      <a:gd name="connsiteY9" fmla="*/ 0 h 1222590"/>
                      <a:gd name="connsiteX10" fmla="*/ 4420710 w 8035081"/>
                      <a:gd name="connsiteY10" fmla="*/ 0 h 1222590"/>
                      <a:gd name="connsiteX11" fmla="*/ 5118085 w 8035081"/>
                      <a:gd name="connsiteY11" fmla="*/ 0 h 1222590"/>
                      <a:gd name="connsiteX12" fmla="*/ 5815461 w 8035081"/>
                      <a:gd name="connsiteY12" fmla="*/ 0 h 1222590"/>
                      <a:gd name="connsiteX13" fmla="*/ 6436561 w 8035081"/>
                      <a:gd name="connsiteY13" fmla="*/ 0 h 1222590"/>
                      <a:gd name="connsiteX14" fmla="*/ 6981385 w 8035081"/>
                      <a:gd name="connsiteY14" fmla="*/ 0 h 1222590"/>
                      <a:gd name="connsiteX15" fmla="*/ 7831311 w 8035081"/>
                      <a:gd name="connsiteY15" fmla="*/ 0 h 1222590"/>
                      <a:gd name="connsiteX16" fmla="*/ 8035081 w 8035081"/>
                      <a:gd name="connsiteY16" fmla="*/ 203769 h 1222590"/>
                      <a:gd name="connsiteX17" fmla="*/ 8035081 w 8035081"/>
                      <a:gd name="connsiteY17" fmla="*/ 586843 h 1222590"/>
                      <a:gd name="connsiteX18" fmla="*/ 8035081 w 8035081"/>
                      <a:gd name="connsiteY18" fmla="*/ 1018820 h 1222590"/>
                      <a:gd name="connsiteX19" fmla="*/ 7831311 w 8035081"/>
                      <a:gd name="connsiteY19" fmla="*/ 1222590 h 1222590"/>
                      <a:gd name="connsiteX20" fmla="*/ 7439038 w 8035081"/>
                      <a:gd name="connsiteY20" fmla="*/ 1222590 h 1222590"/>
                      <a:gd name="connsiteX21" fmla="*/ 6817938 w 8035081"/>
                      <a:gd name="connsiteY21" fmla="*/ 1222590 h 1222590"/>
                      <a:gd name="connsiteX22" fmla="*/ 6501939 w 8035081"/>
                      <a:gd name="connsiteY22" fmla="*/ 1222590 h 1222590"/>
                      <a:gd name="connsiteX23" fmla="*/ 5880839 w 8035081"/>
                      <a:gd name="connsiteY23" fmla="*/ 1222590 h 1222590"/>
                      <a:gd name="connsiteX24" fmla="*/ 5488566 w 8035081"/>
                      <a:gd name="connsiteY24" fmla="*/ 1222590 h 1222590"/>
                      <a:gd name="connsiteX25" fmla="*/ 4943742 w 8035081"/>
                      <a:gd name="connsiteY25" fmla="*/ 1222590 h 1222590"/>
                      <a:gd name="connsiteX26" fmla="*/ 4627743 w 8035081"/>
                      <a:gd name="connsiteY26" fmla="*/ 1222590 h 1222590"/>
                      <a:gd name="connsiteX27" fmla="*/ 4311745 w 8035081"/>
                      <a:gd name="connsiteY27" fmla="*/ 1222590 h 1222590"/>
                      <a:gd name="connsiteX28" fmla="*/ 3995747 w 8035081"/>
                      <a:gd name="connsiteY28" fmla="*/ 1222590 h 1222590"/>
                      <a:gd name="connsiteX29" fmla="*/ 3679749 w 8035081"/>
                      <a:gd name="connsiteY29" fmla="*/ 1222590 h 1222590"/>
                      <a:gd name="connsiteX30" fmla="*/ 3211200 w 8035081"/>
                      <a:gd name="connsiteY30" fmla="*/ 1222590 h 1222590"/>
                      <a:gd name="connsiteX31" fmla="*/ 2513824 w 8035081"/>
                      <a:gd name="connsiteY31" fmla="*/ 1222590 h 1222590"/>
                      <a:gd name="connsiteX32" fmla="*/ 1969000 w 8035081"/>
                      <a:gd name="connsiteY32" fmla="*/ 1222590 h 1222590"/>
                      <a:gd name="connsiteX33" fmla="*/ 1271625 w 8035081"/>
                      <a:gd name="connsiteY33" fmla="*/ 1222590 h 1222590"/>
                      <a:gd name="connsiteX34" fmla="*/ 955627 w 8035081"/>
                      <a:gd name="connsiteY34" fmla="*/ 1222590 h 1222590"/>
                      <a:gd name="connsiteX35" fmla="*/ 203769 w 8035081"/>
                      <a:gd name="connsiteY35" fmla="*/ 1222590 h 1222590"/>
                      <a:gd name="connsiteX36" fmla="*/ 0 w 8035081"/>
                      <a:gd name="connsiteY36" fmla="*/ 1018820 h 1222590"/>
                      <a:gd name="connsiteX37" fmla="*/ 0 w 8035081"/>
                      <a:gd name="connsiteY37" fmla="*/ 603144 h 1222590"/>
                      <a:gd name="connsiteX38" fmla="*/ 0 w 8035081"/>
                      <a:gd name="connsiteY38" fmla="*/ 203769 h 1222590"/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519767 w 8035081"/>
                      <a:gd name="connsiteY2" fmla="*/ 0 h 1222590"/>
                      <a:gd name="connsiteX3" fmla="*/ 1140867 w 8035081"/>
                      <a:gd name="connsiteY3" fmla="*/ 0 h 1222590"/>
                      <a:gd name="connsiteX4" fmla="*/ 1838242 w 8035081"/>
                      <a:gd name="connsiteY4" fmla="*/ 0 h 1222590"/>
                      <a:gd name="connsiteX5" fmla="*/ 2459342 w 8035081"/>
                      <a:gd name="connsiteY5" fmla="*/ 0 h 1222590"/>
                      <a:gd name="connsiteX6" fmla="*/ 3156718 w 8035081"/>
                      <a:gd name="connsiteY6" fmla="*/ 0 h 1222590"/>
                      <a:gd name="connsiteX7" fmla="*/ 3625266 w 8035081"/>
                      <a:gd name="connsiteY7" fmla="*/ 0 h 1222590"/>
                      <a:gd name="connsiteX8" fmla="*/ 4017540 w 8035081"/>
                      <a:gd name="connsiteY8" fmla="*/ 0 h 1222590"/>
                      <a:gd name="connsiteX9" fmla="*/ 4333538 w 8035081"/>
                      <a:gd name="connsiteY9" fmla="*/ 0 h 1222590"/>
                      <a:gd name="connsiteX10" fmla="*/ 4878362 w 8035081"/>
                      <a:gd name="connsiteY10" fmla="*/ 0 h 1222590"/>
                      <a:gd name="connsiteX11" fmla="*/ 5575738 w 8035081"/>
                      <a:gd name="connsiteY11" fmla="*/ 0 h 1222590"/>
                      <a:gd name="connsiteX12" fmla="*/ 6044287 w 8035081"/>
                      <a:gd name="connsiteY12" fmla="*/ 0 h 1222590"/>
                      <a:gd name="connsiteX13" fmla="*/ 6741662 w 8035081"/>
                      <a:gd name="connsiteY13" fmla="*/ 0 h 1222590"/>
                      <a:gd name="connsiteX14" fmla="*/ 7362762 w 8035081"/>
                      <a:gd name="connsiteY14" fmla="*/ 0 h 1222590"/>
                      <a:gd name="connsiteX15" fmla="*/ 7831311 w 8035081"/>
                      <a:gd name="connsiteY15" fmla="*/ 0 h 1222590"/>
                      <a:gd name="connsiteX16" fmla="*/ 8035081 w 8035081"/>
                      <a:gd name="connsiteY16" fmla="*/ 203769 h 1222590"/>
                      <a:gd name="connsiteX17" fmla="*/ 8035081 w 8035081"/>
                      <a:gd name="connsiteY17" fmla="*/ 619445 h 1222590"/>
                      <a:gd name="connsiteX18" fmla="*/ 8035081 w 8035081"/>
                      <a:gd name="connsiteY18" fmla="*/ 1018820 h 1222590"/>
                      <a:gd name="connsiteX19" fmla="*/ 7831311 w 8035081"/>
                      <a:gd name="connsiteY19" fmla="*/ 1222590 h 1222590"/>
                      <a:gd name="connsiteX20" fmla="*/ 7439038 w 8035081"/>
                      <a:gd name="connsiteY20" fmla="*/ 1222590 h 1222590"/>
                      <a:gd name="connsiteX21" fmla="*/ 6894213 w 8035081"/>
                      <a:gd name="connsiteY21" fmla="*/ 1222590 h 1222590"/>
                      <a:gd name="connsiteX22" fmla="*/ 6273114 w 8035081"/>
                      <a:gd name="connsiteY22" fmla="*/ 1222590 h 1222590"/>
                      <a:gd name="connsiteX23" fmla="*/ 5804564 w 8035081"/>
                      <a:gd name="connsiteY23" fmla="*/ 1222590 h 1222590"/>
                      <a:gd name="connsiteX24" fmla="*/ 5488566 w 8035081"/>
                      <a:gd name="connsiteY24" fmla="*/ 1222590 h 1222590"/>
                      <a:gd name="connsiteX25" fmla="*/ 4943742 w 8035081"/>
                      <a:gd name="connsiteY25" fmla="*/ 1222590 h 1222590"/>
                      <a:gd name="connsiteX26" fmla="*/ 4551468 w 8035081"/>
                      <a:gd name="connsiteY26" fmla="*/ 1222590 h 1222590"/>
                      <a:gd name="connsiteX27" fmla="*/ 4235470 w 8035081"/>
                      <a:gd name="connsiteY27" fmla="*/ 1222590 h 1222590"/>
                      <a:gd name="connsiteX28" fmla="*/ 3843196 w 8035081"/>
                      <a:gd name="connsiteY28" fmla="*/ 1222590 h 1222590"/>
                      <a:gd name="connsiteX29" fmla="*/ 3527198 w 8035081"/>
                      <a:gd name="connsiteY29" fmla="*/ 1222590 h 1222590"/>
                      <a:gd name="connsiteX30" fmla="*/ 3211200 w 8035081"/>
                      <a:gd name="connsiteY30" fmla="*/ 1222590 h 1222590"/>
                      <a:gd name="connsiteX31" fmla="*/ 2818926 w 8035081"/>
                      <a:gd name="connsiteY31" fmla="*/ 1222590 h 1222590"/>
                      <a:gd name="connsiteX32" fmla="*/ 2274102 w 8035081"/>
                      <a:gd name="connsiteY32" fmla="*/ 1222590 h 1222590"/>
                      <a:gd name="connsiteX33" fmla="*/ 1958104 w 8035081"/>
                      <a:gd name="connsiteY33" fmla="*/ 1222590 h 1222590"/>
                      <a:gd name="connsiteX34" fmla="*/ 1260728 w 8035081"/>
                      <a:gd name="connsiteY34" fmla="*/ 1222590 h 1222590"/>
                      <a:gd name="connsiteX35" fmla="*/ 203769 w 8035081"/>
                      <a:gd name="connsiteY35" fmla="*/ 1222590 h 1222590"/>
                      <a:gd name="connsiteX36" fmla="*/ 0 w 8035081"/>
                      <a:gd name="connsiteY36" fmla="*/ 1018820 h 1222590"/>
                      <a:gd name="connsiteX37" fmla="*/ 0 w 8035081"/>
                      <a:gd name="connsiteY37" fmla="*/ 603144 h 1222590"/>
                      <a:gd name="connsiteX38" fmla="*/ 0 w 8035081"/>
                      <a:gd name="connsiteY38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035081" h="1222590" fill="none" extrusionOk="0">
                        <a:moveTo>
                          <a:pt x="0" y="203769"/>
                        </a:moveTo>
                        <a:cubicBezTo>
                          <a:pt x="-45327" y="80565"/>
                          <a:pt x="89861" y="-39479"/>
                          <a:pt x="203769" y="0"/>
                        </a:cubicBezTo>
                        <a:cubicBezTo>
                          <a:pt x="294558" y="5869"/>
                          <a:pt x="379049" y="33060"/>
                          <a:pt x="519767" y="0"/>
                        </a:cubicBezTo>
                        <a:cubicBezTo>
                          <a:pt x="662349" y="-23657"/>
                          <a:pt x="932195" y="-51451"/>
                          <a:pt x="1064591" y="0"/>
                        </a:cubicBezTo>
                        <a:cubicBezTo>
                          <a:pt x="1180270" y="21357"/>
                          <a:pt x="1386234" y="11963"/>
                          <a:pt x="1456865" y="0"/>
                        </a:cubicBezTo>
                        <a:cubicBezTo>
                          <a:pt x="1541483" y="10386"/>
                          <a:pt x="1980998" y="5608"/>
                          <a:pt x="2154241" y="0"/>
                        </a:cubicBezTo>
                        <a:cubicBezTo>
                          <a:pt x="2295914" y="-13288"/>
                          <a:pt x="2380442" y="-7422"/>
                          <a:pt x="2546514" y="0"/>
                        </a:cubicBezTo>
                        <a:cubicBezTo>
                          <a:pt x="2673240" y="5963"/>
                          <a:pt x="2892672" y="22250"/>
                          <a:pt x="3243890" y="0"/>
                        </a:cubicBezTo>
                        <a:cubicBezTo>
                          <a:pt x="3584404" y="-1212"/>
                          <a:pt x="3416551" y="-6444"/>
                          <a:pt x="3559887" y="0"/>
                        </a:cubicBezTo>
                        <a:cubicBezTo>
                          <a:pt x="3696370" y="-14561"/>
                          <a:pt x="3825222" y="12332"/>
                          <a:pt x="4028437" y="0"/>
                        </a:cubicBezTo>
                        <a:cubicBezTo>
                          <a:pt x="4264582" y="-10788"/>
                          <a:pt x="4306614" y="6994"/>
                          <a:pt x="4420710" y="0"/>
                        </a:cubicBezTo>
                        <a:cubicBezTo>
                          <a:pt x="4561815" y="14316"/>
                          <a:pt x="4870576" y="51489"/>
                          <a:pt x="5118085" y="0"/>
                        </a:cubicBezTo>
                        <a:cubicBezTo>
                          <a:pt x="5332203" y="-43837"/>
                          <a:pt x="5626969" y="-1845"/>
                          <a:pt x="5815461" y="0"/>
                        </a:cubicBezTo>
                        <a:cubicBezTo>
                          <a:pt x="6029367" y="-19355"/>
                          <a:pt x="6152353" y="14014"/>
                          <a:pt x="6436561" y="0"/>
                        </a:cubicBezTo>
                        <a:cubicBezTo>
                          <a:pt x="6716844" y="-29724"/>
                          <a:pt x="6817705" y="25436"/>
                          <a:pt x="6981385" y="0"/>
                        </a:cubicBezTo>
                        <a:cubicBezTo>
                          <a:pt x="7159002" y="67063"/>
                          <a:pt x="7490503" y="7353"/>
                          <a:pt x="7831311" y="0"/>
                        </a:cubicBezTo>
                        <a:cubicBezTo>
                          <a:pt x="7935763" y="13954"/>
                          <a:pt x="8005107" y="102042"/>
                          <a:pt x="8035081" y="203769"/>
                        </a:cubicBezTo>
                        <a:cubicBezTo>
                          <a:pt x="8050280" y="296785"/>
                          <a:pt x="8022915" y="386573"/>
                          <a:pt x="8035081" y="586843"/>
                        </a:cubicBezTo>
                        <a:cubicBezTo>
                          <a:pt x="8054632" y="756498"/>
                          <a:pt x="8042577" y="874577"/>
                          <a:pt x="8035081" y="1018820"/>
                        </a:cubicBezTo>
                        <a:cubicBezTo>
                          <a:pt x="8078787" y="1133133"/>
                          <a:pt x="7954710" y="1245692"/>
                          <a:pt x="7831311" y="1222590"/>
                        </a:cubicBezTo>
                        <a:cubicBezTo>
                          <a:pt x="7664990" y="1215671"/>
                          <a:pt x="7573283" y="1232169"/>
                          <a:pt x="7439038" y="1222590"/>
                        </a:cubicBezTo>
                        <a:cubicBezTo>
                          <a:pt x="7317721" y="1236603"/>
                          <a:pt x="7053389" y="1232820"/>
                          <a:pt x="6817938" y="1222590"/>
                        </a:cubicBezTo>
                        <a:cubicBezTo>
                          <a:pt x="6564634" y="1210342"/>
                          <a:pt x="6596039" y="1215587"/>
                          <a:pt x="6501939" y="1222590"/>
                        </a:cubicBezTo>
                        <a:cubicBezTo>
                          <a:pt x="6378329" y="1259491"/>
                          <a:pt x="6135666" y="1204858"/>
                          <a:pt x="5880839" y="1222590"/>
                        </a:cubicBezTo>
                        <a:cubicBezTo>
                          <a:pt x="5607833" y="1230766"/>
                          <a:pt x="5636993" y="1221599"/>
                          <a:pt x="5488566" y="1222590"/>
                        </a:cubicBezTo>
                        <a:cubicBezTo>
                          <a:pt x="5314910" y="1214775"/>
                          <a:pt x="5191766" y="1175854"/>
                          <a:pt x="4943742" y="1222590"/>
                        </a:cubicBezTo>
                        <a:cubicBezTo>
                          <a:pt x="4698277" y="1235202"/>
                          <a:pt x="4746969" y="1220651"/>
                          <a:pt x="4627743" y="1222590"/>
                        </a:cubicBezTo>
                        <a:cubicBezTo>
                          <a:pt x="4501950" y="1207742"/>
                          <a:pt x="4393753" y="1220759"/>
                          <a:pt x="4311745" y="1222590"/>
                        </a:cubicBezTo>
                        <a:cubicBezTo>
                          <a:pt x="4245175" y="1230741"/>
                          <a:pt x="4123583" y="1243056"/>
                          <a:pt x="3995747" y="1222590"/>
                        </a:cubicBezTo>
                        <a:cubicBezTo>
                          <a:pt x="3873951" y="1220235"/>
                          <a:pt x="3771146" y="1217201"/>
                          <a:pt x="3679749" y="1222590"/>
                        </a:cubicBezTo>
                        <a:cubicBezTo>
                          <a:pt x="3550904" y="1215854"/>
                          <a:pt x="3400568" y="1241645"/>
                          <a:pt x="3211200" y="1222590"/>
                        </a:cubicBezTo>
                        <a:cubicBezTo>
                          <a:pt x="2990737" y="1220520"/>
                          <a:pt x="2799312" y="1291699"/>
                          <a:pt x="2513824" y="1222590"/>
                        </a:cubicBezTo>
                        <a:cubicBezTo>
                          <a:pt x="2271359" y="1182671"/>
                          <a:pt x="2227797" y="1227307"/>
                          <a:pt x="1969000" y="1222590"/>
                        </a:cubicBezTo>
                        <a:cubicBezTo>
                          <a:pt x="1699743" y="1224096"/>
                          <a:pt x="1563506" y="1215680"/>
                          <a:pt x="1271625" y="1222590"/>
                        </a:cubicBezTo>
                        <a:cubicBezTo>
                          <a:pt x="985885" y="1233474"/>
                          <a:pt x="1116717" y="1242137"/>
                          <a:pt x="955627" y="1222590"/>
                        </a:cubicBezTo>
                        <a:cubicBezTo>
                          <a:pt x="798647" y="1223245"/>
                          <a:pt x="534677" y="1235141"/>
                          <a:pt x="203769" y="1222590"/>
                        </a:cubicBezTo>
                        <a:cubicBezTo>
                          <a:pt x="101111" y="1251006"/>
                          <a:pt x="-25962" y="1137596"/>
                          <a:pt x="0" y="1018820"/>
                        </a:cubicBezTo>
                        <a:cubicBezTo>
                          <a:pt x="-1959" y="803043"/>
                          <a:pt x="-5602" y="701744"/>
                          <a:pt x="0" y="603144"/>
                        </a:cubicBezTo>
                        <a:cubicBezTo>
                          <a:pt x="-5646" y="507603"/>
                          <a:pt x="-15914" y="370645"/>
                          <a:pt x="0" y="203769"/>
                        </a:cubicBezTo>
                        <a:close/>
                      </a:path>
                      <a:path w="8035081" h="1222590" stroke="0" extrusionOk="0">
                        <a:moveTo>
                          <a:pt x="0" y="203769"/>
                        </a:moveTo>
                        <a:cubicBezTo>
                          <a:pt x="7547" y="89851"/>
                          <a:pt x="87109" y="-1498"/>
                          <a:pt x="203769" y="0"/>
                        </a:cubicBezTo>
                        <a:cubicBezTo>
                          <a:pt x="354265" y="827"/>
                          <a:pt x="435531" y="6781"/>
                          <a:pt x="519767" y="0"/>
                        </a:cubicBezTo>
                        <a:cubicBezTo>
                          <a:pt x="601681" y="19891"/>
                          <a:pt x="875522" y="1015"/>
                          <a:pt x="1140867" y="0"/>
                        </a:cubicBezTo>
                        <a:cubicBezTo>
                          <a:pt x="1361812" y="6000"/>
                          <a:pt x="1687552" y="40642"/>
                          <a:pt x="1838242" y="0"/>
                        </a:cubicBezTo>
                        <a:cubicBezTo>
                          <a:pt x="1997902" y="-6744"/>
                          <a:pt x="2283043" y="829"/>
                          <a:pt x="2459342" y="0"/>
                        </a:cubicBezTo>
                        <a:cubicBezTo>
                          <a:pt x="2670500" y="-553"/>
                          <a:pt x="2967474" y="1406"/>
                          <a:pt x="3156718" y="0"/>
                        </a:cubicBezTo>
                        <a:cubicBezTo>
                          <a:pt x="3396081" y="-25144"/>
                          <a:pt x="3465536" y="13113"/>
                          <a:pt x="3625266" y="0"/>
                        </a:cubicBezTo>
                        <a:cubicBezTo>
                          <a:pt x="3769887" y="203"/>
                          <a:pt x="3835134" y="-12118"/>
                          <a:pt x="4017540" y="0"/>
                        </a:cubicBezTo>
                        <a:cubicBezTo>
                          <a:pt x="4207648" y="10507"/>
                          <a:pt x="4231076" y="-6054"/>
                          <a:pt x="4333538" y="0"/>
                        </a:cubicBezTo>
                        <a:cubicBezTo>
                          <a:pt x="4428651" y="-21706"/>
                          <a:pt x="4699413" y="17470"/>
                          <a:pt x="4878362" y="0"/>
                        </a:cubicBezTo>
                        <a:cubicBezTo>
                          <a:pt x="5073668" y="-12463"/>
                          <a:pt x="5385929" y="17472"/>
                          <a:pt x="5575738" y="0"/>
                        </a:cubicBezTo>
                        <a:cubicBezTo>
                          <a:pt x="5779084" y="-5548"/>
                          <a:pt x="5826240" y="-4138"/>
                          <a:pt x="6044287" y="0"/>
                        </a:cubicBezTo>
                        <a:cubicBezTo>
                          <a:pt x="6255598" y="-6108"/>
                          <a:pt x="6503370" y="14196"/>
                          <a:pt x="6741662" y="0"/>
                        </a:cubicBezTo>
                        <a:cubicBezTo>
                          <a:pt x="6958729" y="-4453"/>
                          <a:pt x="7077902" y="32075"/>
                          <a:pt x="7362762" y="0"/>
                        </a:cubicBezTo>
                        <a:cubicBezTo>
                          <a:pt x="7658312" y="-30736"/>
                          <a:pt x="7660899" y="9713"/>
                          <a:pt x="7831311" y="0"/>
                        </a:cubicBezTo>
                        <a:cubicBezTo>
                          <a:pt x="7939372" y="9874"/>
                          <a:pt x="8015347" y="71949"/>
                          <a:pt x="8035081" y="203769"/>
                        </a:cubicBezTo>
                        <a:cubicBezTo>
                          <a:pt x="8024884" y="349495"/>
                          <a:pt x="8009750" y="433915"/>
                          <a:pt x="8035081" y="619445"/>
                        </a:cubicBezTo>
                        <a:cubicBezTo>
                          <a:pt x="8041912" y="791951"/>
                          <a:pt x="8031422" y="872447"/>
                          <a:pt x="8035081" y="1018820"/>
                        </a:cubicBezTo>
                        <a:cubicBezTo>
                          <a:pt x="8041053" y="1129344"/>
                          <a:pt x="7959365" y="1232540"/>
                          <a:pt x="7831311" y="1222590"/>
                        </a:cubicBezTo>
                        <a:cubicBezTo>
                          <a:pt x="7655855" y="1231713"/>
                          <a:pt x="7631385" y="1238410"/>
                          <a:pt x="7439038" y="1222590"/>
                        </a:cubicBezTo>
                        <a:cubicBezTo>
                          <a:pt x="7244412" y="1222239"/>
                          <a:pt x="7136352" y="1199107"/>
                          <a:pt x="6894213" y="1222590"/>
                        </a:cubicBezTo>
                        <a:cubicBezTo>
                          <a:pt x="6668327" y="1260844"/>
                          <a:pt x="6497858" y="1241399"/>
                          <a:pt x="6273114" y="1222590"/>
                        </a:cubicBezTo>
                        <a:cubicBezTo>
                          <a:pt x="6103399" y="1215110"/>
                          <a:pt x="6025004" y="1253764"/>
                          <a:pt x="5804564" y="1222590"/>
                        </a:cubicBezTo>
                        <a:cubicBezTo>
                          <a:pt x="5587063" y="1200962"/>
                          <a:pt x="5572848" y="1223689"/>
                          <a:pt x="5488566" y="1222590"/>
                        </a:cubicBezTo>
                        <a:cubicBezTo>
                          <a:pt x="5376189" y="1215146"/>
                          <a:pt x="5175833" y="1205709"/>
                          <a:pt x="4943742" y="1222590"/>
                        </a:cubicBezTo>
                        <a:cubicBezTo>
                          <a:pt x="4721984" y="1220700"/>
                          <a:pt x="4747250" y="1211562"/>
                          <a:pt x="4551468" y="1222590"/>
                        </a:cubicBezTo>
                        <a:cubicBezTo>
                          <a:pt x="4360492" y="1233775"/>
                          <a:pt x="4373563" y="1207330"/>
                          <a:pt x="4235470" y="1222590"/>
                        </a:cubicBezTo>
                        <a:cubicBezTo>
                          <a:pt x="4094993" y="1239743"/>
                          <a:pt x="3980083" y="1206025"/>
                          <a:pt x="3843196" y="1222590"/>
                        </a:cubicBezTo>
                        <a:cubicBezTo>
                          <a:pt x="3684749" y="1233710"/>
                          <a:pt x="3665941" y="1226027"/>
                          <a:pt x="3527198" y="1222590"/>
                        </a:cubicBezTo>
                        <a:cubicBezTo>
                          <a:pt x="3384725" y="1210945"/>
                          <a:pt x="3359280" y="1241171"/>
                          <a:pt x="3211200" y="1222590"/>
                        </a:cubicBezTo>
                        <a:cubicBezTo>
                          <a:pt x="3062593" y="1227144"/>
                          <a:pt x="2927089" y="1209312"/>
                          <a:pt x="2818926" y="1222590"/>
                        </a:cubicBezTo>
                        <a:cubicBezTo>
                          <a:pt x="2718146" y="1220888"/>
                          <a:pt x="2463720" y="1187924"/>
                          <a:pt x="2274102" y="1222590"/>
                        </a:cubicBezTo>
                        <a:cubicBezTo>
                          <a:pt x="2063868" y="1214471"/>
                          <a:pt x="2034021" y="1219548"/>
                          <a:pt x="1958104" y="1222590"/>
                        </a:cubicBezTo>
                        <a:cubicBezTo>
                          <a:pt x="1882531" y="1265266"/>
                          <a:pt x="1471220" y="1242119"/>
                          <a:pt x="1260728" y="1222590"/>
                        </a:cubicBezTo>
                        <a:cubicBezTo>
                          <a:pt x="1019788" y="1183058"/>
                          <a:pt x="636256" y="1287874"/>
                          <a:pt x="203769" y="1222590"/>
                        </a:cubicBezTo>
                        <a:cubicBezTo>
                          <a:pt x="91366" y="1226793"/>
                          <a:pt x="-2316" y="1117392"/>
                          <a:pt x="0" y="1018820"/>
                        </a:cubicBezTo>
                        <a:cubicBezTo>
                          <a:pt x="5762" y="897047"/>
                          <a:pt x="-7631" y="814388"/>
                          <a:pt x="0" y="603144"/>
                        </a:cubicBezTo>
                        <a:cubicBezTo>
                          <a:pt x="7254" y="409230"/>
                          <a:pt x="28885" y="363131"/>
                          <a:pt x="0" y="203769"/>
                        </a:cubicBezTo>
                        <a:close/>
                      </a:path>
                      <a:path w="8035081" h="1222590" fill="none" stroke="0" extrusionOk="0">
                        <a:moveTo>
                          <a:pt x="0" y="203769"/>
                        </a:moveTo>
                        <a:cubicBezTo>
                          <a:pt x="-18128" y="83358"/>
                          <a:pt x="77582" y="-34747"/>
                          <a:pt x="203769" y="0"/>
                        </a:cubicBezTo>
                        <a:cubicBezTo>
                          <a:pt x="311085" y="-5713"/>
                          <a:pt x="391681" y="19535"/>
                          <a:pt x="519767" y="0"/>
                        </a:cubicBezTo>
                        <a:cubicBezTo>
                          <a:pt x="663841" y="-38199"/>
                          <a:pt x="935263" y="-11953"/>
                          <a:pt x="1064591" y="0"/>
                        </a:cubicBezTo>
                        <a:cubicBezTo>
                          <a:pt x="1182767" y="27103"/>
                          <a:pt x="1360821" y="2545"/>
                          <a:pt x="1456865" y="0"/>
                        </a:cubicBezTo>
                        <a:cubicBezTo>
                          <a:pt x="1516426" y="5060"/>
                          <a:pt x="2010497" y="55674"/>
                          <a:pt x="2154241" y="0"/>
                        </a:cubicBezTo>
                        <a:cubicBezTo>
                          <a:pt x="2312094" y="-19704"/>
                          <a:pt x="2380355" y="-9243"/>
                          <a:pt x="2546514" y="0"/>
                        </a:cubicBezTo>
                        <a:cubicBezTo>
                          <a:pt x="2707924" y="46480"/>
                          <a:pt x="2952238" y="-2255"/>
                          <a:pt x="3243890" y="0"/>
                        </a:cubicBezTo>
                        <a:cubicBezTo>
                          <a:pt x="3576959" y="-8634"/>
                          <a:pt x="3416576" y="867"/>
                          <a:pt x="3559887" y="0"/>
                        </a:cubicBezTo>
                        <a:cubicBezTo>
                          <a:pt x="3733817" y="1348"/>
                          <a:pt x="3799867" y="-3098"/>
                          <a:pt x="4028437" y="0"/>
                        </a:cubicBezTo>
                        <a:cubicBezTo>
                          <a:pt x="4252241" y="-13526"/>
                          <a:pt x="4298765" y="2096"/>
                          <a:pt x="4420710" y="0"/>
                        </a:cubicBezTo>
                        <a:cubicBezTo>
                          <a:pt x="4552269" y="10021"/>
                          <a:pt x="4870210" y="12928"/>
                          <a:pt x="5118085" y="0"/>
                        </a:cubicBezTo>
                        <a:cubicBezTo>
                          <a:pt x="5379374" y="-54650"/>
                          <a:pt x="5607622" y="-14856"/>
                          <a:pt x="5815461" y="0"/>
                        </a:cubicBezTo>
                        <a:cubicBezTo>
                          <a:pt x="6012168" y="38377"/>
                          <a:pt x="6196650" y="-1735"/>
                          <a:pt x="6436561" y="0"/>
                        </a:cubicBezTo>
                        <a:cubicBezTo>
                          <a:pt x="6696037" y="-17189"/>
                          <a:pt x="6850273" y="-15427"/>
                          <a:pt x="6981385" y="0"/>
                        </a:cubicBezTo>
                        <a:cubicBezTo>
                          <a:pt x="7117002" y="-18240"/>
                          <a:pt x="7450616" y="-15009"/>
                          <a:pt x="7831311" y="0"/>
                        </a:cubicBezTo>
                        <a:cubicBezTo>
                          <a:pt x="7914966" y="-5921"/>
                          <a:pt x="7999889" y="78551"/>
                          <a:pt x="8035081" y="203769"/>
                        </a:cubicBezTo>
                        <a:cubicBezTo>
                          <a:pt x="8041253" y="302463"/>
                          <a:pt x="8025322" y="406356"/>
                          <a:pt x="8035081" y="586843"/>
                        </a:cubicBezTo>
                        <a:cubicBezTo>
                          <a:pt x="8057272" y="771488"/>
                          <a:pt x="8055974" y="867380"/>
                          <a:pt x="8035081" y="1018820"/>
                        </a:cubicBezTo>
                        <a:cubicBezTo>
                          <a:pt x="8043990" y="1130136"/>
                          <a:pt x="7959464" y="1231215"/>
                          <a:pt x="7831311" y="1222590"/>
                        </a:cubicBezTo>
                        <a:cubicBezTo>
                          <a:pt x="7667712" y="1217333"/>
                          <a:pt x="7555649" y="1211181"/>
                          <a:pt x="7439038" y="1222590"/>
                        </a:cubicBezTo>
                        <a:cubicBezTo>
                          <a:pt x="7281507" y="1231803"/>
                          <a:pt x="7049822" y="1249356"/>
                          <a:pt x="6817938" y="1222590"/>
                        </a:cubicBezTo>
                        <a:cubicBezTo>
                          <a:pt x="6555436" y="1206593"/>
                          <a:pt x="6595992" y="1207818"/>
                          <a:pt x="6501939" y="1222590"/>
                        </a:cubicBezTo>
                        <a:cubicBezTo>
                          <a:pt x="6362698" y="1225583"/>
                          <a:pt x="6125458" y="1196637"/>
                          <a:pt x="5880839" y="1222590"/>
                        </a:cubicBezTo>
                        <a:cubicBezTo>
                          <a:pt x="5613792" y="1234785"/>
                          <a:pt x="5639246" y="1220118"/>
                          <a:pt x="5488566" y="1222590"/>
                        </a:cubicBezTo>
                        <a:cubicBezTo>
                          <a:pt x="5334513" y="1209080"/>
                          <a:pt x="5224560" y="1219740"/>
                          <a:pt x="4943742" y="1222590"/>
                        </a:cubicBezTo>
                        <a:cubicBezTo>
                          <a:pt x="4679495" y="1240183"/>
                          <a:pt x="4749729" y="1219539"/>
                          <a:pt x="4627743" y="1222590"/>
                        </a:cubicBezTo>
                        <a:cubicBezTo>
                          <a:pt x="4510408" y="1213198"/>
                          <a:pt x="4391166" y="1220702"/>
                          <a:pt x="4311745" y="1222590"/>
                        </a:cubicBezTo>
                        <a:cubicBezTo>
                          <a:pt x="4234537" y="1233484"/>
                          <a:pt x="4121074" y="1238184"/>
                          <a:pt x="3995747" y="1222590"/>
                        </a:cubicBezTo>
                        <a:cubicBezTo>
                          <a:pt x="3857453" y="1221636"/>
                          <a:pt x="3768084" y="1240575"/>
                          <a:pt x="3679749" y="1222590"/>
                        </a:cubicBezTo>
                        <a:cubicBezTo>
                          <a:pt x="3583435" y="1185343"/>
                          <a:pt x="3416693" y="1219848"/>
                          <a:pt x="3211200" y="1222590"/>
                        </a:cubicBezTo>
                        <a:cubicBezTo>
                          <a:pt x="3005756" y="1226197"/>
                          <a:pt x="2782580" y="1217045"/>
                          <a:pt x="2513824" y="1222590"/>
                        </a:cubicBezTo>
                        <a:cubicBezTo>
                          <a:pt x="2254906" y="1184688"/>
                          <a:pt x="2228824" y="1230663"/>
                          <a:pt x="1969000" y="1222590"/>
                        </a:cubicBezTo>
                        <a:cubicBezTo>
                          <a:pt x="1702784" y="1205619"/>
                          <a:pt x="1513279" y="1210373"/>
                          <a:pt x="1271625" y="1222590"/>
                        </a:cubicBezTo>
                        <a:cubicBezTo>
                          <a:pt x="990692" y="1213721"/>
                          <a:pt x="1114704" y="1229462"/>
                          <a:pt x="955627" y="1222590"/>
                        </a:cubicBezTo>
                        <a:cubicBezTo>
                          <a:pt x="812153" y="1183114"/>
                          <a:pt x="594660" y="1166525"/>
                          <a:pt x="203769" y="1222590"/>
                        </a:cubicBezTo>
                        <a:cubicBezTo>
                          <a:pt x="95057" y="1236819"/>
                          <a:pt x="-17754" y="1121417"/>
                          <a:pt x="0" y="1018820"/>
                        </a:cubicBezTo>
                        <a:cubicBezTo>
                          <a:pt x="-7662" y="801951"/>
                          <a:pt x="-15799" y="702005"/>
                          <a:pt x="0" y="603144"/>
                        </a:cubicBezTo>
                        <a:cubicBezTo>
                          <a:pt x="17888" y="468869"/>
                          <a:pt x="-6233" y="369592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bg1">
                    <a:lumMod val="10000"/>
                  </a:schemeClr>
                </a:solidFill>
              </a:rPr>
              <a:t>C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ml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" name="Picture 2" descr="True And False PNG Free Download - PNG All">
            <a:extLst>
              <a:ext uri="{FF2B5EF4-FFF2-40B4-BE49-F238E27FC236}">
                <a16:creationId xmlns:a16="http://schemas.microsoft.com/office/drawing/2014/main" xmlns="" id="{437BD67E-2BF0-35C1-D382-21DA4C980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9950098" y="3400457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rue And False PNG Free Download - PNG All">
            <a:extLst>
              <a:ext uri="{FF2B5EF4-FFF2-40B4-BE49-F238E27FC236}">
                <a16:creationId xmlns:a16="http://schemas.microsoft.com/office/drawing/2014/main" xmlns="" id="{AA8AFF11-BF90-5FD6-A0C7-B9E24E5B1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9950098" y="4841626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n by ANGELA MAE HOLLARS POND on DAVID LEE WEST JUNIOR | Animated  emoticons, Star gif, Cartoon clip art">
            <a:extLst>
              <a:ext uri="{FF2B5EF4-FFF2-40B4-BE49-F238E27FC236}">
                <a16:creationId xmlns:a16="http://schemas.microsoft.com/office/drawing/2014/main" xmlns="" id="{1518C5CE-27BA-9279-3E0C-9CBC8602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1" y="4617206"/>
            <a:ext cx="1374139" cy="13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6ACB363-C0F2-254C-0249-B940D402F44D}"/>
              </a:ext>
            </a:extLst>
          </p:cNvPr>
          <p:cNvSpPr/>
          <p:nvPr/>
        </p:nvSpPr>
        <p:spPr>
          <a:xfrm>
            <a:off x="1626899" y="558959"/>
            <a:ext cx="9052218" cy="1210750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>
                    <a:lumMod val="10000"/>
                  </a:schemeClr>
                </a:solidFill>
              </a:rPr>
              <a:t>1 000 g = … kg</a:t>
            </a:r>
            <a:endParaRPr lang="en-US" sz="4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xmlns="" id="{AA677FDA-3AAB-0BB8-B0CD-862382BD8B9A}"/>
              </a:ext>
            </a:extLst>
          </p:cNvPr>
          <p:cNvSpPr/>
          <p:nvPr/>
        </p:nvSpPr>
        <p:spPr>
          <a:xfrm>
            <a:off x="2135469" y="5088291"/>
            <a:ext cx="8035081" cy="1222590"/>
          </a:xfrm>
          <a:custGeom>
            <a:avLst/>
            <a:gdLst>
              <a:gd name="connsiteX0" fmla="*/ 0 w 9722448"/>
              <a:gd name="connsiteY0" fmla="*/ 246561 h 1479334"/>
              <a:gd name="connsiteX1" fmla="*/ 246561 w 9722448"/>
              <a:gd name="connsiteY1" fmla="*/ 0 h 1479334"/>
              <a:gd name="connsiteX2" fmla="*/ 998092 w 9722448"/>
              <a:gd name="connsiteY2" fmla="*/ 0 h 1479334"/>
              <a:gd name="connsiteX3" fmla="*/ 1749623 w 9722448"/>
              <a:gd name="connsiteY3" fmla="*/ 0 h 1479334"/>
              <a:gd name="connsiteX4" fmla="*/ 2408860 w 9722448"/>
              <a:gd name="connsiteY4" fmla="*/ 0 h 1479334"/>
              <a:gd name="connsiteX5" fmla="*/ 3160391 w 9722448"/>
              <a:gd name="connsiteY5" fmla="*/ 0 h 1479334"/>
              <a:gd name="connsiteX6" fmla="*/ 3911922 w 9722448"/>
              <a:gd name="connsiteY6" fmla="*/ 0 h 1479334"/>
              <a:gd name="connsiteX7" fmla="*/ 4755746 w 9722448"/>
              <a:gd name="connsiteY7" fmla="*/ 0 h 1479334"/>
              <a:gd name="connsiteX8" fmla="*/ 5599570 w 9722448"/>
              <a:gd name="connsiteY8" fmla="*/ 0 h 1479334"/>
              <a:gd name="connsiteX9" fmla="*/ 5981928 w 9722448"/>
              <a:gd name="connsiteY9" fmla="*/ 0 h 1479334"/>
              <a:gd name="connsiteX10" fmla="*/ 6548872 w 9722448"/>
              <a:gd name="connsiteY10" fmla="*/ 0 h 1479334"/>
              <a:gd name="connsiteX11" fmla="*/ 7023523 w 9722448"/>
              <a:gd name="connsiteY11" fmla="*/ 0 h 1479334"/>
              <a:gd name="connsiteX12" fmla="*/ 7867347 w 9722448"/>
              <a:gd name="connsiteY12" fmla="*/ 0 h 1479334"/>
              <a:gd name="connsiteX13" fmla="*/ 8711171 w 9722448"/>
              <a:gd name="connsiteY13" fmla="*/ 0 h 1479334"/>
              <a:gd name="connsiteX14" fmla="*/ 9475887 w 9722448"/>
              <a:gd name="connsiteY14" fmla="*/ 0 h 1479334"/>
              <a:gd name="connsiteX15" fmla="*/ 9722448 w 9722448"/>
              <a:gd name="connsiteY15" fmla="*/ 246561 h 1479334"/>
              <a:gd name="connsiteX16" fmla="*/ 9722448 w 9722448"/>
              <a:gd name="connsiteY16" fmla="*/ 749529 h 1479334"/>
              <a:gd name="connsiteX17" fmla="*/ 9722448 w 9722448"/>
              <a:gd name="connsiteY17" fmla="*/ 1232773 h 1479334"/>
              <a:gd name="connsiteX18" fmla="*/ 9475887 w 9722448"/>
              <a:gd name="connsiteY18" fmla="*/ 1479334 h 1479334"/>
              <a:gd name="connsiteX19" fmla="*/ 8816649 w 9722448"/>
              <a:gd name="connsiteY19" fmla="*/ 1479334 h 1479334"/>
              <a:gd name="connsiteX20" fmla="*/ 8065119 w 9722448"/>
              <a:gd name="connsiteY20" fmla="*/ 1479334 h 1479334"/>
              <a:gd name="connsiteX21" fmla="*/ 7498174 w 9722448"/>
              <a:gd name="connsiteY21" fmla="*/ 1479334 h 1479334"/>
              <a:gd name="connsiteX22" fmla="*/ 6746643 w 9722448"/>
              <a:gd name="connsiteY22" fmla="*/ 1479334 h 1479334"/>
              <a:gd name="connsiteX23" fmla="*/ 6179699 w 9722448"/>
              <a:gd name="connsiteY23" fmla="*/ 1479334 h 1479334"/>
              <a:gd name="connsiteX24" fmla="*/ 5335875 w 9722448"/>
              <a:gd name="connsiteY24" fmla="*/ 1479334 h 1479334"/>
              <a:gd name="connsiteX25" fmla="*/ 4676637 w 9722448"/>
              <a:gd name="connsiteY25" fmla="*/ 1479334 h 1479334"/>
              <a:gd name="connsiteX26" fmla="*/ 4294280 w 9722448"/>
              <a:gd name="connsiteY26" fmla="*/ 1479334 h 1479334"/>
              <a:gd name="connsiteX27" fmla="*/ 3635042 w 9722448"/>
              <a:gd name="connsiteY27" fmla="*/ 1479334 h 1479334"/>
              <a:gd name="connsiteX28" fmla="*/ 2791218 w 9722448"/>
              <a:gd name="connsiteY28" fmla="*/ 1479334 h 1479334"/>
              <a:gd name="connsiteX29" fmla="*/ 2039687 w 9722448"/>
              <a:gd name="connsiteY29" fmla="*/ 1479334 h 1479334"/>
              <a:gd name="connsiteX30" fmla="*/ 1472743 w 9722448"/>
              <a:gd name="connsiteY30" fmla="*/ 1479334 h 1479334"/>
              <a:gd name="connsiteX31" fmla="*/ 246561 w 9722448"/>
              <a:gd name="connsiteY31" fmla="*/ 1479334 h 1479334"/>
              <a:gd name="connsiteX32" fmla="*/ 0 w 9722448"/>
              <a:gd name="connsiteY32" fmla="*/ 1232773 h 1479334"/>
              <a:gd name="connsiteX33" fmla="*/ 0 w 9722448"/>
              <a:gd name="connsiteY33" fmla="*/ 769253 h 1479334"/>
              <a:gd name="connsiteX34" fmla="*/ 0 w 9722448"/>
              <a:gd name="connsiteY34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722448" h="1479334" fill="none" extrusionOk="0">
                <a:moveTo>
                  <a:pt x="0" y="246561"/>
                </a:moveTo>
                <a:cubicBezTo>
                  <a:pt x="17750" y="101160"/>
                  <a:pt x="112751" y="2630"/>
                  <a:pt x="246561" y="0"/>
                </a:cubicBezTo>
                <a:cubicBezTo>
                  <a:pt x="505371" y="-9916"/>
                  <a:pt x="681793" y="-31848"/>
                  <a:pt x="998092" y="0"/>
                </a:cubicBezTo>
                <a:cubicBezTo>
                  <a:pt x="1314391" y="31848"/>
                  <a:pt x="1441410" y="21079"/>
                  <a:pt x="1749623" y="0"/>
                </a:cubicBezTo>
                <a:cubicBezTo>
                  <a:pt x="2057836" y="-21079"/>
                  <a:pt x="2231578" y="9856"/>
                  <a:pt x="2408860" y="0"/>
                </a:cubicBezTo>
                <a:cubicBezTo>
                  <a:pt x="2586142" y="-9856"/>
                  <a:pt x="2893168" y="7096"/>
                  <a:pt x="3160391" y="0"/>
                </a:cubicBezTo>
                <a:cubicBezTo>
                  <a:pt x="3427614" y="-7096"/>
                  <a:pt x="3540252" y="-15738"/>
                  <a:pt x="3911922" y="0"/>
                </a:cubicBezTo>
                <a:cubicBezTo>
                  <a:pt x="4283592" y="15738"/>
                  <a:pt x="4338205" y="28867"/>
                  <a:pt x="4755746" y="0"/>
                </a:cubicBezTo>
                <a:cubicBezTo>
                  <a:pt x="5173287" y="-28867"/>
                  <a:pt x="5334843" y="-35023"/>
                  <a:pt x="5599570" y="0"/>
                </a:cubicBezTo>
                <a:cubicBezTo>
                  <a:pt x="5864297" y="35023"/>
                  <a:pt x="5813739" y="-11412"/>
                  <a:pt x="5981928" y="0"/>
                </a:cubicBezTo>
                <a:cubicBezTo>
                  <a:pt x="6150117" y="11412"/>
                  <a:pt x="6375719" y="-226"/>
                  <a:pt x="6548872" y="0"/>
                </a:cubicBezTo>
                <a:cubicBezTo>
                  <a:pt x="6722025" y="226"/>
                  <a:pt x="6809307" y="-12246"/>
                  <a:pt x="7023523" y="0"/>
                </a:cubicBezTo>
                <a:cubicBezTo>
                  <a:pt x="7237739" y="12246"/>
                  <a:pt x="7679152" y="8317"/>
                  <a:pt x="7867347" y="0"/>
                </a:cubicBezTo>
                <a:cubicBezTo>
                  <a:pt x="8055542" y="-8317"/>
                  <a:pt x="8459784" y="18623"/>
                  <a:pt x="8711171" y="0"/>
                </a:cubicBezTo>
                <a:cubicBezTo>
                  <a:pt x="8962558" y="-18623"/>
                  <a:pt x="9108322" y="25252"/>
                  <a:pt x="9475887" y="0"/>
                </a:cubicBezTo>
                <a:cubicBezTo>
                  <a:pt x="9613172" y="-8339"/>
                  <a:pt x="9708062" y="118771"/>
                  <a:pt x="9722448" y="246561"/>
                </a:cubicBezTo>
                <a:cubicBezTo>
                  <a:pt x="9742052" y="410336"/>
                  <a:pt x="9697711" y="514387"/>
                  <a:pt x="9722448" y="749529"/>
                </a:cubicBezTo>
                <a:cubicBezTo>
                  <a:pt x="9747185" y="984671"/>
                  <a:pt x="9713771" y="1107584"/>
                  <a:pt x="9722448" y="1232773"/>
                </a:cubicBezTo>
                <a:cubicBezTo>
                  <a:pt x="9711962" y="1386389"/>
                  <a:pt x="9628310" y="1450617"/>
                  <a:pt x="9475887" y="1479334"/>
                </a:cubicBezTo>
                <a:cubicBezTo>
                  <a:pt x="9325228" y="1489909"/>
                  <a:pt x="9130790" y="1463568"/>
                  <a:pt x="8816649" y="1479334"/>
                </a:cubicBezTo>
                <a:cubicBezTo>
                  <a:pt x="8502508" y="1495100"/>
                  <a:pt x="8276389" y="1457041"/>
                  <a:pt x="8065119" y="1479334"/>
                </a:cubicBezTo>
                <a:cubicBezTo>
                  <a:pt x="7853849" y="1501628"/>
                  <a:pt x="7763451" y="1502972"/>
                  <a:pt x="7498174" y="1479334"/>
                </a:cubicBezTo>
                <a:cubicBezTo>
                  <a:pt x="7232898" y="1455696"/>
                  <a:pt x="6910463" y="1481492"/>
                  <a:pt x="6746643" y="1479334"/>
                </a:cubicBezTo>
                <a:cubicBezTo>
                  <a:pt x="6582823" y="1477176"/>
                  <a:pt x="6336312" y="1488159"/>
                  <a:pt x="6179699" y="1479334"/>
                </a:cubicBezTo>
                <a:cubicBezTo>
                  <a:pt x="6023086" y="1470509"/>
                  <a:pt x="5606427" y="1514455"/>
                  <a:pt x="5335875" y="1479334"/>
                </a:cubicBezTo>
                <a:cubicBezTo>
                  <a:pt x="5065323" y="1444213"/>
                  <a:pt x="4955627" y="1496614"/>
                  <a:pt x="4676637" y="1479334"/>
                </a:cubicBezTo>
                <a:cubicBezTo>
                  <a:pt x="4397647" y="1462054"/>
                  <a:pt x="4412830" y="1489942"/>
                  <a:pt x="4294280" y="1479334"/>
                </a:cubicBezTo>
                <a:cubicBezTo>
                  <a:pt x="4175730" y="1468726"/>
                  <a:pt x="3923519" y="1491523"/>
                  <a:pt x="3635042" y="1479334"/>
                </a:cubicBezTo>
                <a:cubicBezTo>
                  <a:pt x="3346565" y="1467145"/>
                  <a:pt x="3124325" y="1470392"/>
                  <a:pt x="2791218" y="1479334"/>
                </a:cubicBezTo>
                <a:cubicBezTo>
                  <a:pt x="2458111" y="1488276"/>
                  <a:pt x="2194072" y="1488478"/>
                  <a:pt x="2039687" y="1479334"/>
                </a:cubicBezTo>
                <a:cubicBezTo>
                  <a:pt x="1885302" y="1470190"/>
                  <a:pt x="1740648" y="1459953"/>
                  <a:pt x="1472743" y="1479334"/>
                </a:cubicBezTo>
                <a:cubicBezTo>
                  <a:pt x="1204838" y="1498715"/>
                  <a:pt x="684271" y="1454053"/>
                  <a:pt x="246561" y="1479334"/>
                </a:cubicBezTo>
                <a:cubicBezTo>
                  <a:pt x="101883" y="1481837"/>
                  <a:pt x="-5561" y="1367030"/>
                  <a:pt x="0" y="1232773"/>
                </a:cubicBezTo>
                <a:cubicBezTo>
                  <a:pt x="-10373" y="1017682"/>
                  <a:pt x="-15510" y="977957"/>
                  <a:pt x="0" y="769253"/>
                </a:cubicBezTo>
                <a:cubicBezTo>
                  <a:pt x="15510" y="560549"/>
                  <a:pt x="16516" y="461022"/>
                  <a:pt x="0" y="246561"/>
                </a:cubicBezTo>
                <a:close/>
              </a:path>
              <a:path w="9722448" h="1479334" stroke="0" extrusionOk="0">
                <a:moveTo>
                  <a:pt x="0" y="246561"/>
                </a:moveTo>
                <a:cubicBezTo>
                  <a:pt x="7853" y="85452"/>
                  <a:pt x="91562" y="-456"/>
                  <a:pt x="246561" y="0"/>
                </a:cubicBezTo>
                <a:cubicBezTo>
                  <a:pt x="474627" y="24597"/>
                  <a:pt x="617887" y="-24886"/>
                  <a:pt x="813505" y="0"/>
                </a:cubicBezTo>
                <a:cubicBezTo>
                  <a:pt x="1009123" y="24886"/>
                  <a:pt x="1236776" y="812"/>
                  <a:pt x="1565036" y="0"/>
                </a:cubicBezTo>
                <a:cubicBezTo>
                  <a:pt x="1893296" y="-812"/>
                  <a:pt x="2003342" y="23906"/>
                  <a:pt x="2131980" y="0"/>
                </a:cubicBezTo>
                <a:cubicBezTo>
                  <a:pt x="2260618" y="-23906"/>
                  <a:pt x="2332136" y="-4080"/>
                  <a:pt x="2514338" y="0"/>
                </a:cubicBezTo>
                <a:cubicBezTo>
                  <a:pt x="2696540" y="4080"/>
                  <a:pt x="2840153" y="-19869"/>
                  <a:pt x="2988989" y="0"/>
                </a:cubicBezTo>
                <a:cubicBezTo>
                  <a:pt x="3137825" y="19869"/>
                  <a:pt x="3273865" y="18198"/>
                  <a:pt x="3555934" y="0"/>
                </a:cubicBezTo>
                <a:cubicBezTo>
                  <a:pt x="3838003" y="-18198"/>
                  <a:pt x="3954505" y="-18421"/>
                  <a:pt x="4215171" y="0"/>
                </a:cubicBezTo>
                <a:cubicBezTo>
                  <a:pt x="4475837" y="18421"/>
                  <a:pt x="4599302" y="-23766"/>
                  <a:pt x="4874409" y="0"/>
                </a:cubicBezTo>
                <a:cubicBezTo>
                  <a:pt x="5149516" y="23766"/>
                  <a:pt x="5083481" y="5468"/>
                  <a:pt x="5256767" y="0"/>
                </a:cubicBezTo>
                <a:cubicBezTo>
                  <a:pt x="5430053" y="-5468"/>
                  <a:pt x="5708355" y="-15860"/>
                  <a:pt x="5823711" y="0"/>
                </a:cubicBezTo>
                <a:cubicBezTo>
                  <a:pt x="5939067" y="15860"/>
                  <a:pt x="6312945" y="-30827"/>
                  <a:pt x="6575242" y="0"/>
                </a:cubicBezTo>
                <a:cubicBezTo>
                  <a:pt x="6837539" y="30827"/>
                  <a:pt x="6853871" y="22623"/>
                  <a:pt x="7049893" y="0"/>
                </a:cubicBezTo>
                <a:cubicBezTo>
                  <a:pt x="7245915" y="-22623"/>
                  <a:pt x="7564259" y="11148"/>
                  <a:pt x="7709130" y="0"/>
                </a:cubicBezTo>
                <a:cubicBezTo>
                  <a:pt x="7854001" y="-11148"/>
                  <a:pt x="7995911" y="2776"/>
                  <a:pt x="8276075" y="0"/>
                </a:cubicBezTo>
                <a:cubicBezTo>
                  <a:pt x="8556240" y="-2776"/>
                  <a:pt x="8971568" y="23896"/>
                  <a:pt x="9475887" y="0"/>
                </a:cubicBezTo>
                <a:cubicBezTo>
                  <a:pt x="9634995" y="-13895"/>
                  <a:pt x="9727513" y="77411"/>
                  <a:pt x="9722448" y="246561"/>
                </a:cubicBezTo>
                <a:cubicBezTo>
                  <a:pt x="9716543" y="423513"/>
                  <a:pt x="9725111" y="566710"/>
                  <a:pt x="9722448" y="710081"/>
                </a:cubicBezTo>
                <a:cubicBezTo>
                  <a:pt x="9719785" y="853452"/>
                  <a:pt x="9715797" y="1015107"/>
                  <a:pt x="9722448" y="1232773"/>
                </a:cubicBezTo>
                <a:cubicBezTo>
                  <a:pt x="9725082" y="1358977"/>
                  <a:pt x="9634347" y="1497798"/>
                  <a:pt x="9475887" y="1479334"/>
                </a:cubicBezTo>
                <a:cubicBezTo>
                  <a:pt x="9286883" y="1471229"/>
                  <a:pt x="8906611" y="1469779"/>
                  <a:pt x="8632063" y="1479334"/>
                </a:cubicBezTo>
                <a:cubicBezTo>
                  <a:pt x="8357515" y="1488889"/>
                  <a:pt x="8034471" y="1462274"/>
                  <a:pt x="7880532" y="1479334"/>
                </a:cubicBezTo>
                <a:cubicBezTo>
                  <a:pt x="7726593" y="1496394"/>
                  <a:pt x="7530132" y="1482696"/>
                  <a:pt x="7405881" y="1479334"/>
                </a:cubicBezTo>
                <a:cubicBezTo>
                  <a:pt x="7281630" y="1475972"/>
                  <a:pt x="6765005" y="1447156"/>
                  <a:pt x="6562057" y="1479334"/>
                </a:cubicBezTo>
                <a:cubicBezTo>
                  <a:pt x="6359109" y="1511512"/>
                  <a:pt x="6129296" y="1503004"/>
                  <a:pt x="5995113" y="1479334"/>
                </a:cubicBezTo>
                <a:cubicBezTo>
                  <a:pt x="5860930" y="1455664"/>
                  <a:pt x="5636777" y="1480418"/>
                  <a:pt x="5428168" y="1479334"/>
                </a:cubicBezTo>
                <a:cubicBezTo>
                  <a:pt x="5219559" y="1478250"/>
                  <a:pt x="4945217" y="1492001"/>
                  <a:pt x="4676637" y="1479334"/>
                </a:cubicBezTo>
                <a:cubicBezTo>
                  <a:pt x="4408057" y="1466667"/>
                  <a:pt x="4310247" y="1493055"/>
                  <a:pt x="4017400" y="1479334"/>
                </a:cubicBezTo>
                <a:cubicBezTo>
                  <a:pt x="3724553" y="1465613"/>
                  <a:pt x="3816832" y="1475569"/>
                  <a:pt x="3635042" y="1479334"/>
                </a:cubicBezTo>
                <a:cubicBezTo>
                  <a:pt x="3453252" y="1483099"/>
                  <a:pt x="3251575" y="1504385"/>
                  <a:pt x="2883511" y="1479334"/>
                </a:cubicBezTo>
                <a:cubicBezTo>
                  <a:pt x="2515447" y="1454283"/>
                  <a:pt x="2506905" y="1503980"/>
                  <a:pt x="2316567" y="1479334"/>
                </a:cubicBezTo>
                <a:cubicBezTo>
                  <a:pt x="2126229" y="1454688"/>
                  <a:pt x="1969926" y="1453543"/>
                  <a:pt x="1749623" y="1479334"/>
                </a:cubicBezTo>
                <a:cubicBezTo>
                  <a:pt x="1529320" y="1505125"/>
                  <a:pt x="1237952" y="1516435"/>
                  <a:pt x="905799" y="1479334"/>
                </a:cubicBezTo>
                <a:cubicBezTo>
                  <a:pt x="573646" y="1442233"/>
                  <a:pt x="455702" y="1454530"/>
                  <a:pt x="246561" y="1479334"/>
                </a:cubicBezTo>
                <a:cubicBezTo>
                  <a:pt x="106803" y="1447366"/>
                  <a:pt x="31973" y="1357599"/>
                  <a:pt x="0" y="1232773"/>
                </a:cubicBezTo>
                <a:cubicBezTo>
                  <a:pt x="-24381" y="1122216"/>
                  <a:pt x="-22509" y="886929"/>
                  <a:pt x="0" y="719943"/>
                </a:cubicBezTo>
                <a:cubicBezTo>
                  <a:pt x="22509" y="552957"/>
                  <a:pt x="-9311" y="398976"/>
                  <a:pt x="0" y="246561"/>
                </a:cubicBezTo>
                <a:close/>
              </a:path>
            </a:pathLst>
          </a:custGeom>
          <a:solidFill>
            <a:srgbClr val="D2F5F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40436001">
                  <a:custGeom>
                    <a:avLst/>
                    <a:gdLst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824869 w 8035081"/>
                      <a:gd name="connsiteY2" fmla="*/ 0 h 1222590"/>
                      <a:gd name="connsiteX3" fmla="*/ 1445969 w 8035081"/>
                      <a:gd name="connsiteY3" fmla="*/ 0 h 1222590"/>
                      <a:gd name="connsiteX4" fmla="*/ 1990793 w 8035081"/>
                      <a:gd name="connsiteY4" fmla="*/ 0 h 1222590"/>
                      <a:gd name="connsiteX5" fmla="*/ 2611893 w 8035081"/>
                      <a:gd name="connsiteY5" fmla="*/ 0 h 1222590"/>
                      <a:gd name="connsiteX6" fmla="*/ 3232993 w 8035081"/>
                      <a:gd name="connsiteY6" fmla="*/ 0 h 1222590"/>
                      <a:gd name="connsiteX7" fmla="*/ 3930368 w 8035081"/>
                      <a:gd name="connsiteY7" fmla="*/ 0 h 1222590"/>
                      <a:gd name="connsiteX8" fmla="*/ 4627743 w 8035081"/>
                      <a:gd name="connsiteY8" fmla="*/ 0 h 1222590"/>
                      <a:gd name="connsiteX9" fmla="*/ 4943742 w 8035081"/>
                      <a:gd name="connsiteY9" fmla="*/ 0 h 1222590"/>
                      <a:gd name="connsiteX10" fmla="*/ 5412290 w 8035081"/>
                      <a:gd name="connsiteY10" fmla="*/ 0 h 1222590"/>
                      <a:gd name="connsiteX11" fmla="*/ 5804564 w 8035081"/>
                      <a:gd name="connsiteY11" fmla="*/ 0 h 1222590"/>
                      <a:gd name="connsiteX12" fmla="*/ 6501939 w 8035081"/>
                      <a:gd name="connsiteY12" fmla="*/ 0 h 1222590"/>
                      <a:gd name="connsiteX13" fmla="*/ 7199314 w 8035081"/>
                      <a:gd name="connsiteY13" fmla="*/ 0 h 1222590"/>
                      <a:gd name="connsiteX14" fmla="*/ 7831311 w 8035081"/>
                      <a:gd name="connsiteY14" fmla="*/ 0 h 1222590"/>
                      <a:gd name="connsiteX15" fmla="*/ 8035081 w 8035081"/>
                      <a:gd name="connsiteY15" fmla="*/ 203769 h 1222590"/>
                      <a:gd name="connsiteX16" fmla="*/ 8035081 w 8035081"/>
                      <a:gd name="connsiteY16" fmla="*/ 619445 h 1222590"/>
                      <a:gd name="connsiteX17" fmla="*/ 8035081 w 8035081"/>
                      <a:gd name="connsiteY17" fmla="*/ 1018820 h 1222590"/>
                      <a:gd name="connsiteX18" fmla="*/ 7831311 w 8035081"/>
                      <a:gd name="connsiteY18" fmla="*/ 1222590 h 1222590"/>
                      <a:gd name="connsiteX19" fmla="*/ 7286486 w 8035081"/>
                      <a:gd name="connsiteY19" fmla="*/ 1222590 h 1222590"/>
                      <a:gd name="connsiteX20" fmla="*/ 6665387 w 8035081"/>
                      <a:gd name="connsiteY20" fmla="*/ 1222590 h 1222590"/>
                      <a:gd name="connsiteX21" fmla="*/ 6196838 w 8035081"/>
                      <a:gd name="connsiteY21" fmla="*/ 1222590 h 1222590"/>
                      <a:gd name="connsiteX22" fmla="*/ 5575738 w 8035081"/>
                      <a:gd name="connsiteY22" fmla="*/ 1222590 h 1222590"/>
                      <a:gd name="connsiteX23" fmla="*/ 5107189 w 8035081"/>
                      <a:gd name="connsiteY23" fmla="*/ 1222590 h 1222590"/>
                      <a:gd name="connsiteX24" fmla="*/ 4409814 w 8035081"/>
                      <a:gd name="connsiteY24" fmla="*/ 1222590 h 1222590"/>
                      <a:gd name="connsiteX25" fmla="*/ 3864989 w 8035081"/>
                      <a:gd name="connsiteY25" fmla="*/ 1222590 h 1222590"/>
                      <a:gd name="connsiteX26" fmla="*/ 3548991 w 8035081"/>
                      <a:gd name="connsiteY26" fmla="*/ 1222590 h 1222590"/>
                      <a:gd name="connsiteX27" fmla="*/ 3004166 w 8035081"/>
                      <a:gd name="connsiteY27" fmla="*/ 1222590 h 1222590"/>
                      <a:gd name="connsiteX28" fmla="*/ 2306791 w 8035081"/>
                      <a:gd name="connsiteY28" fmla="*/ 1222590 h 1222590"/>
                      <a:gd name="connsiteX29" fmla="*/ 1685691 w 8035081"/>
                      <a:gd name="connsiteY29" fmla="*/ 1222590 h 1222590"/>
                      <a:gd name="connsiteX30" fmla="*/ 1217142 w 8035081"/>
                      <a:gd name="connsiteY30" fmla="*/ 1222590 h 1222590"/>
                      <a:gd name="connsiteX31" fmla="*/ 203769 w 8035081"/>
                      <a:gd name="connsiteY31" fmla="*/ 1222590 h 1222590"/>
                      <a:gd name="connsiteX32" fmla="*/ 0 w 8035081"/>
                      <a:gd name="connsiteY32" fmla="*/ 1018820 h 1222590"/>
                      <a:gd name="connsiteX33" fmla="*/ 0 w 8035081"/>
                      <a:gd name="connsiteY33" fmla="*/ 635746 h 1222590"/>
                      <a:gd name="connsiteX34" fmla="*/ 0 w 8035081"/>
                      <a:gd name="connsiteY34" fmla="*/ 203769 h 1222590"/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672318 w 8035081"/>
                      <a:gd name="connsiteY2" fmla="*/ 0 h 1222590"/>
                      <a:gd name="connsiteX3" fmla="*/ 1293418 w 8035081"/>
                      <a:gd name="connsiteY3" fmla="*/ 0 h 1222590"/>
                      <a:gd name="connsiteX4" fmla="*/ 1761966 w 8035081"/>
                      <a:gd name="connsiteY4" fmla="*/ 0 h 1222590"/>
                      <a:gd name="connsiteX5" fmla="*/ 2077965 w 8035081"/>
                      <a:gd name="connsiteY5" fmla="*/ 0 h 1222590"/>
                      <a:gd name="connsiteX6" fmla="*/ 2470238 w 8035081"/>
                      <a:gd name="connsiteY6" fmla="*/ 0 h 1222590"/>
                      <a:gd name="connsiteX7" fmla="*/ 2938788 w 8035081"/>
                      <a:gd name="connsiteY7" fmla="*/ 0 h 1222590"/>
                      <a:gd name="connsiteX8" fmla="*/ 3483612 w 8035081"/>
                      <a:gd name="connsiteY8" fmla="*/ 0 h 1222590"/>
                      <a:gd name="connsiteX9" fmla="*/ 4028437 w 8035081"/>
                      <a:gd name="connsiteY9" fmla="*/ 0 h 1222590"/>
                      <a:gd name="connsiteX10" fmla="*/ 4344435 w 8035081"/>
                      <a:gd name="connsiteY10" fmla="*/ 0 h 1222590"/>
                      <a:gd name="connsiteX11" fmla="*/ 4812984 w 8035081"/>
                      <a:gd name="connsiteY11" fmla="*/ 0 h 1222590"/>
                      <a:gd name="connsiteX12" fmla="*/ 5434084 w 8035081"/>
                      <a:gd name="connsiteY12" fmla="*/ 0 h 1222590"/>
                      <a:gd name="connsiteX13" fmla="*/ 5826357 w 8035081"/>
                      <a:gd name="connsiteY13" fmla="*/ 0 h 1222590"/>
                      <a:gd name="connsiteX14" fmla="*/ 6371181 w 8035081"/>
                      <a:gd name="connsiteY14" fmla="*/ 0 h 1222590"/>
                      <a:gd name="connsiteX15" fmla="*/ 6839731 w 8035081"/>
                      <a:gd name="connsiteY15" fmla="*/ 0 h 1222590"/>
                      <a:gd name="connsiteX16" fmla="*/ 7831311 w 8035081"/>
                      <a:gd name="connsiteY16" fmla="*/ 0 h 1222590"/>
                      <a:gd name="connsiteX17" fmla="*/ 8035081 w 8035081"/>
                      <a:gd name="connsiteY17" fmla="*/ 203769 h 1222590"/>
                      <a:gd name="connsiteX18" fmla="*/ 8035081 w 8035081"/>
                      <a:gd name="connsiteY18" fmla="*/ 586843 h 1222590"/>
                      <a:gd name="connsiteX19" fmla="*/ 8035081 w 8035081"/>
                      <a:gd name="connsiteY19" fmla="*/ 1018820 h 1222590"/>
                      <a:gd name="connsiteX20" fmla="*/ 7831311 w 8035081"/>
                      <a:gd name="connsiteY20" fmla="*/ 1222590 h 1222590"/>
                      <a:gd name="connsiteX21" fmla="*/ 7133936 w 8035081"/>
                      <a:gd name="connsiteY21" fmla="*/ 1222590 h 1222590"/>
                      <a:gd name="connsiteX22" fmla="*/ 6512836 w 8035081"/>
                      <a:gd name="connsiteY22" fmla="*/ 1222590 h 1222590"/>
                      <a:gd name="connsiteX23" fmla="*/ 6120562 w 8035081"/>
                      <a:gd name="connsiteY23" fmla="*/ 1222590 h 1222590"/>
                      <a:gd name="connsiteX24" fmla="*/ 5423187 w 8035081"/>
                      <a:gd name="connsiteY24" fmla="*/ 1222590 h 1222590"/>
                      <a:gd name="connsiteX25" fmla="*/ 4954638 w 8035081"/>
                      <a:gd name="connsiteY25" fmla="*/ 1222590 h 1222590"/>
                      <a:gd name="connsiteX26" fmla="*/ 4486089 w 8035081"/>
                      <a:gd name="connsiteY26" fmla="*/ 1222590 h 1222590"/>
                      <a:gd name="connsiteX27" fmla="*/ 3864989 w 8035081"/>
                      <a:gd name="connsiteY27" fmla="*/ 1222590 h 1222590"/>
                      <a:gd name="connsiteX28" fmla="*/ 3320165 w 8035081"/>
                      <a:gd name="connsiteY28" fmla="*/ 1222590 h 1222590"/>
                      <a:gd name="connsiteX29" fmla="*/ 3004166 w 8035081"/>
                      <a:gd name="connsiteY29" fmla="*/ 1222590 h 1222590"/>
                      <a:gd name="connsiteX30" fmla="*/ 2383066 w 8035081"/>
                      <a:gd name="connsiteY30" fmla="*/ 1222590 h 1222590"/>
                      <a:gd name="connsiteX31" fmla="*/ 1914518 w 8035081"/>
                      <a:gd name="connsiteY31" fmla="*/ 1222590 h 1222590"/>
                      <a:gd name="connsiteX32" fmla="*/ 1445969 w 8035081"/>
                      <a:gd name="connsiteY32" fmla="*/ 1222590 h 1222590"/>
                      <a:gd name="connsiteX33" fmla="*/ 748594 w 8035081"/>
                      <a:gd name="connsiteY33" fmla="*/ 1222590 h 1222590"/>
                      <a:gd name="connsiteX34" fmla="*/ 203769 w 8035081"/>
                      <a:gd name="connsiteY34" fmla="*/ 1222590 h 1222590"/>
                      <a:gd name="connsiteX35" fmla="*/ 0 w 8035081"/>
                      <a:gd name="connsiteY35" fmla="*/ 1018820 h 1222590"/>
                      <a:gd name="connsiteX36" fmla="*/ 0 w 8035081"/>
                      <a:gd name="connsiteY36" fmla="*/ 594994 h 1222590"/>
                      <a:gd name="connsiteX37" fmla="*/ 0 w 8035081"/>
                      <a:gd name="connsiteY37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035081" h="1222590" fill="none" extrusionOk="0">
                        <a:moveTo>
                          <a:pt x="0" y="203769"/>
                        </a:moveTo>
                        <a:cubicBezTo>
                          <a:pt x="9999" y="84443"/>
                          <a:pt x="107755" y="-11256"/>
                          <a:pt x="203769" y="0"/>
                        </a:cubicBezTo>
                        <a:cubicBezTo>
                          <a:pt x="400235" y="1463"/>
                          <a:pt x="581065" y="-5116"/>
                          <a:pt x="824869" y="0"/>
                        </a:cubicBezTo>
                        <a:cubicBezTo>
                          <a:pt x="1092317" y="38501"/>
                          <a:pt x="1197058" y="24954"/>
                          <a:pt x="1445969" y="0"/>
                        </a:cubicBezTo>
                        <a:cubicBezTo>
                          <a:pt x="1677708" y="-379"/>
                          <a:pt x="1850172" y="7319"/>
                          <a:pt x="1990793" y="0"/>
                        </a:cubicBezTo>
                        <a:cubicBezTo>
                          <a:pt x="2170651" y="17669"/>
                          <a:pt x="2393040" y="-48825"/>
                          <a:pt x="2611893" y="0"/>
                        </a:cubicBezTo>
                        <a:cubicBezTo>
                          <a:pt x="2819403" y="-18427"/>
                          <a:pt x="2922692" y="-10336"/>
                          <a:pt x="3232993" y="0"/>
                        </a:cubicBezTo>
                        <a:cubicBezTo>
                          <a:pt x="3536509" y="13729"/>
                          <a:pt x="3586003" y="16426"/>
                          <a:pt x="3930368" y="0"/>
                        </a:cubicBezTo>
                        <a:cubicBezTo>
                          <a:pt x="4283285" y="-11225"/>
                          <a:pt x="4389968" y="-33715"/>
                          <a:pt x="4627743" y="0"/>
                        </a:cubicBezTo>
                        <a:cubicBezTo>
                          <a:pt x="4847978" y="18064"/>
                          <a:pt x="4799321" y="-6273"/>
                          <a:pt x="4943742" y="0"/>
                        </a:cubicBezTo>
                        <a:cubicBezTo>
                          <a:pt x="5057359" y="19178"/>
                          <a:pt x="5264129" y="-6739"/>
                          <a:pt x="5412290" y="0"/>
                        </a:cubicBezTo>
                        <a:cubicBezTo>
                          <a:pt x="5559855" y="2205"/>
                          <a:pt x="5621965" y="-17460"/>
                          <a:pt x="5804564" y="0"/>
                        </a:cubicBezTo>
                        <a:cubicBezTo>
                          <a:pt x="5964515" y="38546"/>
                          <a:pt x="6351605" y="-2315"/>
                          <a:pt x="6501939" y="0"/>
                        </a:cubicBezTo>
                        <a:cubicBezTo>
                          <a:pt x="6648443" y="-53436"/>
                          <a:pt x="6995257" y="-32943"/>
                          <a:pt x="7199314" y="0"/>
                        </a:cubicBezTo>
                        <a:cubicBezTo>
                          <a:pt x="7406830" y="-35358"/>
                          <a:pt x="7506214" y="9989"/>
                          <a:pt x="7831311" y="0"/>
                        </a:cubicBezTo>
                        <a:cubicBezTo>
                          <a:pt x="7928984" y="478"/>
                          <a:pt x="8013486" y="85754"/>
                          <a:pt x="8035081" y="203769"/>
                        </a:cubicBezTo>
                        <a:cubicBezTo>
                          <a:pt x="8065955" y="350922"/>
                          <a:pt x="8028284" y="414794"/>
                          <a:pt x="8035081" y="619445"/>
                        </a:cubicBezTo>
                        <a:cubicBezTo>
                          <a:pt x="8055103" y="837602"/>
                          <a:pt x="8043983" y="909768"/>
                          <a:pt x="8035081" y="1018820"/>
                        </a:cubicBezTo>
                        <a:cubicBezTo>
                          <a:pt x="8019489" y="1157535"/>
                          <a:pt x="7952538" y="1196860"/>
                          <a:pt x="7831311" y="1222590"/>
                        </a:cubicBezTo>
                        <a:cubicBezTo>
                          <a:pt x="7716973" y="1236485"/>
                          <a:pt x="7533651" y="1218669"/>
                          <a:pt x="7286486" y="1222590"/>
                        </a:cubicBezTo>
                        <a:cubicBezTo>
                          <a:pt x="7020876" y="1196879"/>
                          <a:pt x="6822834" y="1225243"/>
                          <a:pt x="6665387" y="1222590"/>
                        </a:cubicBezTo>
                        <a:cubicBezTo>
                          <a:pt x="6491146" y="1243101"/>
                          <a:pt x="6415026" y="1239630"/>
                          <a:pt x="6196838" y="1222590"/>
                        </a:cubicBezTo>
                        <a:cubicBezTo>
                          <a:pt x="5966368" y="1192809"/>
                          <a:pt x="5718837" y="1225039"/>
                          <a:pt x="5575738" y="1222590"/>
                        </a:cubicBezTo>
                        <a:cubicBezTo>
                          <a:pt x="5435259" y="1217165"/>
                          <a:pt x="5247756" y="1243394"/>
                          <a:pt x="5107189" y="1222590"/>
                        </a:cubicBezTo>
                        <a:cubicBezTo>
                          <a:pt x="4970805" y="1183602"/>
                          <a:pt x="4638745" y="1219990"/>
                          <a:pt x="4409814" y="1222590"/>
                        </a:cubicBezTo>
                        <a:cubicBezTo>
                          <a:pt x="4189080" y="1195968"/>
                          <a:pt x="4100787" y="1232751"/>
                          <a:pt x="3864989" y="1222590"/>
                        </a:cubicBezTo>
                        <a:cubicBezTo>
                          <a:pt x="3629521" y="1205462"/>
                          <a:pt x="3643724" y="1228077"/>
                          <a:pt x="3548991" y="1222590"/>
                        </a:cubicBezTo>
                        <a:cubicBezTo>
                          <a:pt x="3491214" y="1192923"/>
                          <a:pt x="3232043" y="1241732"/>
                          <a:pt x="3004166" y="1222590"/>
                        </a:cubicBezTo>
                        <a:cubicBezTo>
                          <a:pt x="2761160" y="1238342"/>
                          <a:pt x="2591690" y="1204150"/>
                          <a:pt x="2306791" y="1222590"/>
                        </a:cubicBezTo>
                        <a:cubicBezTo>
                          <a:pt x="2028454" y="1223892"/>
                          <a:pt x="1812126" y="1237215"/>
                          <a:pt x="1685691" y="1222590"/>
                        </a:cubicBezTo>
                        <a:cubicBezTo>
                          <a:pt x="1558167" y="1221363"/>
                          <a:pt x="1429380" y="1189151"/>
                          <a:pt x="1217142" y="1222590"/>
                        </a:cubicBezTo>
                        <a:cubicBezTo>
                          <a:pt x="946841" y="1176840"/>
                          <a:pt x="560543" y="1181895"/>
                          <a:pt x="203769" y="1222590"/>
                        </a:cubicBezTo>
                        <a:cubicBezTo>
                          <a:pt x="74342" y="1216237"/>
                          <a:pt x="-15059" y="1118356"/>
                          <a:pt x="0" y="1018820"/>
                        </a:cubicBezTo>
                        <a:cubicBezTo>
                          <a:pt x="-6102" y="842814"/>
                          <a:pt x="-14570" y="808478"/>
                          <a:pt x="0" y="635746"/>
                        </a:cubicBezTo>
                        <a:cubicBezTo>
                          <a:pt x="-477" y="459306"/>
                          <a:pt x="20407" y="378085"/>
                          <a:pt x="0" y="203769"/>
                        </a:cubicBezTo>
                        <a:close/>
                      </a:path>
                      <a:path w="8035081" h="1222590" stroke="0" extrusionOk="0">
                        <a:moveTo>
                          <a:pt x="0" y="203769"/>
                        </a:moveTo>
                        <a:cubicBezTo>
                          <a:pt x="3683" y="66814"/>
                          <a:pt x="57249" y="-719"/>
                          <a:pt x="203769" y="0"/>
                        </a:cubicBezTo>
                        <a:cubicBezTo>
                          <a:pt x="398890" y="5680"/>
                          <a:pt x="532846" y="-21295"/>
                          <a:pt x="672318" y="0"/>
                        </a:cubicBezTo>
                        <a:cubicBezTo>
                          <a:pt x="842876" y="-19932"/>
                          <a:pt x="1018303" y="-1651"/>
                          <a:pt x="1293418" y="0"/>
                        </a:cubicBezTo>
                        <a:cubicBezTo>
                          <a:pt x="1565174" y="-23311"/>
                          <a:pt x="1641648" y="33394"/>
                          <a:pt x="1761966" y="0"/>
                        </a:cubicBezTo>
                        <a:cubicBezTo>
                          <a:pt x="1879702" y="-14499"/>
                          <a:pt x="1938192" y="-372"/>
                          <a:pt x="2077965" y="0"/>
                        </a:cubicBezTo>
                        <a:cubicBezTo>
                          <a:pt x="2223941" y="1479"/>
                          <a:pt x="2349472" y="-20029"/>
                          <a:pt x="2470238" y="0"/>
                        </a:cubicBezTo>
                        <a:cubicBezTo>
                          <a:pt x="2606056" y="36776"/>
                          <a:pt x="2706724" y="21682"/>
                          <a:pt x="2938788" y="0"/>
                        </a:cubicBezTo>
                        <a:cubicBezTo>
                          <a:pt x="3158247" y="-26121"/>
                          <a:pt x="3259080" y="-13271"/>
                          <a:pt x="3483612" y="0"/>
                        </a:cubicBezTo>
                        <a:cubicBezTo>
                          <a:pt x="3697083" y="36442"/>
                          <a:pt x="3806170" y="-7421"/>
                          <a:pt x="4028437" y="0"/>
                        </a:cubicBezTo>
                        <a:cubicBezTo>
                          <a:pt x="4257534" y="23544"/>
                          <a:pt x="4191371" y="5416"/>
                          <a:pt x="4344435" y="0"/>
                        </a:cubicBezTo>
                        <a:cubicBezTo>
                          <a:pt x="4480881" y="-1684"/>
                          <a:pt x="4700660" y="-7723"/>
                          <a:pt x="4812984" y="0"/>
                        </a:cubicBezTo>
                        <a:cubicBezTo>
                          <a:pt x="4898246" y="15954"/>
                          <a:pt x="5267391" y="-38217"/>
                          <a:pt x="5434084" y="0"/>
                        </a:cubicBezTo>
                        <a:cubicBezTo>
                          <a:pt x="5650035" y="26800"/>
                          <a:pt x="5667249" y="21105"/>
                          <a:pt x="5826357" y="0"/>
                        </a:cubicBezTo>
                        <a:cubicBezTo>
                          <a:pt x="5998021" y="-6631"/>
                          <a:pt x="6262418" y="-2882"/>
                          <a:pt x="6371181" y="0"/>
                        </a:cubicBezTo>
                        <a:cubicBezTo>
                          <a:pt x="6501314" y="-15763"/>
                          <a:pt x="6615655" y="257"/>
                          <a:pt x="6839731" y="0"/>
                        </a:cubicBezTo>
                        <a:cubicBezTo>
                          <a:pt x="7068781" y="6689"/>
                          <a:pt x="7368583" y="-13775"/>
                          <a:pt x="7831311" y="0"/>
                        </a:cubicBezTo>
                        <a:cubicBezTo>
                          <a:pt x="7967973" y="-12665"/>
                          <a:pt x="8041281" y="42313"/>
                          <a:pt x="8035081" y="203769"/>
                        </a:cubicBezTo>
                        <a:cubicBezTo>
                          <a:pt x="8011799" y="333389"/>
                          <a:pt x="8040415" y="451973"/>
                          <a:pt x="8035081" y="586843"/>
                        </a:cubicBezTo>
                        <a:cubicBezTo>
                          <a:pt x="8039897" y="676968"/>
                          <a:pt x="8022380" y="835856"/>
                          <a:pt x="8035081" y="1018820"/>
                        </a:cubicBezTo>
                        <a:cubicBezTo>
                          <a:pt x="8007176" y="1123789"/>
                          <a:pt x="7948160" y="1244405"/>
                          <a:pt x="7831311" y="1222590"/>
                        </a:cubicBezTo>
                        <a:cubicBezTo>
                          <a:pt x="7703411" y="1232134"/>
                          <a:pt x="7325775" y="1175955"/>
                          <a:pt x="7133936" y="1222590"/>
                        </a:cubicBezTo>
                        <a:cubicBezTo>
                          <a:pt x="6884872" y="1231187"/>
                          <a:pt x="6610447" y="1205065"/>
                          <a:pt x="6512836" y="1222590"/>
                        </a:cubicBezTo>
                        <a:cubicBezTo>
                          <a:pt x="6365959" y="1248393"/>
                          <a:pt x="6214456" y="1233271"/>
                          <a:pt x="6120562" y="1222590"/>
                        </a:cubicBezTo>
                        <a:cubicBezTo>
                          <a:pt x="5993355" y="1214602"/>
                          <a:pt x="5574317" y="1230195"/>
                          <a:pt x="5423187" y="1222590"/>
                        </a:cubicBezTo>
                        <a:cubicBezTo>
                          <a:pt x="5230022" y="1240988"/>
                          <a:pt x="5058066" y="1232706"/>
                          <a:pt x="4954638" y="1222590"/>
                        </a:cubicBezTo>
                        <a:cubicBezTo>
                          <a:pt x="4862864" y="1238972"/>
                          <a:pt x="4626086" y="1222491"/>
                          <a:pt x="4486089" y="1222590"/>
                        </a:cubicBezTo>
                        <a:cubicBezTo>
                          <a:pt x="4319026" y="1236948"/>
                          <a:pt x="4121913" y="1269018"/>
                          <a:pt x="3864989" y="1222590"/>
                        </a:cubicBezTo>
                        <a:cubicBezTo>
                          <a:pt x="3659444" y="1199710"/>
                          <a:pt x="3561903" y="1251913"/>
                          <a:pt x="3320165" y="1222590"/>
                        </a:cubicBezTo>
                        <a:cubicBezTo>
                          <a:pt x="3067302" y="1220655"/>
                          <a:pt x="3147256" y="1221371"/>
                          <a:pt x="3004166" y="1222590"/>
                        </a:cubicBezTo>
                        <a:cubicBezTo>
                          <a:pt x="2847652" y="1198598"/>
                          <a:pt x="2699005" y="1243989"/>
                          <a:pt x="2383066" y="1222590"/>
                        </a:cubicBezTo>
                        <a:cubicBezTo>
                          <a:pt x="2083027" y="1198060"/>
                          <a:pt x="2074213" y="1235369"/>
                          <a:pt x="1914518" y="1222590"/>
                        </a:cubicBezTo>
                        <a:cubicBezTo>
                          <a:pt x="1756082" y="1197752"/>
                          <a:pt x="1622266" y="1214961"/>
                          <a:pt x="1445969" y="1222590"/>
                        </a:cubicBezTo>
                        <a:cubicBezTo>
                          <a:pt x="1274767" y="1234333"/>
                          <a:pt x="995292" y="1222346"/>
                          <a:pt x="748594" y="1222590"/>
                        </a:cubicBezTo>
                        <a:cubicBezTo>
                          <a:pt x="490860" y="1180121"/>
                          <a:pt x="377189" y="1194543"/>
                          <a:pt x="203769" y="1222590"/>
                        </a:cubicBezTo>
                        <a:cubicBezTo>
                          <a:pt x="80566" y="1178416"/>
                          <a:pt x="29794" y="1128413"/>
                          <a:pt x="0" y="1018820"/>
                        </a:cubicBezTo>
                        <a:cubicBezTo>
                          <a:pt x="-26735" y="925083"/>
                          <a:pt x="-2340" y="745463"/>
                          <a:pt x="0" y="594994"/>
                        </a:cubicBezTo>
                        <a:cubicBezTo>
                          <a:pt x="23250" y="460766"/>
                          <a:pt x="-14399" y="339744"/>
                          <a:pt x="0" y="203769"/>
                        </a:cubicBezTo>
                        <a:close/>
                      </a:path>
                      <a:path w="8035081" h="1222590" fill="none" stroke="0" extrusionOk="0">
                        <a:moveTo>
                          <a:pt x="0" y="203769"/>
                        </a:moveTo>
                        <a:cubicBezTo>
                          <a:pt x="22119" y="59945"/>
                          <a:pt x="90350" y="2104"/>
                          <a:pt x="203769" y="0"/>
                        </a:cubicBezTo>
                        <a:cubicBezTo>
                          <a:pt x="423760" y="-6112"/>
                          <a:pt x="569005" y="-35763"/>
                          <a:pt x="824869" y="0"/>
                        </a:cubicBezTo>
                        <a:cubicBezTo>
                          <a:pt x="1078308" y="8526"/>
                          <a:pt x="1184091" y="42106"/>
                          <a:pt x="1445969" y="0"/>
                        </a:cubicBezTo>
                        <a:cubicBezTo>
                          <a:pt x="1689271" y="-9351"/>
                          <a:pt x="1861004" y="-1884"/>
                          <a:pt x="1990793" y="0"/>
                        </a:cubicBezTo>
                        <a:cubicBezTo>
                          <a:pt x="2143857" y="21502"/>
                          <a:pt x="2386485" y="25378"/>
                          <a:pt x="2611893" y="0"/>
                        </a:cubicBezTo>
                        <a:cubicBezTo>
                          <a:pt x="2837067" y="-8399"/>
                          <a:pt x="2938746" y="-14285"/>
                          <a:pt x="3232993" y="0"/>
                        </a:cubicBezTo>
                        <a:cubicBezTo>
                          <a:pt x="3541770" y="2203"/>
                          <a:pt x="3581893" y="31228"/>
                          <a:pt x="3930368" y="0"/>
                        </a:cubicBezTo>
                        <a:cubicBezTo>
                          <a:pt x="4281894" y="2293"/>
                          <a:pt x="4393233" y="-16076"/>
                          <a:pt x="4627743" y="0"/>
                        </a:cubicBezTo>
                        <a:cubicBezTo>
                          <a:pt x="4840036" y="29880"/>
                          <a:pt x="4800804" y="-15384"/>
                          <a:pt x="4943742" y="0"/>
                        </a:cubicBezTo>
                        <a:cubicBezTo>
                          <a:pt x="5081470" y="22206"/>
                          <a:pt x="5282472" y="12886"/>
                          <a:pt x="5412290" y="0"/>
                        </a:cubicBezTo>
                        <a:cubicBezTo>
                          <a:pt x="5563278" y="7300"/>
                          <a:pt x="5634953" y="-4502"/>
                          <a:pt x="5804564" y="0"/>
                        </a:cubicBezTo>
                        <a:cubicBezTo>
                          <a:pt x="5954076" y="-1645"/>
                          <a:pt x="6352991" y="4648"/>
                          <a:pt x="6501939" y="0"/>
                        </a:cubicBezTo>
                        <a:cubicBezTo>
                          <a:pt x="6654405" y="20289"/>
                          <a:pt x="6957849" y="-7072"/>
                          <a:pt x="7199314" y="0"/>
                        </a:cubicBezTo>
                        <a:cubicBezTo>
                          <a:pt x="7409693" y="-12335"/>
                          <a:pt x="7539663" y="44070"/>
                          <a:pt x="7831311" y="0"/>
                        </a:cubicBezTo>
                        <a:cubicBezTo>
                          <a:pt x="7941859" y="-9370"/>
                          <a:pt x="8026734" y="80783"/>
                          <a:pt x="8035081" y="203769"/>
                        </a:cubicBezTo>
                        <a:cubicBezTo>
                          <a:pt x="8036291" y="326415"/>
                          <a:pt x="8008768" y="420221"/>
                          <a:pt x="8035081" y="619445"/>
                        </a:cubicBezTo>
                        <a:cubicBezTo>
                          <a:pt x="8056313" y="790272"/>
                          <a:pt x="8025396" y="913063"/>
                          <a:pt x="8035081" y="1018820"/>
                        </a:cubicBezTo>
                        <a:cubicBezTo>
                          <a:pt x="8039266" y="1138926"/>
                          <a:pt x="7941097" y="1211543"/>
                          <a:pt x="7831311" y="1222590"/>
                        </a:cubicBezTo>
                        <a:cubicBezTo>
                          <a:pt x="7738783" y="1234439"/>
                          <a:pt x="7563863" y="1200257"/>
                          <a:pt x="7286486" y="1222590"/>
                        </a:cubicBezTo>
                        <a:cubicBezTo>
                          <a:pt x="7051922" y="1258186"/>
                          <a:pt x="6847332" y="1215274"/>
                          <a:pt x="6665387" y="1222590"/>
                        </a:cubicBezTo>
                        <a:cubicBezTo>
                          <a:pt x="6489289" y="1223057"/>
                          <a:pt x="6399019" y="1236559"/>
                          <a:pt x="6196838" y="1222590"/>
                        </a:cubicBezTo>
                        <a:cubicBezTo>
                          <a:pt x="5962650" y="1225629"/>
                          <a:pt x="5735424" y="1236390"/>
                          <a:pt x="5575738" y="1222590"/>
                        </a:cubicBezTo>
                        <a:cubicBezTo>
                          <a:pt x="5470476" y="1228841"/>
                          <a:pt x="5224856" y="1243380"/>
                          <a:pt x="5107189" y="1222590"/>
                        </a:cubicBezTo>
                        <a:cubicBezTo>
                          <a:pt x="4984021" y="1204594"/>
                          <a:pt x="4620709" y="1290418"/>
                          <a:pt x="4409814" y="1222590"/>
                        </a:cubicBezTo>
                        <a:cubicBezTo>
                          <a:pt x="4181884" y="1198195"/>
                          <a:pt x="4098692" y="1223627"/>
                          <a:pt x="3864989" y="1222590"/>
                        </a:cubicBezTo>
                        <a:cubicBezTo>
                          <a:pt x="3640333" y="1208316"/>
                          <a:pt x="3652699" y="1232989"/>
                          <a:pt x="3548991" y="1222590"/>
                        </a:cubicBezTo>
                        <a:cubicBezTo>
                          <a:pt x="3464938" y="1182902"/>
                          <a:pt x="3258498" y="1229980"/>
                          <a:pt x="3004166" y="1222590"/>
                        </a:cubicBezTo>
                        <a:cubicBezTo>
                          <a:pt x="2764478" y="1196345"/>
                          <a:pt x="2566509" y="1185327"/>
                          <a:pt x="2306791" y="1222590"/>
                        </a:cubicBezTo>
                        <a:cubicBezTo>
                          <a:pt x="2055583" y="1218020"/>
                          <a:pt x="1803438" y="1226048"/>
                          <a:pt x="1685691" y="1222590"/>
                        </a:cubicBezTo>
                        <a:cubicBezTo>
                          <a:pt x="1537565" y="1216862"/>
                          <a:pt x="1446604" y="1208309"/>
                          <a:pt x="1217142" y="1222590"/>
                        </a:cubicBezTo>
                        <a:cubicBezTo>
                          <a:pt x="1044596" y="1279094"/>
                          <a:pt x="580747" y="1116451"/>
                          <a:pt x="203769" y="1222590"/>
                        </a:cubicBezTo>
                        <a:cubicBezTo>
                          <a:pt x="104385" y="1221907"/>
                          <a:pt x="10277" y="1127321"/>
                          <a:pt x="0" y="1018820"/>
                        </a:cubicBezTo>
                        <a:cubicBezTo>
                          <a:pt x="-5534" y="834513"/>
                          <a:pt x="-14605" y="810316"/>
                          <a:pt x="0" y="635746"/>
                        </a:cubicBezTo>
                        <a:cubicBezTo>
                          <a:pt x="9743" y="470009"/>
                          <a:pt x="19899" y="379873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C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100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xmlns="" id="{06511CCF-307A-53B4-9D10-194AC2C048C5}"/>
              </a:ext>
            </a:extLst>
          </p:cNvPr>
          <p:cNvSpPr/>
          <p:nvPr/>
        </p:nvSpPr>
        <p:spPr>
          <a:xfrm>
            <a:off x="2135467" y="3557372"/>
            <a:ext cx="8035082" cy="1222590"/>
          </a:xfrm>
          <a:custGeom>
            <a:avLst/>
            <a:gdLst>
              <a:gd name="connsiteX0" fmla="*/ 0 w 9722449"/>
              <a:gd name="connsiteY0" fmla="*/ 246561 h 1479334"/>
              <a:gd name="connsiteX1" fmla="*/ 246561 w 9722449"/>
              <a:gd name="connsiteY1" fmla="*/ 0 h 1479334"/>
              <a:gd name="connsiteX2" fmla="*/ 905799 w 9722449"/>
              <a:gd name="connsiteY2" fmla="*/ 0 h 1479334"/>
              <a:gd name="connsiteX3" fmla="*/ 1380450 w 9722449"/>
              <a:gd name="connsiteY3" fmla="*/ 0 h 1479334"/>
              <a:gd name="connsiteX4" fmla="*/ 2131981 w 9722449"/>
              <a:gd name="connsiteY4" fmla="*/ 0 h 1479334"/>
              <a:gd name="connsiteX5" fmla="*/ 2698925 w 9722449"/>
              <a:gd name="connsiteY5" fmla="*/ 0 h 1479334"/>
              <a:gd name="connsiteX6" fmla="*/ 3173576 w 9722449"/>
              <a:gd name="connsiteY6" fmla="*/ 0 h 1479334"/>
              <a:gd name="connsiteX7" fmla="*/ 3925107 w 9722449"/>
              <a:gd name="connsiteY7" fmla="*/ 0 h 1479334"/>
              <a:gd name="connsiteX8" fmla="*/ 4584345 w 9722449"/>
              <a:gd name="connsiteY8" fmla="*/ 0 h 1479334"/>
              <a:gd name="connsiteX9" fmla="*/ 5058996 w 9722449"/>
              <a:gd name="connsiteY9" fmla="*/ 0 h 1479334"/>
              <a:gd name="connsiteX10" fmla="*/ 5441354 w 9722449"/>
              <a:gd name="connsiteY10" fmla="*/ 0 h 1479334"/>
              <a:gd name="connsiteX11" fmla="*/ 6285178 w 9722449"/>
              <a:gd name="connsiteY11" fmla="*/ 0 h 1479334"/>
              <a:gd name="connsiteX12" fmla="*/ 7036709 w 9722449"/>
              <a:gd name="connsiteY12" fmla="*/ 0 h 1479334"/>
              <a:gd name="connsiteX13" fmla="*/ 7511360 w 9722449"/>
              <a:gd name="connsiteY13" fmla="*/ 0 h 1479334"/>
              <a:gd name="connsiteX14" fmla="*/ 7986011 w 9722449"/>
              <a:gd name="connsiteY14" fmla="*/ 0 h 1479334"/>
              <a:gd name="connsiteX15" fmla="*/ 8368369 w 9722449"/>
              <a:gd name="connsiteY15" fmla="*/ 0 h 1479334"/>
              <a:gd name="connsiteX16" fmla="*/ 9475888 w 9722449"/>
              <a:gd name="connsiteY16" fmla="*/ 0 h 1479334"/>
              <a:gd name="connsiteX17" fmla="*/ 9722449 w 9722449"/>
              <a:gd name="connsiteY17" fmla="*/ 246561 h 1479334"/>
              <a:gd name="connsiteX18" fmla="*/ 9722449 w 9722449"/>
              <a:gd name="connsiteY18" fmla="*/ 739667 h 1479334"/>
              <a:gd name="connsiteX19" fmla="*/ 9722449 w 9722449"/>
              <a:gd name="connsiteY19" fmla="*/ 1232773 h 1479334"/>
              <a:gd name="connsiteX20" fmla="*/ 9475888 w 9722449"/>
              <a:gd name="connsiteY20" fmla="*/ 1479334 h 1479334"/>
              <a:gd name="connsiteX21" fmla="*/ 8816650 w 9722449"/>
              <a:gd name="connsiteY21" fmla="*/ 1479334 h 1479334"/>
              <a:gd name="connsiteX22" fmla="*/ 8065119 w 9722449"/>
              <a:gd name="connsiteY22" fmla="*/ 1479334 h 1479334"/>
              <a:gd name="connsiteX23" fmla="*/ 7590468 w 9722449"/>
              <a:gd name="connsiteY23" fmla="*/ 1479334 h 1479334"/>
              <a:gd name="connsiteX24" fmla="*/ 7023524 w 9722449"/>
              <a:gd name="connsiteY24" fmla="*/ 1479334 h 1479334"/>
              <a:gd name="connsiteX25" fmla="*/ 6641166 w 9722449"/>
              <a:gd name="connsiteY25" fmla="*/ 1479334 h 1479334"/>
              <a:gd name="connsiteX26" fmla="*/ 5797342 w 9722449"/>
              <a:gd name="connsiteY26" fmla="*/ 1479334 h 1479334"/>
              <a:gd name="connsiteX27" fmla="*/ 5414984 w 9722449"/>
              <a:gd name="connsiteY27" fmla="*/ 1479334 h 1479334"/>
              <a:gd name="connsiteX28" fmla="*/ 4940333 w 9722449"/>
              <a:gd name="connsiteY28" fmla="*/ 1479334 h 1479334"/>
              <a:gd name="connsiteX29" fmla="*/ 4373389 w 9722449"/>
              <a:gd name="connsiteY29" fmla="*/ 1479334 h 1479334"/>
              <a:gd name="connsiteX30" fmla="*/ 3529564 w 9722449"/>
              <a:gd name="connsiteY30" fmla="*/ 1479334 h 1479334"/>
              <a:gd name="connsiteX31" fmla="*/ 2870327 w 9722449"/>
              <a:gd name="connsiteY31" fmla="*/ 1479334 h 1479334"/>
              <a:gd name="connsiteX32" fmla="*/ 2395676 w 9722449"/>
              <a:gd name="connsiteY32" fmla="*/ 1479334 h 1479334"/>
              <a:gd name="connsiteX33" fmla="*/ 1644145 w 9722449"/>
              <a:gd name="connsiteY33" fmla="*/ 1479334 h 1479334"/>
              <a:gd name="connsiteX34" fmla="*/ 1077200 w 9722449"/>
              <a:gd name="connsiteY34" fmla="*/ 1479334 h 1479334"/>
              <a:gd name="connsiteX35" fmla="*/ 246561 w 9722449"/>
              <a:gd name="connsiteY35" fmla="*/ 1479334 h 1479334"/>
              <a:gd name="connsiteX36" fmla="*/ 0 w 9722449"/>
              <a:gd name="connsiteY36" fmla="*/ 1232773 h 1479334"/>
              <a:gd name="connsiteX37" fmla="*/ 0 w 9722449"/>
              <a:gd name="connsiteY37" fmla="*/ 749529 h 1479334"/>
              <a:gd name="connsiteX38" fmla="*/ 0 w 9722449"/>
              <a:gd name="connsiteY38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22449" h="1479334" fill="none" extrusionOk="0">
                <a:moveTo>
                  <a:pt x="0" y="246561"/>
                </a:moveTo>
                <a:cubicBezTo>
                  <a:pt x="22584" y="91632"/>
                  <a:pt x="110894" y="3858"/>
                  <a:pt x="246561" y="0"/>
                </a:cubicBezTo>
                <a:cubicBezTo>
                  <a:pt x="446825" y="28686"/>
                  <a:pt x="680921" y="28800"/>
                  <a:pt x="905799" y="0"/>
                </a:cubicBezTo>
                <a:cubicBezTo>
                  <a:pt x="1130677" y="-28800"/>
                  <a:pt x="1184931" y="-23194"/>
                  <a:pt x="1380450" y="0"/>
                </a:cubicBezTo>
                <a:cubicBezTo>
                  <a:pt x="1575969" y="23194"/>
                  <a:pt x="1822585" y="16068"/>
                  <a:pt x="2131981" y="0"/>
                </a:cubicBezTo>
                <a:cubicBezTo>
                  <a:pt x="2441377" y="-16068"/>
                  <a:pt x="2467026" y="-23691"/>
                  <a:pt x="2698925" y="0"/>
                </a:cubicBezTo>
                <a:cubicBezTo>
                  <a:pt x="2930824" y="23691"/>
                  <a:pt x="2995654" y="-14451"/>
                  <a:pt x="3173576" y="0"/>
                </a:cubicBezTo>
                <a:cubicBezTo>
                  <a:pt x="3351498" y="14451"/>
                  <a:pt x="3739632" y="-20752"/>
                  <a:pt x="3925107" y="0"/>
                </a:cubicBezTo>
                <a:cubicBezTo>
                  <a:pt x="4110582" y="20752"/>
                  <a:pt x="4369842" y="24754"/>
                  <a:pt x="4584345" y="0"/>
                </a:cubicBezTo>
                <a:cubicBezTo>
                  <a:pt x="4798848" y="-24754"/>
                  <a:pt x="4935173" y="-2986"/>
                  <a:pt x="5058996" y="0"/>
                </a:cubicBezTo>
                <a:cubicBezTo>
                  <a:pt x="5182819" y="2986"/>
                  <a:pt x="5306986" y="-302"/>
                  <a:pt x="5441354" y="0"/>
                </a:cubicBezTo>
                <a:cubicBezTo>
                  <a:pt x="5575722" y="302"/>
                  <a:pt x="6050113" y="-40104"/>
                  <a:pt x="6285178" y="0"/>
                </a:cubicBezTo>
                <a:cubicBezTo>
                  <a:pt x="6520243" y="40104"/>
                  <a:pt x="6865565" y="-881"/>
                  <a:pt x="7036709" y="0"/>
                </a:cubicBezTo>
                <a:cubicBezTo>
                  <a:pt x="7207853" y="881"/>
                  <a:pt x="7370860" y="-15295"/>
                  <a:pt x="7511360" y="0"/>
                </a:cubicBezTo>
                <a:cubicBezTo>
                  <a:pt x="7651860" y="15295"/>
                  <a:pt x="7850915" y="18044"/>
                  <a:pt x="7986011" y="0"/>
                </a:cubicBezTo>
                <a:cubicBezTo>
                  <a:pt x="8121107" y="-18044"/>
                  <a:pt x="8219850" y="-909"/>
                  <a:pt x="8368369" y="0"/>
                </a:cubicBezTo>
                <a:cubicBezTo>
                  <a:pt x="8516888" y="909"/>
                  <a:pt x="9004131" y="-19597"/>
                  <a:pt x="9475888" y="0"/>
                </a:cubicBezTo>
                <a:cubicBezTo>
                  <a:pt x="9634458" y="-21157"/>
                  <a:pt x="9723367" y="97141"/>
                  <a:pt x="9722449" y="246561"/>
                </a:cubicBezTo>
                <a:cubicBezTo>
                  <a:pt x="9740769" y="455342"/>
                  <a:pt x="9740560" y="545396"/>
                  <a:pt x="9722449" y="739667"/>
                </a:cubicBezTo>
                <a:cubicBezTo>
                  <a:pt x="9704338" y="933938"/>
                  <a:pt x="9705815" y="1058132"/>
                  <a:pt x="9722449" y="1232773"/>
                </a:cubicBezTo>
                <a:cubicBezTo>
                  <a:pt x="9719407" y="1378526"/>
                  <a:pt x="9619433" y="1456904"/>
                  <a:pt x="9475888" y="1479334"/>
                </a:cubicBezTo>
                <a:cubicBezTo>
                  <a:pt x="9250541" y="1465077"/>
                  <a:pt x="8981893" y="1465090"/>
                  <a:pt x="8816650" y="1479334"/>
                </a:cubicBezTo>
                <a:cubicBezTo>
                  <a:pt x="8651407" y="1493578"/>
                  <a:pt x="8438897" y="1464651"/>
                  <a:pt x="8065119" y="1479334"/>
                </a:cubicBezTo>
                <a:cubicBezTo>
                  <a:pt x="7691341" y="1494017"/>
                  <a:pt x="7765765" y="1464763"/>
                  <a:pt x="7590468" y="1479334"/>
                </a:cubicBezTo>
                <a:cubicBezTo>
                  <a:pt x="7415171" y="1493905"/>
                  <a:pt x="7171463" y="1461783"/>
                  <a:pt x="7023524" y="1479334"/>
                </a:cubicBezTo>
                <a:cubicBezTo>
                  <a:pt x="6875585" y="1496885"/>
                  <a:pt x="6820177" y="1469129"/>
                  <a:pt x="6641166" y="1479334"/>
                </a:cubicBezTo>
                <a:cubicBezTo>
                  <a:pt x="6462155" y="1489539"/>
                  <a:pt x="5981119" y="1501639"/>
                  <a:pt x="5797342" y="1479334"/>
                </a:cubicBezTo>
                <a:cubicBezTo>
                  <a:pt x="5613565" y="1457029"/>
                  <a:pt x="5512366" y="1469546"/>
                  <a:pt x="5414984" y="1479334"/>
                </a:cubicBezTo>
                <a:cubicBezTo>
                  <a:pt x="5317602" y="1489122"/>
                  <a:pt x="5116741" y="1493532"/>
                  <a:pt x="4940333" y="1479334"/>
                </a:cubicBezTo>
                <a:cubicBezTo>
                  <a:pt x="4763925" y="1465136"/>
                  <a:pt x="4611035" y="1452386"/>
                  <a:pt x="4373389" y="1479334"/>
                </a:cubicBezTo>
                <a:cubicBezTo>
                  <a:pt x="4135743" y="1506282"/>
                  <a:pt x="3837419" y="1495335"/>
                  <a:pt x="3529564" y="1479334"/>
                </a:cubicBezTo>
                <a:cubicBezTo>
                  <a:pt x="3221710" y="1463333"/>
                  <a:pt x="3018590" y="1509492"/>
                  <a:pt x="2870327" y="1479334"/>
                </a:cubicBezTo>
                <a:cubicBezTo>
                  <a:pt x="2722064" y="1449176"/>
                  <a:pt x="2594417" y="1482913"/>
                  <a:pt x="2395676" y="1479334"/>
                </a:cubicBezTo>
                <a:cubicBezTo>
                  <a:pt x="2196935" y="1475755"/>
                  <a:pt x="1950318" y="1478500"/>
                  <a:pt x="1644145" y="1479334"/>
                </a:cubicBezTo>
                <a:cubicBezTo>
                  <a:pt x="1337972" y="1480168"/>
                  <a:pt x="1265886" y="1500260"/>
                  <a:pt x="1077200" y="1479334"/>
                </a:cubicBezTo>
                <a:cubicBezTo>
                  <a:pt x="888515" y="1458408"/>
                  <a:pt x="594689" y="1519631"/>
                  <a:pt x="246561" y="1479334"/>
                </a:cubicBezTo>
                <a:cubicBezTo>
                  <a:pt x="111817" y="1511679"/>
                  <a:pt x="-9896" y="1372596"/>
                  <a:pt x="0" y="1232773"/>
                </a:cubicBezTo>
                <a:cubicBezTo>
                  <a:pt x="12034" y="993674"/>
                  <a:pt x="-6510" y="847009"/>
                  <a:pt x="0" y="749529"/>
                </a:cubicBezTo>
                <a:cubicBezTo>
                  <a:pt x="6510" y="652049"/>
                  <a:pt x="11317" y="430664"/>
                  <a:pt x="0" y="246561"/>
                </a:cubicBezTo>
                <a:close/>
              </a:path>
              <a:path w="9722449" h="1479334" stroke="0" extrusionOk="0">
                <a:moveTo>
                  <a:pt x="0" y="246561"/>
                </a:moveTo>
                <a:cubicBezTo>
                  <a:pt x="-23709" y="86863"/>
                  <a:pt x="107534" y="-15536"/>
                  <a:pt x="246561" y="0"/>
                </a:cubicBezTo>
                <a:cubicBezTo>
                  <a:pt x="637646" y="-27046"/>
                  <a:pt x="814835" y="21852"/>
                  <a:pt x="1090385" y="0"/>
                </a:cubicBezTo>
                <a:cubicBezTo>
                  <a:pt x="1365935" y="-21852"/>
                  <a:pt x="1399716" y="-8752"/>
                  <a:pt x="1565036" y="0"/>
                </a:cubicBezTo>
                <a:cubicBezTo>
                  <a:pt x="1730356" y="8752"/>
                  <a:pt x="1805550" y="13229"/>
                  <a:pt x="1947394" y="0"/>
                </a:cubicBezTo>
                <a:cubicBezTo>
                  <a:pt x="2089238" y="-13229"/>
                  <a:pt x="2429039" y="31823"/>
                  <a:pt x="2791218" y="0"/>
                </a:cubicBezTo>
                <a:cubicBezTo>
                  <a:pt x="3153397" y="-31823"/>
                  <a:pt x="3048218" y="-5427"/>
                  <a:pt x="3173576" y="0"/>
                </a:cubicBezTo>
                <a:cubicBezTo>
                  <a:pt x="3298934" y="5427"/>
                  <a:pt x="3383147" y="-737"/>
                  <a:pt x="3555934" y="0"/>
                </a:cubicBezTo>
                <a:cubicBezTo>
                  <a:pt x="3728721" y="737"/>
                  <a:pt x="3992193" y="4573"/>
                  <a:pt x="4122878" y="0"/>
                </a:cubicBezTo>
                <a:cubicBezTo>
                  <a:pt x="4253563" y="-4573"/>
                  <a:pt x="4375465" y="16298"/>
                  <a:pt x="4505236" y="0"/>
                </a:cubicBezTo>
                <a:cubicBezTo>
                  <a:pt x="4635007" y="-16298"/>
                  <a:pt x="4847221" y="-468"/>
                  <a:pt x="5072181" y="0"/>
                </a:cubicBezTo>
                <a:cubicBezTo>
                  <a:pt x="5297141" y="468"/>
                  <a:pt x="5651547" y="-197"/>
                  <a:pt x="5823711" y="0"/>
                </a:cubicBezTo>
                <a:cubicBezTo>
                  <a:pt x="5995875" y="197"/>
                  <a:pt x="6133562" y="-20443"/>
                  <a:pt x="6298363" y="0"/>
                </a:cubicBezTo>
                <a:cubicBezTo>
                  <a:pt x="6463164" y="20443"/>
                  <a:pt x="6599452" y="15865"/>
                  <a:pt x="6680720" y="0"/>
                </a:cubicBezTo>
                <a:cubicBezTo>
                  <a:pt x="6761988" y="-15865"/>
                  <a:pt x="7072067" y="-14330"/>
                  <a:pt x="7432251" y="0"/>
                </a:cubicBezTo>
                <a:cubicBezTo>
                  <a:pt x="7792435" y="14330"/>
                  <a:pt x="7659524" y="3818"/>
                  <a:pt x="7814609" y="0"/>
                </a:cubicBezTo>
                <a:cubicBezTo>
                  <a:pt x="7969694" y="-3818"/>
                  <a:pt x="8047205" y="-8190"/>
                  <a:pt x="8196967" y="0"/>
                </a:cubicBezTo>
                <a:cubicBezTo>
                  <a:pt x="8346729" y="8190"/>
                  <a:pt x="8527168" y="-9311"/>
                  <a:pt x="8671618" y="0"/>
                </a:cubicBezTo>
                <a:cubicBezTo>
                  <a:pt x="8816068" y="9311"/>
                  <a:pt x="9156696" y="14892"/>
                  <a:pt x="9475888" y="0"/>
                </a:cubicBezTo>
                <a:cubicBezTo>
                  <a:pt x="9615284" y="-942"/>
                  <a:pt x="9733614" y="86857"/>
                  <a:pt x="9722449" y="246561"/>
                </a:cubicBezTo>
                <a:cubicBezTo>
                  <a:pt x="9736863" y="358552"/>
                  <a:pt x="9712134" y="482284"/>
                  <a:pt x="9722449" y="710081"/>
                </a:cubicBezTo>
                <a:cubicBezTo>
                  <a:pt x="9732764" y="937878"/>
                  <a:pt x="9703335" y="1085987"/>
                  <a:pt x="9722449" y="1232773"/>
                </a:cubicBezTo>
                <a:cubicBezTo>
                  <a:pt x="9731509" y="1373400"/>
                  <a:pt x="9601152" y="1470731"/>
                  <a:pt x="9475888" y="1479334"/>
                </a:cubicBezTo>
                <a:cubicBezTo>
                  <a:pt x="9083143" y="1456217"/>
                  <a:pt x="8948406" y="1484216"/>
                  <a:pt x="8632064" y="1479334"/>
                </a:cubicBezTo>
                <a:cubicBezTo>
                  <a:pt x="8315722" y="1474452"/>
                  <a:pt x="8344395" y="1501414"/>
                  <a:pt x="8157413" y="1479334"/>
                </a:cubicBezTo>
                <a:cubicBezTo>
                  <a:pt x="7970431" y="1457254"/>
                  <a:pt x="7851555" y="1490209"/>
                  <a:pt x="7775055" y="1479334"/>
                </a:cubicBezTo>
                <a:cubicBezTo>
                  <a:pt x="7698555" y="1468459"/>
                  <a:pt x="7438950" y="1474923"/>
                  <a:pt x="7300404" y="1479334"/>
                </a:cubicBezTo>
                <a:cubicBezTo>
                  <a:pt x="7161858" y="1483745"/>
                  <a:pt x="6995656" y="1471381"/>
                  <a:pt x="6918046" y="1479334"/>
                </a:cubicBezTo>
                <a:cubicBezTo>
                  <a:pt x="6840436" y="1487287"/>
                  <a:pt x="6519043" y="1447922"/>
                  <a:pt x="6166515" y="1479334"/>
                </a:cubicBezTo>
                <a:cubicBezTo>
                  <a:pt x="5813987" y="1510746"/>
                  <a:pt x="5642680" y="1463945"/>
                  <a:pt x="5507277" y="1479334"/>
                </a:cubicBezTo>
                <a:cubicBezTo>
                  <a:pt x="5371874" y="1494723"/>
                  <a:pt x="5222813" y="1464383"/>
                  <a:pt x="4940333" y="1479334"/>
                </a:cubicBezTo>
                <a:cubicBezTo>
                  <a:pt x="4657853" y="1494285"/>
                  <a:pt x="4639337" y="1488411"/>
                  <a:pt x="4557975" y="1479334"/>
                </a:cubicBezTo>
                <a:cubicBezTo>
                  <a:pt x="4476613" y="1470257"/>
                  <a:pt x="4163010" y="1453458"/>
                  <a:pt x="3991031" y="1479334"/>
                </a:cubicBezTo>
                <a:cubicBezTo>
                  <a:pt x="3819052" y="1505210"/>
                  <a:pt x="3556246" y="1452759"/>
                  <a:pt x="3239500" y="1479334"/>
                </a:cubicBezTo>
                <a:cubicBezTo>
                  <a:pt x="2922754" y="1505909"/>
                  <a:pt x="2824158" y="1468821"/>
                  <a:pt x="2580262" y="1479334"/>
                </a:cubicBezTo>
                <a:cubicBezTo>
                  <a:pt x="2336366" y="1489847"/>
                  <a:pt x="2260072" y="1493999"/>
                  <a:pt x="2105611" y="1479334"/>
                </a:cubicBezTo>
                <a:cubicBezTo>
                  <a:pt x="1951150" y="1464669"/>
                  <a:pt x="1808870" y="1465456"/>
                  <a:pt x="1723253" y="1479334"/>
                </a:cubicBezTo>
                <a:cubicBezTo>
                  <a:pt x="1637636" y="1493212"/>
                  <a:pt x="1271812" y="1511133"/>
                  <a:pt x="971722" y="1479334"/>
                </a:cubicBezTo>
                <a:cubicBezTo>
                  <a:pt x="671632" y="1447535"/>
                  <a:pt x="439701" y="1473089"/>
                  <a:pt x="246561" y="1479334"/>
                </a:cubicBezTo>
                <a:cubicBezTo>
                  <a:pt x="115461" y="1471082"/>
                  <a:pt x="20014" y="1345114"/>
                  <a:pt x="0" y="1232773"/>
                </a:cubicBezTo>
                <a:cubicBezTo>
                  <a:pt x="-12979" y="1096574"/>
                  <a:pt x="7624" y="855259"/>
                  <a:pt x="0" y="719943"/>
                </a:cubicBezTo>
                <a:cubicBezTo>
                  <a:pt x="-7624" y="584627"/>
                  <a:pt x="2606" y="348414"/>
                  <a:pt x="0" y="24656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93542790">
                  <a:custGeom>
                    <a:avLst/>
                    <a:gdLst>
                      <a:gd name="connsiteX0" fmla="*/ 0 w 8035082"/>
                      <a:gd name="connsiteY0" fmla="*/ 203769 h 1222590"/>
                      <a:gd name="connsiteX1" fmla="*/ 203769 w 8035082"/>
                      <a:gd name="connsiteY1" fmla="*/ 0 h 1222590"/>
                      <a:gd name="connsiteX2" fmla="*/ 748594 w 8035082"/>
                      <a:gd name="connsiteY2" fmla="*/ 0 h 1222590"/>
                      <a:gd name="connsiteX3" fmla="*/ 1140867 w 8035082"/>
                      <a:gd name="connsiteY3" fmla="*/ 0 h 1222590"/>
                      <a:gd name="connsiteX4" fmla="*/ 1761967 w 8035082"/>
                      <a:gd name="connsiteY4" fmla="*/ 0 h 1222590"/>
                      <a:gd name="connsiteX5" fmla="*/ 2230516 w 8035082"/>
                      <a:gd name="connsiteY5" fmla="*/ 0 h 1222590"/>
                      <a:gd name="connsiteX6" fmla="*/ 2622790 w 8035082"/>
                      <a:gd name="connsiteY6" fmla="*/ 0 h 1222590"/>
                      <a:gd name="connsiteX7" fmla="*/ 3243890 w 8035082"/>
                      <a:gd name="connsiteY7" fmla="*/ 0 h 1222590"/>
                      <a:gd name="connsiteX8" fmla="*/ 3788714 w 8035082"/>
                      <a:gd name="connsiteY8" fmla="*/ 0 h 1222590"/>
                      <a:gd name="connsiteX9" fmla="*/ 4180988 w 8035082"/>
                      <a:gd name="connsiteY9" fmla="*/ 0 h 1222590"/>
                      <a:gd name="connsiteX10" fmla="*/ 4496986 w 8035082"/>
                      <a:gd name="connsiteY10" fmla="*/ 0 h 1222590"/>
                      <a:gd name="connsiteX11" fmla="*/ 5194362 w 8035082"/>
                      <a:gd name="connsiteY11" fmla="*/ 0 h 1222590"/>
                      <a:gd name="connsiteX12" fmla="*/ 5815462 w 8035082"/>
                      <a:gd name="connsiteY12" fmla="*/ 0 h 1222590"/>
                      <a:gd name="connsiteX13" fmla="*/ 6207735 w 8035082"/>
                      <a:gd name="connsiteY13" fmla="*/ 0 h 1222590"/>
                      <a:gd name="connsiteX14" fmla="*/ 6600009 w 8035082"/>
                      <a:gd name="connsiteY14" fmla="*/ 0 h 1222590"/>
                      <a:gd name="connsiteX15" fmla="*/ 6916007 w 8035082"/>
                      <a:gd name="connsiteY15" fmla="*/ 0 h 1222590"/>
                      <a:gd name="connsiteX16" fmla="*/ 7831312 w 8035082"/>
                      <a:gd name="connsiteY16" fmla="*/ 0 h 1222590"/>
                      <a:gd name="connsiteX17" fmla="*/ 8035081 w 8035082"/>
                      <a:gd name="connsiteY17" fmla="*/ 203769 h 1222590"/>
                      <a:gd name="connsiteX18" fmla="*/ 8035081 w 8035082"/>
                      <a:gd name="connsiteY18" fmla="*/ 611295 h 1222590"/>
                      <a:gd name="connsiteX19" fmla="*/ 8035081 w 8035082"/>
                      <a:gd name="connsiteY19" fmla="*/ 1018820 h 1222590"/>
                      <a:gd name="connsiteX20" fmla="*/ 7831312 w 8035082"/>
                      <a:gd name="connsiteY20" fmla="*/ 1222590 h 1222590"/>
                      <a:gd name="connsiteX21" fmla="*/ 7286487 w 8035082"/>
                      <a:gd name="connsiteY21" fmla="*/ 1222590 h 1222590"/>
                      <a:gd name="connsiteX22" fmla="*/ 6665387 w 8035082"/>
                      <a:gd name="connsiteY22" fmla="*/ 1222590 h 1222590"/>
                      <a:gd name="connsiteX23" fmla="*/ 6273114 w 8035082"/>
                      <a:gd name="connsiteY23" fmla="*/ 1222590 h 1222590"/>
                      <a:gd name="connsiteX24" fmla="*/ 5804565 w 8035082"/>
                      <a:gd name="connsiteY24" fmla="*/ 1222590 h 1222590"/>
                      <a:gd name="connsiteX25" fmla="*/ 5488567 w 8035082"/>
                      <a:gd name="connsiteY25" fmla="*/ 1222590 h 1222590"/>
                      <a:gd name="connsiteX26" fmla="*/ 4791191 w 8035082"/>
                      <a:gd name="connsiteY26" fmla="*/ 1222590 h 1222590"/>
                      <a:gd name="connsiteX27" fmla="*/ 4475193 w 8035082"/>
                      <a:gd name="connsiteY27" fmla="*/ 1222590 h 1222590"/>
                      <a:gd name="connsiteX28" fmla="*/ 4082919 w 8035082"/>
                      <a:gd name="connsiteY28" fmla="*/ 1222590 h 1222590"/>
                      <a:gd name="connsiteX29" fmla="*/ 3614371 w 8035082"/>
                      <a:gd name="connsiteY29" fmla="*/ 1222590 h 1222590"/>
                      <a:gd name="connsiteX30" fmla="*/ 2916995 w 8035082"/>
                      <a:gd name="connsiteY30" fmla="*/ 1222590 h 1222590"/>
                      <a:gd name="connsiteX31" fmla="*/ 2372171 w 8035082"/>
                      <a:gd name="connsiteY31" fmla="*/ 1222590 h 1222590"/>
                      <a:gd name="connsiteX32" fmla="*/ 1979897 w 8035082"/>
                      <a:gd name="connsiteY32" fmla="*/ 1222590 h 1222590"/>
                      <a:gd name="connsiteX33" fmla="*/ 1358797 w 8035082"/>
                      <a:gd name="connsiteY33" fmla="*/ 1222590 h 1222590"/>
                      <a:gd name="connsiteX34" fmla="*/ 890247 w 8035082"/>
                      <a:gd name="connsiteY34" fmla="*/ 1222590 h 1222590"/>
                      <a:gd name="connsiteX35" fmla="*/ 203769 w 8035082"/>
                      <a:gd name="connsiteY35" fmla="*/ 1222590 h 1222590"/>
                      <a:gd name="connsiteX36" fmla="*/ 0 w 8035082"/>
                      <a:gd name="connsiteY36" fmla="*/ 1018820 h 1222590"/>
                      <a:gd name="connsiteX37" fmla="*/ 0 w 8035082"/>
                      <a:gd name="connsiteY37" fmla="*/ 619445 h 1222590"/>
                      <a:gd name="connsiteX38" fmla="*/ 0 w 8035082"/>
                      <a:gd name="connsiteY38" fmla="*/ 203769 h 1222590"/>
                      <a:gd name="connsiteX0" fmla="*/ 0 w 8035082"/>
                      <a:gd name="connsiteY0" fmla="*/ 203769 h 1222590"/>
                      <a:gd name="connsiteX1" fmla="*/ 203769 w 8035082"/>
                      <a:gd name="connsiteY1" fmla="*/ 0 h 1222590"/>
                      <a:gd name="connsiteX2" fmla="*/ 901144 w 8035082"/>
                      <a:gd name="connsiteY2" fmla="*/ 0 h 1222590"/>
                      <a:gd name="connsiteX3" fmla="*/ 1293418 w 8035082"/>
                      <a:gd name="connsiteY3" fmla="*/ 0 h 1222590"/>
                      <a:gd name="connsiteX4" fmla="*/ 1609416 w 8035082"/>
                      <a:gd name="connsiteY4" fmla="*/ 0 h 1222590"/>
                      <a:gd name="connsiteX5" fmla="*/ 2306791 w 8035082"/>
                      <a:gd name="connsiteY5" fmla="*/ 0 h 1222590"/>
                      <a:gd name="connsiteX6" fmla="*/ 2622790 w 8035082"/>
                      <a:gd name="connsiteY6" fmla="*/ 0 h 1222590"/>
                      <a:gd name="connsiteX7" fmla="*/ 2938788 w 8035082"/>
                      <a:gd name="connsiteY7" fmla="*/ 0 h 1222590"/>
                      <a:gd name="connsiteX8" fmla="*/ 3407337 w 8035082"/>
                      <a:gd name="connsiteY8" fmla="*/ 0 h 1222590"/>
                      <a:gd name="connsiteX9" fmla="*/ 3723335 w 8035082"/>
                      <a:gd name="connsiteY9" fmla="*/ 0 h 1222590"/>
                      <a:gd name="connsiteX10" fmla="*/ 4191885 w 8035082"/>
                      <a:gd name="connsiteY10" fmla="*/ 0 h 1222590"/>
                      <a:gd name="connsiteX11" fmla="*/ 4812984 w 8035082"/>
                      <a:gd name="connsiteY11" fmla="*/ 0 h 1222590"/>
                      <a:gd name="connsiteX12" fmla="*/ 5205258 w 8035082"/>
                      <a:gd name="connsiteY12" fmla="*/ 0 h 1222590"/>
                      <a:gd name="connsiteX13" fmla="*/ 5521256 w 8035082"/>
                      <a:gd name="connsiteY13" fmla="*/ 0 h 1222590"/>
                      <a:gd name="connsiteX14" fmla="*/ 6142356 w 8035082"/>
                      <a:gd name="connsiteY14" fmla="*/ 0 h 1222590"/>
                      <a:gd name="connsiteX15" fmla="*/ 6458354 w 8035082"/>
                      <a:gd name="connsiteY15" fmla="*/ 0 h 1222590"/>
                      <a:gd name="connsiteX16" fmla="*/ 6774353 w 8035082"/>
                      <a:gd name="connsiteY16" fmla="*/ 0 h 1222590"/>
                      <a:gd name="connsiteX17" fmla="*/ 7166626 w 8035082"/>
                      <a:gd name="connsiteY17" fmla="*/ 0 h 1222590"/>
                      <a:gd name="connsiteX18" fmla="*/ 7831312 w 8035082"/>
                      <a:gd name="connsiteY18" fmla="*/ 0 h 1222590"/>
                      <a:gd name="connsiteX19" fmla="*/ 8035081 w 8035082"/>
                      <a:gd name="connsiteY19" fmla="*/ 203769 h 1222590"/>
                      <a:gd name="connsiteX20" fmla="*/ 8035081 w 8035082"/>
                      <a:gd name="connsiteY20" fmla="*/ 586843 h 1222590"/>
                      <a:gd name="connsiteX21" fmla="*/ 8035081 w 8035082"/>
                      <a:gd name="connsiteY21" fmla="*/ 1018820 h 1222590"/>
                      <a:gd name="connsiteX22" fmla="*/ 7831312 w 8035082"/>
                      <a:gd name="connsiteY22" fmla="*/ 1222590 h 1222590"/>
                      <a:gd name="connsiteX23" fmla="*/ 7133937 w 8035082"/>
                      <a:gd name="connsiteY23" fmla="*/ 1222590 h 1222590"/>
                      <a:gd name="connsiteX24" fmla="*/ 6741663 w 8035082"/>
                      <a:gd name="connsiteY24" fmla="*/ 1222590 h 1222590"/>
                      <a:gd name="connsiteX25" fmla="*/ 6425665 w 8035082"/>
                      <a:gd name="connsiteY25" fmla="*/ 1222590 h 1222590"/>
                      <a:gd name="connsiteX26" fmla="*/ 6033391 w 8035082"/>
                      <a:gd name="connsiteY26" fmla="*/ 1222590 h 1222590"/>
                      <a:gd name="connsiteX27" fmla="*/ 5717393 w 8035082"/>
                      <a:gd name="connsiteY27" fmla="*/ 1222590 h 1222590"/>
                      <a:gd name="connsiteX28" fmla="*/ 5096293 w 8035082"/>
                      <a:gd name="connsiteY28" fmla="*/ 1222590 h 1222590"/>
                      <a:gd name="connsiteX29" fmla="*/ 4551468 w 8035082"/>
                      <a:gd name="connsiteY29" fmla="*/ 1222590 h 1222590"/>
                      <a:gd name="connsiteX30" fmla="*/ 4082919 w 8035082"/>
                      <a:gd name="connsiteY30" fmla="*/ 1222590 h 1222590"/>
                      <a:gd name="connsiteX31" fmla="*/ 3766921 w 8035082"/>
                      <a:gd name="connsiteY31" fmla="*/ 1222590 h 1222590"/>
                      <a:gd name="connsiteX32" fmla="*/ 3298372 w 8035082"/>
                      <a:gd name="connsiteY32" fmla="*/ 1222590 h 1222590"/>
                      <a:gd name="connsiteX33" fmla="*/ 2677272 w 8035082"/>
                      <a:gd name="connsiteY33" fmla="*/ 1222590 h 1222590"/>
                      <a:gd name="connsiteX34" fmla="*/ 2132447 w 8035082"/>
                      <a:gd name="connsiteY34" fmla="*/ 1222590 h 1222590"/>
                      <a:gd name="connsiteX35" fmla="*/ 1740174 w 8035082"/>
                      <a:gd name="connsiteY35" fmla="*/ 1222590 h 1222590"/>
                      <a:gd name="connsiteX36" fmla="*/ 1424176 w 8035082"/>
                      <a:gd name="connsiteY36" fmla="*/ 1222590 h 1222590"/>
                      <a:gd name="connsiteX37" fmla="*/ 803076 w 8035082"/>
                      <a:gd name="connsiteY37" fmla="*/ 1222590 h 1222590"/>
                      <a:gd name="connsiteX38" fmla="*/ 203769 w 8035082"/>
                      <a:gd name="connsiteY38" fmla="*/ 1222590 h 1222590"/>
                      <a:gd name="connsiteX39" fmla="*/ 0 w 8035082"/>
                      <a:gd name="connsiteY39" fmla="*/ 1018820 h 1222590"/>
                      <a:gd name="connsiteX40" fmla="*/ 0 w 8035082"/>
                      <a:gd name="connsiteY40" fmla="*/ 594994 h 1222590"/>
                      <a:gd name="connsiteX41" fmla="*/ 0 w 8035082"/>
                      <a:gd name="connsiteY41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035082" h="1222590" fill="none" extrusionOk="0">
                        <a:moveTo>
                          <a:pt x="0" y="203769"/>
                        </a:moveTo>
                        <a:cubicBezTo>
                          <a:pt x="31966" y="62456"/>
                          <a:pt x="83742" y="11994"/>
                          <a:pt x="203769" y="0"/>
                        </a:cubicBezTo>
                        <a:cubicBezTo>
                          <a:pt x="397982" y="14195"/>
                          <a:pt x="596448" y="51788"/>
                          <a:pt x="748594" y="0"/>
                        </a:cubicBezTo>
                        <a:cubicBezTo>
                          <a:pt x="929708" y="-30820"/>
                          <a:pt x="980460" y="-13997"/>
                          <a:pt x="1140867" y="0"/>
                        </a:cubicBezTo>
                        <a:cubicBezTo>
                          <a:pt x="1288912" y="16324"/>
                          <a:pt x="1501722" y="-15142"/>
                          <a:pt x="1761967" y="0"/>
                        </a:cubicBezTo>
                        <a:cubicBezTo>
                          <a:pt x="2018786" y="-11254"/>
                          <a:pt x="2040080" y="-24753"/>
                          <a:pt x="2230516" y="0"/>
                        </a:cubicBezTo>
                        <a:cubicBezTo>
                          <a:pt x="2427455" y="15059"/>
                          <a:pt x="2474452" y="-12849"/>
                          <a:pt x="2622790" y="0"/>
                        </a:cubicBezTo>
                        <a:cubicBezTo>
                          <a:pt x="2762101" y="19729"/>
                          <a:pt x="3068454" y="-11742"/>
                          <a:pt x="3243890" y="0"/>
                        </a:cubicBezTo>
                        <a:cubicBezTo>
                          <a:pt x="3412997" y="16762"/>
                          <a:pt x="3615744" y="-18506"/>
                          <a:pt x="3788714" y="0"/>
                        </a:cubicBezTo>
                        <a:cubicBezTo>
                          <a:pt x="3988031" y="-32796"/>
                          <a:pt x="4085008" y="-8469"/>
                          <a:pt x="4180988" y="0"/>
                        </a:cubicBezTo>
                        <a:cubicBezTo>
                          <a:pt x="4284851" y="-19624"/>
                          <a:pt x="4387481" y="-7197"/>
                          <a:pt x="4496986" y="0"/>
                        </a:cubicBezTo>
                        <a:cubicBezTo>
                          <a:pt x="4600825" y="-5928"/>
                          <a:pt x="4993788" y="-30046"/>
                          <a:pt x="5194362" y="0"/>
                        </a:cubicBezTo>
                        <a:cubicBezTo>
                          <a:pt x="5361974" y="19357"/>
                          <a:pt x="5669947" y="12100"/>
                          <a:pt x="5815462" y="0"/>
                        </a:cubicBezTo>
                        <a:cubicBezTo>
                          <a:pt x="5958738" y="-4855"/>
                          <a:pt x="6081449" y="-18180"/>
                          <a:pt x="6207735" y="0"/>
                        </a:cubicBezTo>
                        <a:cubicBezTo>
                          <a:pt x="6314687" y="34930"/>
                          <a:pt x="6464003" y="25331"/>
                          <a:pt x="6600009" y="0"/>
                        </a:cubicBezTo>
                        <a:cubicBezTo>
                          <a:pt x="6712785" y="-21387"/>
                          <a:pt x="6785692" y="12516"/>
                          <a:pt x="6916007" y="0"/>
                        </a:cubicBezTo>
                        <a:cubicBezTo>
                          <a:pt x="7000661" y="28047"/>
                          <a:pt x="7433200" y="-20730"/>
                          <a:pt x="7831312" y="0"/>
                        </a:cubicBezTo>
                        <a:cubicBezTo>
                          <a:pt x="7967525" y="-18953"/>
                          <a:pt x="8017150" y="59752"/>
                          <a:pt x="8035081" y="203769"/>
                        </a:cubicBezTo>
                        <a:cubicBezTo>
                          <a:pt x="8056386" y="377453"/>
                          <a:pt x="8059396" y="454530"/>
                          <a:pt x="8035081" y="611295"/>
                        </a:cubicBezTo>
                        <a:cubicBezTo>
                          <a:pt x="8012826" y="778270"/>
                          <a:pt x="8025282" y="878061"/>
                          <a:pt x="8035081" y="1018820"/>
                        </a:cubicBezTo>
                        <a:cubicBezTo>
                          <a:pt x="8034954" y="1135631"/>
                          <a:pt x="7970970" y="1204710"/>
                          <a:pt x="7831312" y="1222590"/>
                        </a:cubicBezTo>
                        <a:cubicBezTo>
                          <a:pt x="7641252" y="1199698"/>
                          <a:pt x="7452263" y="1209707"/>
                          <a:pt x="7286487" y="1222590"/>
                        </a:cubicBezTo>
                        <a:cubicBezTo>
                          <a:pt x="7149107" y="1225771"/>
                          <a:pt x="7008226" y="1221573"/>
                          <a:pt x="6665387" y="1222590"/>
                        </a:cubicBezTo>
                        <a:cubicBezTo>
                          <a:pt x="6356861" y="1236683"/>
                          <a:pt x="6421388" y="1211885"/>
                          <a:pt x="6273114" y="1222590"/>
                        </a:cubicBezTo>
                        <a:cubicBezTo>
                          <a:pt x="6109792" y="1215351"/>
                          <a:pt x="5912385" y="1203205"/>
                          <a:pt x="5804565" y="1222590"/>
                        </a:cubicBezTo>
                        <a:cubicBezTo>
                          <a:pt x="5685980" y="1234438"/>
                          <a:pt x="5633233" y="1217835"/>
                          <a:pt x="5488567" y="1222590"/>
                        </a:cubicBezTo>
                        <a:cubicBezTo>
                          <a:pt x="5314312" y="1234237"/>
                          <a:pt x="4921969" y="1214270"/>
                          <a:pt x="4791191" y="1222590"/>
                        </a:cubicBezTo>
                        <a:cubicBezTo>
                          <a:pt x="4655714" y="1198918"/>
                          <a:pt x="4550983" y="1219820"/>
                          <a:pt x="4475193" y="1222590"/>
                        </a:cubicBezTo>
                        <a:cubicBezTo>
                          <a:pt x="4416134" y="1238867"/>
                          <a:pt x="4229527" y="1241958"/>
                          <a:pt x="4082919" y="1222590"/>
                        </a:cubicBezTo>
                        <a:cubicBezTo>
                          <a:pt x="3962307" y="1193201"/>
                          <a:pt x="3805346" y="1207144"/>
                          <a:pt x="3614371" y="1222590"/>
                        </a:cubicBezTo>
                        <a:cubicBezTo>
                          <a:pt x="3408583" y="1275650"/>
                          <a:pt x="3115212" y="1229022"/>
                          <a:pt x="2916995" y="1222590"/>
                        </a:cubicBezTo>
                        <a:cubicBezTo>
                          <a:pt x="2668033" y="1200372"/>
                          <a:pt x="2489355" y="1236904"/>
                          <a:pt x="2372171" y="1222590"/>
                        </a:cubicBezTo>
                        <a:cubicBezTo>
                          <a:pt x="2250179" y="1195264"/>
                          <a:pt x="2138117" y="1223712"/>
                          <a:pt x="1979897" y="1222590"/>
                        </a:cubicBezTo>
                        <a:cubicBezTo>
                          <a:pt x="1792906" y="1203750"/>
                          <a:pt x="1565281" y="1204666"/>
                          <a:pt x="1358797" y="1222590"/>
                        </a:cubicBezTo>
                        <a:cubicBezTo>
                          <a:pt x="1108090" y="1223067"/>
                          <a:pt x="1048219" y="1252317"/>
                          <a:pt x="890247" y="1222590"/>
                        </a:cubicBezTo>
                        <a:cubicBezTo>
                          <a:pt x="740592" y="1209683"/>
                          <a:pt x="487009" y="1302254"/>
                          <a:pt x="203769" y="1222590"/>
                        </a:cubicBezTo>
                        <a:cubicBezTo>
                          <a:pt x="100368" y="1247865"/>
                          <a:pt x="-26493" y="1124466"/>
                          <a:pt x="0" y="1018820"/>
                        </a:cubicBezTo>
                        <a:cubicBezTo>
                          <a:pt x="13836" y="808657"/>
                          <a:pt x="-14145" y="691645"/>
                          <a:pt x="0" y="619445"/>
                        </a:cubicBezTo>
                        <a:cubicBezTo>
                          <a:pt x="-4547" y="543338"/>
                          <a:pt x="13727" y="352143"/>
                          <a:pt x="0" y="203769"/>
                        </a:cubicBezTo>
                        <a:close/>
                      </a:path>
                      <a:path w="8035082" h="1222590" stroke="0" extrusionOk="0">
                        <a:moveTo>
                          <a:pt x="0" y="203769"/>
                        </a:moveTo>
                        <a:cubicBezTo>
                          <a:pt x="-33478" y="85410"/>
                          <a:pt x="78897" y="1664"/>
                          <a:pt x="203769" y="0"/>
                        </a:cubicBezTo>
                        <a:cubicBezTo>
                          <a:pt x="527082" y="-12240"/>
                          <a:pt x="640849" y="-1168"/>
                          <a:pt x="901144" y="0"/>
                        </a:cubicBezTo>
                        <a:cubicBezTo>
                          <a:pt x="1130041" y="-17366"/>
                          <a:pt x="1149337" y="-7676"/>
                          <a:pt x="1293418" y="0"/>
                        </a:cubicBezTo>
                        <a:cubicBezTo>
                          <a:pt x="1439606" y="11757"/>
                          <a:pt x="1501762" y="14889"/>
                          <a:pt x="1609416" y="0"/>
                        </a:cubicBezTo>
                        <a:cubicBezTo>
                          <a:pt x="1727922" y="32398"/>
                          <a:pt x="1992828" y="14731"/>
                          <a:pt x="2306791" y="0"/>
                        </a:cubicBezTo>
                        <a:cubicBezTo>
                          <a:pt x="2611841" y="-35397"/>
                          <a:pt x="2518671" y="-18156"/>
                          <a:pt x="2622790" y="0"/>
                        </a:cubicBezTo>
                        <a:cubicBezTo>
                          <a:pt x="2729368" y="-2787"/>
                          <a:pt x="2789773" y="-14295"/>
                          <a:pt x="2938788" y="0"/>
                        </a:cubicBezTo>
                        <a:cubicBezTo>
                          <a:pt x="3076051" y="3493"/>
                          <a:pt x="3310680" y="15069"/>
                          <a:pt x="3407337" y="0"/>
                        </a:cubicBezTo>
                        <a:cubicBezTo>
                          <a:pt x="3520191" y="10990"/>
                          <a:pt x="3618443" y="4230"/>
                          <a:pt x="3723335" y="0"/>
                        </a:cubicBezTo>
                        <a:cubicBezTo>
                          <a:pt x="3860787" y="-13389"/>
                          <a:pt x="4007702" y="29342"/>
                          <a:pt x="4191885" y="0"/>
                        </a:cubicBezTo>
                        <a:cubicBezTo>
                          <a:pt x="4386874" y="5597"/>
                          <a:pt x="4577673" y="27571"/>
                          <a:pt x="4812984" y="0"/>
                        </a:cubicBezTo>
                        <a:cubicBezTo>
                          <a:pt x="4949693" y="-6431"/>
                          <a:pt x="5076438" y="-19011"/>
                          <a:pt x="5205258" y="0"/>
                        </a:cubicBezTo>
                        <a:cubicBezTo>
                          <a:pt x="5343457" y="29193"/>
                          <a:pt x="5443503" y="21761"/>
                          <a:pt x="5521256" y="0"/>
                        </a:cubicBezTo>
                        <a:cubicBezTo>
                          <a:pt x="5601353" y="4896"/>
                          <a:pt x="5870477" y="-6653"/>
                          <a:pt x="6142356" y="0"/>
                        </a:cubicBezTo>
                        <a:cubicBezTo>
                          <a:pt x="6430865" y="18198"/>
                          <a:pt x="6320933" y="8793"/>
                          <a:pt x="6458354" y="0"/>
                        </a:cubicBezTo>
                        <a:cubicBezTo>
                          <a:pt x="6591594" y="4664"/>
                          <a:pt x="6635105" y="-4491"/>
                          <a:pt x="6774353" y="0"/>
                        </a:cubicBezTo>
                        <a:cubicBezTo>
                          <a:pt x="6882451" y="68"/>
                          <a:pt x="7067736" y="3859"/>
                          <a:pt x="7166626" y="0"/>
                        </a:cubicBezTo>
                        <a:cubicBezTo>
                          <a:pt x="7300944" y="1175"/>
                          <a:pt x="7611390" y="-29416"/>
                          <a:pt x="7831312" y="0"/>
                        </a:cubicBezTo>
                        <a:cubicBezTo>
                          <a:pt x="7927030" y="-10470"/>
                          <a:pt x="8020109" y="63496"/>
                          <a:pt x="8035081" y="203769"/>
                        </a:cubicBezTo>
                        <a:cubicBezTo>
                          <a:pt x="8053653" y="298093"/>
                          <a:pt x="8003205" y="403147"/>
                          <a:pt x="8035081" y="586843"/>
                        </a:cubicBezTo>
                        <a:cubicBezTo>
                          <a:pt x="8045460" y="779506"/>
                          <a:pt x="8015240" y="882658"/>
                          <a:pt x="8035081" y="1018820"/>
                        </a:cubicBezTo>
                        <a:cubicBezTo>
                          <a:pt x="8052502" y="1123677"/>
                          <a:pt x="7912989" y="1224388"/>
                          <a:pt x="7831312" y="1222590"/>
                        </a:cubicBezTo>
                        <a:cubicBezTo>
                          <a:pt x="7496664" y="1205363"/>
                          <a:pt x="7376588" y="1236515"/>
                          <a:pt x="7133937" y="1222590"/>
                        </a:cubicBezTo>
                        <a:cubicBezTo>
                          <a:pt x="6871492" y="1218793"/>
                          <a:pt x="6898177" y="1240105"/>
                          <a:pt x="6741663" y="1222590"/>
                        </a:cubicBezTo>
                        <a:cubicBezTo>
                          <a:pt x="6595113" y="1206806"/>
                          <a:pt x="6495325" y="1242554"/>
                          <a:pt x="6425665" y="1222590"/>
                        </a:cubicBezTo>
                        <a:cubicBezTo>
                          <a:pt x="6368552" y="1214408"/>
                          <a:pt x="6157017" y="1207464"/>
                          <a:pt x="6033391" y="1222590"/>
                        </a:cubicBezTo>
                        <a:cubicBezTo>
                          <a:pt x="5922321" y="1222776"/>
                          <a:pt x="5773151" y="1207371"/>
                          <a:pt x="5717393" y="1222590"/>
                        </a:cubicBezTo>
                        <a:cubicBezTo>
                          <a:pt x="5603723" y="1188569"/>
                          <a:pt x="5415865" y="1174442"/>
                          <a:pt x="5096293" y="1222590"/>
                        </a:cubicBezTo>
                        <a:cubicBezTo>
                          <a:pt x="4812943" y="1240824"/>
                          <a:pt x="4657310" y="1182627"/>
                          <a:pt x="4551468" y="1222590"/>
                        </a:cubicBezTo>
                        <a:cubicBezTo>
                          <a:pt x="4428257" y="1233422"/>
                          <a:pt x="4343735" y="1209137"/>
                          <a:pt x="4082919" y="1222590"/>
                        </a:cubicBezTo>
                        <a:cubicBezTo>
                          <a:pt x="3850048" y="1234198"/>
                          <a:pt x="3833436" y="1232364"/>
                          <a:pt x="3766921" y="1222590"/>
                        </a:cubicBezTo>
                        <a:cubicBezTo>
                          <a:pt x="3725294" y="1193338"/>
                          <a:pt x="3450610" y="1225816"/>
                          <a:pt x="3298372" y="1222590"/>
                        </a:cubicBezTo>
                        <a:cubicBezTo>
                          <a:pt x="3147854" y="1263039"/>
                          <a:pt x="2941938" y="1206529"/>
                          <a:pt x="2677272" y="1222590"/>
                        </a:cubicBezTo>
                        <a:cubicBezTo>
                          <a:pt x="2409042" y="1238915"/>
                          <a:pt x="2328502" y="1205066"/>
                          <a:pt x="2132447" y="1222590"/>
                        </a:cubicBezTo>
                        <a:cubicBezTo>
                          <a:pt x="1931206" y="1238591"/>
                          <a:pt x="1871981" y="1248037"/>
                          <a:pt x="1740174" y="1222590"/>
                        </a:cubicBezTo>
                        <a:cubicBezTo>
                          <a:pt x="1598249" y="1205209"/>
                          <a:pt x="1493445" y="1220753"/>
                          <a:pt x="1424176" y="1222590"/>
                        </a:cubicBezTo>
                        <a:cubicBezTo>
                          <a:pt x="1394273" y="1239770"/>
                          <a:pt x="1074579" y="1270897"/>
                          <a:pt x="803076" y="1222590"/>
                        </a:cubicBezTo>
                        <a:cubicBezTo>
                          <a:pt x="544060" y="1203878"/>
                          <a:pt x="353458" y="1228172"/>
                          <a:pt x="203769" y="1222590"/>
                        </a:cubicBezTo>
                        <a:cubicBezTo>
                          <a:pt x="96480" y="1237557"/>
                          <a:pt x="32512" y="1116246"/>
                          <a:pt x="0" y="1018820"/>
                        </a:cubicBezTo>
                        <a:cubicBezTo>
                          <a:pt x="-6258" y="923665"/>
                          <a:pt x="12588" y="703253"/>
                          <a:pt x="0" y="594994"/>
                        </a:cubicBezTo>
                        <a:cubicBezTo>
                          <a:pt x="-1718" y="471546"/>
                          <a:pt x="-17979" y="283525"/>
                          <a:pt x="0" y="203769"/>
                        </a:cubicBezTo>
                        <a:close/>
                      </a:path>
                      <a:path w="8035082" h="1222590" fill="none" stroke="0" extrusionOk="0">
                        <a:moveTo>
                          <a:pt x="0" y="203769"/>
                        </a:moveTo>
                        <a:cubicBezTo>
                          <a:pt x="751" y="57953"/>
                          <a:pt x="91058" y="-18"/>
                          <a:pt x="203769" y="0"/>
                        </a:cubicBezTo>
                        <a:cubicBezTo>
                          <a:pt x="396127" y="-14283"/>
                          <a:pt x="564374" y="-1454"/>
                          <a:pt x="748594" y="0"/>
                        </a:cubicBezTo>
                        <a:cubicBezTo>
                          <a:pt x="935430" y="-23451"/>
                          <a:pt x="977572" y="-21041"/>
                          <a:pt x="1140867" y="0"/>
                        </a:cubicBezTo>
                        <a:cubicBezTo>
                          <a:pt x="1312414" y="6352"/>
                          <a:pt x="1480251" y="33447"/>
                          <a:pt x="1761967" y="0"/>
                        </a:cubicBezTo>
                        <a:cubicBezTo>
                          <a:pt x="2017614" y="-14557"/>
                          <a:pt x="2036959" y="-15629"/>
                          <a:pt x="2230516" y="0"/>
                        </a:cubicBezTo>
                        <a:cubicBezTo>
                          <a:pt x="2419231" y="24214"/>
                          <a:pt x="2472707" y="-17727"/>
                          <a:pt x="2622790" y="0"/>
                        </a:cubicBezTo>
                        <a:cubicBezTo>
                          <a:pt x="2774863" y="10821"/>
                          <a:pt x="3061467" y="-37853"/>
                          <a:pt x="3243890" y="0"/>
                        </a:cubicBezTo>
                        <a:cubicBezTo>
                          <a:pt x="3418405" y="55646"/>
                          <a:pt x="3626999" y="38774"/>
                          <a:pt x="3788714" y="0"/>
                        </a:cubicBezTo>
                        <a:cubicBezTo>
                          <a:pt x="3977836" y="-18432"/>
                          <a:pt x="4076125" y="13462"/>
                          <a:pt x="4180988" y="0"/>
                        </a:cubicBezTo>
                        <a:cubicBezTo>
                          <a:pt x="4306250" y="-8655"/>
                          <a:pt x="4377452" y="9757"/>
                          <a:pt x="4496986" y="0"/>
                        </a:cubicBezTo>
                        <a:cubicBezTo>
                          <a:pt x="4605011" y="-5700"/>
                          <a:pt x="5024465" y="-55937"/>
                          <a:pt x="5194362" y="0"/>
                        </a:cubicBezTo>
                        <a:cubicBezTo>
                          <a:pt x="5385246" y="1670"/>
                          <a:pt x="5666770" y="-6573"/>
                          <a:pt x="5815462" y="0"/>
                        </a:cubicBezTo>
                        <a:cubicBezTo>
                          <a:pt x="5955873" y="-4704"/>
                          <a:pt x="6093761" y="-14624"/>
                          <a:pt x="6207735" y="0"/>
                        </a:cubicBezTo>
                        <a:cubicBezTo>
                          <a:pt x="6330102" y="7052"/>
                          <a:pt x="6487535" y="12150"/>
                          <a:pt x="6600009" y="0"/>
                        </a:cubicBezTo>
                        <a:cubicBezTo>
                          <a:pt x="6725978" y="-21389"/>
                          <a:pt x="6798648" y="1245"/>
                          <a:pt x="6916007" y="0"/>
                        </a:cubicBezTo>
                        <a:cubicBezTo>
                          <a:pt x="6998716" y="-75798"/>
                          <a:pt x="7411447" y="-52095"/>
                          <a:pt x="7831312" y="0"/>
                        </a:cubicBezTo>
                        <a:cubicBezTo>
                          <a:pt x="7940903" y="-6240"/>
                          <a:pt x="8048050" y="74933"/>
                          <a:pt x="8035081" y="203769"/>
                        </a:cubicBezTo>
                        <a:cubicBezTo>
                          <a:pt x="8064203" y="376711"/>
                          <a:pt x="8055353" y="452222"/>
                          <a:pt x="8035081" y="611295"/>
                        </a:cubicBezTo>
                        <a:cubicBezTo>
                          <a:pt x="8024969" y="789379"/>
                          <a:pt x="8018152" y="869701"/>
                          <a:pt x="8035081" y="1018820"/>
                        </a:cubicBezTo>
                        <a:cubicBezTo>
                          <a:pt x="8035869" y="1128879"/>
                          <a:pt x="7955492" y="1196284"/>
                          <a:pt x="7831312" y="1222590"/>
                        </a:cubicBezTo>
                        <a:cubicBezTo>
                          <a:pt x="7657444" y="1187858"/>
                          <a:pt x="7420355" y="1199620"/>
                          <a:pt x="7286487" y="1222590"/>
                        </a:cubicBezTo>
                        <a:cubicBezTo>
                          <a:pt x="7186101" y="1223056"/>
                          <a:pt x="6981525" y="1221702"/>
                          <a:pt x="6665387" y="1222590"/>
                        </a:cubicBezTo>
                        <a:cubicBezTo>
                          <a:pt x="6355277" y="1233110"/>
                          <a:pt x="6428848" y="1215019"/>
                          <a:pt x="6273114" y="1222590"/>
                        </a:cubicBezTo>
                        <a:cubicBezTo>
                          <a:pt x="6131202" y="1230590"/>
                          <a:pt x="5920195" y="1188175"/>
                          <a:pt x="5804565" y="1222590"/>
                        </a:cubicBezTo>
                        <a:cubicBezTo>
                          <a:pt x="5674616" y="1229433"/>
                          <a:pt x="5637731" y="1220452"/>
                          <a:pt x="5488567" y="1222590"/>
                        </a:cubicBezTo>
                        <a:cubicBezTo>
                          <a:pt x="5353188" y="1219563"/>
                          <a:pt x="4939780" y="1232354"/>
                          <a:pt x="4791191" y="1222590"/>
                        </a:cubicBezTo>
                        <a:cubicBezTo>
                          <a:pt x="4646530" y="1190110"/>
                          <a:pt x="4543147" y="1199029"/>
                          <a:pt x="4475193" y="1222590"/>
                        </a:cubicBezTo>
                        <a:cubicBezTo>
                          <a:pt x="4396498" y="1235118"/>
                          <a:pt x="4201872" y="1211249"/>
                          <a:pt x="4082919" y="1222590"/>
                        </a:cubicBezTo>
                        <a:cubicBezTo>
                          <a:pt x="3912820" y="1206844"/>
                          <a:pt x="3825451" y="1210047"/>
                          <a:pt x="3614371" y="1222590"/>
                        </a:cubicBezTo>
                        <a:cubicBezTo>
                          <a:pt x="3435192" y="1234656"/>
                          <a:pt x="3163696" y="1211326"/>
                          <a:pt x="2916995" y="1222590"/>
                        </a:cubicBezTo>
                        <a:cubicBezTo>
                          <a:pt x="2662389" y="1203849"/>
                          <a:pt x="2496084" y="1260022"/>
                          <a:pt x="2372171" y="1222590"/>
                        </a:cubicBezTo>
                        <a:cubicBezTo>
                          <a:pt x="2248143" y="1192543"/>
                          <a:pt x="2152850" y="1215063"/>
                          <a:pt x="1979897" y="1222590"/>
                        </a:cubicBezTo>
                        <a:cubicBezTo>
                          <a:pt x="1825429" y="1199450"/>
                          <a:pt x="1616930" y="1224893"/>
                          <a:pt x="1358797" y="1222590"/>
                        </a:cubicBezTo>
                        <a:cubicBezTo>
                          <a:pt x="1100595" y="1223834"/>
                          <a:pt x="1045741" y="1244343"/>
                          <a:pt x="890247" y="1222590"/>
                        </a:cubicBezTo>
                        <a:cubicBezTo>
                          <a:pt x="703648" y="1223125"/>
                          <a:pt x="482866" y="1242332"/>
                          <a:pt x="203769" y="1222590"/>
                        </a:cubicBezTo>
                        <a:cubicBezTo>
                          <a:pt x="99572" y="1247915"/>
                          <a:pt x="-36048" y="1132225"/>
                          <a:pt x="0" y="1018820"/>
                        </a:cubicBezTo>
                        <a:cubicBezTo>
                          <a:pt x="6474" y="823787"/>
                          <a:pt x="-19259" y="701245"/>
                          <a:pt x="0" y="619445"/>
                        </a:cubicBezTo>
                        <a:cubicBezTo>
                          <a:pt x="-3525" y="510008"/>
                          <a:pt x="4387" y="346569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bg1">
                    <a:lumMod val="10000"/>
                  </a:schemeClr>
                </a:solidFill>
              </a:rPr>
              <a:t>B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10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5" name="Picture 2" descr="True And False PNG Free Download - PNG All">
            <a:extLst>
              <a:ext uri="{FF2B5EF4-FFF2-40B4-BE49-F238E27FC236}">
                <a16:creationId xmlns:a16="http://schemas.microsoft.com/office/drawing/2014/main" xmlns="" id="{6CF41E8D-5977-9845-6921-72C3543C7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053356" y="4950048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209B47E2-66D4-82F7-6E19-566214BDB67F}"/>
              </a:ext>
            </a:extLst>
          </p:cNvPr>
          <p:cNvSpPr/>
          <p:nvPr/>
        </p:nvSpPr>
        <p:spPr>
          <a:xfrm>
            <a:off x="2135468" y="1997652"/>
            <a:ext cx="8035081" cy="1222590"/>
          </a:xfrm>
          <a:custGeom>
            <a:avLst/>
            <a:gdLst>
              <a:gd name="connsiteX0" fmla="*/ 0 w 9722448"/>
              <a:gd name="connsiteY0" fmla="*/ 246561 h 1479334"/>
              <a:gd name="connsiteX1" fmla="*/ 246561 w 9722448"/>
              <a:gd name="connsiteY1" fmla="*/ 0 h 1479334"/>
              <a:gd name="connsiteX2" fmla="*/ 628919 w 9722448"/>
              <a:gd name="connsiteY2" fmla="*/ 0 h 1479334"/>
              <a:gd name="connsiteX3" fmla="*/ 1288156 w 9722448"/>
              <a:gd name="connsiteY3" fmla="*/ 0 h 1479334"/>
              <a:gd name="connsiteX4" fmla="*/ 1762807 w 9722448"/>
              <a:gd name="connsiteY4" fmla="*/ 0 h 1479334"/>
              <a:gd name="connsiteX5" fmla="*/ 2606632 w 9722448"/>
              <a:gd name="connsiteY5" fmla="*/ 0 h 1479334"/>
              <a:gd name="connsiteX6" fmla="*/ 3081283 w 9722448"/>
              <a:gd name="connsiteY6" fmla="*/ 0 h 1479334"/>
              <a:gd name="connsiteX7" fmla="*/ 3925107 w 9722448"/>
              <a:gd name="connsiteY7" fmla="*/ 0 h 1479334"/>
              <a:gd name="connsiteX8" fmla="*/ 4307464 w 9722448"/>
              <a:gd name="connsiteY8" fmla="*/ 0 h 1479334"/>
              <a:gd name="connsiteX9" fmla="*/ 4874409 w 9722448"/>
              <a:gd name="connsiteY9" fmla="*/ 0 h 1479334"/>
              <a:gd name="connsiteX10" fmla="*/ 5349060 w 9722448"/>
              <a:gd name="connsiteY10" fmla="*/ 0 h 1479334"/>
              <a:gd name="connsiteX11" fmla="*/ 6192884 w 9722448"/>
              <a:gd name="connsiteY11" fmla="*/ 0 h 1479334"/>
              <a:gd name="connsiteX12" fmla="*/ 7036708 w 9722448"/>
              <a:gd name="connsiteY12" fmla="*/ 0 h 1479334"/>
              <a:gd name="connsiteX13" fmla="*/ 7788239 w 9722448"/>
              <a:gd name="connsiteY13" fmla="*/ 0 h 1479334"/>
              <a:gd name="connsiteX14" fmla="*/ 8447476 w 9722448"/>
              <a:gd name="connsiteY14" fmla="*/ 0 h 1479334"/>
              <a:gd name="connsiteX15" fmla="*/ 9475887 w 9722448"/>
              <a:gd name="connsiteY15" fmla="*/ 0 h 1479334"/>
              <a:gd name="connsiteX16" fmla="*/ 9722448 w 9722448"/>
              <a:gd name="connsiteY16" fmla="*/ 246561 h 1479334"/>
              <a:gd name="connsiteX17" fmla="*/ 9722448 w 9722448"/>
              <a:gd name="connsiteY17" fmla="*/ 710081 h 1479334"/>
              <a:gd name="connsiteX18" fmla="*/ 9722448 w 9722448"/>
              <a:gd name="connsiteY18" fmla="*/ 1232773 h 1479334"/>
              <a:gd name="connsiteX19" fmla="*/ 9475887 w 9722448"/>
              <a:gd name="connsiteY19" fmla="*/ 1479334 h 1479334"/>
              <a:gd name="connsiteX20" fmla="*/ 9001236 w 9722448"/>
              <a:gd name="connsiteY20" fmla="*/ 1479334 h 1479334"/>
              <a:gd name="connsiteX21" fmla="*/ 8249705 w 9722448"/>
              <a:gd name="connsiteY21" fmla="*/ 1479334 h 1479334"/>
              <a:gd name="connsiteX22" fmla="*/ 7867347 w 9722448"/>
              <a:gd name="connsiteY22" fmla="*/ 1479334 h 1479334"/>
              <a:gd name="connsiteX23" fmla="*/ 7115816 w 9722448"/>
              <a:gd name="connsiteY23" fmla="*/ 1479334 h 1479334"/>
              <a:gd name="connsiteX24" fmla="*/ 6641165 w 9722448"/>
              <a:gd name="connsiteY24" fmla="*/ 1479334 h 1479334"/>
              <a:gd name="connsiteX25" fmla="*/ 5981928 w 9722448"/>
              <a:gd name="connsiteY25" fmla="*/ 1479334 h 1479334"/>
              <a:gd name="connsiteX26" fmla="*/ 5599570 w 9722448"/>
              <a:gd name="connsiteY26" fmla="*/ 1479334 h 1479334"/>
              <a:gd name="connsiteX27" fmla="*/ 5217212 w 9722448"/>
              <a:gd name="connsiteY27" fmla="*/ 1479334 h 1479334"/>
              <a:gd name="connsiteX28" fmla="*/ 4834854 w 9722448"/>
              <a:gd name="connsiteY28" fmla="*/ 1479334 h 1479334"/>
              <a:gd name="connsiteX29" fmla="*/ 4452497 w 9722448"/>
              <a:gd name="connsiteY29" fmla="*/ 1479334 h 1479334"/>
              <a:gd name="connsiteX30" fmla="*/ 3885552 w 9722448"/>
              <a:gd name="connsiteY30" fmla="*/ 1479334 h 1479334"/>
              <a:gd name="connsiteX31" fmla="*/ 3041728 w 9722448"/>
              <a:gd name="connsiteY31" fmla="*/ 1479334 h 1479334"/>
              <a:gd name="connsiteX32" fmla="*/ 2382491 w 9722448"/>
              <a:gd name="connsiteY32" fmla="*/ 1479334 h 1479334"/>
              <a:gd name="connsiteX33" fmla="*/ 1538667 w 9722448"/>
              <a:gd name="connsiteY33" fmla="*/ 1479334 h 1479334"/>
              <a:gd name="connsiteX34" fmla="*/ 1156309 w 9722448"/>
              <a:gd name="connsiteY34" fmla="*/ 1479334 h 1479334"/>
              <a:gd name="connsiteX35" fmla="*/ 246561 w 9722448"/>
              <a:gd name="connsiteY35" fmla="*/ 1479334 h 1479334"/>
              <a:gd name="connsiteX36" fmla="*/ 0 w 9722448"/>
              <a:gd name="connsiteY36" fmla="*/ 1232773 h 1479334"/>
              <a:gd name="connsiteX37" fmla="*/ 0 w 9722448"/>
              <a:gd name="connsiteY37" fmla="*/ 729805 h 1479334"/>
              <a:gd name="connsiteX38" fmla="*/ 0 w 9722448"/>
              <a:gd name="connsiteY38" fmla="*/ 246561 h 14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22448" h="1479334" fill="none" extrusionOk="0">
                <a:moveTo>
                  <a:pt x="0" y="246561"/>
                </a:moveTo>
                <a:cubicBezTo>
                  <a:pt x="-30501" y="100455"/>
                  <a:pt x="99268" y="-28580"/>
                  <a:pt x="246561" y="0"/>
                </a:cubicBezTo>
                <a:cubicBezTo>
                  <a:pt x="354064" y="4523"/>
                  <a:pt x="469898" y="17110"/>
                  <a:pt x="628919" y="0"/>
                </a:cubicBezTo>
                <a:cubicBezTo>
                  <a:pt x="787940" y="-17110"/>
                  <a:pt x="1136080" y="-29158"/>
                  <a:pt x="1288156" y="0"/>
                </a:cubicBezTo>
                <a:cubicBezTo>
                  <a:pt x="1440232" y="29158"/>
                  <a:pt x="1663277" y="-461"/>
                  <a:pt x="1762807" y="0"/>
                </a:cubicBezTo>
                <a:cubicBezTo>
                  <a:pt x="1862337" y="461"/>
                  <a:pt x="2421748" y="28203"/>
                  <a:pt x="2606632" y="0"/>
                </a:cubicBezTo>
                <a:cubicBezTo>
                  <a:pt x="2791516" y="-28203"/>
                  <a:pt x="2882728" y="-10598"/>
                  <a:pt x="3081283" y="0"/>
                </a:cubicBezTo>
                <a:cubicBezTo>
                  <a:pt x="3279838" y="10598"/>
                  <a:pt x="3527326" y="14561"/>
                  <a:pt x="3925107" y="0"/>
                </a:cubicBezTo>
                <a:cubicBezTo>
                  <a:pt x="4322888" y="-14561"/>
                  <a:pt x="4123362" y="7453"/>
                  <a:pt x="4307464" y="0"/>
                </a:cubicBezTo>
                <a:cubicBezTo>
                  <a:pt x="4491566" y="-7453"/>
                  <a:pt x="4603678" y="14676"/>
                  <a:pt x="4874409" y="0"/>
                </a:cubicBezTo>
                <a:cubicBezTo>
                  <a:pt x="5145141" y="-14676"/>
                  <a:pt x="5218667" y="-3516"/>
                  <a:pt x="5349060" y="0"/>
                </a:cubicBezTo>
                <a:cubicBezTo>
                  <a:pt x="5479453" y="3516"/>
                  <a:pt x="5893380" y="31635"/>
                  <a:pt x="6192884" y="0"/>
                </a:cubicBezTo>
                <a:cubicBezTo>
                  <a:pt x="6492388" y="-31635"/>
                  <a:pt x="6797279" y="-21611"/>
                  <a:pt x="7036708" y="0"/>
                </a:cubicBezTo>
                <a:cubicBezTo>
                  <a:pt x="7276137" y="21611"/>
                  <a:pt x="7475170" y="12906"/>
                  <a:pt x="7788239" y="0"/>
                </a:cubicBezTo>
                <a:cubicBezTo>
                  <a:pt x="8101308" y="-12906"/>
                  <a:pt x="8262899" y="1752"/>
                  <a:pt x="8447476" y="0"/>
                </a:cubicBezTo>
                <a:cubicBezTo>
                  <a:pt x="8632053" y="-1752"/>
                  <a:pt x="9027981" y="-21252"/>
                  <a:pt x="9475887" y="0"/>
                </a:cubicBezTo>
                <a:cubicBezTo>
                  <a:pt x="9591092" y="14181"/>
                  <a:pt x="9690537" y="108002"/>
                  <a:pt x="9722448" y="246561"/>
                </a:cubicBezTo>
                <a:cubicBezTo>
                  <a:pt x="9719637" y="372095"/>
                  <a:pt x="9712264" y="485420"/>
                  <a:pt x="9722448" y="710081"/>
                </a:cubicBezTo>
                <a:cubicBezTo>
                  <a:pt x="9732632" y="934742"/>
                  <a:pt x="9727100" y="1053945"/>
                  <a:pt x="9722448" y="1232773"/>
                </a:cubicBezTo>
                <a:cubicBezTo>
                  <a:pt x="9755112" y="1369270"/>
                  <a:pt x="9630724" y="1481352"/>
                  <a:pt x="9475887" y="1479334"/>
                </a:cubicBezTo>
                <a:cubicBezTo>
                  <a:pt x="9269126" y="1461006"/>
                  <a:pt x="9155137" y="1468730"/>
                  <a:pt x="9001236" y="1479334"/>
                </a:cubicBezTo>
                <a:cubicBezTo>
                  <a:pt x="8847335" y="1489938"/>
                  <a:pt x="8566935" y="1501260"/>
                  <a:pt x="8249705" y="1479334"/>
                </a:cubicBezTo>
                <a:cubicBezTo>
                  <a:pt x="7932475" y="1457408"/>
                  <a:pt x="7983226" y="1472361"/>
                  <a:pt x="7867347" y="1479334"/>
                </a:cubicBezTo>
                <a:cubicBezTo>
                  <a:pt x="7751468" y="1486307"/>
                  <a:pt x="7439713" y="1467235"/>
                  <a:pt x="7115816" y="1479334"/>
                </a:cubicBezTo>
                <a:cubicBezTo>
                  <a:pt x="6791919" y="1491433"/>
                  <a:pt x="6819091" y="1479081"/>
                  <a:pt x="6641165" y="1479334"/>
                </a:cubicBezTo>
                <a:cubicBezTo>
                  <a:pt x="6463239" y="1479587"/>
                  <a:pt x="6287180" y="1461235"/>
                  <a:pt x="5981928" y="1479334"/>
                </a:cubicBezTo>
                <a:cubicBezTo>
                  <a:pt x="5676676" y="1497433"/>
                  <a:pt x="5750391" y="1490516"/>
                  <a:pt x="5599570" y="1479334"/>
                </a:cubicBezTo>
                <a:cubicBezTo>
                  <a:pt x="5448749" y="1468152"/>
                  <a:pt x="5309516" y="1473332"/>
                  <a:pt x="5217212" y="1479334"/>
                </a:cubicBezTo>
                <a:cubicBezTo>
                  <a:pt x="5124908" y="1485336"/>
                  <a:pt x="4979206" y="1495597"/>
                  <a:pt x="4834854" y="1479334"/>
                </a:cubicBezTo>
                <a:cubicBezTo>
                  <a:pt x="4690502" y="1463071"/>
                  <a:pt x="4579962" y="1484076"/>
                  <a:pt x="4452497" y="1479334"/>
                </a:cubicBezTo>
                <a:cubicBezTo>
                  <a:pt x="4325032" y="1474592"/>
                  <a:pt x="4140040" y="1478131"/>
                  <a:pt x="3885552" y="1479334"/>
                </a:cubicBezTo>
                <a:cubicBezTo>
                  <a:pt x="3631065" y="1480537"/>
                  <a:pt x="3342618" y="1518948"/>
                  <a:pt x="3041728" y="1479334"/>
                </a:cubicBezTo>
                <a:cubicBezTo>
                  <a:pt x="2740838" y="1439720"/>
                  <a:pt x="2700938" y="1490426"/>
                  <a:pt x="2382491" y="1479334"/>
                </a:cubicBezTo>
                <a:cubicBezTo>
                  <a:pt x="2064044" y="1468242"/>
                  <a:pt x="1867955" y="1485907"/>
                  <a:pt x="1538667" y="1479334"/>
                </a:cubicBezTo>
                <a:cubicBezTo>
                  <a:pt x="1209379" y="1472761"/>
                  <a:pt x="1341705" y="1486238"/>
                  <a:pt x="1156309" y="1479334"/>
                </a:cubicBezTo>
                <a:cubicBezTo>
                  <a:pt x="970913" y="1472430"/>
                  <a:pt x="682134" y="1471251"/>
                  <a:pt x="246561" y="1479334"/>
                </a:cubicBezTo>
                <a:cubicBezTo>
                  <a:pt x="96981" y="1494330"/>
                  <a:pt x="-15191" y="1359810"/>
                  <a:pt x="0" y="1232773"/>
                </a:cubicBezTo>
                <a:cubicBezTo>
                  <a:pt x="-10839" y="989266"/>
                  <a:pt x="-11799" y="860273"/>
                  <a:pt x="0" y="729805"/>
                </a:cubicBezTo>
                <a:cubicBezTo>
                  <a:pt x="11799" y="599337"/>
                  <a:pt x="-12005" y="445529"/>
                  <a:pt x="0" y="246561"/>
                </a:cubicBezTo>
                <a:close/>
              </a:path>
              <a:path w="9722448" h="1479334" stroke="0" extrusionOk="0">
                <a:moveTo>
                  <a:pt x="0" y="246561"/>
                </a:moveTo>
                <a:cubicBezTo>
                  <a:pt x="13046" y="111012"/>
                  <a:pt x="104001" y="-15945"/>
                  <a:pt x="246561" y="0"/>
                </a:cubicBezTo>
                <a:cubicBezTo>
                  <a:pt x="430292" y="-11007"/>
                  <a:pt x="540630" y="11328"/>
                  <a:pt x="628919" y="0"/>
                </a:cubicBezTo>
                <a:cubicBezTo>
                  <a:pt x="717208" y="-11328"/>
                  <a:pt x="1118220" y="-1946"/>
                  <a:pt x="1380450" y="0"/>
                </a:cubicBezTo>
                <a:cubicBezTo>
                  <a:pt x="1642680" y="1946"/>
                  <a:pt x="2041888" y="11690"/>
                  <a:pt x="2224274" y="0"/>
                </a:cubicBezTo>
                <a:cubicBezTo>
                  <a:pt x="2406660" y="-11690"/>
                  <a:pt x="2712850" y="-8937"/>
                  <a:pt x="2975805" y="0"/>
                </a:cubicBezTo>
                <a:cubicBezTo>
                  <a:pt x="3238760" y="8937"/>
                  <a:pt x="3535020" y="38169"/>
                  <a:pt x="3819629" y="0"/>
                </a:cubicBezTo>
                <a:cubicBezTo>
                  <a:pt x="4104238" y="-38169"/>
                  <a:pt x="4205520" y="6067"/>
                  <a:pt x="4386573" y="0"/>
                </a:cubicBezTo>
                <a:cubicBezTo>
                  <a:pt x="4567626" y="-6067"/>
                  <a:pt x="4633535" y="-10933"/>
                  <a:pt x="4861224" y="0"/>
                </a:cubicBezTo>
                <a:cubicBezTo>
                  <a:pt x="5088913" y="10933"/>
                  <a:pt x="5118687" y="-2251"/>
                  <a:pt x="5243582" y="0"/>
                </a:cubicBezTo>
                <a:cubicBezTo>
                  <a:pt x="5368477" y="2251"/>
                  <a:pt x="5689476" y="14076"/>
                  <a:pt x="5902819" y="0"/>
                </a:cubicBezTo>
                <a:cubicBezTo>
                  <a:pt x="6116162" y="-14076"/>
                  <a:pt x="6494551" y="9531"/>
                  <a:pt x="6746643" y="0"/>
                </a:cubicBezTo>
                <a:cubicBezTo>
                  <a:pt x="6998735" y="-9531"/>
                  <a:pt x="7048994" y="-218"/>
                  <a:pt x="7313588" y="0"/>
                </a:cubicBezTo>
                <a:cubicBezTo>
                  <a:pt x="7578183" y="218"/>
                  <a:pt x="7873089" y="4075"/>
                  <a:pt x="8157412" y="0"/>
                </a:cubicBezTo>
                <a:cubicBezTo>
                  <a:pt x="8441735" y="-4075"/>
                  <a:pt x="8547675" y="34265"/>
                  <a:pt x="8908943" y="0"/>
                </a:cubicBezTo>
                <a:cubicBezTo>
                  <a:pt x="9270211" y="-34265"/>
                  <a:pt x="9278898" y="9025"/>
                  <a:pt x="9475887" y="0"/>
                </a:cubicBezTo>
                <a:cubicBezTo>
                  <a:pt x="9611805" y="4469"/>
                  <a:pt x="9725972" y="108068"/>
                  <a:pt x="9722448" y="246561"/>
                </a:cubicBezTo>
                <a:cubicBezTo>
                  <a:pt x="9721806" y="422328"/>
                  <a:pt x="9700244" y="534632"/>
                  <a:pt x="9722448" y="749529"/>
                </a:cubicBezTo>
                <a:cubicBezTo>
                  <a:pt x="9744652" y="964426"/>
                  <a:pt x="9720364" y="1065698"/>
                  <a:pt x="9722448" y="1232773"/>
                </a:cubicBezTo>
                <a:cubicBezTo>
                  <a:pt x="9714969" y="1357529"/>
                  <a:pt x="9608869" y="1475461"/>
                  <a:pt x="9475887" y="1479334"/>
                </a:cubicBezTo>
                <a:cubicBezTo>
                  <a:pt x="9262395" y="1489683"/>
                  <a:pt x="9235459" y="1492959"/>
                  <a:pt x="9001236" y="1479334"/>
                </a:cubicBezTo>
                <a:cubicBezTo>
                  <a:pt x="8767013" y="1465709"/>
                  <a:pt x="8593538" y="1449929"/>
                  <a:pt x="8341998" y="1479334"/>
                </a:cubicBezTo>
                <a:cubicBezTo>
                  <a:pt x="8090458" y="1508739"/>
                  <a:pt x="7810421" y="1502314"/>
                  <a:pt x="7590468" y="1479334"/>
                </a:cubicBezTo>
                <a:cubicBezTo>
                  <a:pt x="7370515" y="1456355"/>
                  <a:pt x="7282505" y="1501113"/>
                  <a:pt x="7023523" y="1479334"/>
                </a:cubicBezTo>
                <a:cubicBezTo>
                  <a:pt x="6764541" y="1457555"/>
                  <a:pt x="6745438" y="1480884"/>
                  <a:pt x="6641165" y="1479334"/>
                </a:cubicBezTo>
                <a:cubicBezTo>
                  <a:pt x="6536892" y="1477784"/>
                  <a:pt x="6247777" y="1478678"/>
                  <a:pt x="5981928" y="1479334"/>
                </a:cubicBezTo>
                <a:cubicBezTo>
                  <a:pt x="5716079" y="1479990"/>
                  <a:pt x="5739977" y="1470242"/>
                  <a:pt x="5507277" y="1479334"/>
                </a:cubicBezTo>
                <a:cubicBezTo>
                  <a:pt x="5274577" y="1488426"/>
                  <a:pt x="5292738" y="1462510"/>
                  <a:pt x="5124919" y="1479334"/>
                </a:cubicBezTo>
                <a:cubicBezTo>
                  <a:pt x="4957100" y="1496158"/>
                  <a:pt x="4841545" y="1469874"/>
                  <a:pt x="4650268" y="1479334"/>
                </a:cubicBezTo>
                <a:cubicBezTo>
                  <a:pt x="4458991" y="1488794"/>
                  <a:pt x="4434762" y="1486583"/>
                  <a:pt x="4267910" y="1479334"/>
                </a:cubicBezTo>
                <a:cubicBezTo>
                  <a:pt x="4101058" y="1472085"/>
                  <a:pt x="4064442" y="1493658"/>
                  <a:pt x="3885552" y="1479334"/>
                </a:cubicBezTo>
                <a:cubicBezTo>
                  <a:pt x="3706662" y="1465010"/>
                  <a:pt x="3526292" y="1466831"/>
                  <a:pt x="3410901" y="1479334"/>
                </a:cubicBezTo>
                <a:cubicBezTo>
                  <a:pt x="3295510" y="1491837"/>
                  <a:pt x="3008435" y="1495510"/>
                  <a:pt x="2751664" y="1479334"/>
                </a:cubicBezTo>
                <a:cubicBezTo>
                  <a:pt x="2494893" y="1463158"/>
                  <a:pt x="2463963" y="1475909"/>
                  <a:pt x="2369306" y="1479334"/>
                </a:cubicBezTo>
                <a:cubicBezTo>
                  <a:pt x="2274649" y="1482759"/>
                  <a:pt x="1780991" y="1487051"/>
                  <a:pt x="1525482" y="1479334"/>
                </a:cubicBezTo>
                <a:cubicBezTo>
                  <a:pt x="1269973" y="1471617"/>
                  <a:pt x="790295" y="1537609"/>
                  <a:pt x="246561" y="1479334"/>
                </a:cubicBezTo>
                <a:cubicBezTo>
                  <a:pt x="91379" y="1495056"/>
                  <a:pt x="5260" y="1349529"/>
                  <a:pt x="0" y="1232773"/>
                </a:cubicBezTo>
                <a:cubicBezTo>
                  <a:pt x="1417" y="1125563"/>
                  <a:pt x="-1754" y="962059"/>
                  <a:pt x="0" y="729805"/>
                </a:cubicBezTo>
                <a:cubicBezTo>
                  <a:pt x="1754" y="497551"/>
                  <a:pt x="21661" y="443072"/>
                  <a:pt x="0" y="246561"/>
                </a:cubicBezTo>
                <a:close/>
              </a:path>
            </a:pathLst>
          </a:custGeom>
          <a:solidFill>
            <a:srgbClr val="DADAF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8765014">
                  <a:custGeom>
                    <a:avLst/>
                    <a:gdLst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519767 w 8035081"/>
                      <a:gd name="connsiteY2" fmla="*/ 0 h 1222590"/>
                      <a:gd name="connsiteX3" fmla="*/ 1064591 w 8035081"/>
                      <a:gd name="connsiteY3" fmla="*/ 0 h 1222590"/>
                      <a:gd name="connsiteX4" fmla="*/ 1456865 w 8035081"/>
                      <a:gd name="connsiteY4" fmla="*/ 0 h 1222590"/>
                      <a:gd name="connsiteX5" fmla="*/ 2154241 w 8035081"/>
                      <a:gd name="connsiteY5" fmla="*/ 0 h 1222590"/>
                      <a:gd name="connsiteX6" fmla="*/ 2546514 w 8035081"/>
                      <a:gd name="connsiteY6" fmla="*/ 0 h 1222590"/>
                      <a:gd name="connsiteX7" fmla="*/ 3243890 w 8035081"/>
                      <a:gd name="connsiteY7" fmla="*/ 0 h 1222590"/>
                      <a:gd name="connsiteX8" fmla="*/ 3559887 w 8035081"/>
                      <a:gd name="connsiteY8" fmla="*/ 0 h 1222590"/>
                      <a:gd name="connsiteX9" fmla="*/ 4028437 w 8035081"/>
                      <a:gd name="connsiteY9" fmla="*/ 0 h 1222590"/>
                      <a:gd name="connsiteX10" fmla="*/ 4420710 w 8035081"/>
                      <a:gd name="connsiteY10" fmla="*/ 0 h 1222590"/>
                      <a:gd name="connsiteX11" fmla="*/ 5118085 w 8035081"/>
                      <a:gd name="connsiteY11" fmla="*/ 0 h 1222590"/>
                      <a:gd name="connsiteX12" fmla="*/ 5815461 w 8035081"/>
                      <a:gd name="connsiteY12" fmla="*/ 0 h 1222590"/>
                      <a:gd name="connsiteX13" fmla="*/ 6436561 w 8035081"/>
                      <a:gd name="connsiteY13" fmla="*/ 0 h 1222590"/>
                      <a:gd name="connsiteX14" fmla="*/ 6981385 w 8035081"/>
                      <a:gd name="connsiteY14" fmla="*/ 0 h 1222590"/>
                      <a:gd name="connsiteX15" fmla="*/ 7831311 w 8035081"/>
                      <a:gd name="connsiteY15" fmla="*/ 0 h 1222590"/>
                      <a:gd name="connsiteX16" fmla="*/ 8035081 w 8035081"/>
                      <a:gd name="connsiteY16" fmla="*/ 203769 h 1222590"/>
                      <a:gd name="connsiteX17" fmla="*/ 8035081 w 8035081"/>
                      <a:gd name="connsiteY17" fmla="*/ 586843 h 1222590"/>
                      <a:gd name="connsiteX18" fmla="*/ 8035081 w 8035081"/>
                      <a:gd name="connsiteY18" fmla="*/ 1018820 h 1222590"/>
                      <a:gd name="connsiteX19" fmla="*/ 7831311 w 8035081"/>
                      <a:gd name="connsiteY19" fmla="*/ 1222590 h 1222590"/>
                      <a:gd name="connsiteX20" fmla="*/ 7439038 w 8035081"/>
                      <a:gd name="connsiteY20" fmla="*/ 1222590 h 1222590"/>
                      <a:gd name="connsiteX21" fmla="*/ 6817938 w 8035081"/>
                      <a:gd name="connsiteY21" fmla="*/ 1222590 h 1222590"/>
                      <a:gd name="connsiteX22" fmla="*/ 6501939 w 8035081"/>
                      <a:gd name="connsiteY22" fmla="*/ 1222590 h 1222590"/>
                      <a:gd name="connsiteX23" fmla="*/ 5880839 w 8035081"/>
                      <a:gd name="connsiteY23" fmla="*/ 1222590 h 1222590"/>
                      <a:gd name="connsiteX24" fmla="*/ 5488566 w 8035081"/>
                      <a:gd name="connsiteY24" fmla="*/ 1222590 h 1222590"/>
                      <a:gd name="connsiteX25" fmla="*/ 4943742 w 8035081"/>
                      <a:gd name="connsiteY25" fmla="*/ 1222590 h 1222590"/>
                      <a:gd name="connsiteX26" fmla="*/ 4627743 w 8035081"/>
                      <a:gd name="connsiteY26" fmla="*/ 1222590 h 1222590"/>
                      <a:gd name="connsiteX27" fmla="*/ 4311745 w 8035081"/>
                      <a:gd name="connsiteY27" fmla="*/ 1222590 h 1222590"/>
                      <a:gd name="connsiteX28" fmla="*/ 3995747 w 8035081"/>
                      <a:gd name="connsiteY28" fmla="*/ 1222590 h 1222590"/>
                      <a:gd name="connsiteX29" fmla="*/ 3679749 w 8035081"/>
                      <a:gd name="connsiteY29" fmla="*/ 1222590 h 1222590"/>
                      <a:gd name="connsiteX30" fmla="*/ 3211200 w 8035081"/>
                      <a:gd name="connsiteY30" fmla="*/ 1222590 h 1222590"/>
                      <a:gd name="connsiteX31" fmla="*/ 2513824 w 8035081"/>
                      <a:gd name="connsiteY31" fmla="*/ 1222590 h 1222590"/>
                      <a:gd name="connsiteX32" fmla="*/ 1969000 w 8035081"/>
                      <a:gd name="connsiteY32" fmla="*/ 1222590 h 1222590"/>
                      <a:gd name="connsiteX33" fmla="*/ 1271625 w 8035081"/>
                      <a:gd name="connsiteY33" fmla="*/ 1222590 h 1222590"/>
                      <a:gd name="connsiteX34" fmla="*/ 955627 w 8035081"/>
                      <a:gd name="connsiteY34" fmla="*/ 1222590 h 1222590"/>
                      <a:gd name="connsiteX35" fmla="*/ 203769 w 8035081"/>
                      <a:gd name="connsiteY35" fmla="*/ 1222590 h 1222590"/>
                      <a:gd name="connsiteX36" fmla="*/ 0 w 8035081"/>
                      <a:gd name="connsiteY36" fmla="*/ 1018820 h 1222590"/>
                      <a:gd name="connsiteX37" fmla="*/ 0 w 8035081"/>
                      <a:gd name="connsiteY37" fmla="*/ 603144 h 1222590"/>
                      <a:gd name="connsiteX38" fmla="*/ 0 w 8035081"/>
                      <a:gd name="connsiteY38" fmla="*/ 203769 h 1222590"/>
                      <a:gd name="connsiteX0" fmla="*/ 0 w 8035081"/>
                      <a:gd name="connsiteY0" fmla="*/ 203769 h 1222590"/>
                      <a:gd name="connsiteX1" fmla="*/ 203769 w 8035081"/>
                      <a:gd name="connsiteY1" fmla="*/ 0 h 1222590"/>
                      <a:gd name="connsiteX2" fmla="*/ 519767 w 8035081"/>
                      <a:gd name="connsiteY2" fmla="*/ 0 h 1222590"/>
                      <a:gd name="connsiteX3" fmla="*/ 1140867 w 8035081"/>
                      <a:gd name="connsiteY3" fmla="*/ 0 h 1222590"/>
                      <a:gd name="connsiteX4" fmla="*/ 1838242 w 8035081"/>
                      <a:gd name="connsiteY4" fmla="*/ 0 h 1222590"/>
                      <a:gd name="connsiteX5" fmla="*/ 2459342 w 8035081"/>
                      <a:gd name="connsiteY5" fmla="*/ 0 h 1222590"/>
                      <a:gd name="connsiteX6" fmla="*/ 3156718 w 8035081"/>
                      <a:gd name="connsiteY6" fmla="*/ 0 h 1222590"/>
                      <a:gd name="connsiteX7" fmla="*/ 3625266 w 8035081"/>
                      <a:gd name="connsiteY7" fmla="*/ 0 h 1222590"/>
                      <a:gd name="connsiteX8" fmla="*/ 4017540 w 8035081"/>
                      <a:gd name="connsiteY8" fmla="*/ 0 h 1222590"/>
                      <a:gd name="connsiteX9" fmla="*/ 4333538 w 8035081"/>
                      <a:gd name="connsiteY9" fmla="*/ 0 h 1222590"/>
                      <a:gd name="connsiteX10" fmla="*/ 4878362 w 8035081"/>
                      <a:gd name="connsiteY10" fmla="*/ 0 h 1222590"/>
                      <a:gd name="connsiteX11" fmla="*/ 5575738 w 8035081"/>
                      <a:gd name="connsiteY11" fmla="*/ 0 h 1222590"/>
                      <a:gd name="connsiteX12" fmla="*/ 6044287 w 8035081"/>
                      <a:gd name="connsiteY12" fmla="*/ 0 h 1222590"/>
                      <a:gd name="connsiteX13" fmla="*/ 6741662 w 8035081"/>
                      <a:gd name="connsiteY13" fmla="*/ 0 h 1222590"/>
                      <a:gd name="connsiteX14" fmla="*/ 7362762 w 8035081"/>
                      <a:gd name="connsiteY14" fmla="*/ 0 h 1222590"/>
                      <a:gd name="connsiteX15" fmla="*/ 7831311 w 8035081"/>
                      <a:gd name="connsiteY15" fmla="*/ 0 h 1222590"/>
                      <a:gd name="connsiteX16" fmla="*/ 8035081 w 8035081"/>
                      <a:gd name="connsiteY16" fmla="*/ 203769 h 1222590"/>
                      <a:gd name="connsiteX17" fmla="*/ 8035081 w 8035081"/>
                      <a:gd name="connsiteY17" fmla="*/ 619445 h 1222590"/>
                      <a:gd name="connsiteX18" fmla="*/ 8035081 w 8035081"/>
                      <a:gd name="connsiteY18" fmla="*/ 1018820 h 1222590"/>
                      <a:gd name="connsiteX19" fmla="*/ 7831311 w 8035081"/>
                      <a:gd name="connsiteY19" fmla="*/ 1222590 h 1222590"/>
                      <a:gd name="connsiteX20" fmla="*/ 7439038 w 8035081"/>
                      <a:gd name="connsiteY20" fmla="*/ 1222590 h 1222590"/>
                      <a:gd name="connsiteX21" fmla="*/ 6894213 w 8035081"/>
                      <a:gd name="connsiteY21" fmla="*/ 1222590 h 1222590"/>
                      <a:gd name="connsiteX22" fmla="*/ 6273114 w 8035081"/>
                      <a:gd name="connsiteY22" fmla="*/ 1222590 h 1222590"/>
                      <a:gd name="connsiteX23" fmla="*/ 5804564 w 8035081"/>
                      <a:gd name="connsiteY23" fmla="*/ 1222590 h 1222590"/>
                      <a:gd name="connsiteX24" fmla="*/ 5488566 w 8035081"/>
                      <a:gd name="connsiteY24" fmla="*/ 1222590 h 1222590"/>
                      <a:gd name="connsiteX25" fmla="*/ 4943742 w 8035081"/>
                      <a:gd name="connsiteY25" fmla="*/ 1222590 h 1222590"/>
                      <a:gd name="connsiteX26" fmla="*/ 4551468 w 8035081"/>
                      <a:gd name="connsiteY26" fmla="*/ 1222590 h 1222590"/>
                      <a:gd name="connsiteX27" fmla="*/ 4235470 w 8035081"/>
                      <a:gd name="connsiteY27" fmla="*/ 1222590 h 1222590"/>
                      <a:gd name="connsiteX28" fmla="*/ 3843196 w 8035081"/>
                      <a:gd name="connsiteY28" fmla="*/ 1222590 h 1222590"/>
                      <a:gd name="connsiteX29" fmla="*/ 3527198 w 8035081"/>
                      <a:gd name="connsiteY29" fmla="*/ 1222590 h 1222590"/>
                      <a:gd name="connsiteX30" fmla="*/ 3211200 w 8035081"/>
                      <a:gd name="connsiteY30" fmla="*/ 1222590 h 1222590"/>
                      <a:gd name="connsiteX31" fmla="*/ 2818926 w 8035081"/>
                      <a:gd name="connsiteY31" fmla="*/ 1222590 h 1222590"/>
                      <a:gd name="connsiteX32" fmla="*/ 2274102 w 8035081"/>
                      <a:gd name="connsiteY32" fmla="*/ 1222590 h 1222590"/>
                      <a:gd name="connsiteX33" fmla="*/ 1958104 w 8035081"/>
                      <a:gd name="connsiteY33" fmla="*/ 1222590 h 1222590"/>
                      <a:gd name="connsiteX34" fmla="*/ 1260728 w 8035081"/>
                      <a:gd name="connsiteY34" fmla="*/ 1222590 h 1222590"/>
                      <a:gd name="connsiteX35" fmla="*/ 203769 w 8035081"/>
                      <a:gd name="connsiteY35" fmla="*/ 1222590 h 1222590"/>
                      <a:gd name="connsiteX36" fmla="*/ 0 w 8035081"/>
                      <a:gd name="connsiteY36" fmla="*/ 1018820 h 1222590"/>
                      <a:gd name="connsiteX37" fmla="*/ 0 w 8035081"/>
                      <a:gd name="connsiteY37" fmla="*/ 603144 h 1222590"/>
                      <a:gd name="connsiteX38" fmla="*/ 0 w 8035081"/>
                      <a:gd name="connsiteY38" fmla="*/ 203769 h 122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035081" h="1222590" fill="none" extrusionOk="0">
                        <a:moveTo>
                          <a:pt x="0" y="203769"/>
                        </a:moveTo>
                        <a:cubicBezTo>
                          <a:pt x="-45327" y="80565"/>
                          <a:pt x="89861" y="-39479"/>
                          <a:pt x="203769" y="0"/>
                        </a:cubicBezTo>
                        <a:cubicBezTo>
                          <a:pt x="294558" y="5869"/>
                          <a:pt x="379049" y="33060"/>
                          <a:pt x="519767" y="0"/>
                        </a:cubicBezTo>
                        <a:cubicBezTo>
                          <a:pt x="662349" y="-23657"/>
                          <a:pt x="932195" y="-51451"/>
                          <a:pt x="1064591" y="0"/>
                        </a:cubicBezTo>
                        <a:cubicBezTo>
                          <a:pt x="1180270" y="21357"/>
                          <a:pt x="1386234" y="11963"/>
                          <a:pt x="1456865" y="0"/>
                        </a:cubicBezTo>
                        <a:cubicBezTo>
                          <a:pt x="1541483" y="10386"/>
                          <a:pt x="1980998" y="5608"/>
                          <a:pt x="2154241" y="0"/>
                        </a:cubicBezTo>
                        <a:cubicBezTo>
                          <a:pt x="2295914" y="-13288"/>
                          <a:pt x="2380442" y="-7422"/>
                          <a:pt x="2546514" y="0"/>
                        </a:cubicBezTo>
                        <a:cubicBezTo>
                          <a:pt x="2673240" y="5963"/>
                          <a:pt x="2892672" y="22250"/>
                          <a:pt x="3243890" y="0"/>
                        </a:cubicBezTo>
                        <a:cubicBezTo>
                          <a:pt x="3584404" y="-1212"/>
                          <a:pt x="3416551" y="-6444"/>
                          <a:pt x="3559887" y="0"/>
                        </a:cubicBezTo>
                        <a:cubicBezTo>
                          <a:pt x="3696370" y="-14561"/>
                          <a:pt x="3825222" y="12332"/>
                          <a:pt x="4028437" y="0"/>
                        </a:cubicBezTo>
                        <a:cubicBezTo>
                          <a:pt x="4264582" y="-10788"/>
                          <a:pt x="4306614" y="6994"/>
                          <a:pt x="4420710" y="0"/>
                        </a:cubicBezTo>
                        <a:cubicBezTo>
                          <a:pt x="4561815" y="14316"/>
                          <a:pt x="4870576" y="51489"/>
                          <a:pt x="5118085" y="0"/>
                        </a:cubicBezTo>
                        <a:cubicBezTo>
                          <a:pt x="5332203" y="-43837"/>
                          <a:pt x="5626969" y="-1845"/>
                          <a:pt x="5815461" y="0"/>
                        </a:cubicBezTo>
                        <a:cubicBezTo>
                          <a:pt x="6029367" y="-19355"/>
                          <a:pt x="6152353" y="14014"/>
                          <a:pt x="6436561" y="0"/>
                        </a:cubicBezTo>
                        <a:cubicBezTo>
                          <a:pt x="6716844" y="-29724"/>
                          <a:pt x="6817705" y="25436"/>
                          <a:pt x="6981385" y="0"/>
                        </a:cubicBezTo>
                        <a:cubicBezTo>
                          <a:pt x="7159002" y="67063"/>
                          <a:pt x="7490503" y="7353"/>
                          <a:pt x="7831311" y="0"/>
                        </a:cubicBezTo>
                        <a:cubicBezTo>
                          <a:pt x="7935763" y="13954"/>
                          <a:pt x="8005107" y="102042"/>
                          <a:pt x="8035081" y="203769"/>
                        </a:cubicBezTo>
                        <a:cubicBezTo>
                          <a:pt x="8050280" y="296785"/>
                          <a:pt x="8022915" y="386573"/>
                          <a:pt x="8035081" y="586843"/>
                        </a:cubicBezTo>
                        <a:cubicBezTo>
                          <a:pt x="8054632" y="756498"/>
                          <a:pt x="8042577" y="874577"/>
                          <a:pt x="8035081" y="1018820"/>
                        </a:cubicBezTo>
                        <a:cubicBezTo>
                          <a:pt x="8078787" y="1133133"/>
                          <a:pt x="7954710" y="1245692"/>
                          <a:pt x="7831311" y="1222590"/>
                        </a:cubicBezTo>
                        <a:cubicBezTo>
                          <a:pt x="7664990" y="1215671"/>
                          <a:pt x="7573283" y="1232169"/>
                          <a:pt x="7439038" y="1222590"/>
                        </a:cubicBezTo>
                        <a:cubicBezTo>
                          <a:pt x="7317721" y="1236603"/>
                          <a:pt x="7053389" y="1232820"/>
                          <a:pt x="6817938" y="1222590"/>
                        </a:cubicBezTo>
                        <a:cubicBezTo>
                          <a:pt x="6564634" y="1210342"/>
                          <a:pt x="6596039" y="1215587"/>
                          <a:pt x="6501939" y="1222590"/>
                        </a:cubicBezTo>
                        <a:cubicBezTo>
                          <a:pt x="6378329" y="1259491"/>
                          <a:pt x="6135666" y="1204858"/>
                          <a:pt x="5880839" y="1222590"/>
                        </a:cubicBezTo>
                        <a:cubicBezTo>
                          <a:pt x="5607833" y="1230766"/>
                          <a:pt x="5636993" y="1221599"/>
                          <a:pt x="5488566" y="1222590"/>
                        </a:cubicBezTo>
                        <a:cubicBezTo>
                          <a:pt x="5314910" y="1214775"/>
                          <a:pt x="5191766" y="1175854"/>
                          <a:pt x="4943742" y="1222590"/>
                        </a:cubicBezTo>
                        <a:cubicBezTo>
                          <a:pt x="4698277" y="1235202"/>
                          <a:pt x="4746969" y="1220651"/>
                          <a:pt x="4627743" y="1222590"/>
                        </a:cubicBezTo>
                        <a:cubicBezTo>
                          <a:pt x="4501950" y="1207742"/>
                          <a:pt x="4393753" y="1220759"/>
                          <a:pt x="4311745" y="1222590"/>
                        </a:cubicBezTo>
                        <a:cubicBezTo>
                          <a:pt x="4245175" y="1230741"/>
                          <a:pt x="4123583" y="1243056"/>
                          <a:pt x="3995747" y="1222590"/>
                        </a:cubicBezTo>
                        <a:cubicBezTo>
                          <a:pt x="3873951" y="1220235"/>
                          <a:pt x="3771146" y="1217201"/>
                          <a:pt x="3679749" y="1222590"/>
                        </a:cubicBezTo>
                        <a:cubicBezTo>
                          <a:pt x="3550904" y="1215854"/>
                          <a:pt x="3400568" y="1241645"/>
                          <a:pt x="3211200" y="1222590"/>
                        </a:cubicBezTo>
                        <a:cubicBezTo>
                          <a:pt x="2990737" y="1220520"/>
                          <a:pt x="2799312" y="1291699"/>
                          <a:pt x="2513824" y="1222590"/>
                        </a:cubicBezTo>
                        <a:cubicBezTo>
                          <a:pt x="2271359" y="1182671"/>
                          <a:pt x="2227797" y="1227307"/>
                          <a:pt x="1969000" y="1222590"/>
                        </a:cubicBezTo>
                        <a:cubicBezTo>
                          <a:pt x="1699743" y="1224096"/>
                          <a:pt x="1563506" y="1215680"/>
                          <a:pt x="1271625" y="1222590"/>
                        </a:cubicBezTo>
                        <a:cubicBezTo>
                          <a:pt x="985885" y="1233474"/>
                          <a:pt x="1116717" y="1242137"/>
                          <a:pt x="955627" y="1222590"/>
                        </a:cubicBezTo>
                        <a:cubicBezTo>
                          <a:pt x="798647" y="1223245"/>
                          <a:pt x="534677" y="1235141"/>
                          <a:pt x="203769" y="1222590"/>
                        </a:cubicBezTo>
                        <a:cubicBezTo>
                          <a:pt x="101111" y="1251006"/>
                          <a:pt x="-25962" y="1137596"/>
                          <a:pt x="0" y="1018820"/>
                        </a:cubicBezTo>
                        <a:cubicBezTo>
                          <a:pt x="-1959" y="803043"/>
                          <a:pt x="-5602" y="701744"/>
                          <a:pt x="0" y="603144"/>
                        </a:cubicBezTo>
                        <a:cubicBezTo>
                          <a:pt x="-5646" y="507603"/>
                          <a:pt x="-15914" y="370645"/>
                          <a:pt x="0" y="203769"/>
                        </a:cubicBezTo>
                        <a:close/>
                      </a:path>
                      <a:path w="8035081" h="1222590" stroke="0" extrusionOk="0">
                        <a:moveTo>
                          <a:pt x="0" y="203769"/>
                        </a:moveTo>
                        <a:cubicBezTo>
                          <a:pt x="7547" y="89851"/>
                          <a:pt x="87109" y="-1498"/>
                          <a:pt x="203769" y="0"/>
                        </a:cubicBezTo>
                        <a:cubicBezTo>
                          <a:pt x="354265" y="827"/>
                          <a:pt x="435531" y="6781"/>
                          <a:pt x="519767" y="0"/>
                        </a:cubicBezTo>
                        <a:cubicBezTo>
                          <a:pt x="601681" y="19891"/>
                          <a:pt x="875522" y="1015"/>
                          <a:pt x="1140867" y="0"/>
                        </a:cubicBezTo>
                        <a:cubicBezTo>
                          <a:pt x="1361812" y="6000"/>
                          <a:pt x="1687552" y="40642"/>
                          <a:pt x="1838242" y="0"/>
                        </a:cubicBezTo>
                        <a:cubicBezTo>
                          <a:pt x="1997902" y="-6744"/>
                          <a:pt x="2283043" y="829"/>
                          <a:pt x="2459342" y="0"/>
                        </a:cubicBezTo>
                        <a:cubicBezTo>
                          <a:pt x="2670500" y="-553"/>
                          <a:pt x="2967474" y="1406"/>
                          <a:pt x="3156718" y="0"/>
                        </a:cubicBezTo>
                        <a:cubicBezTo>
                          <a:pt x="3396081" y="-25144"/>
                          <a:pt x="3465536" y="13113"/>
                          <a:pt x="3625266" y="0"/>
                        </a:cubicBezTo>
                        <a:cubicBezTo>
                          <a:pt x="3769887" y="203"/>
                          <a:pt x="3835134" y="-12118"/>
                          <a:pt x="4017540" y="0"/>
                        </a:cubicBezTo>
                        <a:cubicBezTo>
                          <a:pt x="4207648" y="10507"/>
                          <a:pt x="4231076" y="-6054"/>
                          <a:pt x="4333538" y="0"/>
                        </a:cubicBezTo>
                        <a:cubicBezTo>
                          <a:pt x="4428651" y="-21706"/>
                          <a:pt x="4699413" y="17470"/>
                          <a:pt x="4878362" y="0"/>
                        </a:cubicBezTo>
                        <a:cubicBezTo>
                          <a:pt x="5073668" y="-12463"/>
                          <a:pt x="5385929" y="17472"/>
                          <a:pt x="5575738" y="0"/>
                        </a:cubicBezTo>
                        <a:cubicBezTo>
                          <a:pt x="5779084" y="-5548"/>
                          <a:pt x="5826240" y="-4138"/>
                          <a:pt x="6044287" y="0"/>
                        </a:cubicBezTo>
                        <a:cubicBezTo>
                          <a:pt x="6255598" y="-6108"/>
                          <a:pt x="6503370" y="14196"/>
                          <a:pt x="6741662" y="0"/>
                        </a:cubicBezTo>
                        <a:cubicBezTo>
                          <a:pt x="6958729" y="-4453"/>
                          <a:pt x="7077902" y="32075"/>
                          <a:pt x="7362762" y="0"/>
                        </a:cubicBezTo>
                        <a:cubicBezTo>
                          <a:pt x="7658312" y="-30736"/>
                          <a:pt x="7660899" y="9713"/>
                          <a:pt x="7831311" y="0"/>
                        </a:cubicBezTo>
                        <a:cubicBezTo>
                          <a:pt x="7939372" y="9874"/>
                          <a:pt x="8015347" y="71949"/>
                          <a:pt x="8035081" y="203769"/>
                        </a:cubicBezTo>
                        <a:cubicBezTo>
                          <a:pt x="8024884" y="349495"/>
                          <a:pt x="8009750" y="433915"/>
                          <a:pt x="8035081" y="619445"/>
                        </a:cubicBezTo>
                        <a:cubicBezTo>
                          <a:pt x="8041912" y="791951"/>
                          <a:pt x="8031422" y="872447"/>
                          <a:pt x="8035081" y="1018820"/>
                        </a:cubicBezTo>
                        <a:cubicBezTo>
                          <a:pt x="8041053" y="1129344"/>
                          <a:pt x="7959365" y="1232540"/>
                          <a:pt x="7831311" y="1222590"/>
                        </a:cubicBezTo>
                        <a:cubicBezTo>
                          <a:pt x="7655855" y="1231713"/>
                          <a:pt x="7631385" y="1238410"/>
                          <a:pt x="7439038" y="1222590"/>
                        </a:cubicBezTo>
                        <a:cubicBezTo>
                          <a:pt x="7244412" y="1222239"/>
                          <a:pt x="7136352" y="1199107"/>
                          <a:pt x="6894213" y="1222590"/>
                        </a:cubicBezTo>
                        <a:cubicBezTo>
                          <a:pt x="6668327" y="1260844"/>
                          <a:pt x="6497858" y="1241399"/>
                          <a:pt x="6273114" y="1222590"/>
                        </a:cubicBezTo>
                        <a:cubicBezTo>
                          <a:pt x="6103399" y="1215110"/>
                          <a:pt x="6025004" y="1253764"/>
                          <a:pt x="5804564" y="1222590"/>
                        </a:cubicBezTo>
                        <a:cubicBezTo>
                          <a:pt x="5587063" y="1200962"/>
                          <a:pt x="5572848" y="1223689"/>
                          <a:pt x="5488566" y="1222590"/>
                        </a:cubicBezTo>
                        <a:cubicBezTo>
                          <a:pt x="5376189" y="1215146"/>
                          <a:pt x="5175833" y="1205709"/>
                          <a:pt x="4943742" y="1222590"/>
                        </a:cubicBezTo>
                        <a:cubicBezTo>
                          <a:pt x="4721984" y="1220700"/>
                          <a:pt x="4747250" y="1211562"/>
                          <a:pt x="4551468" y="1222590"/>
                        </a:cubicBezTo>
                        <a:cubicBezTo>
                          <a:pt x="4360492" y="1233775"/>
                          <a:pt x="4373563" y="1207330"/>
                          <a:pt x="4235470" y="1222590"/>
                        </a:cubicBezTo>
                        <a:cubicBezTo>
                          <a:pt x="4094993" y="1239743"/>
                          <a:pt x="3980083" y="1206025"/>
                          <a:pt x="3843196" y="1222590"/>
                        </a:cubicBezTo>
                        <a:cubicBezTo>
                          <a:pt x="3684749" y="1233710"/>
                          <a:pt x="3665941" y="1226027"/>
                          <a:pt x="3527198" y="1222590"/>
                        </a:cubicBezTo>
                        <a:cubicBezTo>
                          <a:pt x="3384725" y="1210945"/>
                          <a:pt x="3359280" y="1241171"/>
                          <a:pt x="3211200" y="1222590"/>
                        </a:cubicBezTo>
                        <a:cubicBezTo>
                          <a:pt x="3062593" y="1227144"/>
                          <a:pt x="2927089" y="1209312"/>
                          <a:pt x="2818926" y="1222590"/>
                        </a:cubicBezTo>
                        <a:cubicBezTo>
                          <a:pt x="2718146" y="1220888"/>
                          <a:pt x="2463720" y="1187924"/>
                          <a:pt x="2274102" y="1222590"/>
                        </a:cubicBezTo>
                        <a:cubicBezTo>
                          <a:pt x="2063868" y="1214471"/>
                          <a:pt x="2034021" y="1219548"/>
                          <a:pt x="1958104" y="1222590"/>
                        </a:cubicBezTo>
                        <a:cubicBezTo>
                          <a:pt x="1882531" y="1265266"/>
                          <a:pt x="1471220" y="1242119"/>
                          <a:pt x="1260728" y="1222590"/>
                        </a:cubicBezTo>
                        <a:cubicBezTo>
                          <a:pt x="1019788" y="1183058"/>
                          <a:pt x="636256" y="1287874"/>
                          <a:pt x="203769" y="1222590"/>
                        </a:cubicBezTo>
                        <a:cubicBezTo>
                          <a:pt x="91366" y="1226793"/>
                          <a:pt x="-2316" y="1117392"/>
                          <a:pt x="0" y="1018820"/>
                        </a:cubicBezTo>
                        <a:cubicBezTo>
                          <a:pt x="5762" y="897047"/>
                          <a:pt x="-7631" y="814388"/>
                          <a:pt x="0" y="603144"/>
                        </a:cubicBezTo>
                        <a:cubicBezTo>
                          <a:pt x="7254" y="409230"/>
                          <a:pt x="28885" y="363131"/>
                          <a:pt x="0" y="203769"/>
                        </a:cubicBezTo>
                        <a:close/>
                      </a:path>
                      <a:path w="8035081" h="1222590" fill="none" stroke="0" extrusionOk="0">
                        <a:moveTo>
                          <a:pt x="0" y="203769"/>
                        </a:moveTo>
                        <a:cubicBezTo>
                          <a:pt x="-18128" y="83358"/>
                          <a:pt x="77582" y="-34747"/>
                          <a:pt x="203769" y="0"/>
                        </a:cubicBezTo>
                        <a:cubicBezTo>
                          <a:pt x="311085" y="-5713"/>
                          <a:pt x="391681" y="19535"/>
                          <a:pt x="519767" y="0"/>
                        </a:cubicBezTo>
                        <a:cubicBezTo>
                          <a:pt x="663841" y="-38199"/>
                          <a:pt x="935263" y="-11953"/>
                          <a:pt x="1064591" y="0"/>
                        </a:cubicBezTo>
                        <a:cubicBezTo>
                          <a:pt x="1182767" y="27103"/>
                          <a:pt x="1360821" y="2545"/>
                          <a:pt x="1456865" y="0"/>
                        </a:cubicBezTo>
                        <a:cubicBezTo>
                          <a:pt x="1516426" y="5060"/>
                          <a:pt x="2010497" y="55674"/>
                          <a:pt x="2154241" y="0"/>
                        </a:cubicBezTo>
                        <a:cubicBezTo>
                          <a:pt x="2312094" y="-19704"/>
                          <a:pt x="2380355" y="-9243"/>
                          <a:pt x="2546514" y="0"/>
                        </a:cubicBezTo>
                        <a:cubicBezTo>
                          <a:pt x="2707924" y="46480"/>
                          <a:pt x="2952238" y="-2255"/>
                          <a:pt x="3243890" y="0"/>
                        </a:cubicBezTo>
                        <a:cubicBezTo>
                          <a:pt x="3576959" y="-8634"/>
                          <a:pt x="3416576" y="867"/>
                          <a:pt x="3559887" y="0"/>
                        </a:cubicBezTo>
                        <a:cubicBezTo>
                          <a:pt x="3733817" y="1348"/>
                          <a:pt x="3799867" y="-3098"/>
                          <a:pt x="4028437" y="0"/>
                        </a:cubicBezTo>
                        <a:cubicBezTo>
                          <a:pt x="4252241" y="-13526"/>
                          <a:pt x="4298765" y="2096"/>
                          <a:pt x="4420710" y="0"/>
                        </a:cubicBezTo>
                        <a:cubicBezTo>
                          <a:pt x="4552269" y="10021"/>
                          <a:pt x="4870210" y="12928"/>
                          <a:pt x="5118085" y="0"/>
                        </a:cubicBezTo>
                        <a:cubicBezTo>
                          <a:pt x="5379374" y="-54650"/>
                          <a:pt x="5607622" y="-14856"/>
                          <a:pt x="5815461" y="0"/>
                        </a:cubicBezTo>
                        <a:cubicBezTo>
                          <a:pt x="6012168" y="38377"/>
                          <a:pt x="6196650" y="-1735"/>
                          <a:pt x="6436561" y="0"/>
                        </a:cubicBezTo>
                        <a:cubicBezTo>
                          <a:pt x="6696037" y="-17189"/>
                          <a:pt x="6850273" y="-15427"/>
                          <a:pt x="6981385" y="0"/>
                        </a:cubicBezTo>
                        <a:cubicBezTo>
                          <a:pt x="7117002" y="-18240"/>
                          <a:pt x="7450616" y="-15009"/>
                          <a:pt x="7831311" y="0"/>
                        </a:cubicBezTo>
                        <a:cubicBezTo>
                          <a:pt x="7914966" y="-5921"/>
                          <a:pt x="7999889" y="78551"/>
                          <a:pt x="8035081" y="203769"/>
                        </a:cubicBezTo>
                        <a:cubicBezTo>
                          <a:pt x="8041253" y="302463"/>
                          <a:pt x="8025322" y="406356"/>
                          <a:pt x="8035081" y="586843"/>
                        </a:cubicBezTo>
                        <a:cubicBezTo>
                          <a:pt x="8057272" y="771488"/>
                          <a:pt x="8055974" y="867380"/>
                          <a:pt x="8035081" y="1018820"/>
                        </a:cubicBezTo>
                        <a:cubicBezTo>
                          <a:pt x="8043990" y="1130136"/>
                          <a:pt x="7959464" y="1231215"/>
                          <a:pt x="7831311" y="1222590"/>
                        </a:cubicBezTo>
                        <a:cubicBezTo>
                          <a:pt x="7667712" y="1217333"/>
                          <a:pt x="7555649" y="1211181"/>
                          <a:pt x="7439038" y="1222590"/>
                        </a:cubicBezTo>
                        <a:cubicBezTo>
                          <a:pt x="7281507" y="1231803"/>
                          <a:pt x="7049822" y="1249356"/>
                          <a:pt x="6817938" y="1222590"/>
                        </a:cubicBezTo>
                        <a:cubicBezTo>
                          <a:pt x="6555436" y="1206593"/>
                          <a:pt x="6595992" y="1207818"/>
                          <a:pt x="6501939" y="1222590"/>
                        </a:cubicBezTo>
                        <a:cubicBezTo>
                          <a:pt x="6362698" y="1225583"/>
                          <a:pt x="6125458" y="1196637"/>
                          <a:pt x="5880839" y="1222590"/>
                        </a:cubicBezTo>
                        <a:cubicBezTo>
                          <a:pt x="5613792" y="1234785"/>
                          <a:pt x="5639246" y="1220118"/>
                          <a:pt x="5488566" y="1222590"/>
                        </a:cubicBezTo>
                        <a:cubicBezTo>
                          <a:pt x="5334513" y="1209080"/>
                          <a:pt x="5224560" y="1219740"/>
                          <a:pt x="4943742" y="1222590"/>
                        </a:cubicBezTo>
                        <a:cubicBezTo>
                          <a:pt x="4679495" y="1240183"/>
                          <a:pt x="4749729" y="1219539"/>
                          <a:pt x="4627743" y="1222590"/>
                        </a:cubicBezTo>
                        <a:cubicBezTo>
                          <a:pt x="4510408" y="1213198"/>
                          <a:pt x="4391166" y="1220702"/>
                          <a:pt x="4311745" y="1222590"/>
                        </a:cubicBezTo>
                        <a:cubicBezTo>
                          <a:pt x="4234537" y="1233484"/>
                          <a:pt x="4121074" y="1238184"/>
                          <a:pt x="3995747" y="1222590"/>
                        </a:cubicBezTo>
                        <a:cubicBezTo>
                          <a:pt x="3857453" y="1221636"/>
                          <a:pt x="3768084" y="1240575"/>
                          <a:pt x="3679749" y="1222590"/>
                        </a:cubicBezTo>
                        <a:cubicBezTo>
                          <a:pt x="3583435" y="1185343"/>
                          <a:pt x="3416693" y="1219848"/>
                          <a:pt x="3211200" y="1222590"/>
                        </a:cubicBezTo>
                        <a:cubicBezTo>
                          <a:pt x="3005756" y="1226197"/>
                          <a:pt x="2782580" y="1217045"/>
                          <a:pt x="2513824" y="1222590"/>
                        </a:cubicBezTo>
                        <a:cubicBezTo>
                          <a:pt x="2254906" y="1184688"/>
                          <a:pt x="2228824" y="1230663"/>
                          <a:pt x="1969000" y="1222590"/>
                        </a:cubicBezTo>
                        <a:cubicBezTo>
                          <a:pt x="1702784" y="1205619"/>
                          <a:pt x="1513279" y="1210373"/>
                          <a:pt x="1271625" y="1222590"/>
                        </a:cubicBezTo>
                        <a:cubicBezTo>
                          <a:pt x="990692" y="1213721"/>
                          <a:pt x="1114704" y="1229462"/>
                          <a:pt x="955627" y="1222590"/>
                        </a:cubicBezTo>
                        <a:cubicBezTo>
                          <a:pt x="812153" y="1183114"/>
                          <a:pt x="594660" y="1166525"/>
                          <a:pt x="203769" y="1222590"/>
                        </a:cubicBezTo>
                        <a:cubicBezTo>
                          <a:pt x="95057" y="1236819"/>
                          <a:pt x="-17754" y="1121417"/>
                          <a:pt x="0" y="1018820"/>
                        </a:cubicBezTo>
                        <a:cubicBezTo>
                          <a:pt x="-7662" y="801951"/>
                          <a:pt x="-15799" y="702005"/>
                          <a:pt x="0" y="603144"/>
                        </a:cubicBezTo>
                        <a:cubicBezTo>
                          <a:pt x="17888" y="468869"/>
                          <a:pt x="-6233" y="369592"/>
                          <a:pt x="0" y="2037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A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</a:rPr>
              <a:t>1 </a:t>
            </a:r>
            <a:endParaRPr lang="en-US"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" name="Picture 2" descr="True And False PNG Free Download - PNG All">
            <a:extLst>
              <a:ext uri="{FF2B5EF4-FFF2-40B4-BE49-F238E27FC236}">
                <a16:creationId xmlns:a16="http://schemas.microsoft.com/office/drawing/2014/main" xmlns="" id="{1319574B-FCF3-E741-CA46-D3120BEB7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053356" y="3429000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rue And False PNG Free Download - PNG All">
            <a:extLst>
              <a:ext uri="{FF2B5EF4-FFF2-40B4-BE49-F238E27FC236}">
                <a16:creationId xmlns:a16="http://schemas.microsoft.com/office/drawing/2014/main" xmlns="" id="{0527E47A-3142-EBC9-705C-2229F7AFA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9977611" y="1867315"/>
            <a:ext cx="1319114" cy="16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6E60B790-C467-F810-6BC6-6875E2DC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4492" y="1769709"/>
            <a:ext cx="2131549" cy="235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6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xmlns="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xmlns="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B06C2E7-A4D9-AE8E-9A4C-FBD20BBB74B1}"/>
              </a:ext>
            </a:extLst>
          </p:cNvPr>
          <p:cNvSpPr/>
          <p:nvPr/>
        </p:nvSpPr>
        <p:spPr>
          <a:xfrm>
            <a:off x="1403633" y="1875665"/>
            <a:ext cx="9354572" cy="28089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78D3AC-F0CA-8A34-48BC-B07E079F0CC9}"/>
              </a:ext>
            </a:extLst>
          </p:cNvPr>
          <p:cNvSpPr txBox="1"/>
          <p:nvPr/>
        </p:nvSpPr>
        <p:spPr>
          <a:xfrm>
            <a:off x="1558249" y="2106414"/>
            <a:ext cx="91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/>
              <a:t>Mi-li-lít là một đơn vị đo dung tích.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5FC245-4B1E-E5CC-06DB-76188B545469}"/>
              </a:ext>
            </a:extLst>
          </p:cNvPr>
          <p:cNvSpPr txBox="1"/>
          <p:nvPr/>
        </p:nvSpPr>
        <p:spPr>
          <a:xfrm>
            <a:off x="1558249" y="2905766"/>
            <a:ext cx="91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/>
              <a:t>Mi-li-lít viết tắt là ml.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9A5A0E-53C4-21DD-FE00-DE9D4FF4A6D0}"/>
              </a:ext>
            </a:extLst>
          </p:cNvPr>
          <p:cNvSpPr txBox="1"/>
          <p:nvPr/>
        </p:nvSpPr>
        <p:spPr>
          <a:xfrm>
            <a:off x="1585777" y="3702417"/>
            <a:ext cx="9172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/>
              <a:t>1 </a:t>
            </a:r>
            <a:r>
              <a:rPr lang="en-US" sz="4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/>
              <a:t> = 1 000 ml.</a:t>
            </a:r>
          </a:p>
        </p:txBody>
      </p:sp>
    </p:spTree>
    <p:extLst>
      <p:ext uri="{BB962C8B-B14F-4D97-AF65-F5344CB8AC3E}">
        <p14:creationId xmlns:p14="http://schemas.microsoft.com/office/powerpoint/2010/main" val="30604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E4F877-44C3-EEA5-2C26-74B937F3E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46" y="231371"/>
            <a:ext cx="10961558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034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 algn="ctr"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3 =</a:t>
            </a:r>
          </a:p>
          <a:p>
            <a:pPr marL="139700" indent="0" algn="ctr"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120 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20 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60587" y="-216930"/>
            <a:ext cx="5023674" cy="55082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09" y="2293325"/>
            <a:ext cx="11944743" cy="22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17AED93-81C5-7B80-ECA3-B67B776519B0}"/>
              </a:ext>
            </a:extLst>
          </p:cNvPr>
          <p:cNvGrpSpPr/>
          <p:nvPr/>
        </p:nvGrpSpPr>
        <p:grpSpPr>
          <a:xfrm>
            <a:off x="216976" y="324065"/>
            <a:ext cx="3099661" cy="3829246"/>
            <a:chOff x="216976" y="324065"/>
            <a:chExt cx="3099661" cy="38292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C998208-D163-BFB5-C8ED-110F9F50A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976" y="324065"/>
              <a:ext cx="2944679" cy="382924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E22C308-4559-18FF-68C2-2408A7640790}"/>
                </a:ext>
              </a:extLst>
            </p:cNvPr>
            <p:cNvSpPr/>
            <p:nvPr/>
          </p:nvSpPr>
          <p:spPr>
            <a:xfrm>
              <a:off x="2665708" y="1720312"/>
              <a:ext cx="650929" cy="8214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1E97A7-F548-F747-CEE4-D3A1648E8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5759" y="497734"/>
            <a:ext cx="3938357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2606B0-DEC6-324D-B92E-601DDA9E3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116" y="165509"/>
            <a:ext cx="4732074" cy="419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1E97A7-F548-F747-CEE4-D3A1648E8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5759" y="497734"/>
            <a:ext cx="3938357" cy="35298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00900" y="1267692"/>
            <a:ext cx="4156364" cy="3844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9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3D94C3-D06C-AAED-007F-F295D6B27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04" y="130778"/>
            <a:ext cx="10309230" cy="6596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289949-656F-E19F-3003-D1D6AE7426B7}"/>
              </a:ext>
            </a:extLst>
          </p:cNvPr>
          <p:cNvSpPr txBox="1"/>
          <p:nvPr/>
        </p:nvSpPr>
        <p:spPr>
          <a:xfrm>
            <a:off x="4687355" y="3444498"/>
            <a:ext cx="2787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600">
                <a:solidFill>
                  <a:srgbClr val="FFFFFF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16789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79490" y="2326343"/>
            <a:ext cx="11332694" cy="187158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ctr"/>
            <a:r>
              <a:rPr lang="en-US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ml</a:t>
            </a:r>
          </a:p>
          <a:p>
            <a:pPr marL="139700"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1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14572" y="1536632"/>
            <a:ext cx="11332694" cy="43342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9700"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277458"/>
      </p:ext>
    </p:extLst>
  </p:cSld>
  <p:clrMapOvr>
    <a:masterClrMapping/>
  </p:clrMapOvr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1003</Words>
  <Application>Microsoft Office PowerPoint</Application>
  <PresentationFormat>Custom</PresentationFormat>
  <Paragraphs>143</Paragraphs>
  <Slides>29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Times New Roman</vt:lpstr>
      <vt:lpstr>Nunito</vt:lpstr>
      <vt:lpstr>Roboto Condensed Light</vt:lpstr>
      <vt:lpstr>SVN-Billo</vt:lpstr>
      <vt:lpstr>Modak</vt:lpstr>
      <vt:lpstr>Varela Round</vt:lpstr>
      <vt:lpstr>Literacy Subject for Pre-K: Holding a Pencil, Marker or Crayon Correctly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LITERACY SUBJECT  FOR PRE-K:  HOLDING A PENCIL, MARKER OR CRAYON CORRECTLY</dc:title>
  <dc:creator>PC</dc:creator>
  <cp:lastModifiedBy>admin</cp:lastModifiedBy>
  <cp:revision>127</cp:revision>
  <dcterms:modified xsi:type="dcterms:W3CDTF">2023-04-22T14:32:17Z</dcterms:modified>
</cp:coreProperties>
</file>