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 id="2147483707" r:id="rId3"/>
    <p:sldMasterId id="2147483719" r:id="rId4"/>
    <p:sldMasterId id="2147483788" r:id="rId5"/>
    <p:sldMasterId id="2147483798" r:id="rId6"/>
  </p:sldMasterIdLst>
  <p:notesMasterIdLst>
    <p:notesMasterId r:id="rId32"/>
  </p:notesMasterIdLst>
  <p:sldIdLst>
    <p:sldId id="526" r:id="rId7"/>
    <p:sldId id="353" r:id="rId8"/>
    <p:sldId id="393" r:id="rId9"/>
    <p:sldId id="527" r:id="rId10"/>
    <p:sldId id="391" r:id="rId11"/>
    <p:sldId id="392" r:id="rId12"/>
    <p:sldId id="375" r:id="rId13"/>
    <p:sldId id="256" r:id="rId14"/>
    <p:sldId id="523" r:id="rId15"/>
    <p:sldId id="394" r:id="rId16"/>
    <p:sldId id="359" r:id="rId17"/>
    <p:sldId id="539" r:id="rId18"/>
    <p:sldId id="540" r:id="rId19"/>
    <p:sldId id="541" r:id="rId20"/>
    <p:sldId id="542" r:id="rId21"/>
    <p:sldId id="543" r:id="rId22"/>
    <p:sldId id="524" r:id="rId23"/>
    <p:sldId id="360" r:id="rId24"/>
    <p:sldId id="386" r:id="rId25"/>
    <p:sldId id="525" r:id="rId26"/>
    <p:sldId id="361" r:id="rId27"/>
    <p:sldId id="384" r:id="rId28"/>
    <p:sldId id="363" r:id="rId29"/>
    <p:sldId id="387" r:id="rId30"/>
    <p:sldId id="544" r:id="rId31"/>
  </p:sldIdLst>
  <p:sldSz cx="6858000" cy="5143500"/>
  <p:notesSz cx="6858000" cy="9144000"/>
  <p:embeddedFontLst>
    <p:embeddedFont>
      <p:font typeface=".VnVogueH" panose="020B7200000000000000" pitchFamily="34" charset="0"/>
      <p:regular r:id="rId33"/>
    </p:embeddedFont>
    <p:embeddedFont>
      <p:font typeface="Kalam" panose="020B0604020202020204" charset="0"/>
      <p:regular r:id="rId34"/>
      <p:bold r:id="rId35"/>
    </p:embeddedFont>
    <p:embeddedFont>
      <p:font typeface="UTM Avo" panose="02040603050506020204" pitchFamily="18" charset="0"/>
      <p:regular r:id="rId36"/>
      <p:bold r:id="rId37"/>
      <p:italic r:id="rId38"/>
      <p:boldItalic r:id="rId39"/>
    </p:embeddedFont>
    <p:embeddedFont>
      <p:font typeface="Montserrat" panose="020B0604020202020204" charset="0"/>
      <p:regular r:id="rId40"/>
      <p:bold r:id="rId41"/>
      <p:italic r:id="rId42"/>
      <p:boldItalic r:id="rId43"/>
    </p:embeddedFont>
    <p:embeddedFont>
      <p:font typeface="UTM Charlotte" panose="02040603050506020204" pitchFamily="18" charset="0"/>
      <p:regular r:id="rId44"/>
    </p:embeddedFont>
    <p:embeddedFont>
      <p:font typeface="UTM Cookies" panose="02040603050506020204" pitchFamily="18" charset="0"/>
      <p:regular r:id="rId45"/>
    </p:embeddedFont>
    <p:embeddedFont>
      <p:font typeface="Calibri Light" panose="020F0302020204030204" pitchFamily="34" charset="0"/>
      <p:regular r:id="rId46"/>
      <p:italic r:id="rId47"/>
    </p:embeddedFont>
    <p:embeddedFont>
      <p:font typeface=".VnTime" panose="020B7200000000000000" pitchFamily="3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VnHelvetInsH" panose="020B7200000000000000" pitchFamily="34" charset="0"/>
      <p:regular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0090"/>
    <a:srgbClr val="AEE2FA"/>
    <a:srgbClr val="07A7AF"/>
    <a:srgbClr val="F6D5A8"/>
    <a:srgbClr val="F45A21"/>
    <a:srgbClr val="DBE9AE"/>
    <a:srgbClr val="72B451"/>
    <a:srgbClr val="F9B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2818" autoAdjust="0"/>
  </p:normalViewPr>
  <p:slideViewPr>
    <p:cSldViewPr snapToGrid="0">
      <p:cViewPr varScale="1">
        <p:scale>
          <a:sx n="89" d="100"/>
          <a:sy n="89" d="100"/>
        </p:scale>
        <p:origin x="12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gs" Target="tags/tag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3496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62070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23104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71488"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71863" y="1369219"/>
            <a:ext cx="291465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81549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0589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58454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071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75030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Edit Master text styles</a:t>
            </a:r>
          </a:p>
        </p:txBody>
      </p:sp>
      <p:sp>
        <p:nvSpPr>
          <p:cNvPr id="5" name="Date Placeholder 4"/>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9118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12060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30531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3531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F79646">
                    <a:lumMod val="50000"/>
                  </a:srgbClr>
                </a:solidFill>
                <a:effectLst/>
                <a:uLnTx/>
                <a:uFillTx/>
                <a:latin typeface="+mj-lt"/>
                <a:ea typeface="+mn-ea"/>
                <a:cs typeface="+mn-cs"/>
              </a:rPr>
              <a:t>KHÁM PHÁ</a:t>
            </a:r>
          </a:p>
        </p:txBody>
      </p:sp>
    </p:spTree>
    <p:extLst>
      <p:ext uri="{BB962C8B-B14F-4D97-AF65-F5344CB8AC3E}">
        <p14:creationId xmlns:p14="http://schemas.microsoft.com/office/powerpoint/2010/main" val="23847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001848" y="1141780"/>
            <a:ext cx="2541392"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C00000"/>
                </a:solidFill>
                <a:effectLst/>
                <a:uLnTx/>
                <a:uFillTx/>
                <a:latin typeface="+mj-lt"/>
                <a:ea typeface="+mn-ea"/>
                <a:cs typeface="+mn-cs"/>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28404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2033998" y="1168184"/>
            <a:ext cx="267304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a:ln>
                  <a:noFill/>
                </a:ln>
                <a:solidFill>
                  <a:srgbClr val="002060"/>
                </a:solidFill>
                <a:effectLst/>
                <a:uLnTx/>
                <a:uFillTx/>
                <a:latin typeface="+mj-lt"/>
                <a:ea typeface="+mn-ea"/>
                <a:cs typeface="+mn-cs"/>
              </a:rPr>
              <a:t>LUYỆN TẬP</a:t>
            </a:r>
            <a:endParaRPr kumimoji="0" lang="vi-VN" sz="6469" b="0" i="0" u="none" strike="noStrike" kern="1200" cap="none" spc="0" normalizeH="0" baseline="0" noProof="0" dirty="0">
              <a:ln>
                <a:noFill/>
              </a:ln>
              <a:solidFill>
                <a:srgbClr val="002060"/>
              </a:solidFill>
              <a:effectLst/>
              <a:uLnTx/>
              <a:uFillTx/>
              <a:latin typeface="+mj-lt"/>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4684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5860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91417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F79646">
                    <a:lumMod val="50000"/>
                  </a:srgbClr>
                </a:solidFill>
                <a:effectLst/>
                <a:uLnTx/>
                <a:uFillTx/>
                <a:latin typeface="+mj-lt"/>
                <a:ea typeface="+mn-ea"/>
                <a:cs typeface="+mn-cs"/>
              </a:rPr>
              <a:t>KHÁM PHÁ</a:t>
            </a:r>
          </a:p>
        </p:txBody>
      </p:sp>
    </p:spTree>
    <p:extLst>
      <p:ext uri="{BB962C8B-B14F-4D97-AF65-F5344CB8AC3E}">
        <p14:creationId xmlns:p14="http://schemas.microsoft.com/office/powerpoint/2010/main" val="63135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0"/>
            <a:ext cx="2541392"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C00000"/>
                </a:solidFill>
                <a:effectLst/>
                <a:uLnTx/>
                <a:uFillTx/>
                <a:latin typeface="+mj-lt"/>
                <a:ea typeface="+mn-ea"/>
                <a:cs typeface="+mn-cs"/>
              </a:rPr>
              <a:t>HOẠT ĐỘNG</a:t>
            </a:r>
          </a:p>
        </p:txBody>
      </p:sp>
    </p:spTree>
    <p:extLst>
      <p:ext uri="{BB962C8B-B14F-4D97-AF65-F5344CB8AC3E}">
        <p14:creationId xmlns:p14="http://schemas.microsoft.com/office/powerpoint/2010/main" val="12554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49030" y="1127533"/>
            <a:ext cx="265961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002060"/>
                </a:solidFill>
                <a:effectLst/>
                <a:uLnTx/>
                <a:uFillTx/>
                <a:latin typeface="+mj-lt"/>
                <a:ea typeface="+mn-ea"/>
                <a:cs typeface="+mn-cs"/>
              </a:rPr>
              <a:t>LUYỆN TẬP</a:t>
            </a:r>
          </a:p>
        </p:txBody>
      </p:sp>
    </p:spTree>
    <p:extLst>
      <p:ext uri="{BB962C8B-B14F-4D97-AF65-F5344CB8AC3E}">
        <p14:creationId xmlns:p14="http://schemas.microsoft.com/office/powerpoint/2010/main" val="11616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9823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18673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F79646">
                    <a:lumMod val="50000"/>
                  </a:srgbClr>
                </a:solidFill>
                <a:effectLst/>
                <a:uLnTx/>
                <a:uFillTx/>
                <a:latin typeface="+mj-lt"/>
                <a:ea typeface="+mn-ea"/>
                <a:cs typeface="+mn-cs"/>
              </a:rPr>
              <a:t>KHÁM PHÁ</a:t>
            </a:r>
          </a:p>
        </p:txBody>
      </p:sp>
    </p:spTree>
    <p:extLst>
      <p:ext uri="{BB962C8B-B14F-4D97-AF65-F5344CB8AC3E}">
        <p14:creationId xmlns:p14="http://schemas.microsoft.com/office/powerpoint/2010/main" val="8050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0"/>
            <a:ext cx="2541392"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C00000"/>
                </a:solidFill>
                <a:effectLst/>
                <a:uLnTx/>
                <a:uFillTx/>
                <a:latin typeface="+mj-lt"/>
                <a:ea typeface="+mn-ea"/>
                <a:cs typeface="+mn-cs"/>
              </a:rPr>
              <a:t>HOẠT ĐỘNG</a:t>
            </a:r>
          </a:p>
        </p:txBody>
      </p:sp>
    </p:spTree>
    <p:extLst>
      <p:ext uri="{BB962C8B-B14F-4D97-AF65-F5344CB8AC3E}">
        <p14:creationId xmlns:p14="http://schemas.microsoft.com/office/powerpoint/2010/main" val="304664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27377" y="1197359"/>
            <a:ext cx="267304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a:ln>
                  <a:noFill/>
                </a:ln>
                <a:solidFill>
                  <a:srgbClr val="002060"/>
                </a:solidFill>
                <a:effectLst/>
                <a:uLnTx/>
                <a:uFillTx/>
                <a:latin typeface="+mj-lt"/>
                <a:ea typeface="+mn-ea"/>
                <a:cs typeface="+mn-cs"/>
              </a:rPr>
              <a:t>LUYỆN TẬP</a:t>
            </a:r>
            <a:endParaRPr kumimoji="0" lang="vi-VN" sz="6469" b="0" i="0" u="none" strike="noStrike" kern="1200" cap="none" spc="0" normalizeH="0" baseline="0" noProof="0" dirty="0">
              <a:ln>
                <a:noFill/>
              </a:ln>
              <a:solidFill>
                <a:srgbClr val="002060"/>
              </a:solidFill>
              <a:effectLst/>
              <a:uLnTx/>
              <a:uFillTx/>
              <a:latin typeface="+mj-lt"/>
              <a:ea typeface="+mn-ea"/>
              <a:cs typeface="+mn-cs"/>
            </a:endParaRPr>
          </a:p>
        </p:txBody>
      </p:sp>
    </p:spTree>
    <p:extLst>
      <p:ext uri="{BB962C8B-B14F-4D97-AF65-F5344CB8AC3E}">
        <p14:creationId xmlns:p14="http://schemas.microsoft.com/office/powerpoint/2010/main" val="277098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6395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6797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F79646">
                    <a:lumMod val="50000"/>
                  </a:srgbClr>
                </a:solidFill>
                <a:effectLst/>
                <a:uLnTx/>
                <a:uFillTx/>
                <a:latin typeface="+mj-lt"/>
                <a:ea typeface="+mn-ea"/>
                <a:cs typeface="+mn-cs"/>
              </a:rPr>
              <a:t>KHÁM PHÁ</a:t>
            </a:r>
          </a:p>
        </p:txBody>
      </p:sp>
    </p:spTree>
    <p:extLst>
      <p:ext uri="{BB962C8B-B14F-4D97-AF65-F5344CB8AC3E}">
        <p14:creationId xmlns:p14="http://schemas.microsoft.com/office/powerpoint/2010/main" val="33726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0"/>
            <a:ext cx="2541392"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C00000"/>
                </a:solidFill>
                <a:effectLst/>
                <a:uLnTx/>
                <a:uFillTx/>
                <a:latin typeface="+mj-lt"/>
                <a:ea typeface="+mn-ea"/>
                <a:cs typeface="+mn-cs"/>
              </a:rPr>
              <a:t>HOẠT ĐỘNG</a:t>
            </a:r>
          </a:p>
        </p:txBody>
      </p:sp>
    </p:spTree>
    <p:extLst>
      <p:ext uri="{BB962C8B-B14F-4D97-AF65-F5344CB8AC3E}">
        <p14:creationId xmlns:p14="http://schemas.microsoft.com/office/powerpoint/2010/main" val="2110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084379" y="1235419"/>
            <a:ext cx="2522747"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a:ln>
                  <a:noFill/>
                </a:ln>
                <a:solidFill>
                  <a:srgbClr val="002060"/>
                </a:solidFill>
                <a:effectLst/>
                <a:uLnTx/>
                <a:uFillTx/>
                <a:latin typeface="+mj-lt"/>
                <a:ea typeface="+mn-ea"/>
                <a:cs typeface="+mn-cs"/>
              </a:rPr>
              <a:t>LUYỆN TẬP</a:t>
            </a:r>
            <a:endParaRPr kumimoji="0" lang="vi-VN" sz="6469" b="0" i="0" u="none" strike="noStrike" kern="1200" cap="none" spc="0" normalizeH="0" baseline="0" noProof="0" dirty="0">
              <a:ln>
                <a:noFill/>
              </a:ln>
              <a:solidFill>
                <a:srgbClr val="002060"/>
              </a:solidFill>
              <a:effectLst/>
              <a:uLnTx/>
              <a:uFillTx/>
              <a:latin typeface="+mj-lt"/>
              <a:ea typeface="+mn-ea"/>
              <a:cs typeface="+mn-cs"/>
            </a:endParaRPr>
          </a:p>
        </p:txBody>
      </p:sp>
    </p:spTree>
    <p:extLst>
      <p:ext uri="{BB962C8B-B14F-4D97-AF65-F5344CB8AC3E}">
        <p14:creationId xmlns:p14="http://schemas.microsoft.com/office/powerpoint/2010/main" val="8374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45135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419294" y="1118705"/>
            <a:ext cx="5550461" cy="3579808"/>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37797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rgbClr val="FFE285"/>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579474" y="1186013"/>
            <a:ext cx="249905" cy="298894"/>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5940623" y="3778981"/>
            <a:ext cx="163898" cy="211031"/>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6062938" y="536146"/>
            <a:ext cx="93755" cy="126431"/>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717072" y="4156122"/>
            <a:ext cx="93755" cy="126431"/>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1433413" y="2691060"/>
            <a:ext cx="1462188" cy="1891372"/>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2437937" y="1179127"/>
            <a:ext cx="2095565" cy="3078920"/>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F79646">
                    <a:lumMod val="50000"/>
                  </a:srgbClr>
                </a:solidFill>
                <a:effectLst/>
                <a:uLnTx/>
                <a:uFillTx/>
                <a:latin typeface="+mj-lt"/>
                <a:ea typeface="+mn-ea"/>
                <a:cs typeface="+mn-cs"/>
              </a:rPr>
              <a:t>KHÁM PHÁ</a:t>
            </a:r>
          </a:p>
        </p:txBody>
      </p:sp>
    </p:spTree>
    <p:extLst>
      <p:ext uri="{BB962C8B-B14F-4D97-AF65-F5344CB8AC3E}">
        <p14:creationId xmlns:p14="http://schemas.microsoft.com/office/powerpoint/2010/main" val="38463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6">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4315808" y="2716734"/>
            <a:ext cx="736701" cy="1864625"/>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579474" y="1186013"/>
            <a:ext cx="249905" cy="298894"/>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5940623" y="3778981"/>
            <a:ext cx="163898" cy="211031"/>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6062938" y="536146"/>
            <a:ext cx="93755" cy="126431"/>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717072" y="4156122"/>
            <a:ext cx="93755" cy="126431"/>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2001848" y="1141780"/>
            <a:ext cx="2541392"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dirty="0">
                <a:ln>
                  <a:noFill/>
                </a:ln>
                <a:solidFill>
                  <a:srgbClr val="C00000"/>
                </a:solidFill>
                <a:effectLst/>
                <a:uLnTx/>
                <a:uFillTx/>
                <a:latin typeface="+mj-lt"/>
                <a:ea typeface="+mn-ea"/>
                <a:cs typeface="+mn-cs"/>
              </a:rPr>
              <a:t>HOẠT ĐỘNG</a:t>
            </a:r>
          </a:p>
        </p:txBody>
      </p:sp>
    </p:spTree>
    <p:extLst>
      <p:ext uri="{BB962C8B-B14F-4D97-AF65-F5344CB8AC3E}">
        <p14:creationId xmlns:p14="http://schemas.microsoft.com/office/powerpoint/2010/main" val="25132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1738948" y="817582"/>
            <a:ext cx="3121895" cy="3548069"/>
          </a:xfrm>
          <a:prstGeom prst="rect">
            <a:avLst/>
          </a:prstGeom>
          <a:solidFill>
            <a:schemeClr val="accent5">
              <a:lumMod val="40000"/>
              <a:lumOff val="60000"/>
            </a:schemeClr>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1581215" y="579704"/>
            <a:ext cx="722267" cy="10026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4152510" y="876135"/>
            <a:ext cx="1160231" cy="6241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281"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1240016" y="2962840"/>
            <a:ext cx="1110299" cy="1515065"/>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579474" y="1186013"/>
            <a:ext cx="249905" cy="298894"/>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5940623" y="3778981"/>
            <a:ext cx="163898" cy="211031"/>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6062938" y="536146"/>
            <a:ext cx="93755" cy="126431"/>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887073" y="2698332"/>
            <a:ext cx="67008" cy="609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5538798" y="2916397"/>
            <a:ext cx="48938" cy="464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717072" y="4156122"/>
            <a:ext cx="93755" cy="126431"/>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2127062" y="1101413"/>
            <a:ext cx="2539593" cy="2083391"/>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vi-VN" sz="6469" b="0" i="0" u="none" strike="noStrike" kern="1200" cap="none" spc="0" normalizeH="0" baseline="0" noProof="0">
                <a:ln>
                  <a:noFill/>
                </a:ln>
                <a:solidFill>
                  <a:srgbClr val="002060"/>
                </a:solidFill>
                <a:effectLst/>
                <a:uLnTx/>
                <a:uFillTx/>
                <a:latin typeface="+mj-lt"/>
                <a:ea typeface="+mn-ea"/>
                <a:cs typeface="+mn-cs"/>
              </a:rPr>
              <a:t>LUYỆN TẬP</a:t>
            </a:r>
            <a:endParaRPr kumimoji="0" lang="vi-VN" sz="6469" b="0" i="0" u="none" strike="noStrike" kern="1200" cap="none" spc="0" normalizeH="0" baseline="0" noProof="0" dirty="0">
              <a:ln>
                <a:noFill/>
              </a:ln>
              <a:solidFill>
                <a:srgbClr val="002060"/>
              </a:solidFill>
              <a:effectLst/>
              <a:uLnTx/>
              <a:uFillTx/>
              <a:latin typeface="+mj-lt"/>
              <a:ea typeface="+mn-ea"/>
              <a:cs typeface="+mn-cs"/>
            </a:endParaRPr>
          </a:p>
        </p:txBody>
      </p:sp>
    </p:spTree>
    <p:extLst>
      <p:ext uri="{BB962C8B-B14F-4D97-AF65-F5344CB8AC3E}">
        <p14:creationId xmlns:p14="http://schemas.microsoft.com/office/powerpoint/2010/main" val="2344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1427" tIns="51427" rIns="51427" bIns="51427" anchor="ctr" anchorCtr="0">
            <a:no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3247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4F861F5-FAE3-47BE-B928-F1BE55B1E8DA}"/>
              </a:ext>
            </a:extLst>
          </p:cNvPr>
          <p:cNvSpPr>
            <a:spLocks noGrp="1" noChangeArrowheads="1"/>
          </p:cNvSpPr>
          <p:nvPr>
            <p:ph type="dt" sz="half" idx="10"/>
          </p:nvPr>
        </p:nvSpPr>
        <p:spPr>
          <a:ln/>
        </p:spPr>
        <p:txBody>
          <a:bodyPr/>
          <a:lstStyle>
            <a:lvl1pPr>
              <a:defRPr/>
            </a:lvl1pPr>
          </a:lstStyle>
          <a:p>
            <a:pPr defTabSz="514350">
              <a:buClrTx/>
              <a:defRPr/>
            </a:pPr>
            <a:endParaRPr lang="en-US" sz="1013" kern="1200">
              <a:solidFill>
                <a:prstClr val="black"/>
              </a:solidFill>
              <a:ea typeface="+mn-ea"/>
              <a:cs typeface="+mn-cs"/>
            </a:endParaRPr>
          </a:p>
        </p:txBody>
      </p:sp>
      <p:sp>
        <p:nvSpPr>
          <p:cNvPr id="3" name="Rectangle 5">
            <a:extLst>
              <a:ext uri="{FF2B5EF4-FFF2-40B4-BE49-F238E27FC236}">
                <a16:creationId xmlns:a16="http://schemas.microsoft.com/office/drawing/2014/main" id="{8F14D28E-D2A0-4DD0-A5C4-90FE3F81C83C}"/>
              </a:ext>
            </a:extLst>
          </p:cNvPr>
          <p:cNvSpPr>
            <a:spLocks noGrp="1" noChangeArrowheads="1"/>
          </p:cNvSpPr>
          <p:nvPr>
            <p:ph type="ftr" sz="quarter" idx="11"/>
          </p:nvPr>
        </p:nvSpPr>
        <p:spPr>
          <a:ln/>
        </p:spPr>
        <p:txBody>
          <a:bodyPr/>
          <a:lstStyle>
            <a:lvl1pPr>
              <a:defRPr/>
            </a:lvl1pPr>
          </a:lstStyle>
          <a:p>
            <a:pPr defTabSz="514350">
              <a:buClrTx/>
              <a:defRPr/>
            </a:pPr>
            <a:endParaRPr lang="en-US" sz="1013" kern="1200">
              <a:solidFill>
                <a:prstClr val="black"/>
              </a:solidFill>
              <a:ea typeface="+mn-ea"/>
              <a:cs typeface="+mn-cs"/>
            </a:endParaRPr>
          </a:p>
        </p:txBody>
      </p:sp>
      <p:sp>
        <p:nvSpPr>
          <p:cNvPr id="4" name="Rectangle 6">
            <a:extLst>
              <a:ext uri="{FF2B5EF4-FFF2-40B4-BE49-F238E27FC236}">
                <a16:creationId xmlns:a16="http://schemas.microsoft.com/office/drawing/2014/main" id="{DF1D9BDE-F434-47BA-88BE-E1979B2E7F7D}"/>
              </a:ext>
            </a:extLst>
          </p:cNvPr>
          <p:cNvSpPr>
            <a:spLocks noGrp="1" noChangeArrowheads="1"/>
          </p:cNvSpPr>
          <p:nvPr>
            <p:ph type="sldNum" sz="quarter" idx="12"/>
          </p:nvPr>
        </p:nvSpPr>
        <p:spPr>
          <a:ln/>
        </p:spPr>
        <p:txBody>
          <a:bodyPr/>
          <a:lstStyle>
            <a:lvl1pPr>
              <a:defRPr/>
            </a:lvl1pPr>
          </a:lstStyle>
          <a:p>
            <a:pPr defTabSz="514350">
              <a:buClrTx/>
            </a:pPr>
            <a:fld id="{A4196C3E-1006-42DD-B794-1773FB395110}" type="slidenum">
              <a:rPr lang="en-US" altLang="vi-VN" sz="1013" kern="1200" smtClean="0">
                <a:solidFill>
                  <a:prstClr val="black"/>
                </a:solidFill>
                <a:ea typeface="+mn-ea"/>
                <a:cs typeface="+mn-cs"/>
              </a:rPr>
              <a:pPr defTabSz="514350">
                <a:buClrTx/>
              </a:pPr>
              <a:t>‹#›</a:t>
            </a:fld>
            <a:endParaRPr lang="en-US" altLang="vi-VN" sz="1013" kern="1200">
              <a:solidFill>
                <a:prstClr val="black"/>
              </a:solidFill>
              <a:ea typeface="+mn-ea"/>
              <a:cs typeface="+mn-cs"/>
            </a:endParaRPr>
          </a:p>
        </p:txBody>
      </p:sp>
    </p:spTree>
    <p:extLst>
      <p:ext uri="{BB962C8B-B14F-4D97-AF65-F5344CB8AC3E}">
        <p14:creationId xmlns:p14="http://schemas.microsoft.com/office/powerpoint/2010/main" val="1404693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676C6AE1-FEDE-4888-B313-22BAE924A660}" type="datetimeFigureOut">
              <a:rPr lang="en-US" sz="1013" kern="1200" smtClean="0">
                <a:solidFill>
                  <a:prstClr val="black"/>
                </a:solidFill>
                <a:ea typeface="+mn-ea"/>
                <a:cs typeface="+mn-cs"/>
              </a:rPr>
              <a:pPr defTabSz="514350">
                <a:buClrTx/>
              </a:pPr>
              <a:t>4/25/2023</a:t>
            </a:fld>
            <a:endParaRPr lang="en-US" sz="1013" kern="1200">
              <a:solidFill>
                <a:prstClr val="black"/>
              </a:solidFill>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sz="1013" kern="1200">
              <a:solidFill>
                <a:prstClr val="black"/>
              </a:solidFill>
              <a:ea typeface="+mn-ea"/>
              <a:cs typeface="+mn-cs"/>
            </a:endParaRPr>
          </a:p>
        </p:txBody>
      </p:sp>
      <p:sp>
        <p:nvSpPr>
          <p:cNvPr id="6" name="Slide Number Placeholder 5"/>
          <p:cNvSpPr>
            <a:spLocks noGrp="1"/>
          </p:cNvSpPr>
          <p:nvPr>
            <p:ph type="sldNum" sz="quarter" idx="12"/>
          </p:nvPr>
        </p:nvSpPr>
        <p:spPr/>
        <p:txBody>
          <a:bodyPr/>
          <a:lstStyle/>
          <a:p>
            <a:pPr defTabSz="514350">
              <a:buClrTx/>
            </a:pPr>
            <a:fld id="{0A13E316-689B-4CA1-B047-C32C85B549E8}" type="slidenum">
              <a:rPr lang="en-US" sz="1013" kern="1200" smtClean="0">
                <a:solidFill>
                  <a:prstClr val="black"/>
                </a:solidFill>
                <a:ea typeface="+mn-ea"/>
                <a:cs typeface="+mn-cs"/>
              </a:rPr>
              <a:pPr defTabSz="514350">
                <a:buClrTx/>
              </a:pPr>
              <a:t>‹#›</a:t>
            </a:fld>
            <a:endParaRPr lang="en-US" sz="1013" kern="1200">
              <a:solidFill>
                <a:prstClr val="black"/>
              </a:solidFill>
              <a:ea typeface="+mn-ea"/>
              <a:cs typeface="+mn-cs"/>
            </a:endParaRPr>
          </a:p>
        </p:txBody>
      </p:sp>
    </p:spTree>
    <p:extLst>
      <p:ext uri="{BB962C8B-B14F-4D97-AF65-F5344CB8AC3E}">
        <p14:creationId xmlns:p14="http://schemas.microsoft.com/office/powerpoint/2010/main" val="3468356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676C6AE1-FEDE-4888-B313-22BAE924A660}" type="datetimeFigureOut">
              <a:rPr lang="en-US" sz="1013" kern="1200" smtClean="0">
                <a:solidFill>
                  <a:prstClr val="black"/>
                </a:solidFill>
                <a:ea typeface="+mn-ea"/>
                <a:cs typeface="+mn-cs"/>
              </a:rPr>
              <a:pPr defTabSz="514350">
                <a:buClrTx/>
              </a:pPr>
              <a:t>4/25/2023</a:t>
            </a:fld>
            <a:endParaRPr lang="en-US" sz="1013" kern="1200">
              <a:solidFill>
                <a:prstClr val="black"/>
              </a:solidFill>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sz="1013" kern="1200">
              <a:solidFill>
                <a:prstClr val="black"/>
              </a:solidFill>
              <a:ea typeface="+mn-ea"/>
              <a:cs typeface="+mn-cs"/>
            </a:endParaRPr>
          </a:p>
        </p:txBody>
      </p:sp>
      <p:sp>
        <p:nvSpPr>
          <p:cNvPr id="6" name="Slide Number Placeholder 5"/>
          <p:cNvSpPr>
            <a:spLocks noGrp="1"/>
          </p:cNvSpPr>
          <p:nvPr>
            <p:ph type="sldNum" sz="quarter" idx="12"/>
          </p:nvPr>
        </p:nvSpPr>
        <p:spPr/>
        <p:txBody>
          <a:bodyPr/>
          <a:lstStyle/>
          <a:p>
            <a:pPr defTabSz="514350">
              <a:buClrTx/>
            </a:pPr>
            <a:fld id="{0A13E316-689B-4CA1-B047-C32C85B549E8}" type="slidenum">
              <a:rPr lang="en-US" sz="1013" kern="1200" smtClean="0">
                <a:solidFill>
                  <a:prstClr val="black"/>
                </a:solidFill>
                <a:ea typeface="+mn-ea"/>
                <a:cs typeface="+mn-cs"/>
              </a:rPr>
              <a:pPr defTabSz="514350">
                <a:buClrTx/>
              </a:pPr>
              <a:t>‹#›</a:t>
            </a:fld>
            <a:endParaRPr lang="en-US" sz="1013" kern="1200">
              <a:solidFill>
                <a:prstClr val="black"/>
              </a:solidFill>
              <a:ea typeface="+mn-ea"/>
              <a:cs typeface="+mn-cs"/>
            </a:endParaRPr>
          </a:p>
        </p:txBody>
      </p:sp>
    </p:spTree>
    <p:extLst>
      <p:ext uri="{BB962C8B-B14F-4D97-AF65-F5344CB8AC3E}">
        <p14:creationId xmlns:p14="http://schemas.microsoft.com/office/powerpoint/2010/main" val="322873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48707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spTree>
    <p:extLst>
      <p:ext uri="{BB962C8B-B14F-4D97-AF65-F5344CB8AC3E}">
        <p14:creationId xmlns:p14="http://schemas.microsoft.com/office/powerpoint/2010/main" val="963898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320126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spTree>
    <p:extLst>
      <p:ext uri="{BB962C8B-B14F-4D97-AF65-F5344CB8AC3E}">
        <p14:creationId xmlns:p14="http://schemas.microsoft.com/office/powerpoint/2010/main" val="2256856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7951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UTM Avo"/>
                <a:ea typeface="+mn-ea"/>
                <a:cs typeface="+mn-cs"/>
                <a:sym typeface="Arial"/>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UTM Avo"/>
                <a:ea typeface="+mn-ea"/>
                <a:cs typeface="+mn-cs"/>
                <a:sym typeface="Arial"/>
              </a:endParaRPr>
            </a:p>
          </p:txBody>
        </p:sp>
      </p:grpSp>
    </p:spTree>
    <p:extLst>
      <p:ext uri="{BB962C8B-B14F-4D97-AF65-F5344CB8AC3E}">
        <p14:creationId xmlns:p14="http://schemas.microsoft.com/office/powerpoint/2010/main" val="2055501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94369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4243866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1506151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114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326185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4"/>
            <a:ext cx="5915025"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18177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704948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4"/>
            <a:ext cx="5915025" cy="994172"/>
          </a:xfrm>
        </p:spPr>
        <p:txBody>
          <a:bodyPr/>
          <a:lstStyle/>
          <a:p>
            <a:r>
              <a:rPr lang="en-US"/>
              <a:t>Click to edit Master title style</a:t>
            </a:r>
          </a:p>
        </p:txBody>
      </p:sp>
      <p:sp>
        <p:nvSpPr>
          <p:cNvPr id="3" name="Text Placeholder 2"/>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54978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61728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76932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8546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5272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583913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934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6858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3458213"/>
            <a:ext cx="6858008" cy="1685306"/>
          </a:xfrm>
          <a:prstGeom prst="rect">
            <a:avLst/>
          </a:prstGeom>
        </p:spPr>
      </p:pic>
    </p:spTree>
    <p:extLst>
      <p:ext uri="{BB962C8B-B14F-4D97-AF65-F5344CB8AC3E}">
        <p14:creationId xmlns:p14="http://schemas.microsoft.com/office/powerpoint/2010/main" val="994506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microsoft.com/office/2007/relationships/hdphoto" Target="../media/hdphoto1.wdp"/><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1.png"/><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BEBA8EAE-BF5A-486C-A8C5-ECC9F3942E4B}">
                <a14:imgProps xmlns:a14="http://schemas.microsoft.com/office/drawing/2010/main">
                  <a14:imgLayer r:embed="rId14">
                    <a14:imgEffect>
                      <a14:artisticPencilSketc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4/25/2023</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F1EF7C50-C1E7-4AB6-BD31-F83D3409098E}" type="datetimeFigureOut">
              <a:rPr lang="en-US" kern="1200" smtClean="0">
                <a:solidFill>
                  <a:prstClr val="black">
                    <a:tint val="75000"/>
                  </a:prstClr>
                </a:solidFill>
                <a:latin typeface="Calibri" panose="020F0502020204030204"/>
                <a:ea typeface="+mn-ea"/>
                <a:cs typeface="+mn-cs"/>
              </a:rPr>
              <a:pPr defTabSz="514350">
                <a:buClrTx/>
              </a:pPr>
              <a:t>4/25/2023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170A3711-9D91-440C-92AA-CC298B1C9371}"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536942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5491479" y="4869657"/>
            <a:ext cx="982961" cy="161583"/>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514350" rtl="0" eaLnBrk="1" fontAlgn="auto" latinLnBrk="0" hangingPunct="1">
              <a:lnSpc>
                <a:spcPct val="100000"/>
              </a:lnSpc>
              <a:spcBef>
                <a:spcPts val="0"/>
              </a:spcBef>
              <a:spcAft>
                <a:spcPts val="0"/>
              </a:spcAft>
              <a:buClr>
                <a:srgbClr val="000000"/>
              </a:buClr>
              <a:buSzTx/>
              <a:buFont typeface="Arial"/>
              <a:buNone/>
              <a:tabLst/>
              <a:defRPr/>
            </a:pPr>
            <a:r>
              <a:rPr kumimoji="0" lang="vi-VN" sz="45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9429700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vi-V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BEBA8EAE-BF5A-486C-A8C5-ECC9F3942E4B}">
                <a14:imgProps xmlns:a14="http://schemas.microsoft.com/office/drawing/2010/main">
                  <a14:imgLayer r:embed="rId12">
                    <a14:imgEffect>
                      <a14:artisticPencilSketch/>
                    </a14:imgEffect>
                  </a14:imgLayer>
                </a14:imgProps>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50505"/>
                </a:solidFill>
                <a:effectLst/>
                <a:uLnTx/>
                <a:uFillTx/>
                <a:latin typeface="Arial" panose="020B0604020202020204" pitchFamily="34" charset="0"/>
                <a:cs typeface="Arial" panose="020B0604020202020204" pitchFamily="34" charset="0"/>
                <a:sym typeface="Arial"/>
              </a:rPr>
              <a:t>FeistyForwarders_0968120672</a:t>
            </a:r>
            <a:endParaRPr kumimoji="0" lang="en-US"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63260159"/>
      </p:ext>
    </p:extLst>
  </p:cSld>
  <p:clrMap bg1="lt1" tx1="dk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83567E14-3BA2-4243-B9EA-E2C7FD4D8806}" type="datetimeFigureOut">
              <a:rPr lang="en-US" kern="1200" smtClean="0">
                <a:solidFill>
                  <a:prstClr val="black">
                    <a:tint val="75000"/>
                  </a:prstClr>
                </a:solidFill>
                <a:latin typeface="Calibri" panose="020F0502020204030204"/>
                <a:ea typeface="+mn-ea"/>
                <a:cs typeface="+mn-cs"/>
              </a:rPr>
              <a:pPr defTabSz="514350">
                <a:buClrTx/>
              </a:pPr>
              <a:t>4/26/2023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028B76E8-5BCA-478B-A7D2-0147B70B1005}" type="slidenum">
              <a:rPr lang="en-US" kern="1200" smtClean="0">
                <a:solidFill>
                  <a:prstClr val="black">
                    <a:tint val="75000"/>
                  </a:prstClr>
                </a:solidFill>
                <a:latin typeface="Calibri" panose="020F0502020204030204"/>
                <a:ea typeface="+mn-ea"/>
                <a:cs typeface="+mn-cs"/>
              </a:rPr>
              <a:pPr defTabSz="51435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0940369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0.xml"/><Relationship Id="rId1" Type="http://schemas.openxmlformats.org/officeDocument/2006/relationships/tags" Target="../tags/tag6.xml"/><Relationship Id="rId5" Type="http://schemas.openxmlformats.org/officeDocument/2006/relationships/image" Target="../media/image20.jpe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1.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2.jpe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3.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4.jpe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1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13.png"/><Relationship Id="rId10" Type="http://schemas.openxmlformats.org/officeDocument/2006/relationships/image" Target="../media/image17.png"/><Relationship Id="rId4" Type="http://schemas.microsoft.com/office/2007/relationships/hdphoto" Target="../media/hdphoto4.wdp"/><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9.wdp"/><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7ef13e6488ebda4182295e359de71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38"/>
            <a:ext cx="6858000" cy="3857625"/>
          </a:xfrm>
          <a:prstGeom prst="rect">
            <a:avLst/>
          </a:prstGeom>
          <a:solidFill>
            <a:srgbClr val="0000FF"/>
          </a:solidFill>
          <a:ln w="9525">
            <a:solidFill>
              <a:srgbClr val="0000FF"/>
            </a:solidFill>
            <a:miter lim="800000"/>
            <a:headEnd/>
            <a:tailEnd/>
          </a:ln>
        </p:spPr>
      </p:pic>
      <p:sp>
        <p:nvSpPr>
          <p:cNvPr id="5" name="WordArt 6"/>
          <p:cNvSpPr>
            <a:spLocks noChangeArrowheads="1" noChangeShapeType="1" noTextEdit="1"/>
          </p:cNvSpPr>
          <p:nvPr/>
        </p:nvSpPr>
        <p:spPr bwMode="auto">
          <a:xfrm>
            <a:off x="66130" y="1381423"/>
            <a:ext cx="6740434" cy="857250"/>
          </a:xfrm>
          <a:prstGeom prst="rect">
            <a:avLst/>
          </a:prstGeom>
        </p:spPr>
        <p:txBody>
          <a:bodyPr wrap="none" fromWordArt="1">
            <a:prstTxWarp prst="textPlain">
              <a:avLst>
                <a:gd name="adj" fmla="val 50000"/>
              </a:avLst>
            </a:prstTxWarp>
          </a:bodyPr>
          <a:lstStyle/>
          <a:p>
            <a:pPr algn="ctr" defTabSz="514350">
              <a:buClrTx/>
            </a:pPr>
            <a:r>
              <a:rPr lang="pt-BR" sz="2025" i="1" kern="1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ea typeface="+mn-ea"/>
                <a:cs typeface="+mn-cs"/>
              </a:rPr>
              <a:t>c¸c thÇy c« gi¸o vÒ dù giê m«n tiÕng viÖt </a:t>
            </a:r>
            <a:endParaRPr lang="en-US" sz="2025" i="1" kern="1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ea typeface="+mn-ea"/>
              <a:cs typeface="+mn-cs"/>
            </a:endParaRPr>
          </a:p>
        </p:txBody>
      </p:sp>
      <p:sp>
        <p:nvSpPr>
          <p:cNvPr id="6" name="Text Box 9"/>
          <p:cNvSpPr txBox="1">
            <a:spLocks noChangeArrowheads="1"/>
          </p:cNvSpPr>
          <p:nvPr/>
        </p:nvSpPr>
        <p:spPr bwMode="auto">
          <a:xfrm>
            <a:off x="1243012" y="939952"/>
            <a:ext cx="4329113" cy="398186"/>
          </a:xfrm>
          <a:prstGeom prst="rect">
            <a:avLst/>
          </a:prstGeom>
          <a:noFill/>
          <a:ln>
            <a:noFill/>
          </a:ln>
          <a:effectLst/>
          <a:extLst/>
        </p:spPr>
        <p:txBody>
          <a:bodyPr spcFirstLastPara="1">
            <a:prstTxWarp prst="textArchUp">
              <a:avLst/>
            </a:prstTxWarp>
            <a:spAutoFit/>
            <a:scene3d>
              <a:camera prst="orthographicFront"/>
              <a:lightRig rig="threePt" dir="t"/>
            </a:scene3d>
            <a:sp3d extrusionH="57150">
              <a:bevelT w="38100" h="38100" prst="angle"/>
            </a:sp3d>
          </a:bodyPr>
          <a:lstStyle/>
          <a:p>
            <a:pPr algn="ctr" defTabSz="514350">
              <a:spcBef>
                <a:spcPct val="50000"/>
              </a:spcBef>
              <a:buClrTx/>
              <a:defRPr/>
            </a:pPr>
            <a:r>
              <a:rPr lang="en-US" sz="3038" b="1" kern="1200" err="1">
                <a:solidFill>
                  <a:srgbClr val="CC3399"/>
                </a:solidFill>
                <a:effectLst>
                  <a:outerShdw blurRad="38100" dist="38100" dir="2700000" algn="tl">
                    <a:srgbClr val="C0C0C0"/>
                  </a:outerShdw>
                </a:effectLst>
                <a:latin typeface=".VnHelvetInsH" pitchFamily="34" charset="0"/>
                <a:ea typeface="+mn-ea"/>
                <a:cs typeface="Arial" charset="0"/>
              </a:rPr>
              <a:t>NhiÖt</a:t>
            </a:r>
            <a:r>
              <a:rPr lang="en-US" sz="3038" b="1" kern="1200">
                <a:solidFill>
                  <a:srgbClr val="CC3399"/>
                </a:solidFill>
                <a:effectLst>
                  <a:outerShdw blurRad="38100" dist="38100" dir="2700000" algn="tl">
                    <a:srgbClr val="C0C0C0"/>
                  </a:outerShdw>
                </a:effectLst>
                <a:latin typeface=".VnHelvetInsH" pitchFamily="34" charset="0"/>
                <a:ea typeface="+mn-ea"/>
                <a:cs typeface="Arial" charset="0"/>
              </a:rPr>
              <a:t> </a:t>
            </a:r>
            <a:r>
              <a:rPr lang="en-US" sz="3038" b="1" kern="1200" err="1">
                <a:solidFill>
                  <a:srgbClr val="CC3399"/>
                </a:solidFill>
                <a:effectLst>
                  <a:outerShdw blurRad="38100" dist="38100" dir="2700000" algn="tl">
                    <a:srgbClr val="C0C0C0"/>
                  </a:outerShdw>
                </a:effectLst>
                <a:latin typeface=".VnHelvetInsH" pitchFamily="34" charset="0"/>
                <a:ea typeface="+mn-ea"/>
                <a:cs typeface="Arial" charset="0"/>
              </a:rPr>
              <a:t>liÖt</a:t>
            </a:r>
            <a:r>
              <a:rPr lang="en-US" sz="3038" b="1" kern="1200">
                <a:solidFill>
                  <a:srgbClr val="CC3399"/>
                </a:solidFill>
                <a:effectLst>
                  <a:outerShdw blurRad="38100" dist="38100" dir="2700000" algn="tl">
                    <a:srgbClr val="C0C0C0"/>
                  </a:outerShdw>
                </a:effectLst>
                <a:latin typeface=".VnHelvetInsH" pitchFamily="34" charset="0"/>
                <a:ea typeface="+mn-ea"/>
                <a:cs typeface="Arial" charset="0"/>
              </a:rPr>
              <a:t> </a:t>
            </a:r>
            <a:r>
              <a:rPr lang="en-US" sz="3038" b="1" kern="1200" err="1">
                <a:solidFill>
                  <a:srgbClr val="CC3399"/>
                </a:solidFill>
                <a:effectLst>
                  <a:outerShdw blurRad="38100" dist="38100" dir="2700000" algn="tl">
                    <a:srgbClr val="C0C0C0"/>
                  </a:outerShdw>
                </a:effectLst>
                <a:latin typeface=".VnHelvetInsH" pitchFamily="34" charset="0"/>
                <a:ea typeface="+mn-ea"/>
                <a:cs typeface="Arial" charset="0"/>
              </a:rPr>
              <a:t>chµo</a:t>
            </a:r>
            <a:r>
              <a:rPr lang="en-US" sz="3038" b="1" kern="1200">
                <a:solidFill>
                  <a:srgbClr val="CC3399"/>
                </a:solidFill>
                <a:effectLst>
                  <a:outerShdw blurRad="38100" dist="38100" dir="2700000" algn="tl">
                    <a:srgbClr val="C0C0C0"/>
                  </a:outerShdw>
                </a:effectLst>
                <a:latin typeface=".VnHelvetInsH" pitchFamily="34" charset="0"/>
                <a:ea typeface="+mn-ea"/>
                <a:cs typeface="Arial" charset="0"/>
              </a:rPr>
              <a:t> </a:t>
            </a:r>
            <a:r>
              <a:rPr lang="en-US" sz="3038" b="1" kern="1200" err="1">
                <a:solidFill>
                  <a:srgbClr val="CC3399"/>
                </a:solidFill>
                <a:effectLst>
                  <a:outerShdw blurRad="38100" dist="38100" dir="2700000" algn="tl">
                    <a:srgbClr val="C0C0C0"/>
                  </a:outerShdw>
                </a:effectLst>
                <a:latin typeface=".VnHelvetInsH" pitchFamily="34" charset="0"/>
                <a:ea typeface="+mn-ea"/>
                <a:cs typeface="Arial" charset="0"/>
              </a:rPr>
              <a:t>mõng</a:t>
            </a:r>
            <a:endParaRPr lang="en-US" sz="3038" b="1" kern="1200">
              <a:solidFill>
                <a:srgbClr val="CC3399"/>
              </a:solidFill>
              <a:effectLst>
                <a:outerShdw blurRad="38100" dist="38100" dir="2700000" algn="tl">
                  <a:srgbClr val="C0C0C0"/>
                </a:outerShdw>
              </a:effectLst>
              <a:latin typeface=".VnHelvetInsH" pitchFamily="34" charset="0"/>
              <a:ea typeface="+mn-ea"/>
              <a:cs typeface="Arial" charset="0"/>
            </a:endParaRPr>
          </a:p>
        </p:txBody>
      </p:sp>
      <p:sp>
        <p:nvSpPr>
          <p:cNvPr id="7" name="WordArt 9"/>
          <p:cNvSpPr>
            <a:spLocks noChangeArrowheads="1" noChangeShapeType="1" noTextEdit="1"/>
          </p:cNvSpPr>
          <p:nvPr/>
        </p:nvSpPr>
        <p:spPr bwMode="auto">
          <a:xfrm>
            <a:off x="2443162" y="2367260"/>
            <a:ext cx="1671638" cy="385763"/>
          </a:xfrm>
          <a:prstGeom prst="rect">
            <a:avLst/>
          </a:prstGeom>
        </p:spPr>
        <p:txBody>
          <a:bodyPr wrap="none" fromWordArt="1">
            <a:prstTxWarp prst="textPlain">
              <a:avLst>
                <a:gd name="adj" fmla="val 50000"/>
              </a:avLst>
            </a:prstTxWarp>
          </a:bodyPr>
          <a:lstStyle/>
          <a:p>
            <a:pPr algn="ctr" defTabSz="514350">
              <a:buClrTx/>
            </a:pPr>
            <a:r>
              <a:rPr lang="en-US" sz="2025" kern="10" dirty="0">
                <a:ln w="9525">
                  <a:solidFill>
                    <a:srgbClr val="00FFFF"/>
                  </a:solidFill>
                  <a:round/>
                  <a:headEnd/>
                  <a:tailEnd/>
                </a:ln>
                <a:solidFill>
                  <a:srgbClr val="33CC33"/>
                </a:solidFill>
                <a:latin typeface="Calibri" panose="020F0502020204030204"/>
                <a:ea typeface="+mn-ea"/>
                <a:cs typeface="+mn-cs"/>
              </a:rPr>
              <a:t> </a:t>
            </a:r>
            <a:r>
              <a:rPr lang="en-US" sz="2025" kern="10" dirty="0" err="1">
                <a:ln w="9525">
                  <a:solidFill>
                    <a:srgbClr val="00FFFF"/>
                  </a:solidFill>
                  <a:round/>
                  <a:headEnd/>
                  <a:tailEnd/>
                </a:ln>
                <a:solidFill>
                  <a:srgbClr val="33CC33"/>
                </a:solidFill>
                <a:latin typeface="Calibri" panose="020F0502020204030204"/>
                <a:ea typeface="+mn-ea"/>
                <a:cs typeface="+mn-cs"/>
              </a:rPr>
              <a:t>Lớp</a:t>
            </a:r>
            <a:r>
              <a:rPr lang="en-US" sz="2025" kern="10" dirty="0">
                <a:ln w="9525">
                  <a:solidFill>
                    <a:srgbClr val="00FFFF"/>
                  </a:solidFill>
                  <a:round/>
                  <a:headEnd/>
                  <a:tailEnd/>
                </a:ln>
                <a:solidFill>
                  <a:srgbClr val="33CC33"/>
                </a:solidFill>
                <a:latin typeface="Calibri" panose="020F0502020204030204"/>
                <a:ea typeface="+mn-ea"/>
                <a:cs typeface="+mn-cs"/>
              </a:rPr>
              <a:t> 2B</a:t>
            </a:r>
          </a:p>
        </p:txBody>
      </p:sp>
      <p:sp>
        <p:nvSpPr>
          <p:cNvPr id="8" name="TextBox 7"/>
          <p:cNvSpPr txBox="1">
            <a:spLocks noChangeArrowheads="1"/>
          </p:cNvSpPr>
          <p:nvPr/>
        </p:nvSpPr>
        <p:spPr bwMode="auto">
          <a:xfrm>
            <a:off x="1399206" y="3075306"/>
            <a:ext cx="4329113"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514350" eaLnBrk="1" hangingPunct="1">
              <a:buClrTx/>
            </a:pPr>
            <a:r>
              <a:rPr lang="en-US" altLang="en-US" sz="1575" b="1" kern="1200" dirty="0" err="1">
                <a:solidFill>
                  <a:srgbClr val="0000CC"/>
                </a:solidFill>
                <a:latin typeface=".VnTime" panose="020B7200000000000000" pitchFamily="34" charset="0"/>
                <a:ea typeface="+mn-ea"/>
                <a:cs typeface="Times New Roman" panose="02020603050405020304" pitchFamily="18" charset="0"/>
              </a:rPr>
              <a:t>Gi¸o</a:t>
            </a:r>
            <a:r>
              <a:rPr lang="en-US" altLang="en-US" sz="1575" b="1" kern="1200" dirty="0">
                <a:solidFill>
                  <a:srgbClr val="0000CC"/>
                </a:solidFill>
                <a:latin typeface=".VnTime" panose="020B7200000000000000" pitchFamily="34" charset="0"/>
                <a:ea typeface="+mn-ea"/>
                <a:cs typeface="Times New Roman" panose="02020603050405020304" pitchFamily="18" charset="0"/>
              </a:rPr>
              <a:t> </a:t>
            </a:r>
            <a:r>
              <a:rPr lang="en-US" altLang="en-US" sz="1575" b="1" kern="1200" dirty="0" err="1">
                <a:solidFill>
                  <a:srgbClr val="0000CC"/>
                </a:solidFill>
                <a:latin typeface=".VnTime" panose="020B7200000000000000" pitchFamily="34" charset="0"/>
                <a:ea typeface="+mn-ea"/>
                <a:cs typeface="Times New Roman" panose="02020603050405020304" pitchFamily="18" charset="0"/>
              </a:rPr>
              <a:t>viªn</a:t>
            </a:r>
            <a:r>
              <a:rPr lang="en-US" altLang="en-US" sz="1575" b="1" kern="1200" dirty="0">
                <a:solidFill>
                  <a:srgbClr val="0000CC"/>
                </a:solidFill>
                <a:latin typeface=".VnTime" panose="020B7200000000000000" pitchFamily="34" charset="0"/>
                <a:ea typeface="+mn-ea"/>
                <a:cs typeface="Times New Roman" panose="02020603050405020304" pitchFamily="18" charset="0"/>
              </a:rPr>
              <a:t> </a:t>
            </a:r>
            <a:r>
              <a:rPr lang="en-US" altLang="en-US" sz="1575" b="1" kern="1200" dirty="0">
                <a:solidFill>
                  <a:srgbClr val="0000CC"/>
                </a:solidFill>
                <a:latin typeface="Times New Roman" panose="02020603050405020304" pitchFamily="18" charset="0"/>
                <a:ea typeface="+mn-ea"/>
                <a:cs typeface="Times New Roman" panose="02020603050405020304" pitchFamily="18" charset="0"/>
              </a:rPr>
              <a:t>: </a:t>
            </a:r>
            <a:r>
              <a:rPr lang="en-US" altLang="en-US" sz="1575" b="1" kern="1200" dirty="0" err="1">
                <a:solidFill>
                  <a:srgbClr val="0000CC"/>
                </a:solidFill>
                <a:latin typeface="Times New Roman" panose="02020603050405020304" pitchFamily="18" charset="0"/>
                <a:ea typeface="+mn-ea"/>
                <a:cs typeface="Times New Roman" panose="02020603050405020304" pitchFamily="18" charset="0"/>
              </a:rPr>
              <a:t>Nguyễn</a:t>
            </a:r>
            <a:r>
              <a:rPr lang="en-US" altLang="en-US" sz="1575" b="1" kern="1200" dirty="0">
                <a:solidFill>
                  <a:srgbClr val="0000CC"/>
                </a:solidFill>
                <a:latin typeface="Times New Roman" panose="02020603050405020304" pitchFamily="18" charset="0"/>
                <a:ea typeface="+mn-ea"/>
                <a:cs typeface="Times New Roman" panose="02020603050405020304" pitchFamily="18" charset="0"/>
              </a:rPr>
              <a:t> </a:t>
            </a:r>
            <a:r>
              <a:rPr lang="en-US" altLang="en-US" sz="1575" b="1" kern="1200" dirty="0" err="1">
                <a:solidFill>
                  <a:srgbClr val="0000CC"/>
                </a:solidFill>
                <a:latin typeface="Times New Roman" panose="02020603050405020304" pitchFamily="18" charset="0"/>
                <a:ea typeface="+mn-ea"/>
                <a:cs typeface="Times New Roman" panose="02020603050405020304" pitchFamily="18" charset="0"/>
              </a:rPr>
              <a:t>Đình</a:t>
            </a:r>
            <a:r>
              <a:rPr lang="en-US" altLang="en-US" sz="1575" b="1" kern="1200" dirty="0">
                <a:solidFill>
                  <a:srgbClr val="0000CC"/>
                </a:solidFill>
                <a:latin typeface="Times New Roman" panose="02020603050405020304" pitchFamily="18" charset="0"/>
                <a:ea typeface="+mn-ea"/>
                <a:cs typeface="Times New Roman" panose="02020603050405020304" pitchFamily="18" charset="0"/>
              </a:rPr>
              <a:t> </a:t>
            </a:r>
            <a:r>
              <a:rPr lang="en-US" altLang="en-US" sz="1575" b="1" kern="1200" dirty="0" err="1">
                <a:solidFill>
                  <a:srgbClr val="0000CC"/>
                </a:solidFill>
                <a:latin typeface="Times New Roman" panose="02020603050405020304" pitchFamily="18" charset="0"/>
                <a:ea typeface="+mn-ea"/>
                <a:cs typeface="Times New Roman" panose="02020603050405020304" pitchFamily="18" charset="0"/>
              </a:rPr>
              <a:t>Mạnh</a:t>
            </a:r>
            <a:endParaRPr lang="en-US" altLang="en-US" sz="1575" b="1" kern="1200" dirty="0">
              <a:solidFill>
                <a:srgbClr val="0000CC"/>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745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repeatCount="indefinite" fill="hold" nodeType="withEffect">
                                  <p:stCondLst>
                                    <p:cond delay="100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5"/>
                                        </p:tgtEl>
                                        <p:attrNameLst>
                                          <p:attrName>ppt_c</p:attrName>
                                        </p:attrNameLst>
                                      </p:cBhvr>
                                      <p:to>
                                        <a:srgbClr val="FF0000"/>
                                      </p:to>
                                    </p:animClr>
                                  </p:subTnLst>
                                </p:cTn>
                              </p:par>
                              <p:par>
                                <p:cTn id="9" presetID="21"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8)">
                                      <p:cBhvr>
                                        <p:cTn id="11" dur="5000"/>
                                        <p:tgtEl>
                                          <p:spTgt spid="6"/>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0"/>
                                        <p:tgtEl>
                                          <p:spTgt spid="6"/>
                                        </p:tgtEl>
                                      </p:cBhvr>
                                    </p:animEffect>
                                  </p:childTnLst>
                                </p:cTn>
                              </p:par>
                              <p:par>
                                <p:cTn id="15" presetID="17"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0" fill="hold"/>
                                        <p:tgtEl>
                                          <p:spTgt spid="6"/>
                                        </p:tgtEl>
                                        <p:attrNameLst>
                                          <p:attrName>ppt_w</p:attrName>
                                        </p:attrNameLst>
                                      </p:cBhvr>
                                      <p:tavLst>
                                        <p:tav tm="0">
                                          <p:val>
                                            <p:fltVal val="0"/>
                                          </p:val>
                                        </p:tav>
                                        <p:tav tm="100000">
                                          <p:val>
                                            <p:strVal val="#ppt_w"/>
                                          </p:val>
                                        </p:tav>
                                      </p:tavLst>
                                    </p:anim>
                                    <p:anim calcmode="lin" valueType="num">
                                      <p:cBhvr>
                                        <p:cTn id="18" dur="5000" fill="hold"/>
                                        <p:tgtEl>
                                          <p:spTgt spid="6"/>
                                        </p:tgtEl>
                                        <p:attrNameLst>
                                          <p:attrName>ppt_h</p:attrName>
                                        </p:attrNameLst>
                                      </p:cBhvr>
                                      <p:tavLst>
                                        <p:tav tm="0">
                                          <p:val>
                                            <p:strVal val="#ppt_h"/>
                                          </p:val>
                                        </p:tav>
                                        <p:tav tm="100000">
                                          <p:val>
                                            <p:strVal val="#ppt_h"/>
                                          </p:val>
                                        </p:tav>
                                      </p:tavLst>
                                    </p:anim>
                                  </p:childTnLst>
                                </p:cTn>
                              </p:par>
                              <p:par>
                                <p:cTn id="19" presetID="47" presetClass="entr" presetSubtype="0" repeatCount="indefinite" fill="hold" nodeType="with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0"/>
                                        <p:tgtEl>
                                          <p:spTgt spid="7"/>
                                        </p:tgtEl>
                                      </p:cBhvr>
                                    </p:animEffect>
                                    <p:anim calcmode="lin" valueType="num">
                                      <p:cBhvr>
                                        <p:cTn id="22" dur="5000" fill="hold"/>
                                        <p:tgtEl>
                                          <p:spTgt spid="7"/>
                                        </p:tgtEl>
                                        <p:attrNameLst>
                                          <p:attrName>ppt_x</p:attrName>
                                        </p:attrNameLst>
                                      </p:cBhvr>
                                      <p:tavLst>
                                        <p:tav tm="0">
                                          <p:val>
                                            <p:strVal val="#ppt_x"/>
                                          </p:val>
                                        </p:tav>
                                        <p:tav tm="100000">
                                          <p:val>
                                            <p:strVal val="#ppt_x"/>
                                          </p:val>
                                        </p:tav>
                                      </p:tavLst>
                                    </p:anim>
                                    <p:anim calcmode="lin" valueType="num">
                                      <p:cBhvr>
                                        <p:cTn id="23" dur="5000" fill="hold"/>
                                        <p:tgtEl>
                                          <p:spTgt spid="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7"/>
                                        </p:tgtEl>
                                        <p:attrNameLst>
                                          <p:attrName>ppt_c</p:attrName>
                                        </p:attrNameLst>
                                      </p:cBhvr>
                                      <p:to>
                                        <a:srgbClr val="00FF00"/>
                                      </p:to>
                                    </p:animClr>
                                  </p:subTnLst>
                                </p:cTn>
                              </p:par>
                              <p:par>
                                <p:cTn id="24" presetID="16" presetClass="entr" presetSubtype="21" fill="hold" grpId="0" nodeType="withEffect">
                                  <p:stCondLst>
                                    <p:cond delay="1500"/>
                                  </p:stCondLst>
                                  <p:iterate type="wd">
                                    <p:tmPct val="0"/>
                                  </p:iterate>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16244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4" y="3218675"/>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970092" y="305138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722939" y="2975355"/>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Tree>
    <p:custDataLst>
      <p:tags r:id="rId1"/>
    </p:custDataLst>
    <p:extLst>
      <p:ext uri="{BB962C8B-B14F-4D97-AF65-F5344CB8AC3E}">
        <p14:creationId xmlns:p14="http://schemas.microsoft.com/office/powerpoint/2010/main" val="300992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algn="ctr">
              <a:lnSpc>
                <a:spcPct val="150000"/>
              </a:lnSpc>
            </a:pPr>
            <a:r>
              <a:rPr lang="vi-VN" sz="2000" b="1" dirty="0">
                <a:solidFill>
                  <a:schemeClr val="bg1">
                    <a:lumMod val="10000"/>
                  </a:schemeClr>
                </a:solidFill>
                <a:latin typeface="UTM Avo" panose="02040603050506020204" pitchFamily="18" charset="0"/>
              </a:rPr>
              <a:t>GIẢI NGHĨA TỪ</a:t>
            </a:r>
            <a:endParaRPr lang="en-US" sz="2000" b="1" dirty="0">
              <a:solidFill>
                <a:schemeClr val="bg1">
                  <a:lumMod val="1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rPr>
              <a:t>GIẢI NGHĨA TỪ</a:t>
            </a:r>
            <a:endParaRPr kumimoji="0" lang="en-US"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endParaRPr>
          </a:p>
        </p:txBody>
      </p:sp>
      <p:pic>
        <p:nvPicPr>
          <p:cNvPr id="1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 t="5508" r="133" b="36999"/>
          <a:stretch/>
        </p:blipFill>
        <p:spPr bwMode="auto">
          <a:xfrm>
            <a:off x="753035" y="1118795"/>
            <a:ext cx="5282005" cy="31089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846BF6E-482E-422A-A0F8-9DA4D1A95D94}"/>
              </a:ext>
            </a:extLst>
          </p:cNvPr>
          <p:cNvSpPr txBox="1"/>
          <p:nvPr/>
        </p:nvSpPr>
        <p:spPr>
          <a:xfrm>
            <a:off x="2420471" y="4371018"/>
            <a:ext cx="1850315" cy="438582"/>
          </a:xfrm>
          <a:prstGeom prst="rect">
            <a:avLst/>
          </a:prstGeom>
          <a:noFill/>
        </p:spPr>
        <p:txBody>
          <a:bodyPr wrap="square" rtlCol="0">
            <a:spAutoFit/>
          </a:bodyPr>
          <a:lstStyle/>
          <a:p>
            <a:pPr defTabSz="514350">
              <a:buClrTx/>
              <a:defRPr/>
            </a:pPr>
            <a:r>
              <a:rPr lang="en-US" sz="2250" kern="1200" dirty="0" smtClean="0">
                <a:solidFill>
                  <a:prstClr val="black"/>
                </a:solidFill>
                <a:latin typeface="Times New Roman" panose="02020603050405020304" pitchFamily="18" charset="0"/>
                <a:ea typeface="+mn-ea"/>
                <a:cs typeface="Times New Roman" panose="02020603050405020304" pitchFamily="18" charset="0"/>
              </a:rPr>
              <a:t>Hai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Bà</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Trưng</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093019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rPr>
              <a:t>GIẢI NGHĨA TỪ</a:t>
            </a:r>
            <a:endParaRPr kumimoji="0" lang="en-US"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endParaRPr>
          </a:p>
        </p:txBody>
      </p:sp>
      <p:pic>
        <p:nvPicPr>
          <p:cNvPr id="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372" y="1075766"/>
            <a:ext cx="4485939" cy="3055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46BF6E-482E-422A-A0F8-9DA4D1A95D94}"/>
              </a:ext>
            </a:extLst>
          </p:cNvPr>
          <p:cNvSpPr txBox="1"/>
          <p:nvPr/>
        </p:nvSpPr>
        <p:spPr>
          <a:xfrm>
            <a:off x="2931649" y="4231171"/>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Bà</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Triệu</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4246913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rPr>
              <a:t>GIẢI NGHĨA TỪ</a:t>
            </a:r>
            <a:endParaRPr kumimoji="0" lang="en-US"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endParaRPr>
          </a:p>
        </p:txBody>
      </p:sp>
      <p:pic>
        <p:nvPicPr>
          <p:cNvPr id="6"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7" y="1204857"/>
            <a:ext cx="5066852" cy="2904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46BF6E-482E-422A-A0F8-9DA4D1A95D94}"/>
              </a:ext>
            </a:extLst>
          </p:cNvPr>
          <p:cNvSpPr txBox="1"/>
          <p:nvPr/>
        </p:nvSpPr>
        <p:spPr>
          <a:xfrm>
            <a:off x="2300527" y="4238182"/>
            <a:ext cx="2076225"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Trần</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Hưng</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Đạo</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464137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rPr>
              <a:t>GIẢI NGHĨA TỪ</a:t>
            </a:r>
            <a:endParaRPr kumimoji="0" lang="en-US"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endParaRPr>
          </a:p>
        </p:txBody>
      </p:sp>
      <p:pic>
        <p:nvPicPr>
          <p:cNvPr id="6"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24" y="1312433"/>
            <a:ext cx="5292762" cy="32380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46BF6E-482E-422A-A0F8-9DA4D1A95D94}"/>
              </a:ext>
            </a:extLst>
          </p:cNvPr>
          <p:cNvSpPr txBox="1"/>
          <p:nvPr/>
        </p:nvSpPr>
        <p:spPr>
          <a:xfrm>
            <a:off x="2571079" y="4550485"/>
            <a:ext cx="1861072"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Quang</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Trung</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194833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0605" y="331633"/>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300527" y="469239"/>
            <a:ext cx="2316155" cy="506292"/>
          </a:xfrm>
          <a:prstGeom prst="rect">
            <a:avLst/>
          </a:prstGeom>
          <a:solidFill>
            <a:schemeClr val="accent4">
              <a:lumMod val="90000"/>
            </a:schemeClr>
          </a:solid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rPr>
              <a:t>GIẢI NGHĨA TỪ</a:t>
            </a:r>
            <a:endParaRPr kumimoji="0" lang="en-US" sz="2000" b="1" i="0" u="none" strike="noStrike" kern="0" cap="none" spc="0" normalizeH="0" baseline="0" noProof="0" dirty="0">
              <a:ln>
                <a:noFill/>
              </a:ln>
              <a:solidFill>
                <a:srgbClr val="BAE5E4">
                  <a:lumMod val="10000"/>
                </a:srgbClr>
              </a:solidFill>
              <a:effectLst/>
              <a:uLnTx/>
              <a:uFillTx/>
              <a:latin typeface="UTM Avo" panose="02040603050506020204" pitchFamily="18" charset="0"/>
              <a:cs typeface="Arial"/>
              <a:sym typeface="Arial"/>
            </a:endParaRPr>
          </a:p>
        </p:txBody>
      </p:sp>
      <p:sp>
        <p:nvSpPr>
          <p:cNvPr id="7" name="TextBox 6">
            <a:extLst>
              <a:ext uri="{FF2B5EF4-FFF2-40B4-BE49-F238E27FC236}">
                <a16:creationId xmlns:a16="http://schemas.microsoft.com/office/drawing/2014/main" id="{E846BF6E-482E-422A-A0F8-9DA4D1A95D94}"/>
              </a:ext>
            </a:extLst>
          </p:cNvPr>
          <p:cNvSpPr txBox="1"/>
          <p:nvPr/>
        </p:nvSpPr>
        <p:spPr>
          <a:xfrm>
            <a:off x="2571079" y="4550485"/>
            <a:ext cx="1861072" cy="43858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Hồ</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Chí</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Minh</a:t>
            </a:r>
            <a:endParaRPr kumimoji="0" lang="en-US" sz="22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2438" y="975531"/>
            <a:ext cx="2979869" cy="35749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6855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551889" y="685870"/>
            <a:ext cx="6155313" cy="492443"/>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a:t>
            </a:r>
            <a:r>
              <a:rPr lang="vi-VN" sz="1300" dirty="0" err="1">
                <a:latin typeface="UTM Avo" panose="02040603050506020204" pitchFamily="18" charset="0"/>
              </a:rPr>
              <a:t>cánh</a:t>
            </a:r>
            <a:r>
              <a:rPr lang="vi-VN" sz="1300" dirty="0">
                <a:latin typeface="UTM Avo" panose="02040603050506020204" pitchFamily="18" charset="0"/>
              </a:rPr>
              <a:t>.</a:t>
            </a:r>
            <a:endParaRPr lang="en-US" sz="1300" dirty="0">
              <a:latin typeface="UTM Avo" panose="02040603050506020204" pitchFamily="18" charset="0"/>
            </a:endParaRP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51889" y="31960"/>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488487" y="117334"/>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4" y="3268344"/>
            <a:ext cx="1974992" cy="1292662"/>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269759" y="1895573"/>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683" y="646030"/>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08011" y="1139403"/>
            <a:ext cx="297267" cy="297267"/>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1239" y="2175064"/>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52306" y="3079219"/>
            <a:ext cx="385691" cy="646331"/>
            <a:chOff x="3381838" y="2889107"/>
            <a:chExt cx="385691"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81838" y="2889107"/>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
        <p:nvSpPr>
          <p:cNvPr id="20" name="TextBox 19">
            <a:extLst>
              <a:ext uri="{FF2B5EF4-FFF2-40B4-BE49-F238E27FC236}">
                <a16:creationId xmlns:a16="http://schemas.microsoft.com/office/drawing/2014/main" id="{7447E87E-6FE9-49EA-9DAC-11FC87F5583A}"/>
              </a:ext>
            </a:extLst>
          </p:cNvPr>
          <p:cNvSpPr txBox="1"/>
          <p:nvPr/>
        </p:nvSpPr>
        <p:spPr>
          <a:xfrm>
            <a:off x="505927" y="1209163"/>
            <a:ext cx="6155313" cy="692497"/>
          </a:xfrm>
          <a:prstGeom prst="rect">
            <a:avLst/>
          </a:prstGeom>
          <a:noFill/>
        </p:spPr>
        <p:txBody>
          <a:bodyPr wrap="square" rtlCol="0">
            <a:spAutoFit/>
          </a:bodyPr>
          <a:lstStyle/>
          <a:p>
            <a:pPr indent="171450" algn="just"/>
            <a:r>
              <a:rPr lang="vi-VN" sz="1300" dirty="0" err="1">
                <a:latin typeface="UTM Avo" panose="02040603050506020204" pitchFamily="18" charset="0"/>
              </a:rPr>
              <a:t>Việt</a:t>
            </a:r>
            <a:r>
              <a:rPr lang="vi-VN" sz="1300" dirty="0">
                <a:latin typeface="UTM Avo" panose="02040603050506020204" pitchFamily="18" charset="0"/>
              </a:rPr>
              <a:t> Nam có những vị anh hùng có công lớn với đất nước như Hai Bà Trưng, Bà Triệu, Trần Hưng Đạo, Quang Trung, Hồ Chí Minh,... Những con người ấy đã làm rạng danh lịch sử nước nhà.</a:t>
            </a:r>
          </a:p>
        </p:txBody>
      </p:sp>
      <p:sp>
        <p:nvSpPr>
          <p:cNvPr id="7" name="TextBox 6">
            <a:extLst>
              <a:ext uri="{FF2B5EF4-FFF2-40B4-BE49-F238E27FC236}">
                <a16:creationId xmlns:a16="http://schemas.microsoft.com/office/drawing/2014/main" id="{C97D325F-758E-45FC-8064-BD3D1089CEA7}"/>
              </a:ext>
            </a:extLst>
          </p:cNvPr>
          <p:cNvSpPr txBox="1"/>
          <p:nvPr/>
        </p:nvSpPr>
        <p:spPr>
          <a:xfrm>
            <a:off x="4401140" y="135803"/>
            <a:ext cx="2459675" cy="400110"/>
          </a:xfrm>
          <a:prstGeom prst="rect">
            <a:avLst/>
          </a:prstGeom>
          <a:solidFill>
            <a:srgbClr val="FFC000"/>
          </a:solidFill>
        </p:spPr>
        <p:txBody>
          <a:bodyPr wrap="square" rtlCol="0">
            <a:spAutoFit/>
          </a:bodyPr>
          <a:lstStyle/>
          <a:p>
            <a:r>
              <a:rPr lang="vi-VN" sz="2000" dirty="0">
                <a:solidFill>
                  <a:srgbClr val="FF0000"/>
                </a:solidFill>
              </a:rPr>
              <a:t>Luyện </a:t>
            </a:r>
            <a:r>
              <a:rPr lang="vi-VN" sz="2000" dirty="0" smtClean="0">
                <a:solidFill>
                  <a:srgbClr val="FF0000"/>
                </a:solidFill>
              </a:rPr>
              <a:t>đọc</a:t>
            </a:r>
            <a:r>
              <a:rPr lang="en-US" sz="2000" dirty="0">
                <a:solidFill>
                  <a:srgbClr val="FF0000"/>
                </a:solidFill>
              </a:rPr>
              <a:t> </a:t>
            </a:r>
            <a:r>
              <a:rPr lang="en-US" sz="2000" dirty="0" err="1" smtClean="0">
                <a:solidFill>
                  <a:srgbClr val="FF0000"/>
                </a:solidFill>
              </a:rPr>
              <a:t>nhón</a:t>
            </a:r>
            <a:r>
              <a:rPr lang="en-US" sz="2000" dirty="0" smtClean="0">
                <a:solidFill>
                  <a:srgbClr val="FF0000"/>
                </a:solidFill>
              </a:rPr>
              <a:t> 4</a:t>
            </a:r>
            <a:endParaRPr lang="en-US" sz="2000" dirty="0">
              <a:solidFill>
                <a:srgbClr val="FF0000"/>
              </a:solidFill>
            </a:endParaRPr>
          </a:p>
        </p:txBody>
      </p:sp>
    </p:spTree>
    <p:custDataLst>
      <p:tags r:id="rId1"/>
    </p:custDataLst>
    <p:extLst>
      <p:ext uri="{BB962C8B-B14F-4D97-AF65-F5344CB8AC3E}">
        <p14:creationId xmlns:p14="http://schemas.microsoft.com/office/powerpoint/2010/main" val="35384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781005" y="24311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5E61D4C0-A826-4B80-8EDB-304DA3FD2350}"/>
              </a:ext>
            </a:extLst>
          </p:cNvPr>
          <p:cNvSpPr/>
          <p:nvPr/>
        </p:nvSpPr>
        <p:spPr>
          <a:xfrm>
            <a:off x="1817848" y="145986"/>
            <a:ext cx="4096204" cy="59883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
        <p:nvSpPr>
          <p:cNvPr id="15" name="Rectangle: Rounded Corners 14">
            <a:extLst>
              <a:ext uri="{FF2B5EF4-FFF2-40B4-BE49-F238E27FC236}">
                <a16:creationId xmlns:a16="http://schemas.microsoft.com/office/drawing/2014/main" id="{F73205D0-ED34-4580-811F-9451B60AB9F4}"/>
              </a:ext>
            </a:extLst>
          </p:cNvPr>
          <p:cNvSpPr/>
          <p:nvPr/>
        </p:nvSpPr>
        <p:spPr>
          <a:xfrm>
            <a:off x="1410902" y="38089"/>
            <a:ext cx="4096204" cy="392928"/>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294A48-5128-4508-BFB7-94AD3F5984A4}"/>
              </a:ext>
            </a:extLst>
          </p:cNvPr>
          <p:cNvSpPr txBox="1"/>
          <p:nvPr/>
        </p:nvSpPr>
        <p:spPr>
          <a:xfrm>
            <a:off x="291130" y="2248584"/>
            <a:ext cx="6566870" cy="646331"/>
          </a:xfrm>
          <a:prstGeom prst="rect">
            <a:avLst/>
          </a:prstGeom>
          <a:noFill/>
        </p:spPr>
        <p:txBody>
          <a:bodyPr wrap="square" rtlCol="0">
            <a:spAutoFit/>
          </a:bodyPr>
          <a:lstStyle/>
          <a:p>
            <a:r>
              <a:rPr lang="en-US" sz="3600" b="1" dirty="0">
                <a:solidFill>
                  <a:srgbClr val="FF0000"/>
                </a:solidFill>
                <a:latin typeface="UTM Cookies" panose="02040603050506020204" pitchFamily="18" charset="0"/>
              </a:rPr>
              <a:t>BÀI 25: ĐẤT NƯỚC CHÚNG MÌNH</a:t>
            </a:r>
          </a:p>
        </p:txBody>
      </p:sp>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F8305-1486-4CF3-A94B-82DF39152316}"/>
              </a:ext>
            </a:extLst>
          </p:cNvPr>
          <p:cNvSpPr txBox="1"/>
          <p:nvPr/>
        </p:nvSpPr>
        <p:spPr>
          <a:xfrm>
            <a:off x="222777" y="575955"/>
            <a:ext cx="6596647" cy="589072"/>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UTM Avo" panose="02040603050506020204" pitchFamily="18" charset="0"/>
              </a:rPr>
              <a:t>4. </a:t>
            </a:r>
            <a:r>
              <a:rPr lang="vi-VN" sz="2400" dirty="0">
                <a:latin typeface="UTM Avo" panose="02040603050506020204" pitchFamily="18" charset="0"/>
              </a:rPr>
              <a:t>Kể tên các mùa trong năm của ba miền đất nước.</a:t>
            </a:r>
          </a:p>
        </p:txBody>
      </p:sp>
      <p:sp>
        <p:nvSpPr>
          <p:cNvPr id="3" name="Rectangle: Rounded Corners 2">
            <a:extLst>
              <a:ext uri="{FF2B5EF4-FFF2-40B4-BE49-F238E27FC236}">
                <a16:creationId xmlns:a16="http://schemas.microsoft.com/office/drawing/2014/main" id="{10A7F7F6-D4A4-4EB7-9098-644FF90B3819}"/>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19693C21-BEA9-4140-A05B-B12D1D62C372}"/>
              </a:ext>
            </a:extLst>
          </p:cNvPr>
          <p:cNvSpPr txBox="1"/>
          <p:nvPr/>
        </p:nvSpPr>
        <p:spPr>
          <a:xfrm>
            <a:off x="499892" y="1714622"/>
            <a:ext cx="5227983" cy="369332"/>
          </a:xfrm>
          <a:prstGeom prst="rect">
            <a:avLst/>
          </a:prstGeom>
          <a:noFill/>
        </p:spPr>
        <p:txBody>
          <a:bodyPr wrap="square" rtlCol="0">
            <a:spAutoFit/>
          </a:bodyPr>
          <a:lstStyle/>
          <a:p>
            <a:r>
              <a:rPr lang="vi-VN" sz="1800" dirty="0"/>
              <a:t>- Ba </a:t>
            </a:r>
            <a:r>
              <a:rPr lang="vi-VN" sz="1800" dirty="0" err="1"/>
              <a:t>miền</a:t>
            </a:r>
            <a:r>
              <a:rPr lang="vi-VN" sz="1800" dirty="0"/>
              <a:t> </a:t>
            </a:r>
            <a:r>
              <a:rPr lang="vi-VN" sz="1800" dirty="0" err="1"/>
              <a:t>đất</a:t>
            </a:r>
            <a:r>
              <a:rPr lang="vi-VN" sz="1800" dirty="0"/>
              <a:t> </a:t>
            </a:r>
            <a:r>
              <a:rPr lang="vi-VN" sz="1800" dirty="0" err="1"/>
              <a:t>nước</a:t>
            </a:r>
            <a:r>
              <a:rPr lang="vi-VN" sz="1800" dirty="0"/>
              <a:t> </a:t>
            </a:r>
            <a:r>
              <a:rPr lang="vi-VN" sz="1800" dirty="0" err="1"/>
              <a:t>là</a:t>
            </a:r>
            <a:r>
              <a:rPr lang="vi-VN" sz="1800" dirty="0"/>
              <a:t> </a:t>
            </a:r>
            <a:r>
              <a:rPr lang="vi-VN" sz="1800" dirty="0" err="1"/>
              <a:t>những</a:t>
            </a:r>
            <a:r>
              <a:rPr lang="vi-VN" sz="1800" dirty="0"/>
              <a:t> </a:t>
            </a:r>
            <a:r>
              <a:rPr lang="vi-VN" sz="1800" dirty="0" err="1"/>
              <a:t>miền</a:t>
            </a:r>
            <a:r>
              <a:rPr lang="vi-VN" sz="1800" dirty="0"/>
              <a:t> </a:t>
            </a:r>
            <a:r>
              <a:rPr lang="vi-VN" sz="1800" dirty="0" err="1"/>
              <a:t>nào</a:t>
            </a:r>
            <a:r>
              <a:rPr lang="vi-VN" sz="1800" dirty="0"/>
              <a:t>?</a:t>
            </a:r>
            <a:endParaRPr lang="en-US" sz="1800" dirty="0"/>
          </a:p>
        </p:txBody>
      </p:sp>
      <p:sp>
        <p:nvSpPr>
          <p:cNvPr id="5" name="TextBox 4">
            <a:extLst>
              <a:ext uri="{FF2B5EF4-FFF2-40B4-BE49-F238E27FC236}">
                <a16:creationId xmlns:a16="http://schemas.microsoft.com/office/drawing/2014/main" id="{AED0C6D0-D0A3-40DE-9758-07839ED38926}"/>
              </a:ext>
            </a:extLst>
          </p:cNvPr>
          <p:cNvSpPr txBox="1"/>
          <p:nvPr/>
        </p:nvSpPr>
        <p:spPr>
          <a:xfrm>
            <a:off x="404592" y="2294995"/>
            <a:ext cx="6233015" cy="338554"/>
          </a:xfrm>
          <a:prstGeom prst="rect">
            <a:avLst/>
          </a:prstGeom>
          <a:noFill/>
        </p:spPr>
        <p:txBody>
          <a:bodyPr wrap="square" rtlCol="0">
            <a:spAutoFit/>
          </a:bodyPr>
          <a:lstStyle/>
          <a:p>
            <a:r>
              <a:rPr lang="vi-VN" sz="1600" dirty="0">
                <a:solidFill>
                  <a:srgbClr val="FF0000"/>
                </a:solidFill>
              </a:rPr>
              <a:t> </a:t>
            </a:r>
            <a:r>
              <a:rPr lang="vi-VN" sz="1600" dirty="0">
                <a:solidFill>
                  <a:srgbClr val="FF0000"/>
                </a:solidFill>
                <a:sym typeface="Wingdings" panose="05000000000000000000" pitchFamily="2" charset="2"/>
              </a:rPr>
              <a:t></a:t>
            </a:r>
            <a:r>
              <a:rPr lang="vi-VN" sz="1600" dirty="0">
                <a:solidFill>
                  <a:srgbClr val="FF0000"/>
                </a:solidFill>
              </a:rPr>
              <a:t>Ba </a:t>
            </a:r>
            <a:r>
              <a:rPr lang="vi-VN" sz="1600" dirty="0" err="1">
                <a:solidFill>
                  <a:srgbClr val="FF0000"/>
                </a:solidFill>
              </a:rPr>
              <a:t>miền</a:t>
            </a:r>
            <a:r>
              <a:rPr lang="vi-VN" sz="1600" dirty="0">
                <a:solidFill>
                  <a:srgbClr val="FF0000"/>
                </a:solidFill>
              </a:rPr>
              <a:t> </a:t>
            </a:r>
            <a:r>
              <a:rPr lang="vi-VN" sz="1600" dirty="0" err="1">
                <a:solidFill>
                  <a:srgbClr val="FF0000"/>
                </a:solidFill>
              </a:rPr>
              <a:t>đất</a:t>
            </a:r>
            <a:r>
              <a:rPr lang="vi-VN" sz="1600" dirty="0">
                <a:solidFill>
                  <a:srgbClr val="FF0000"/>
                </a:solidFill>
              </a:rPr>
              <a:t> </a:t>
            </a:r>
            <a:r>
              <a:rPr lang="vi-VN" sz="1600" dirty="0" err="1">
                <a:solidFill>
                  <a:srgbClr val="FF0000"/>
                </a:solidFill>
              </a:rPr>
              <a:t>nước</a:t>
            </a:r>
            <a:r>
              <a:rPr lang="vi-VN" sz="1600" dirty="0">
                <a:solidFill>
                  <a:srgbClr val="FF0000"/>
                </a:solidFill>
              </a:rPr>
              <a:t> </a:t>
            </a:r>
            <a:r>
              <a:rPr lang="vi-VN" sz="1600" dirty="0" err="1">
                <a:solidFill>
                  <a:srgbClr val="FF0000"/>
                </a:solidFill>
              </a:rPr>
              <a:t>đó</a:t>
            </a:r>
            <a:r>
              <a:rPr lang="vi-VN" sz="1600" dirty="0">
                <a:solidFill>
                  <a:srgbClr val="FF0000"/>
                </a:solidFill>
              </a:rPr>
              <a:t> </a:t>
            </a:r>
            <a:r>
              <a:rPr lang="vi-VN" sz="1600" dirty="0" err="1">
                <a:solidFill>
                  <a:srgbClr val="FF0000"/>
                </a:solidFill>
              </a:rPr>
              <a:t>là</a:t>
            </a:r>
            <a:r>
              <a:rPr lang="vi-VN" sz="1600" dirty="0">
                <a:solidFill>
                  <a:srgbClr val="FF0000"/>
                </a:solidFill>
              </a:rPr>
              <a:t> : </a:t>
            </a:r>
            <a:r>
              <a:rPr lang="vi-VN" sz="1600" dirty="0" err="1">
                <a:solidFill>
                  <a:srgbClr val="FF0000"/>
                </a:solidFill>
              </a:rPr>
              <a:t>Miền</a:t>
            </a:r>
            <a:r>
              <a:rPr lang="vi-VN" sz="1600" dirty="0">
                <a:solidFill>
                  <a:srgbClr val="FF0000"/>
                </a:solidFill>
              </a:rPr>
              <a:t> </a:t>
            </a:r>
            <a:r>
              <a:rPr lang="vi-VN" sz="1600" dirty="0" err="1">
                <a:solidFill>
                  <a:srgbClr val="FF0000"/>
                </a:solidFill>
              </a:rPr>
              <a:t>Bắc</a:t>
            </a:r>
            <a:r>
              <a:rPr lang="vi-VN" sz="1600" dirty="0">
                <a:solidFill>
                  <a:srgbClr val="FF0000"/>
                </a:solidFill>
              </a:rPr>
              <a:t>, </a:t>
            </a:r>
            <a:r>
              <a:rPr lang="vi-VN" sz="1600" dirty="0" err="1">
                <a:solidFill>
                  <a:srgbClr val="FF0000"/>
                </a:solidFill>
              </a:rPr>
              <a:t>miền</a:t>
            </a:r>
            <a:r>
              <a:rPr lang="vi-VN" sz="1600" dirty="0">
                <a:solidFill>
                  <a:srgbClr val="FF0000"/>
                </a:solidFill>
              </a:rPr>
              <a:t> Trung </a:t>
            </a:r>
            <a:r>
              <a:rPr lang="vi-VN" sz="1600" dirty="0" err="1">
                <a:solidFill>
                  <a:srgbClr val="FF0000"/>
                </a:solidFill>
              </a:rPr>
              <a:t>và</a:t>
            </a:r>
            <a:r>
              <a:rPr lang="vi-VN" sz="1600" dirty="0">
                <a:solidFill>
                  <a:srgbClr val="FF0000"/>
                </a:solidFill>
              </a:rPr>
              <a:t> </a:t>
            </a:r>
            <a:r>
              <a:rPr lang="vi-VN" sz="1600" dirty="0" err="1">
                <a:solidFill>
                  <a:srgbClr val="FF0000"/>
                </a:solidFill>
              </a:rPr>
              <a:t>miền</a:t>
            </a:r>
            <a:r>
              <a:rPr lang="vi-VN" sz="1600" dirty="0">
                <a:solidFill>
                  <a:srgbClr val="FF0000"/>
                </a:solidFill>
              </a:rPr>
              <a:t> Nam</a:t>
            </a:r>
            <a:endParaRPr lang="en-US" sz="1600" dirty="0">
              <a:solidFill>
                <a:srgbClr val="FF0000"/>
              </a:solidFill>
            </a:endParaRPr>
          </a:p>
        </p:txBody>
      </p:sp>
      <p:sp>
        <p:nvSpPr>
          <p:cNvPr id="6" name="TextBox 5">
            <a:extLst>
              <a:ext uri="{FF2B5EF4-FFF2-40B4-BE49-F238E27FC236}">
                <a16:creationId xmlns:a16="http://schemas.microsoft.com/office/drawing/2014/main" id="{E8C6C501-E394-41EA-B108-2D860E008D2C}"/>
              </a:ext>
            </a:extLst>
          </p:cNvPr>
          <p:cNvSpPr txBox="1"/>
          <p:nvPr/>
        </p:nvSpPr>
        <p:spPr>
          <a:xfrm>
            <a:off x="499892" y="2702666"/>
            <a:ext cx="6596647" cy="506292"/>
          </a:xfrm>
          <a:prstGeom prst="rect">
            <a:avLst/>
          </a:prstGeom>
          <a:noFill/>
        </p:spPr>
        <p:txBody>
          <a:bodyPr wrap="square" rtlCol="0">
            <a:spAutoFit/>
          </a:bodyPr>
          <a:lstStyle/>
          <a:p>
            <a:pPr algn="just">
              <a:lnSpc>
                <a:spcPct val="150000"/>
              </a:lnSpc>
            </a:pPr>
            <a:r>
              <a:rPr lang="vi-VN" sz="2000" dirty="0">
                <a:latin typeface="UTM Avo" panose="02040603050506020204" pitchFamily="18" charset="0"/>
              </a:rPr>
              <a:t>- </a:t>
            </a:r>
            <a:r>
              <a:rPr lang="vi-VN" sz="2000" dirty="0" err="1">
                <a:latin typeface="UTM Avo" panose="02040603050506020204" pitchFamily="18" charset="0"/>
              </a:rPr>
              <a:t>Mỗi</a:t>
            </a:r>
            <a:r>
              <a:rPr lang="vi-VN" sz="2000" dirty="0">
                <a:latin typeface="UTM Avo" panose="02040603050506020204" pitchFamily="18" charset="0"/>
              </a:rPr>
              <a:t> </a:t>
            </a:r>
            <a:r>
              <a:rPr lang="vi-VN" sz="2000" dirty="0" err="1">
                <a:latin typeface="UTM Avo" panose="02040603050506020204" pitchFamily="18" charset="0"/>
              </a:rPr>
              <a:t>miền</a:t>
            </a:r>
            <a:r>
              <a:rPr lang="vi-VN" sz="2000" dirty="0">
                <a:latin typeface="UTM Avo" panose="02040603050506020204" pitchFamily="18" charset="0"/>
              </a:rPr>
              <a:t> </a:t>
            </a:r>
            <a:r>
              <a:rPr lang="vi-VN" sz="2000" dirty="0" err="1">
                <a:latin typeface="UTM Avo" panose="02040603050506020204" pitchFamily="18" charset="0"/>
              </a:rPr>
              <a:t>đất</a:t>
            </a:r>
            <a:r>
              <a:rPr lang="vi-VN" sz="2000" dirty="0">
                <a:latin typeface="UTM Avo" panose="02040603050506020204" pitchFamily="18" charset="0"/>
              </a:rPr>
              <a:t> </a:t>
            </a:r>
            <a:r>
              <a:rPr lang="vi-VN" sz="2000" dirty="0" err="1">
                <a:latin typeface="UTM Avo" panose="02040603050506020204" pitchFamily="18" charset="0"/>
              </a:rPr>
              <a:t>nước</a:t>
            </a:r>
            <a:r>
              <a:rPr lang="vi-VN" sz="2000" dirty="0">
                <a:latin typeface="UTM Avo" panose="02040603050506020204" pitchFamily="18" charset="0"/>
              </a:rPr>
              <a:t> </a:t>
            </a:r>
            <a:r>
              <a:rPr lang="vi-VN" sz="2000" dirty="0" err="1">
                <a:latin typeface="UTM Avo" panose="02040603050506020204" pitchFamily="18" charset="0"/>
              </a:rPr>
              <a:t>có</a:t>
            </a:r>
            <a:r>
              <a:rPr lang="vi-VN" sz="2000" dirty="0">
                <a:latin typeface="UTM Avo" panose="02040603050506020204" pitchFamily="18" charset="0"/>
              </a:rPr>
              <a:t> </a:t>
            </a:r>
            <a:r>
              <a:rPr lang="vi-VN" sz="2000" dirty="0" err="1">
                <a:latin typeface="UTM Avo" panose="02040603050506020204" pitchFamily="18" charset="0"/>
              </a:rPr>
              <a:t>các</a:t>
            </a:r>
            <a:r>
              <a:rPr lang="vi-VN" sz="2000" dirty="0">
                <a:latin typeface="UTM Avo" panose="02040603050506020204" pitchFamily="18" charset="0"/>
              </a:rPr>
              <a:t> </a:t>
            </a:r>
            <a:r>
              <a:rPr lang="vi-VN" sz="2000" dirty="0" err="1">
                <a:latin typeface="UTM Avo" panose="02040603050506020204" pitchFamily="18" charset="0"/>
              </a:rPr>
              <a:t>mùa</a:t>
            </a:r>
            <a:r>
              <a:rPr lang="vi-VN" sz="2000" dirty="0">
                <a:latin typeface="UTM Avo" panose="02040603050506020204" pitchFamily="18" charset="0"/>
              </a:rPr>
              <a:t> </a:t>
            </a:r>
            <a:r>
              <a:rPr lang="vi-VN" sz="2000" dirty="0" err="1">
                <a:latin typeface="UTM Avo" panose="02040603050506020204" pitchFamily="18" charset="0"/>
              </a:rPr>
              <a:t>nào</a:t>
            </a:r>
            <a:r>
              <a:rPr lang="vi-VN" sz="2000" dirty="0">
                <a:latin typeface="UTM Avo" panose="02040603050506020204" pitchFamily="18" charset="0"/>
              </a:rPr>
              <a:t> ?</a:t>
            </a:r>
          </a:p>
        </p:txBody>
      </p:sp>
    </p:spTree>
    <p:extLst>
      <p:ext uri="{BB962C8B-B14F-4D97-AF65-F5344CB8AC3E}">
        <p14:creationId xmlns:p14="http://schemas.microsoft.com/office/powerpoint/2010/main" val="256549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
        <p:nvSpPr>
          <p:cNvPr id="12" name="Rectangle: Rounded Corners 11">
            <a:extLst>
              <a:ext uri="{FF2B5EF4-FFF2-40B4-BE49-F238E27FC236}">
                <a16:creationId xmlns:a16="http://schemas.microsoft.com/office/drawing/2014/main" id="{A545CD9D-E0D7-4FBD-BE16-FB7B1489D4E6}"/>
              </a:ext>
            </a:extLst>
          </p:cNvPr>
          <p:cNvSpPr/>
          <p:nvPr/>
        </p:nvSpPr>
        <p:spPr>
          <a:xfrm>
            <a:off x="1472999" y="67151"/>
            <a:ext cx="4096204" cy="371806"/>
          </a:xfrm>
          <a:prstGeom prst="roundRect">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Trả</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lời</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câu</a:t>
            </a:r>
            <a:r>
              <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3600" b="1" i="0" strike="noStrike" kern="0" cap="none" spc="0" normalizeH="0" baseline="0" noProof="0" dirty="0" err="1">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rPr>
              <a:t>hỏi</a:t>
            </a:r>
            <a:endParaRPr kumimoji="0" lang="en-US" sz="3600" b="1" i="0" strike="noStrike" kern="0" cap="none" spc="0" normalizeH="0" baseline="0" noProof="0" dirty="0">
              <a:ln>
                <a:noFill/>
              </a:ln>
              <a:solidFill>
                <a:schemeClr val="tx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2640806" cy="525172"/>
            <a:chOff x="635794" y="14285"/>
            <a:chExt cx="2640806"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2148809"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305C553B-76D6-40C2-9444-290FF0CAAE6A}"/>
              </a:ext>
            </a:extLst>
          </p:cNvPr>
          <p:cNvSpPr txBox="1"/>
          <p:nvPr/>
        </p:nvSpPr>
        <p:spPr>
          <a:xfrm>
            <a:off x="1010079" y="2571750"/>
            <a:ext cx="4837842" cy="1075615"/>
          </a:xfrm>
          <a:prstGeom prst="rect">
            <a:avLst/>
          </a:prstGeom>
          <a:noFill/>
        </p:spPr>
        <p:txBody>
          <a:bodyPr wrap="square" rtlCol="0">
            <a:spAutoFit/>
          </a:bodyPr>
          <a:lstStyle/>
          <a:p>
            <a:pPr algn="ctr" defTabSz="514350">
              <a:lnSpc>
                <a:spcPct val="150000"/>
              </a:lnSpc>
              <a:buClrTx/>
            </a:pPr>
            <a:r>
              <a:rPr lang="en-US" sz="2250" b="1" kern="1200" dirty="0" err="1">
                <a:solidFill>
                  <a:srgbClr val="FF0000"/>
                </a:solidFill>
                <a:latin typeface="Times New Roman" panose="02020603050405020304" pitchFamily="18" charset="0"/>
                <a:ea typeface="+mn-ea"/>
                <a:cs typeface="Times New Roman" panose="02020603050405020304" pitchFamily="18" charset="0"/>
              </a:rPr>
              <a:t>Tạm</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biệt</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và</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hẹn</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gặp</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lại</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p>
          <a:p>
            <a:pPr algn="ctr" defTabSz="514350">
              <a:lnSpc>
                <a:spcPct val="150000"/>
              </a:lnSpc>
              <a:buClrTx/>
            </a:pPr>
            <a:r>
              <a:rPr lang="en-US" sz="2250" b="1" kern="1200" dirty="0" err="1">
                <a:solidFill>
                  <a:srgbClr val="FF0000"/>
                </a:solidFill>
                <a:latin typeface="Times New Roman" panose="02020603050405020304" pitchFamily="18" charset="0"/>
                <a:ea typeface="+mn-ea"/>
                <a:cs typeface="Times New Roman" panose="02020603050405020304" pitchFamily="18" charset="0"/>
              </a:rPr>
              <a:t>các</a:t>
            </a:r>
            <a:r>
              <a:rPr lang="en-US" sz="2250" b="1" kern="1200" dirty="0">
                <a:solidFill>
                  <a:srgbClr val="FF0000"/>
                </a:solidFill>
                <a:latin typeface="Times New Roman" panose="02020603050405020304" pitchFamily="18" charset="0"/>
                <a:ea typeface="+mn-ea"/>
                <a:cs typeface="Times New Roman" panose="02020603050405020304" pitchFamily="18" charset="0"/>
              </a:rPr>
              <a:t> con </a:t>
            </a:r>
            <a:r>
              <a:rPr lang="en-US" sz="2250" b="1" kern="1200" dirty="0" err="1">
                <a:solidFill>
                  <a:srgbClr val="FF0000"/>
                </a:solidFill>
                <a:latin typeface="Times New Roman" panose="02020603050405020304" pitchFamily="18" charset="0"/>
                <a:ea typeface="+mn-ea"/>
                <a:cs typeface="Times New Roman" panose="02020603050405020304" pitchFamily="18" charset="0"/>
              </a:rPr>
              <a:t>vào</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những</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tiết</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học</a:t>
            </a:r>
            <a:r>
              <a:rPr lang="en-US" sz="2250" b="1" kern="1200" dirty="0">
                <a:solidFill>
                  <a:srgbClr val="FF0000"/>
                </a:solidFill>
                <a:latin typeface="Times New Roman" panose="02020603050405020304" pitchFamily="18" charset="0"/>
                <a:ea typeface="+mn-ea"/>
                <a:cs typeface="Times New Roman" panose="02020603050405020304" pitchFamily="18" charset="0"/>
              </a:rPr>
              <a:t> </a:t>
            </a:r>
            <a:r>
              <a:rPr lang="en-US" sz="2250" b="1" kern="1200" dirty="0" err="1">
                <a:solidFill>
                  <a:srgbClr val="FF0000"/>
                </a:solidFill>
                <a:latin typeface="Times New Roman" panose="02020603050405020304" pitchFamily="18" charset="0"/>
                <a:ea typeface="+mn-ea"/>
                <a:cs typeface="Times New Roman" panose="02020603050405020304" pitchFamily="18" charset="0"/>
              </a:rPr>
              <a:t>sau</a:t>
            </a:r>
            <a:r>
              <a:rPr lang="en-US" sz="2250" b="1" kern="1200" dirty="0">
                <a:solidFill>
                  <a:srgbClr val="FF0000"/>
                </a:solidFill>
                <a:latin typeface="Times New Roman" panose="02020603050405020304" pitchFamily="18" charset="0"/>
                <a:ea typeface="+mn-ea"/>
                <a:cs typeface="Times New Roman" panose="02020603050405020304" pitchFamily="18" charset="0"/>
              </a:rPr>
              <a:t>!</a:t>
            </a:r>
          </a:p>
        </p:txBody>
      </p:sp>
      <p:pic>
        <p:nvPicPr>
          <p:cNvPr id="11" name="Picture 10" descr="A red and yellow hot air balloon&#10;&#10;Description automatically generated with low confidence">
            <a:extLst>
              <a:ext uri="{FF2B5EF4-FFF2-40B4-BE49-F238E27FC236}">
                <a16:creationId xmlns:a16="http://schemas.microsoft.com/office/drawing/2014/main" id="{47804764-1B8D-42FC-8390-22FC52679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7"/>
            <a:ext cx="6858000" cy="2049487"/>
          </a:xfrm>
          <a:prstGeom prst="rect">
            <a:avLst/>
          </a:prstGeom>
        </p:spPr>
      </p:pic>
    </p:spTree>
    <p:extLst>
      <p:ext uri="{BB962C8B-B14F-4D97-AF65-F5344CB8AC3E}">
        <p14:creationId xmlns:p14="http://schemas.microsoft.com/office/powerpoint/2010/main" val="190485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BCC267-D1DB-4DC3-A9FE-B6A6D3DF95F5}"/>
              </a:ext>
            </a:extLst>
          </p:cNvPr>
          <p:cNvSpPr txBox="1"/>
          <p:nvPr/>
        </p:nvSpPr>
        <p:spPr>
          <a:xfrm>
            <a:off x="1401418" y="2066330"/>
            <a:ext cx="4412974" cy="923330"/>
          </a:xfrm>
          <a:prstGeom prst="rect">
            <a:avLst/>
          </a:prstGeom>
          <a:noFill/>
        </p:spPr>
        <p:txBody>
          <a:bodyPr wrap="square" rtlCol="0">
            <a:spAutoFit/>
          </a:bodyPr>
          <a:lstStyle/>
          <a:p>
            <a:r>
              <a:rPr lang="en-US" sz="5400" b="1" dirty="0" err="1">
                <a:solidFill>
                  <a:srgbClr val="FF0000"/>
                </a:solidFill>
              </a:rPr>
              <a:t>Khởi</a:t>
            </a:r>
            <a:r>
              <a:rPr lang="en-US" sz="5400" b="1" dirty="0">
                <a:solidFill>
                  <a:srgbClr val="FF0000"/>
                </a:solidFill>
              </a:rPr>
              <a:t> </a:t>
            </a:r>
            <a:r>
              <a:rPr lang="en-US" sz="5400" b="1" dirty="0" err="1">
                <a:solidFill>
                  <a:srgbClr val="FF0000"/>
                </a:solidFill>
              </a:rPr>
              <a:t>động</a:t>
            </a:r>
            <a:endParaRPr lang="en-US" sz="5400" b="1" dirty="0">
              <a:solidFill>
                <a:srgbClr val="FF0000"/>
              </a:solidFill>
            </a:endParaRPr>
          </a:p>
        </p:txBody>
      </p:sp>
    </p:spTree>
    <p:extLst>
      <p:ext uri="{BB962C8B-B14F-4D97-AF65-F5344CB8AC3E}">
        <p14:creationId xmlns:p14="http://schemas.microsoft.com/office/powerpoint/2010/main" val="665579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ọc sinh lớp Hai chăm ngoan (Hát theo bài hát mẫu SGK lớp 2 NXBGD)">
            <a:hlinkClick r:id="" action="ppaction://media"/>
            <a:extLst>
              <a:ext uri="{FF2B5EF4-FFF2-40B4-BE49-F238E27FC236}">
                <a16:creationId xmlns:a16="http://schemas.microsoft.com/office/drawing/2014/main" id="{D7DD3857-6EC2-4C4C-BD32-CA0564BD1AF4}"/>
              </a:ext>
            </a:extLst>
          </p:cNvPr>
          <p:cNvPicPr>
            <a:picLocks noChangeAspect="1"/>
          </p:cNvPicPr>
          <p:nvPr>
            <a:videoFile r:link="rId1"/>
            <p:extLst>
              <p:ext uri="{DAA4B4D4-6D71-4841-9C94-3DE7FCFB9230}">
                <p14:media xmlns:p14="http://schemas.microsoft.com/office/powerpoint/2010/main" r:embed="rId2">
                  <p14:trim end="83035"/>
                </p14:media>
              </p:ext>
            </p:extLst>
          </p:nvPr>
        </p:nvPicPr>
        <p:blipFill>
          <a:blip r:embed="rId4"/>
          <a:stretch>
            <a:fillRect/>
          </a:stretch>
        </p:blipFill>
        <p:spPr>
          <a:xfrm>
            <a:off x="0" y="642938"/>
            <a:ext cx="7001797" cy="3909417"/>
          </a:xfrm>
          <a:prstGeom prst="rect">
            <a:avLst/>
          </a:prstGeom>
        </p:spPr>
      </p:pic>
    </p:spTree>
    <p:extLst>
      <p:ext uri="{BB962C8B-B14F-4D97-AF65-F5344CB8AC3E}">
        <p14:creationId xmlns:p14="http://schemas.microsoft.com/office/powerpoint/2010/main" val="27693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26E02-224B-46F5-9B49-2556E65B127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399494" y="1073936"/>
            <a:ext cx="4494410" cy="3388734"/>
          </a:xfrm>
          <a:prstGeom prst="rect">
            <a:avLst/>
          </a:prstGeom>
        </p:spPr>
      </p:pic>
      <p:sp>
        <p:nvSpPr>
          <p:cNvPr id="3" name="TextBox 2">
            <a:extLst>
              <a:ext uri="{FF2B5EF4-FFF2-40B4-BE49-F238E27FC236}">
                <a16:creationId xmlns:a16="http://schemas.microsoft.com/office/drawing/2014/main" id="{9F278260-FFCE-492B-930D-7A39236C34FF}"/>
              </a:ext>
            </a:extLst>
          </p:cNvPr>
          <p:cNvSpPr txBox="1"/>
          <p:nvPr/>
        </p:nvSpPr>
        <p:spPr>
          <a:xfrm>
            <a:off x="924220" y="205662"/>
            <a:ext cx="6470494" cy="539378"/>
          </a:xfrm>
          <a:prstGeom prst="rect">
            <a:avLst/>
          </a:prstGeom>
          <a:noFill/>
        </p:spPr>
        <p:txBody>
          <a:bodyPr wrap="square" rtlCol="0">
            <a:spAutoFit/>
          </a:bodyPr>
          <a:lstStyle/>
          <a:p>
            <a:pPr>
              <a:lnSpc>
                <a:spcPct val="150000"/>
              </a:lnSpc>
            </a:pPr>
            <a:r>
              <a:rPr lang="vi-VN" sz="2200" b="1" dirty="0">
                <a:latin typeface="Times New Roman" panose="02020603050405020304" pitchFamily="18" charset="0"/>
                <a:cs typeface="Times New Roman" panose="02020603050405020304" pitchFamily="18" charset="0"/>
              </a:rPr>
              <a:t>Đoán xem các bạn nhỏ trong tranh đang </a:t>
            </a:r>
            <a:r>
              <a:rPr lang="vi-VN" sz="2200" b="1" dirty="0" err="1">
                <a:latin typeface="Times New Roman" panose="02020603050405020304" pitchFamily="18" charset="0"/>
                <a:cs typeface="Times New Roman" panose="02020603050405020304" pitchFamily="18" charset="0"/>
              </a:rPr>
              <a:t>nói</a:t>
            </a:r>
            <a:r>
              <a:rPr lang="vi-VN" sz="2200" b="1" dirty="0">
                <a:latin typeface="Times New Roman" panose="02020603050405020304" pitchFamily="18" charset="0"/>
                <a:cs typeface="Times New Roman" panose="02020603050405020304" pitchFamily="18" charset="0"/>
              </a:rPr>
              <a:t> </a:t>
            </a:r>
            <a:r>
              <a:rPr lang="vi-VN" sz="2200" b="1" dirty="0" err="1">
                <a:latin typeface="Times New Roman" panose="02020603050405020304" pitchFamily="18" charset="0"/>
                <a:cs typeface="Times New Roman" panose="02020603050405020304" pitchFamily="18" charset="0"/>
              </a:rPr>
              <a:t>gì</a:t>
            </a:r>
            <a:r>
              <a:rPr lang="en-US" sz="2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99BB4A3-46EC-4904-84FF-62A889B406FD}"/>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8953" y="271638"/>
            <a:ext cx="695814" cy="366713"/>
          </a:xfrm>
          <a:prstGeom prst="rect">
            <a:avLst/>
          </a:prstGeom>
        </p:spPr>
      </p:pic>
    </p:spTree>
    <p:extLst>
      <p:ext uri="{BB962C8B-B14F-4D97-AF65-F5344CB8AC3E}">
        <p14:creationId xmlns:p14="http://schemas.microsoft.com/office/powerpoint/2010/main" val="975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0872C-D8A3-4A7F-9E85-000BF32829FE}"/>
              </a:ext>
            </a:extLst>
          </p:cNvPr>
          <p:cNvSpPr txBox="1"/>
          <p:nvPr/>
        </p:nvSpPr>
        <p:spPr>
          <a:xfrm>
            <a:off x="1585291" y="1133060"/>
            <a:ext cx="3687417" cy="2123658"/>
          </a:xfrm>
          <a:prstGeom prst="rect">
            <a:avLst/>
          </a:prstGeom>
          <a:noFill/>
        </p:spPr>
        <p:txBody>
          <a:bodyPr wrap="square" rtlCol="0">
            <a:spAutoFit/>
          </a:bodyPr>
          <a:lstStyle/>
          <a:p>
            <a:pPr algn="ctr"/>
            <a:r>
              <a:rPr lang="en-US" sz="6600" b="1" dirty="0" err="1">
                <a:solidFill>
                  <a:srgbClr val="FF0000"/>
                </a:solidFill>
              </a:rPr>
              <a:t>Tiết</a:t>
            </a:r>
            <a:r>
              <a:rPr lang="en-US" sz="6600" b="1" dirty="0">
                <a:solidFill>
                  <a:srgbClr val="FF0000"/>
                </a:solidFill>
              </a:rPr>
              <a:t> 1- 2 </a:t>
            </a:r>
          </a:p>
          <a:p>
            <a:pPr algn="ctr"/>
            <a:r>
              <a:rPr lang="en-US" sz="6600" b="1" dirty="0">
                <a:solidFill>
                  <a:srgbClr val="FF0000"/>
                </a:solidFill>
              </a:rPr>
              <a:t>ĐỌC</a:t>
            </a:r>
          </a:p>
        </p:txBody>
      </p:sp>
    </p:spTree>
    <p:extLst>
      <p:ext uri="{BB962C8B-B14F-4D97-AF65-F5344CB8AC3E}">
        <p14:creationId xmlns:p14="http://schemas.microsoft.com/office/powerpoint/2010/main" val="162975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478957" y="975072"/>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581706" y="174824"/>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720540" y="50935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408011" y="2175064"/>
            <a:ext cx="2625058" cy="2562057"/>
          </a:xfrm>
          <a:prstGeom prst="rect">
            <a:avLst/>
          </a:prstGeom>
        </p:spPr>
      </p:pic>
      <p:sp>
        <p:nvSpPr>
          <p:cNvPr id="7" name="TextBox 6">
            <a:extLst>
              <a:ext uri="{FF2B5EF4-FFF2-40B4-BE49-F238E27FC236}">
                <a16:creationId xmlns:a16="http://schemas.microsoft.com/office/drawing/2014/main" id="{DCF2D411-EBC8-45A1-8EA3-AEE9CFBB13EA}"/>
              </a:ext>
            </a:extLst>
          </p:cNvPr>
          <p:cNvSpPr txBox="1"/>
          <p:nvPr/>
        </p:nvSpPr>
        <p:spPr>
          <a:xfrm>
            <a:off x="4833870" y="210456"/>
            <a:ext cx="1648016" cy="461665"/>
          </a:xfrm>
          <a:prstGeom prst="rect">
            <a:avLst/>
          </a:prstGeom>
          <a:solidFill>
            <a:schemeClr val="accent1">
              <a:lumMod val="60000"/>
              <a:lumOff val="40000"/>
            </a:schemeClr>
          </a:solidFill>
        </p:spPr>
        <p:txBody>
          <a:bodyPr wrap="square" rtlCol="0">
            <a:spAutoFit/>
          </a:bodyPr>
          <a:lstStyle/>
          <a:p>
            <a:r>
              <a:rPr lang="vi-VN" sz="2400" b="1" dirty="0">
                <a:solidFill>
                  <a:srgbClr val="FF0000"/>
                </a:solidFill>
              </a:rPr>
              <a:t>ĐỌC MẪU</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2826247" y="1841482"/>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Hà</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Nội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2826247" y="2306659"/>
            <a:ext cx="1556910"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ea typeface="+mn-ea"/>
                <a:cs typeface="Times New Roman" panose="02020603050405020304" pitchFamily="18" charset="0"/>
              </a:rPr>
              <a:t>Lá</a:t>
            </a:r>
            <a:r>
              <a:rPr lang="en-US" sz="2250" kern="1200" dirty="0">
                <a:solidFill>
                  <a:prstClr val="black"/>
                </a:solidFill>
                <a:latin typeface="Times New Roman" panose="02020603050405020304" pitchFamily="18" charset="0"/>
                <a:ea typeface="+mn-ea"/>
                <a:cs typeface="Times New Roman" panose="02020603050405020304" pitchFamily="18" charset="0"/>
              </a:rPr>
              <a:t> </a:t>
            </a:r>
            <a:r>
              <a:rPr lang="en-US" sz="2250" kern="1200" dirty="0" err="1">
                <a:solidFill>
                  <a:prstClr val="black"/>
                </a:solidFill>
                <a:latin typeface="Times New Roman" panose="02020603050405020304" pitchFamily="18" charset="0"/>
                <a:ea typeface="+mn-ea"/>
                <a:cs typeface="Times New Roman" panose="02020603050405020304" pitchFamily="18" charset="0"/>
              </a:rPr>
              <a:t>cờ</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80474" y="602076"/>
            <a:ext cx="1592036" cy="144307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1641916" y="837343"/>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từ</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C4EBE655-4055-4458-8D00-A2E6066EC27A}"/>
              </a:ext>
            </a:extLst>
          </p:cNvPr>
          <p:cNvSpPr txBox="1"/>
          <p:nvPr/>
        </p:nvSpPr>
        <p:spPr>
          <a:xfrm>
            <a:off x="2826246" y="2809162"/>
            <a:ext cx="1685033" cy="438582"/>
          </a:xfrm>
          <a:prstGeom prst="rect">
            <a:avLst/>
          </a:prstGeom>
          <a:noFill/>
        </p:spPr>
        <p:txBody>
          <a:bodyPr wrap="square" rtlCol="0">
            <a:spAutoFit/>
          </a:bodyPr>
          <a:lstStyle/>
          <a:p>
            <a:pPr defTabSz="514350">
              <a:buClrTx/>
              <a:defRPr/>
            </a:pPr>
            <a:r>
              <a:rPr lang="en-US" sz="2250" kern="1200" dirty="0" err="1">
                <a:solidFill>
                  <a:prstClr val="black"/>
                </a:solidFill>
                <a:latin typeface="Times New Roman" panose="02020603050405020304" pitchFamily="18" charset="0"/>
                <a:cs typeface="Times New Roman" panose="02020603050405020304" pitchFamily="18" charset="0"/>
              </a:rPr>
              <a:t>Nền</a:t>
            </a:r>
            <a:r>
              <a:rPr lang="en-US" sz="2250" kern="1200" dirty="0">
                <a:solidFill>
                  <a:prstClr val="black"/>
                </a:solidFill>
                <a:latin typeface="Times New Roman" panose="02020603050405020304" pitchFamily="18" charset="0"/>
                <a:cs typeface="Times New Roman" panose="02020603050405020304" pitchFamily="18" charset="0"/>
              </a:rPr>
              <a:t> </a:t>
            </a:r>
            <a:r>
              <a:rPr lang="en-US" sz="2250" kern="1200" dirty="0" err="1">
                <a:solidFill>
                  <a:prstClr val="black"/>
                </a:solidFill>
                <a:latin typeface="Times New Roman" panose="02020603050405020304" pitchFamily="18" charset="0"/>
                <a:cs typeface="Times New Roman" panose="02020603050405020304" pitchFamily="18" charset="0"/>
              </a:rPr>
              <a:t>đỏ</a:t>
            </a:r>
            <a:endParaRPr lang="en-US" sz="2250" kern="12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AD09ED3-8744-471C-A237-95B7DE03402B}"/>
              </a:ext>
            </a:extLst>
          </p:cNvPr>
          <p:cNvSpPr txBox="1"/>
          <p:nvPr/>
        </p:nvSpPr>
        <p:spPr>
          <a:xfrm>
            <a:off x="2826246" y="3311665"/>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Đất</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nước</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846BF6E-482E-422A-A0F8-9DA4D1A95D94}"/>
              </a:ext>
            </a:extLst>
          </p:cNvPr>
          <p:cNvSpPr txBox="1"/>
          <p:nvPr/>
        </p:nvSpPr>
        <p:spPr>
          <a:xfrm>
            <a:off x="4240932" y="1959060"/>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Việt</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Nam</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846BF6E-482E-422A-A0F8-9DA4D1A95D94}"/>
              </a:ext>
            </a:extLst>
          </p:cNvPr>
          <p:cNvSpPr txBox="1"/>
          <p:nvPr/>
        </p:nvSpPr>
        <p:spPr>
          <a:xfrm>
            <a:off x="4312045" y="2465392"/>
            <a:ext cx="1685033" cy="438582"/>
          </a:xfrm>
          <a:prstGeom prst="rect">
            <a:avLst/>
          </a:prstGeom>
          <a:noFill/>
        </p:spPr>
        <p:txBody>
          <a:bodyPr wrap="square" rtlCol="0">
            <a:spAutoFit/>
          </a:bodyPr>
          <a:lstStyle/>
          <a:p>
            <a:pPr defTabSz="514350">
              <a:buClrTx/>
              <a:defRPr/>
            </a:pP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Lễ</a:t>
            </a:r>
            <a:r>
              <a:rPr lang="en-US" sz="2250" kern="1200" dirty="0" smtClean="0">
                <a:solidFill>
                  <a:prstClr val="black"/>
                </a:solidFill>
                <a:latin typeface="Times New Roman" panose="02020603050405020304" pitchFamily="18" charset="0"/>
                <a:ea typeface="+mn-ea"/>
                <a:cs typeface="Times New Roman" panose="02020603050405020304" pitchFamily="18" charset="0"/>
              </a:rPr>
              <a:t> </a:t>
            </a:r>
            <a:r>
              <a:rPr lang="en-US" sz="2250" kern="1200" dirty="0" err="1" smtClean="0">
                <a:solidFill>
                  <a:prstClr val="black"/>
                </a:solidFill>
                <a:latin typeface="Times New Roman" panose="02020603050405020304" pitchFamily="18" charset="0"/>
                <a:ea typeface="+mn-ea"/>
                <a:cs typeface="Times New Roman" panose="02020603050405020304" pitchFamily="18" charset="0"/>
              </a:rPr>
              <a:t>hội</a:t>
            </a:r>
            <a:endParaRPr lang="en-US" sz="2250" kern="1200"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7"/>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grpId="0" nodeType="clickEffect">
                                  <p:stCondLst>
                                    <p:cond delay="0"/>
                                  </p:stCondLst>
                                  <p:iterate type="lt">
                                    <p:tmAbs val="25"/>
                                  </p:iterate>
                                  <p:childTnLst>
                                    <p:set>
                                      <p:cBhvr override="childStyle">
                                        <p:cTn id="14" dur="indefinite"/>
                                        <p:tgtEl>
                                          <p:spTgt spid="12"/>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0" nodeType="click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grpId="0" nodeType="clickEffect">
                                  <p:stCondLst>
                                    <p:cond delay="0"/>
                                  </p:stCondLst>
                                  <p:iterate type="lt">
                                    <p:tmAbs val="25"/>
                                  </p:iterate>
                                  <p:childTnLst>
                                    <p:set>
                                      <p:cBhvr override="childStyle">
                                        <p:cTn id="22" dur="indefinite"/>
                                        <p:tgtEl>
                                          <p:spTgt spid="8"/>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grpId="0" nodeType="clickEffect">
                                  <p:stCondLst>
                                    <p:cond delay="0"/>
                                  </p:stCondLst>
                                  <p:iterate type="lt">
                                    <p:tmAbs val="25"/>
                                  </p:iterate>
                                  <p:childTnLst>
                                    <p:set>
                                      <p:cBhvr override="childStyle">
                                        <p:cTn id="26"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408784" y="213051"/>
            <a:ext cx="1204847" cy="1092113"/>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1613631" y="527951"/>
            <a:ext cx="3909034" cy="618782"/>
          </a:xfrm>
          <a:prstGeom prst="roundRect">
            <a:avLst/>
          </a:prstGeom>
          <a:solidFill>
            <a:schemeClr val="accent6">
              <a:lumMod val="75000"/>
            </a:schemeClr>
          </a:solidFill>
          <a:ln w="25400" cap="flat" cmpd="sng" algn="ctr">
            <a:noFill/>
            <a:prstDash val="solid"/>
          </a:ln>
          <a:effectLst/>
        </p:spPr>
        <p:txBody>
          <a:bodyPr rtlCol="0" anchor="ctr"/>
          <a:lstStyle/>
          <a:p>
            <a:pPr algn="ctr" defTabSz="514350">
              <a:buClrTx/>
              <a:defRPr/>
            </a:pPr>
            <a:r>
              <a:rPr lang="en-US" sz="3375" dirty="0" err="1">
                <a:solidFill>
                  <a:srgbClr val="F2F2E9"/>
                </a:solidFill>
                <a:latin typeface="Times New Roman" panose="02020603050405020304" pitchFamily="18" charset="0"/>
                <a:ea typeface="+mn-ea"/>
                <a:cs typeface="Times New Roman" panose="02020603050405020304" pitchFamily="18" charset="0"/>
              </a:rPr>
              <a:t>Luyện</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đọc</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câu</a:t>
            </a:r>
            <a:r>
              <a:rPr lang="en-US" sz="3375" dirty="0">
                <a:solidFill>
                  <a:srgbClr val="F2F2E9"/>
                </a:solidFill>
                <a:latin typeface="Times New Roman" panose="02020603050405020304" pitchFamily="18" charset="0"/>
                <a:ea typeface="+mn-ea"/>
                <a:cs typeface="Times New Roman" panose="02020603050405020304" pitchFamily="18" charset="0"/>
              </a:rPr>
              <a:t> </a:t>
            </a:r>
            <a:r>
              <a:rPr lang="en-US" sz="3375" dirty="0" err="1">
                <a:solidFill>
                  <a:srgbClr val="F2F2E9"/>
                </a:solidFill>
                <a:latin typeface="Times New Roman" panose="02020603050405020304" pitchFamily="18" charset="0"/>
                <a:ea typeface="+mn-ea"/>
                <a:cs typeface="Times New Roman" panose="02020603050405020304" pitchFamily="18" charset="0"/>
              </a:rPr>
              <a:t>khó</a:t>
            </a:r>
            <a:endParaRPr lang="en-US" sz="3375" dirty="0">
              <a:solidFill>
                <a:srgbClr val="F2F2E9"/>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8067CAC-FBEB-4D4A-9F81-8EEE1FFAA7CC}"/>
              </a:ext>
            </a:extLst>
          </p:cNvPr>
          <p:cNvSpPr txBox="1"/>
          <p:nvPr/>
        </p:nvSpPr>
        <p:spPr>
          <a:xfrm>
            <a:off x="408783" y="1602254"/>
            <a:ext cx="6141103" cy="1938992"/>
          </a:xfrm>
          <a:prstGeom prst="rect">
            <a:avLst/>
          </a:prstGeom>
          <a:noFill/>
        </p:spPr>
        <p:txBody>
          <a:bodyPr wrap="square">
            <a:spAutoFit/>
          </a:bodyPr>
          <a:lstStyle/>
          <a:p>
            <a:pPr indent="171450" algn="just"/>
            <a:r>
              <a:rPr lang="vi-VN" sz="2400" dirty="0">
                <a:latin typeface="UTM Avo" panose="02040603050506020204" pitchFamily="18" charset="0"/>
              </a:rPr>
              <a:t>  </a:t>
            </a:r>
            <a:r>
              <a:rPr lang="vi-VN" sz="2400" dirty="0" err="1">
                <a:latin typeface="UTM Avo" panose="02040603050506020204" pitchFamily="18" charset="0"/>
              </a:rPr>
              <a:t>Việt</a:t>
            </a:r>
            <a:r>
              <a:rPr lang="vi-VN" sz="2400" dirty="0">
                <a:latin typeface="UTM Avo" panose="02040603050506020204" pitchFamily="18" charset="0"/>
              </a:rPr>
              <a:t> Nam </a:t>
            </a:r>
            <a:r>
              <a:rPr lang="vi-VN" sz="2400" dirty="0" err="1">
                <a:latin typeface="UTM Avo" panose="02040603050506020204" pitchFamily="18" charset="0"/>
              </a:rPr>
              <a:t>có</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a:t>
            </a:r>
            <a:r>
              <a:rPr lang="vi-VN" sz="2400" dirty="0" err="1">
                <a:latin typeface="UTM Avo" panose="02040603050506020204" pitchFamily="18" charset="0"/>
              </a:rPr>
              <a:t>vị</a:t>
            </a:r>
            <a:r>
              <a:rPr lang="vi-VN" sz="2400" dirty="0">
                <a:latin typeface="UTM Avo" panose="02040603050506020204" pitchFamily="18" charset="0"/>
              </a:rPr>
              <a:t> anh </a:t>
            </a:r>
            <a:r>
              <a:rPr lang="vi-VN" sz="2400" dirty="0" err="1">
                <a:latin typeface="UTM Avo" panose="02040603050506020204" pitchFamily="18" charset="0"/>
              </a:rPr>
              <a:t>hùng</a:t>
            </a:r>
            <a:r>
              <a:rPr lang="vi-VN" sz="2400" dirty="0">
                <a:latin typeface="UTM Avo" panose="02040603050506020204" pitchFamily="18" charset="0"/>
              </a:rPr>
              <a:t> </a:t>
            </a:r>
            <a:r>
              <a:rPr lang="vi-VN" sz="2400" dirty="0" err="1">
                <a:latin typeface="UTM Avo" panose="02040603050506020204" pitchFamily="18" charset="0"/>
              </a:rPr>
              <a:t>có</a:t>
            </a:r>
            <a:r>
              <a:rPr lang="vi-VN" sz="2400" dirty="0">
                <a:latin typeface="UTM Avo" panose="02040603050506020204" pitchFamily="18" charset="0"/>
              </a:rPr>
              <a:t> công </a:t>
            </a:r>
            <a:r>
              <a:rPr lang="vi-VN" sz="2400" dirty="0" err="1">
                <a:latin typeface="UTM Avo" panose="02040603050506020204" pitchFamily="18" charset="0"/>
              </a:rPr>
              <a:t>lớn</a:t>
            </a:r>
            <a:r>
              <a:rPr lang="vi-VN" sz="2400" dirty="0">
                <a:latin typeface="UTM Avo" panose="02040603050506020204" pitchFamily="18" charset="0"/>
              </a:rPr>
              <a:t> </a:t>
            </a:r>
            <a:r>
              <a:rPr lang="vi-VN" sz="2400" dirty="0" err="1">
                <a:latin typeface="UTM Avo" panose="02040603050506020204" pitchFamily="18" charset="0"/>
              </a:rPr>
              <a:t>với</a:t>
            </a:r>
            <a:r>
              <a:rPr lang="vi-VN" sz="2400" dirty="0">
                <a:latin typeface="UTM Avo" panose="02040603050506020204" pitchFamily="18" charset="0"/>
              </a:rPr>
              <a:t> </a:t>
            </a:r>
            <a:r>
              <a:rPr lang="vi-VN" sz="2400" dirty="0" err="1">
                <a:latin typeface="UTM Avo" panose="02040603050506020204" pitchFamily="18" charset="0"/>
              </a:rPr>
              <a:t>đất</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như </a:t>
            </a:r>
            <a:r>
              <a:rPr lang="vi-VN" sz="2400" b="1" dirty="0">
                <a:solidFill>
                  <a:srgbClr val="00B050"/>
                </a:solidFill>
                <a:latin typeface="UTM Avo" panose="02040603050506020204" pitchFamily="18" charset="0"/>
              </a:rPr>
              <a:t>Hai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Trưng, </a:t>
            </a:r>
            <a:r>
              <a:rPr lang="vi-VN" sz="2400" b="1" dirty="0" err="1">
                <a:solidFill>
                  <a:srgbClr val="00B050"/>
                </a:solidFill>
                <a:latin typeface="UTM Avo" panose="02040603050506020204" pitchFamily="18" charset="0"/>
              </a:rPr>
              <a:t>Bà</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Triệu</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Trần</a:t>
            </a:r>
            <a:r>
              <a:rPr lang="vi-VN" sz="2400" b="1" dirty="0">
                <a:solidFill>
                  <a:srgbClr val="00B050"/>
                </a:solidFill>
                <a:latin typeface="UTM Avo" panose="02040603050506020204" pitchFamily="18" charset="0"/>
              </a:rPr>
              <a:t> Hưng </a:t>
            </a:r>
            <a:r>
              <a:rPr lang="vi-VN" sz="2400" b="1" dirty="0" err="1">
                <a:solidFill>
                  <a:srgbClr val="00B050"/>
                </a:solidFill>
                <a:latin typeface="UTM Avo" panose="02040603050506020204" pitchFamily="18" charset="0"/>
              </a:rPr>
              <a:t>Đạo</a:t>
            </a:r>
            <a:r>
              <a:rPr lang="vi-VN" sz="2400" b="1" dirty="0">
                <a:solidFill>
                  <a:srgbClr val="00B050"/>
                </a:solidFill>
                <a:latin typeface="UTM Avo" panose="02040603050506020204" pitchFamily="18" charset="0"/>
              </a:rPr>
              <a:t>, Quang Trung, </a:t>
            </a:r>
            <a:r>
              <a:rPr lang="vi-VN" sz="2400" b="1" dirty="0" err="1">
                <a:solidFill>
                  <a:srgbClr val="00B050"/>
                </a:solidFill>
                <a:latin typeface="UTM Avo" panose="02040603050506020204" pitchFamily="18" charset="0"/>
              </a:rPr>
              <a:t>Hồ</a:t>
            </a:r>
            <a:r>
              <a:rPr lang="vi-VN" sz="2400" b="1" dirty="0">
                <a:solidFill>
                  <a:srgbClr val="00B050"/>
                </a:solidFill>
                <a:latin typeface="UTM Avo" panose="02040603050506020204" pitchFamily="18" charset="0"/>
              </a:rPr>
              <a:t> </a:t>
            </a:r>
            <a:r>
              <a:rPr lang="vi-VN" sz="2400" b="1" dirty="0" err="1">
                <a:solidFill>
                  <a:srgbClr val="00B050"/>
                </a:solidFill>
                <a:latin typeface="UTM Avo" panose="02040603050506020204" pitchFamily="18" charset="0"/>
              </a:rPr>
              <a:t>Chí</a:t>
            </a:r>
            <a:r>
              <a:rPr lang="vi-VN" sz="2400" b="1" dirty="0">
                <a:solidFill>
                  <a:srgbClr val="00B050"/>
                </a:solidFill>
                <a:latin typeface="UTM Avo" panose="02040603050506020204" pitchFamily="18" charset="0"/>
              </a:rPr>
              <a:t> Minh</a:t>
            </a:r>
            <a:r>
              <a:rPr lang="vi-VN" sz="2400" dirty="0">
                <a:latin typeface="UTM Avo" panose="02040603050506020204" pitchFamily="18" charset="0"/>
              </a:rPr>
              <a:t>,... </a:t>
            </a:r>
            <a:r>
              <a:rPr lang="vi-VN" sz="2400" dirty="0" err="1">
                <a:latin typeface="UTM Avo" panose="02040603050506020204" pitchFamily="18" charset="0"/>
              </a:rPr>
              <a:t>Những</a:t>
            </a:r>
            <a:r>
              <a:rPr lang="vi-VN" sz="2400" dirty="0">
                <a:latin typeface="UTM Avo" panose="02040603050506020204" pitchFamily="18" charset="0"/>
              </a:rPr>
              <a:t> con </a:t>
            </a:r>
            <a:r>
              <a:rPr lang="vi-VN" sz="2400" dirty="0" err="1">
                <a:latin typeface="UTM Avo" panose="02040603050506020204" pitchFamily="18" charset="0"/>
              </a:rPr>
              <a:t>người</a:t>
            </a:r>
            <a:r>
              <a:rPr lang="vi-VN" sz="2400" dirty="0">
                <a:latin typeface="UTM Avo" panose="02040603050506020204" pitchFamily="18" charset="0"/>
              </a:rPr>
              <a:t> </a:t>
            </a:r>
            <a:r>
              <a:rPr lang="vi-VN" sz="2400" dirty="0" err="1">
                <a:latin typeface="UTM Avo" panose="02040603050506020204" pitchFamily="18" charset="0"/>
              </a:rPr>
              <a:t>ấy</a:t>
            </a:r>
            <a:r>
              <a:rPr lang="vi-VN" sz="2400" dirty="0">
                <a:latin typeface="UTM Avo" panose="02040603050506020204" pitchFamily="18" charset="0"/>
              </a:rPr>
              <a:t> </a:t>
            </a:r>
            <a:r>
              <a:rPr lang="vi-VN" sz="2400" dirty="0" err="1">
                <a:latin typeface="UTM Avo" panose="02040603050506020204" pitchFamily="18" charset="0"/>
              </a:rPr>
              <a:t>đã</a:t>
            </a:r>
            <a:r>
              <a:rPr lang="vi-VN" sz="2400" dirty="0">
                <a:latin typeface="UTM Avo" panose="02040603050506020204" pitchFamily="18" charset="0"/>
              </a:rPr>
              <a:t> </a:t>
            </a:r>
            <a:r>
              <a:rPr lang="vi-VN" sz="2400" dirty="0" err="1">
                <a:latin typeface="UTM Avo" panose="02040603050506020204" pitchFamily="18" charset="0"/>
              </a:rPr>
              <a:t>làm</a:t>
            </a:r>
            <a:r>
              <a:rPr lang="vi-VN" sz="2400" dirty="0">
                <a:latin typeface="UTM Avo" panose="02040603050506020204" pitchFamily="18" charset="0"/>
              </a:rPr>
              <a:t> </a:t>
            </a:r>
            <a:r>
              <a:rPr lang="vi-VN" sz="2400" b="1" dirty="0" err="1">
                <a:solidFill>
                  <a:srgbClr val="FF0000"/>
                </a:solidFill>
                <a:latin typeface="UTM Avo" panose="02040603050506020204" pitchFamily="18" charset="0"/>
              </a:rPr>
              <a:t>rạng</a:t>
            </a:r>
            <a:r>
              <a:rPr lang="vi-VN" sz="2400" b="1" dirty="0">
                <a:solidFill>
                  <a:srgbClr val="FF0000"/>
                </a:solidFill>
                <a:latin typeface="UTM Avo" panose="02040603050506020204" pitchFamily="18" charset="0"/>
              </a:rPr>
              <a:t> danh </a:t>
            </a:r>
            <a:r>
              <a:rPr lang="vi-VN" sz="2400" dirty="0" err="1">
                <a:latin typeface="UTM Avo" panose="02040603050506020204" pitchFamily="18" charset="0"/>
              </a:rPr>
              <a:t>lịch</a:t>
            </a:r>
            <a:r>
              <a:rPr lang="vi-VN" sz="2400" dirty="0">
                <a:latin typeface="UTM Avo" panose="02040603050506020204" pitchFamily="18" charset="0"/>
              </a:rPr>
              <a:t> </a:t>
            </a:r>
            <a:r>
              <a:rPr lang="vi-VN" sz="2400" dirty="0" err="1">
                <a:latin typeface="UTM Avo" panose="02040603050506020204" pitchFamily="18" charset="0"/>
              </a:rPr>
              <a:t>sử</a:t>
            </a:r>
            <a:r>
              <a:rPr lang="vi-VN" sz="2400" dirty="0">
                <a:latin typeface="UTM Avo" panose="02040603050506020204" pitchFamily="18" charset="0"/>
              </a:rPr>
              <a:t> </a:t>
            </a:r>
            <a:r>
              <a:rPr lang="vi-VN" sz="2400" dirty="0" err="1">
                <a:latin typeface="UTM Avo" panose="02040603050506020204" pitchFamily="18" charset="0"/>
              </a:rPr>
              <a:t>nước</a:t>
            </a:r>
            <a:r>
              <a:rPr lang="vi-VN" sz="2400" dirty="0">
                <a:latin typeface="UTM Avo" panose="02040603050506020204" pitchFamily="18" charset="0"/>
              </a:rPr>
              <a:t> </a:t>
            </a:r>
            <a:r>
              <a:rPr lang="vi-VN" sz="2400" dirty="0" err="1">
                <a:latin typeface="UTM Avo" panose="02040603050506020204" pitchFamily="18" charset="0"/>
              </a:rPr>
              <a:t>nhà</a:t>
            </a:r>
            <a:r>
              <a:rPr lang="vi-VN" sz="2400" dirty="0">
                <a:latin typeface="UTM Avo" panose="02040603050506020204" pitchFamily="18" charset="0"/>
              </a:rPr>
              <a:t>.</a:t>
            </a:r>
          </a:p>
        </p:txBody>
      </p:sp>
      <p:cxnSp>
        <p:nvCxnSpPr>
          <p:cNvPr id="4" name="Straight Connector 3">
            <a:extLst>
              <a:ext uri="{FF2B5EF4-FFF2-40B4-BE49-F238E27FC236}">
                <a16:creationId xmlns:a16="http://schemas.microsoft.com/office/drawing/2014/main" id="{2F43636E-8DEF-461D-B98F-1131A72477EB}"/>
              </a:ext>
            </a:extLst>
          </p:cNvPr>
          <p:cNvCxnSpPr>
            <a:cxnSpLocks/>
          </p:cNvCxnSpPr>
          <p:nvPr/>
        </p:nvCxnSpPr>
        <p:spPr>
          <a:xfrm flipH="1">
            <a:off x="5156357" y="2057399"/>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35A2F2F8-9B76-4373-B4D9-E88B3E2EB57E}"/>
              </a:ext>
            </a:extLst>
          </p:cNvPr>
          <p:cNvCxnSpPr>
            <a:cxnSpLocks/>
          </p:cNvCxnSpPr>
          <p:nvPr/>
        </p:nvCxnSpPr>
        <p:spPr>
          <a:xfrm flipH="1">
            <a:off x="1504300"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DE4DB39B-0A27-4E2D-AE46-A3A7F06DDEB2}"/>
              </a:ext>
            </a:extLst>
          </p:cNvPr>
          <p:cNvCxnSpPr>
            <a:cxnSpLocks/>
          </p:cNvCxnSpPr>
          <p:nvPr/>
        </p:nvCxnSpPr>
        <p:spPr>
          <a:xfrm flipH="1">
            <a:off x="3424668" y="2437570"/>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D9103D32-569B-4D65-9C5D-ACF9A4F42BD5}"/>
              </a:ext>
            </a:extLst>
          </p:cNvPr>
          <p:cNvCxnSpPr>
            <a:cxnSpLocks/>
          </p:cNvCxnSpPr>
          <p:nvPr/>
        </p:nvCxnSpPr>
        <p:spPr>
          <a:xfrm flipH="1">
            <a:off x="6496556" y="2466518"/>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3D4594C0-92FD-46CA-9BFC-1F3084C269DF}"/>
              </a:ext>
            </a:extLst>
          </p:cNvPr>
          <p:cNvCxnSpPr>
            <a:cxnSpLocks/>
          </p:cNvCxnSpPr>
          <p:nvPr/>
        </p:nvCxnSpPr>
        <p:spPr>
          <a:xfrm flipH="1">
            <a:off x="2736721" y="2803977"/>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73545DE3-B2EF-4A94-B101-0489148D9DA6}"/>
              </a:ext>
            </a:extLst>
          </p:cNvPr>
          <p:cNvCxnSpPr>
            <a:cxnSpLocks/>
          </p:cNvCxnSpPr>
          <p:nvPr/>
        </p:nvCxnSpPr>
        <p:spPr>
          <a:xfrm flipH="1">
            <a:off x="2521068" y="3177682"/>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nvGrpSpPr>
          <p:cNvPr id="2" name="Group 1">
            <a:extLst>
              <a:ext uri="{FF2B5EF4-FFF2-40B4-BE49-F238E27FC236}">
                <a16:creationId xmlns:a16="http://schemas.microsoft.com/office/drawing/2014/main" id="{BB98ED8A-3BE6-403F-B07E-900BB323FCAD}"/>
              </a:ext>
            </a:extLst>
          </p:cNvPr>
          <p:cNvGrpSpPr/>
          <p:nvPr/>
        </p:nvGrpSpPr>
        <p:grpSpPr>
          <a:xfrm>
            <a:off x="5302667" y="2803974"/>
            <a:ext cx="184719" cy="268357"/>
            <a:chOff x="5302667" y="2803974"/>
            <a:chExt cx="184719" cy="268357"/>
          </a:xfrm>
        </p:grpSpPr>
        <p:cxnSp>
          <p:nvCxnSpPr>
            <p:cNvPr id="23" name="Straight Connector 22">
              <a:extLst>
                <a:ext uri="{FF2B5EF4-FFF2-40B4-BE49-F238E27FC236}">
                  <a16:creationId xmlns:a16="http://schemas.microsoft.com/office/drawing/2014/main" id="{9CD12749-24D3-48B9-9EF6-7E81B323E651}"/>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56EDCEB-4CAA-4133-B13C-193F368EA57E}"/>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grpSp>
        <p:nvGrpSpPr>
          <p:cNvPr id="17" name="Group 16">
            <a:extLst>
              <a:ext uri="{FF2B5EF4-FFF2-40B4-BE49-F238E27FC236}">
                <a16:creationId xmlns:a16="http://schemas.microsoft.com/office/drawing/2014/main" id="{CB2AD3E3-D92E-4E1A-BF3E-EA0799A916EF}"/>
              </a:ext>
            </a:extLst>
          </p:cNvPr>
          <p:cNvGrpSpPr/>
          <p:nvPr/>
        </p:nvGrpSpPr>
        <p:grpSpPr>
          <a:xfrm>
            <a:off x="2036953" y="3541246"/>
            <a:ext cx="184719" cy="268357"/>
            <a:chOff x="5302667" y="2803974"/>
            <a:chExt cx="184719" cy="268357"/>
          </a:xfrm>
        </p:grpSpPr>
        <p:cxnSp>
          <p:nvCxnSpPr>
            <p:cNvPr id="19" name="Straight Connector 18">
              <a:extLst>
                <a:ext uri="{FF2B5EF4-FFF2-40B4-BE49-F238E27FC236}">
                  <a16:creationId xmlns:a16="http://schemas.microsoft.com/office/drawing/2014/main" id="{0DD5419B-CFD4-480B-BC30-261C2BF7B0BC}"/>
                </a:ext>
              </a:extLst>
            </p:cNvPr>
            <p:cNvCxnSpPr>
              <a:cxnSpLocks/>
            </p:cNvCxnSpPr>
            <p:nvPr/>
          </p:nvCxnSpPr>
          <p:spPr>
            <a:xfrm flipH="1">
              <a:off x="5378055"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F22D15A0-0A37-4B4F-8555-2A22CB81F2E0}"/>
                </a:ext>
              </a:extLst>
            </p:cNvPr>
            <p:cNvCxnSpPr>
              <a:cxnSpLocks/>
            </p:cNvCxnSpPr>
            <p:nvPr/>
          </p:nvCxnSpPr>
          <p:spPr>
            <a:xfrm flipH="1">
              <a:off x="5302667" y="2803974"/>
              <a:ext cx="109331" cy="268357"/>
            </a:xfrm>
            <a:prstGeom prst="line">
              <a:avLst/>
            </a:prstGeom>
            <a:ln>
              <a:solidFill>
                <a:schemeClr val="tx2">
                  <a:lumMod val="75000"/>
                </a:schemeClr>
              </a:solidFill>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3835</TotalTime>
  <Words>1135</Words>
  <Application>Microsoft Office PowerPoint</Application>
  <PresentationFormat>Custom</PresentationFormat>
  <Paragraphs>112</Paragraphs>
  <Slides>25</Slides>
  <Notes>2</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25</vt:i4>
      </vt:variant>
    </vt:vector>
  </HeadingPairs>
  <TitlesOfParts>
    <vt:vector size="44" baseType="lpstr">
      <vt:lpstr>.VnVogueH</vt:lpstr>
      <vt:lpstr>Kalam</vt:lpstr>
      <vt:lpstr>UTM Avo</vt:lpstr>
      <vt:lpstr>Montserrat</vt:lpstr>
      <vt:lpstr>UTM Charlotte</vt:lpstr>
      <vt:lpstr>UTM Cookies</vt:lpstr>
      <vt:lpstr>Calibri Light</vt:lpstr>
      <vt:lpstr>.VnTime</vt:lpstr>
      <vt:lpstr>Times New Roman</vt:lpstr>
      <vt:lpstr>Wingdings</vt:lpstr>
      <vt:lpstr>Calibri</vt:lpstr>
      <vt:lpstr>.VnHelvetInsH</vt:lpstr>
      <vt:lpstr>Arial</vt:lpstr>
      <vt:lpstr>Doodle Sketchbook by Slidesgo</vt:lpstr>
      <vt:lpstr>Custom Design</vt:lpstr>
      <vt:lpstr>Office Theme</vt:lpstr>
      <vt:lpstr>1_Office Theme</vt:lpstr>
      <vt:lpstr>1_Doodle Sketchbook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NHATMINH</cp:lastModifiedBy>
  <cp:revision>243</cp:revision>
  <dcterms:modified xsi:type="dcterms:W3CDTF">2023-04-26T08:56:34Z</dcterms:modified>
</cp:coreProperties>
</file>