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9"/>
  </p:notesMasterIdLst>
  <p:sldIdLst>
    <p:sldId id="542" r:id="rId3"/>
    <p:sldId id="524" r:id="rId4"/>
    <p:sldId id="263" r:id="rId5"/>
    <p:sldId id="277" r:id="rId6"/>
    <p:sldId id="265" r:id="rId7"/>
    <p:sldId id="285" r:id="rId8"/>
    <p:sldId id="288" r:id="rId9"/>
    <p:sldId id="289" r:id="rId10"/>
    <p:sldId id="260" r:id="rId11"/>
    <p:sldId id="528" r:id="rId12"/>
    <p:sldId id="296" r:id="rId13"/>
    <p:sldId id="529" r:id="rId14"/>
    <p:sldId id="298" r:id="rId15"/>
    <p:sldId id="531" r:id="rId16"/>
    <p:sldId id="300" r:id="rId17"/>
    <p:sldId id="5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000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78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1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93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01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9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99" r:id="rId18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24/5/2023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103265" y="1781495"/>
            <a:ext cx="8887496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Các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thầy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cô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giáo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về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dự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giờ</a:t>
            </a:r>
            <a:endParaRPr kumimoji="0" lang="en-US" sz="3600" b="1" i="0" u="none" strike="noStrike" kern="10" cap="none" spc="0" normalizeH="0" baseline="0" noProof="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9161" y="776035"/>
            <a:ext cx="97440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7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Nhiệt</a:t>
            </a:r>
            <a:r>
              <a:rPr kumimoji="0" lang="en-US" alt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vi-VN" sz="7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liệt</a:t>
            </a:r>
            <a:r>
              <a:rPr kumimoji="0" lang="en-US" alt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vi-VN" sz="7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</a:t>
            </a:r>
            <a:r>
              <a:rPr kumimoji="0" lang="en-US" alt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vi-VN" sz="7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mừng</a:t>
            </a:r>
            <a:endParaRPr kumimoji="0" lang="en-US" altLang="vi-VN" sz="1800" b="0" i="0" u="none" strike="noStrike" kern="1200" cap="none" spc="0" normalizeH="0" baseline="0" noProof="0">
              <a:ln>
                <a:noFill/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32-Point Star 2"/>
          <p:cNvSpPr>
            <a:spLocks noChangeArrowheads="1"/>
          </p:cNvSpPr>
          <p:nvPr/>
        </p:nvSpPr>
        <p:spPr bwMode="auto">
          <a:xfrm>
            <a:off x="10358438" y="1976364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32-Point Star 2"/>
          <p:cNvSpPr>
            <a:spLocks noChangeArrowheads="1"/>
          </p:cNvSpPr>
          <p:nvPr/>
        </p:nvSpPr>
        <p:spPr bwMode="auto">
          <a:xfrm>
            <a:off x="9448800" y="457200"/>
            <a:ext cx="609600" cy="4572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32-Point Star 2"/>
          <p:cNvSpPr>
            <a:spLocks noChangeArrowheads="1"/>
          </p:cNvSpPr>
          <p:nvPr/>
        </p:nvSpPr>
        <p:spPr bwMode="auto">
          <a:xfrm>
            <a:off x="5912110" y="380672"/>
            <a:ext cx="838200" cy="6858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32-Point Star 2"/>
          <p:cNvSpPr>
            <a:spLocks noChangeArrowheads="1"/>
          </p:cNvSpPr>
          <p:nvPr/>
        </p:nvSpPr>
        <p:spPr bwMode="auto">
          <a:xfrm>
            <a:off x="4114800" y="877618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32-Point Star 2"/>
          <p:cNvSpPr>
            <a:spLocks noChangeArrowheads="1"/>
          </p:cNvSpPr>
          <p:nvPr/>
        </p:nvSpPr>
        <p:spPr bwMode="auto">
          <a:xfrm>
            <a:off x="1062747" y="175260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C47B4D-048B-4C8B-8507-14695E420BF8}"/>
              </a:ext>
            </a:extLst>
          </p:cNvPr>
          <p:cNvSpPr txBox="1"/>
          <p:nvPr/>
        </p:nvSpPr>
        <p:spPr>
          <a:xfrm>
            <a:off x="2227761" y="268018"/>
            <a:ext cx="752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93C60D-3725-4218-B8A6-8F8DAC7B95BE}"/>
              </a:ext>
            </a:extLst>
          </p:cNvPr>
          <p:cNvSpPr txBox="1"/>
          <p:nvPr/>
        </p:nvSpPr>
        <p:spPr>
          <a:xfrm>
            <a:off x="3158993" y="4574104"/>
            <a:ext cx="6344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81F9080-099C-4136-B1FF-E96A9C6D5FDF}"/>
              </a:ext>
            </a:extLst>
          </p:cNvPr>
          <p:cNvSpPr txBox="1"/>
          <p:nvPr/>
        </p:nvSpPr>
        <p:spPr>
          <a:xfrm>
            <a:off x="2103265" y="5343545"/>
            <a:ext cx="798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viên:TRẦN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THỊ THUỶ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80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2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8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4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0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 animBg="1"/>
      <p:bldP spid="6" grpId="0" animBg="1"/>
      <p:bldP spid="7" grpId="0" animBg="1"/>
      <p:bldP spid="9" grpId="0" animBg="1"/>
      <p:bldP spid="10" grpId="0" animBg="1"/>
      <p:bldP spid="2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xmlns="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xmlns="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xmlns="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xmlns="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xmlns="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xmlns="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xmlns="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xmlns="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xmlns="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xmlns="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xmlns="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xmlns="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xmlns="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xmlns="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xmlns="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xmlns="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xmlns="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xmlns="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xmlns="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xmlns="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xmlns="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xmlns="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xmlns="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xmlns="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xmlns="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xmlns="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012A4EC-E688-4FF0-8204-E2994F048523}"/>
              </a:ext>
            </a:extLst>
          </p:cNvPr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>
            <a:extLst>
              <a:ext uri="{FF2B5EF4-FFF2-40B4-BE49-F238E27FC236}">
                <a16:creationId xmlns:a16="http://schemas.microsoft.com/office/drawing/2014/main" xmlns="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xmlns="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xmlns="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xmlns="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xmlns="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xmlns="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xmlns="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xmlns="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xmlns="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xmlns="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xmlns="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012A4EC-E688-4FF0-8204-E2994F048523}"/>
              </a:ext>
            </a:extLst>
          </p:cNvPr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xmlns="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xmlns="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xmlns="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xmlns="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xmlns="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227E1C-9605-416D-8260-4AF9BE508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0B54E9-EB43-4482-A255-05D0A271C953}"/>
              </a:ext>
            </a:extLst>
          </p:cNvPr>
          <p:cNvSpPr txBox="1"/>
          <p:nvPr/>
        </p:nvSpPr>
        <p:spPr>
          <a:xfrm>
            <a:off x="658676" y="1973324"/>
            <a:ext cx="1087464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 QUÝ </a:t>
            </a:r>
            <a:r>
              <a:rPr lang="en-US" sz="4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THẦY CÔ </a:t>
            </a:r>
            <a:r>
              <a:rPr lang="en-US" sz="4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 </a:t>
            </a:r>
            <a:r>
              <a:rPr lang="en-US" sz="4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EM HỌC SINH.</a:t>
            </a:r>
          </a:p>
        </p:txBody>
      </p:sp>
    </p:spTree>
    <p:extLst>
      <p:ext uri="{BB962C8B-B14F-4D97-AF65-F5344CB8AC3E}">
        <p14:creationId xmlns:p14="http://schemas.microsoft.com/office/powerpoint/2010/main" val="356953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xmlns="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3398109" y="2879126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xmlns="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xmlns="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xmlns="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941419" y="4460790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017741" y="280498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758249" y="3570422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xmlns="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xmlns="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C874099-9C1F-43A7-BCB2-5975B872F399}"/>
              </a:ext>
            </a:extLst>
          </p:cNvPr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xmlns="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1729;p48"/>
          <p:cNvSpPr/>
          <p:nvPr/>
        </p:nvSpPr>
        <p:spPr>
          <a:xfrm rot="-4268463">
            <a:off x="10091108" y="4717586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xmlns="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xmlns="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xmlns="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xmlns="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xmlns="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xmlns="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xmlns="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xmlns="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xmlns="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xmlns="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xmlns="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xmlns="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xmlns="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xmlns="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xmlns="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xmlns="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xmlns="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xmlns="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xmlns="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xmlns="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xmlns="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F6E518EE-C252-4CC5-8D5A-EBFC513D3F79}"/>
              </a:ext>
            </a:extLst>
          </p:cNvPr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642</Words>
  <Application>Microsoft Office PowerPoint</Application>
  <PresentationFormat>Widescreen</PresentationFormat>
  <Paragraphs>58</Paragraphs>
  <Slides>16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Microsoft YaHei</vt:lpstr>
      <vt:lpstr>宋体</vt:lpstr>
      <vt:lpstr>宋体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108</cp:revision>
  <dcterms:created xsi:type="dcterms:W3CDTF">2021-06-19T10:18:58Z</dcterms:created>
  <dcterms:modified xsi:type="dcterms:W3CDTF">2023-05-24T13:09:11Z</dcterms:modified>
</cp:coreProperties>
</file>