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4">
  <p:sldMasterIdLst>
    <p:sldMasterId id="2147483673" r:id="rId1"/>
    <p:sldMasterId id="2147483764" r:id="rId2"/>
  </p:sldMasterIdLst>
  <p:notesMasterIdLst>
    <p:notesMasterId r:id="rId31"/>
  </p:notesMasterIdLst>
  <p:sldIdLst>
    <p:sldId id="437" r:id="rId3"/>
    <p:sldId id="364" r:id="rId4"/>
    <p:sldId id="434" r:id="rId5"/>
    <p:sldId id="366" r:id="rId6"/>
    <p:sldId id="265" r:id="rId7"/>
    <p:sldId id="263" r:id="rId8"/>
    <p:sldId id="365" r:id="rId9"/>
    <p:sldId id="264" r:id="rId10"/>
    <p:sldId id="313" r:id="rId11"/>
    <p:sldId id="374" r:id="rId12"/>
    <p:sldId id="371" r:id="rId13"/>
    <p:sldId id="435" r:id="rId14"/>
    <p:sldId id="370" r:id="rId15"/>
    <p:sldId id="375" r:id="rId16"/>
    <p:sldId id="376" r:id="rId17"/>
    <p:sldId id="436" r:id="rId18"/>
    <p:sldId id="432" r:id="rId19"/>
    <p:sldId id="377" r:id="rId20"/>
    <p:sldId id="317" r:id="rId21"/>
    <p:sldId id="318" r:id="rId22"/>
    <p:sldId id="320" r:id="rId23"/>
    <p:sldId id="321" r:id="rId24"/>
    <p:sldId id="383" r:id="rId25"/>
    <p:sldId id="392" r:id="rId26"/>
    <p:sldId id="384" r:id="rId27"/>
    <p:sldId id="322" r:id="rId28"/>
    <p:sldId id="323" r:id="rId29"/>
    <p:sldId id="3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D4FFF"/>
    <a:srgbClr val="FF3399"/>
    <a:srgbClr val="0000CC"/>
    <a:srgbClr val="FF66CC"/>
    <a:srgbClr val="CC0099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9" autoAdjust="0"/>
    <p:restoredTop sz="93728" autoAdjust="0"/>
  </p:normalViewPr>
  <p:slideViewPr>
    <p:cSldViewPr snapToGrid="0">
      <p:cViewPr varScale="1">
        <p:scale>
          <a:sx n="70" d="100"/>
          <a:sy n="70" d="100"/>
        </p:scale>
        <p:origin x="3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25/5/2023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4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 smtClean="0"/>
          </a:p>
          <a:p>
            <a:pPr rtl="0" eaLnBrk="1" latinLnBrk="0" hangingPunct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Chuyên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cấp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0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58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 smtClean="0"/>
          </a:p>
          <a:p>
            <a:pPr rtl="0" eaLnBrk="1" latinLnBrk="0" hangingPunct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8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 smtClean="0"/>
          </a:p>
          <a:p>
            <a:pPr rtl="0" eaLnBrk="1" latinLnBrk="0" hangingPunct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Chuyên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cấp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85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 smtClean="0"/>
          </a:p>
          <a:p>
            <a:pPr rtl="0" eaLnBrk="1" latinLnBrk="0" hangingPunct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Chuyên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cấp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7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5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6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7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41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744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 t="500" r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98" r:id="rId12"/>
    <p:sldLayoutId id="2147483699" r:id="rId13"/>
    <p:sldLayoutId id="2147483740" r:id="rId14"/>
    <p:sldLayoutId id="2147483763" r:id="rId15"/>
    <p:sldLayoutId id="2147483793" r:id="rId16"/>
    <p:sldLayoutId id="2147483801" r:id="rId17"/>
    <p:sldLayoutId id="2147483802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500" r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294229" y="721436"/>
            <a:ext cx="9830972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NHIỆT LIỆT CHÀO MỪNG CÁC THẦY CÔ GIÁO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VỀ DỰ GIỜ LỚP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2C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WordArt 31"/>
          <p:cNvSpPr>
            <a:spLocks noChangeArrowheads="1" noChangeShapeType="1" noTextEdit="1"/>
          </p:cNvSpPr>
          <p:nvPr/>
        </p:nvSpPr>
        <p:spPr bwMode="auto">
          <a:xfrm>
            <a:off x="3195422" y="2550236"/>
            <a:ext cx="5929821" cy="1315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Bài:Tôi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C47B4D-048B-4C8B-8507-14695E420BF8}"/>
              </a:ext>
            </a:extLst>
          </p:cNvPr>
          <p:cNvSpPr txBox="1"/>
          <p:nvPr/>
        </p:nvSpPr>
        <p:spPr>
          <a:xfrm>
            <a:off x="2333080" y="0"/>
            <a:ext cx="752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98418" y="4392586"/>
            <a:ext cx="77114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             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viên:Trần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2" descr="00179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19" y="5410200"/>
            <a:ext cx="754028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017829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-212369"/>
            <a:ext cx="10668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0" y="1082947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0" y="2456406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61" y="933805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45" y="2365908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13" y="3263690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602" y="3284455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77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46000" y="-29976"/>
            <a:ext cx="9713155" cy="4530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b="18605"/>
          <a:stretch>
            <a:fillRect/>
          </a:stretch>
        </p:blipFill>
        <p:spPr>
          <a:xfrm>
            <a:off x="2876552" y="4339776"/>
            <a:ext cx="9067807" cy="1906807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95" y="762747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983952" y="1837200"/>
            <a:ext cx="928468" cy="743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948084" y="3362077"/>
            <a:ext cx="928468" cy="743497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2555529" y="2841157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2346000" y="5147686"/>
            <a:ext cx="457200" cy="457200"/>
          </a:xfrm>
          <a:prstGeom prst="ellipse">
            <a:avLst/>
          </a:prstGeom>
          <a:solidFill>
            <a:srgbClr val="FF66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2693980" y="4517781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DB1CD33A-BC7F-44AA-A00D-3122ABEA7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857" y="435003"/>
            <a:ext cx="9428812" cy="459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452625" y="0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709685" y="581859"/>
            <a:ext cx="1088209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i="1" dirty="0" smtClean="0">
                <a:solidFill>
                  <a:srgbClr val="0000CC"/>
                </a:solidFill>
                <a:latin typeface="+mj-lt"/>
                <a:ea typeface="UVN Viet Sach"/>
                <a:cs typeface="Times New Roman" pitchFamily="18" charset="0"/>
              </a:rPr>
              <a:t>     </a:t>
            </a:r>
            <a:r>
              <a:rPr lang="en-US" sz="3600" b="1" i="1" dirty="0" smtClean="0">
                <a:solidFill>
                  <a:srgbClr val="FF0066"/>
                </a:solidFill>
                <a:latin typeface="+mj-lt"/>
                <a:ea typeface="UVN Viet Sach"/>
                <a:cs typeface="Times New Roman" pitchFamily="18" charset="0"/>
              </a:rPr>
              <a:t>* 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ea typeface="UVN Viet Sach"/>
                <a:cs typeface="Times New Roman" pitchFamily="18" charset="0"/>
              </a:rPr>
              <a:t>L</a:t>
            </a:r>
            <a:r>
              <a:rPr kumimoji="0" lang="vi-VN" sz="3600" b="1" i="1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uyện đọc câu dài. </a:t>
            </a:r>
            <a:endParaRPr lang="en-US" sz="3600" b="1" i="1" dirty="0" smtClean="0">
              <a:solidFill>
                <a:srgbClr val="FF0066"/>
              </a:solidFill>
              <a:latin typeface="+mj-lt"/>
              <a:ea typeface="UVN Viet Sach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   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Nhưng vừa đến cổng trường,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tôi</a:t>
            </a:r>
            <a:r>
              <a:rPr kumimoji="0" lang="en-US" sz="360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đã thấy mấy bạn</a:t>
            </a:r>
            <a:r>
              <a:rPr kumimoji="0" lang="en-US" sz="360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cùng lớp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đang ríu rít nói cười ở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trong sân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.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UVN Viet Sach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18866" y="3306729"/>
            <a:ext cx="109455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 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Ngay cạnh chúng tôi,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mấy</a:t>
            </a:r>
            <a:r>
              <a:rPr kumimoji="0" lang="en-US" sz="360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em lớp 1 đang rụt rè níu chặt tay b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ea typeface="UVN Viet Sach"/>
                <a:cs typeface="Times New Roman" pitchFamily="18" charset="0"/>
              </a:rPr>
              <a:t>ố</a:t>
            </a:r>
            <a:r>
              <a:rPr kumimoji="0" lang="vi-VN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mẹ, thật giống tôi năm ngoái.;...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ne 29"/>
          <p:cNvSpPr>
            <a:spLocks noChangeShapeType="1"/>
          </p:cNvSpPr>
          <p:nvPr/>
        </p:nvSpPr>
        <p:spPr bwMode="auto">
          <a:xfrm flipH="1">
            <a:off x="6471602" y="1661160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Line 29"/>
          <p:cNvSpPr>
            <a:spLocks noChangeShapeType="1"/>
          </p:cNvSpPr>
          <p:nvPr/>
        </p:nvSpPr>
        <p:spPr bwMode="auto">
          <a:xfrm flipH="1">
            <a:off x="1381442" y="2431141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Line 29"/>
          <p:cNvSpPr>
            <a:spLocks noChangeShapeType="1"/>
          </p:cNvSpPr>
          <p:nvPr/>
        </p:nvSpPr>
        <p:spPr bwMode="auto">
          <a:xfrm flipH="1">
            <a:off x="5191442" y="2431141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Line 29"/>
          <p:cNvSpPr>
            <a:spLocks noChangeShapeType="1"/>
          </p:cNvSpPr>
          <p:nvPr/>
        </p:nvSpPr>
        <p:spPr bwMode="auto">
          <a:xfrm flipH="1">
            <a:off x="7548721" y="2431141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 flipH="1">
            <a:off x="7386002" y="2431141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 flipH="1">
            <a:off x="5201761" y="3520440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7888922" y="3520440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9992042" y="3575685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 flipH="1">
            <a:off x="2859722" y="4328160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 flipH="1">
            <a:off x="7736045" y="4406864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 flipH="1">
            <a:off x="7635240" y="4406864"/>
            <a:ext cx="173038" cy="5372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/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7779" y="80464"/>
            <a:ext cx="9713155" cy="4530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b="18605"/>
          <a:stretch>
            <a:fillRect/>
          </a:stretch>
        </p:blipFill>
        <p:spPr>
          <a:xfrm>
            <a:off x="1843160" y="4519709"/>
            <a:ext cx="9067807" cy="1906807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85" y="845327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84525" y="1586359"/>
            <a:ext cx="928468" cy="743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012275" y="3307872"/>
            <a:ext cx="928468" cy="743497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574509" y="2880822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238253" y="4884594"/>
            <a:ext cx="457200" cy="457200"/>
          </a:xfrm>
          <a:prstGeom prst="ellipse">
            <a:avLst/>
          </a:prstGeom>
          <a:solidFill>
            <a:srgbClr val="FF66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631661" y="4721061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14156DD6-99D5-45AA-A521-2D3A41D18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807721"/>
            <a:ext cx="82296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5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altLang="en-US" sz="5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 smtClean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9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329F7CEB-B3C1-42FC-AF2E-D001F585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8DE8AB-78E1-4813-ADFB-65EFE1988693}"/>
              </a:ext>
            </a:extLst>
          </p:cNvPr>
          <p:cNvGrpSpPr/>
          <p:nvPr/>
        </p:nvGrpSpPr>
        <p:grpSpPr>
          <a:xfrm>
            <a:off x="1936955" y="298809"/>
            <a:ext cx="8740878" cy="3392130"/>
            <a:chOff x="1936955" y="298809"/>
            <a:chExt cx="8740878" cy="3392130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4957167F-7357-44B7-BDDB-A4C12B53B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14BA734-E432-48B4-8C5D-6A45A8D7E0CF}"/>
                </a:ext>
              </a:extLst>
            </p:cNvPr>
            <p:cNvSpPr txBox="1"/>
            <p:nvPr/>
          </p:nvSpPr>
          <p:spPr>
            <a:xfrm>
              <a:off x="4955459" y="1394710"/>
              <a:ext cx="37313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n w="381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5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 smtClean="0"/>
              <a:t>thiết</a:t>
            </a:r>
            <a:r>
              <a:rPr lang="en-US" sz="1200" dirty="0" smtClean="0"/>
              <a:t> </a:t>
            </a:r>
            <a:r>
              <a:rPr lang="en-US" sz="1200" dirty="0" err="1" smtClean="0"/>
              <a:t>kế</a:t>
            </a:r>
            <a:r>
              <a:rPr lang="en-US" sz="1200" dirty="0" smtClean="0"/>
              <a:t> </a:t>
            </a:r>
            <a:r>
              <a:rPr lang="vi-VN" sz="1200" dirty="0" smtClean="0"/>
              <a:t>bởi</a:t>
            </a:r>
            <a:r>
              <a:rPr lang="vi-VN" sz="1200" dirty="0"/>
              <a:t>: Nguyễn Thị </a:t>
            </a:r>
            <a:r>
              <a:rPr lang="en-US" sz="1200" dirty="0" smtClean="0"/>
              <a:t>Thu </a:t>
            </a:r>
            <a:r>
              <a:rPr lang="en-US" sz="1200" dirty="0" err="1" smtClean="0"/>
              <a:t>Hiền</a:t>
            </a:r>
            <a:r>
              <a:rPr lang="en-US" sz="1200" dirty="0" smtClean="0"/>
              <a:t> </a:t>
            </a:r>
            <a:r>
              <a:rPr lang="vi-VN" sz="1200" dirty="0" smtClean="0"/>
              <a:t>– </a:t>
            </a:r>
            <a:r>
              <a:rPr lang="en-US" sz="1200" dirty="0" err="1" smtClean="0"/>
              <a:t>Facebook</a:t>
            </a:r>
            <a:r>
              <a:rPr lang="en-US" sz="1200" dirty="0" smtClean="0"/>
              <a:t>: </a:t>
            </a:r>
            <a:r>
              <a:rPr lang="en-US" sz="1200" dirty="0" err="1" smtClean="0"/>
              <a:t>Hien</a:t>
            </a:r>
            <a:r>
              <a:rPr lang="en-US" sz="1200" dirty="0" smtClean="0"/>
              <a:t> Nguyen</a:t>
            </a:r>
          </a:p>
          <a:p>
            <a:r>
              <a:rPr lang="en-US" sz="1200" dirty="0" smtClean="0"/>
              <a:t>https://www.facebook.com/profile.php?id=100027092413846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" y="1485997"/>
            <a:ext cx="11144250" cy="2443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22728" y="2870518"/>
            <a:ext cx="507365" cy="517525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94908" y="2859087"/>
            <a:ext cx="507365" cy="517525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94152" y="3465830"/>
            <a:ext cx="507365" cy="517525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 smtClean="0"/>
              <a:t>thiết</a:t>
            </a:r>
            <a:r>
              <a:rPr lang="en-US" sz="1200" dirty="0" smtClean="0"/>
              <a:t> </a:t>
            </a:r>
            <a:r>
              <a:rPr lang="en-US" sz="1200" dirty="0" err="1" smtClean="0"/>
              <a:t>kế</a:t>
            </a:r>
            <a:r>
              <a:rPr lang="en-US" sz="1200" dirty="0" smtClean="0"/>
              <a:t> </a:t>
            </a:r>
            <a:r>
              <a:rPr lang="vi-VN" sz="1200" dirty="0" smtClean="0"/>
              <a:t>bởi</a:t>
            </a:r>
            <a:r>
              <a:rPr lang="vi-VN" sz="1200" dirty="0"/>
              <a:t>: Nguyễn Thị </a:t>
            </a:r>
            <a:r>
              <a:rPr lang="en-US" sz="1200" dirty="0" smtClean="0"/>
              <a:t>Thu </a:t>
            </a:r>
            <a:r>
              <a:rPr lang="en-US" sz="1200" dirty="0" err="1" smtClean="0"/>
              <a:t>Hiền</a:t>
            </a:r>
            <a:r>
              <a:rPr lang="en-US" sz="1200" dirty="0" smtClean="0"/>
              <a:t> </a:t>
            </a:r>
            <a:r>
              <a:rPr lang="vi-VN" sz="1200" dirty="0" smtClean="0"/>
              <a:t>– </a:t>
            </a:r>
            <a:r>
              <a:rPr lang="en-US" sz="1200" dirty="0" err="1" smtClean="0"/>
              <a:t>Facebook</a:t>
            </a:r>
            <a:r>
              <a:rPr lang="en-US" sz="1200" dirty="0" smtClean="0"/>
              <a:t>: </a:t>
            </a:r>
            <a:r>
              <a:rPr lang="en-US" sz="1200" dirty="0" err="1" smtClean="0"/>
              <a:t>Hien</a:t>
            </a:r>
            <a:r>
              <a:rPr lang="en-US" sz="1200" dirty="0" smtClean="0"/>
              <a:t> Nguyen</a:t>
            </a:r>
          </a:p>
          <a:p>
            <a:r>
              <a:rPr lang="en-US" sz="1200" dirty="0" smtClean="0"/>
              <a:t>https://www.facebook.com/profile.php?id=100027092413846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404" y="76200"/>
            <a:ext cx="11937609" cy="6705600"/>
          </a:xfrm>
          <a:prstGeom prst="rect">
            <a:avLst/>
          </a:prstGeom>
          <a:noFill/>
          <a:ln w="57150">
            <a:solidFill>
              <a:srgbClr val="FF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14463" y="380510"/>
            <a:ext cx="11007090" cy="14688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ấy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mong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muốn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sớm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  <a:endParaRPr lang="en-US" sz="32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21729" y="2350334"/>
            <a:ext cx="8611915" cy="2742174"/>
          </a:xfrm>
          <a:prstGeom prst="wedgeRoundRectCallout">
            <a:avLst>
              <a:gd name="adj1" fmla="val -20833"/>
              <a:gd name="adj2" fmla="val 47252"/>
              <a:gd name="adj3" fmla="val 16667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-Rounded" panose="020B0500000000000000" charset="0"/>
                <a:cs typeface="Arial-Rounded" panose="020B0500000000000000" charset="0"/>
                <a:sym typeface="+mn-ea"/>
              </a:rPr>
              <a:t>    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ấy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mong</a:t>
            </a:r>
            <a:r>
              <a:rPr lang="en-US" sz="3600" dirty="0" smtClean="0"/>
              <a:t>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vì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khác</a:t>
            </a:r>
            <a:r>
              <a:rPr lang="en-US" sz="3600" dirty="0" smtClean="0"/>
              <a:t> </a:t>
            </a:r>
            <a:r>
              <a:rPr lang="en-US" sz="3600" dirty="0" err="1" smtClean="0"/>
              <a:t>cũng</a:t>
            </a:r>
            <a:r>
              <a:rPr lang="en-US" sz="3600" dirty="0" smtClean="0"/>
              <a:t>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đến</a:t>
            </a:r>
            <a:r>
              <a:rPr lang="en-US" sz="3600" dirty="0" smtClean="0"/>
              <a:t> </a:t>
            </a:r>
            <a:r>
              <a:rPr lang="en-US" sz="3600" dirty="0" err="1" smtClean="0"/>
              <a:t>sớm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đến</a:t>
            </a:r>
            <a:r>
              <a:rPr lang="en-US" sz="3600" dirty="0" smtClean="0"/>
              <a:t> </a:t>
            </a:r>
            <a:r>
              <a:rPr lang="en-US" sz="3600" dirty="0" err="1" smtClean="0"/>
              <a:t>trước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ấy</a:t>
            </a:r>
            <a:r>
              <a:rPr lang="en-US" sz="36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220" y="609251"/>
            <a:ext cx="10106465" cy="169784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ấy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nhận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mình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thay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đổi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2</a:t>
            </a:r>
            <a:r>
              <a:rPr lang="en-US" sz="3600" b="1" dirty="0" smtClean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92324" y="2996414"/>
            <a:ext cx="7272655" cy="2083142"/>
          </a:xfrm>
          <a:prstGeom prst="wedgeRoundRectCallout">
            <a:avLst>
              <a:gd name="adj1" fmla="val -19479"/>
              <a:gd name="adj2" fmla="val 49004"/>
              <a:gd name="adj3" fmla="val 16667"/>
            </a:avLst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200000"/>
              </a:lnSpc>
              <a:buNone/>
            </a:pP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thấy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mình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lớn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bổng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lên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trước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học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sinh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  <a:sym typeface="+mn-ea"/>
              </a:rPr>
              <a:t>một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596573" y="-14514"/>
            <a:ext cx="9579428" cy="1098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200" b="1" dirty="0" smtClean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85373" y="1303610"/>
            <a:ext cx="10758880" cy="33454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11071" y="1186757"/>
            <a:ext cx="736667" cy="635237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011161" y="1204684"/>
            <a:ext cx="736667" cy="635237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528627" y="1191063"/>
            <a:ext cx="736667" cy="635237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1103" y="4891761"/>
            <a:ext cx="9499716" cy="1687963"/>
          </a:xfrm>
          <a:prstGeom prst="rect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là t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ranh 3: Bạn nhỏ đã chuẩn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 xong mọi thứ để đến trường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 đó là tranh 2: Bạn nhỏ chào mẹ để chạy vào 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cổng trường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Cuối cùng là tranh 1: Các bạn nhỏ gặp nhau trên sân 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36051" y="976030"/>
            <a:ext cx="471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66"/>
                </a:solidFill>
              </a:rPr>
              <a:t> * </a:t>
            </a:r>
            <a:r>
              <a:rPr lang="vi-VN" sz="4800" b="1" dirty="0" smtClean="0">
                <a:solidFill>
                  <a:srgbClr val="FF0066"/>
                </a:solidFill>
              </a:rPr>
              <a:t>Luyện đọc lại</a:t>
            </a:r>
            <a:endParaRPr lang="en-US" sz="48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9095" y="2144530"/>
            <a:ext cx="50868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9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9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endParaRPr lang="en-US" sz="96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7240" y="130086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80387" y="2412208"/>
            <a:ext cx="567690" cy="659765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33582" y="3825634"/>
            <a:ext cx="69822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-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Tại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sao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con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lại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chọn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đáp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án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c?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821" y="343566"/>
            <a:ext cx="10892157" cy="353909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997609" y="1772511"/>
            <a:ext cx="4290646" cy="28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69609" y="1800646"/>
            <a:ext cx="3460652" cy="2813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983541" y="2616572"/>
            <a:ext cx="4445391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54015" y="2588437"/>
            <a:ext cx="1828800" cy="4220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3541" y="3432498"/>
            <a:ext cx="5078437" cy="28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29264" y="3446566"/>
            <a:ext cx="375607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616579" y="3759959"/>
            <a:ext cx="82858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a) 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VD: Con chào mẹ, con đi học đây ạ.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614231" y="4461011"/>
            <a:ext cx="5502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b) 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VD: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Con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chào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cô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ạ.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640019" y="5190199"/>
            <a:ext cx="4661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c) 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VD: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Chào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bạn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. 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5113585" y="5849036"/>
            <a:ext cx="4661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-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Chào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bạn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UVN Viet Sach"/>
                <a:cs typeface="Times New Roman" pitchFamily="18" charset="0"/>
              </a:rPr>
              <a:t>, …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UVN Viet Sach"/>
                <a:cs typeface="Times New Roman" pitchFamily="18" charset="0"/>
              </a:rPr>
              <a:t> 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692635" y="267285"/>
            <a:ext cx="2260209" cy="1336433"/>
            <a:chOff x="9819247" y="267285"/>
            <a:chExt cx="2260209" cy="1336433"/>
          </a:xfrm>
        </p:grpSpPr>
        <p:sp>
          <p:nvSpPr>
            <p:cNvPr id="26" name="Cloud 25"/>
            <p:cNvSpPr/>
            <p:nvPr/>
          </p:nvSpPr>
          <p:spPr>
            <a:xfrm>
              <a:off x="9819247" y="267285"/>
              <a:ext cx="2260209" cy="1336433"/>
            </a:xfrm>
            <a:prstGeom prst="cloud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4338" y="478301"/>
              <a:ext cx="1842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bg1"/>
                  </a:solidFill>
                </a:rPr>
                <a:t>Nhóm</a:t>
              </a:r>
              <a:r>
                <a:rPr lang="en-US" sz="4000" dirty="0" smtClean="0">
                  <a:solidFill>
                    <a:schemeClr val="bg1"/>
                  </a:solidFill>
                </a:rPr>
                <a:t> 2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28673" grpId="1"/>
      <p:bldP spid="22" grpId="0"/>
      <p:bldP spid="22" grpId="1"/>
      <p:bldP spid="24" grpId="0"/>
      <p:bldP spid="24" grpId="1"/>
      <p:bldP spid="25" grpId="0"/>
      <p:bldP spid="2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8000"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20610" y="1786600"/>
            <a:ext cx="8609434" cy="7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+ Em chuẩn bị một mình hay có ai giúp em?</a:t>
            </a:r>
            <a:endParaRPr kumimoji="0" lang="vi-VN" sz="3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20610" y="1084778"/>
            <a:ext cx="10583856" cy="7018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8984" y="2529111"/>
            <a:ext cx="11216536" cy="75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UVN Viet Sach"/>
                <a:cs typeface="Times New Roman" pitchFamily="18" charset="0"/>
              </a:rPr>
              <a:t>+ Em cảm thấy như thế nào khi chuẩn bị cho ngày khai giảng?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slow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3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53219" y="759656"/>
            <a:ext cx="3235569" cy="5148786"/>
            <a:chOff x="702600" y="1341584"/>
            <a:chExt cx="1731115" cy="3286688"/>
          </a:xfrm>
        </p:grpSpPr>
        <p:pic>
          <p:nvPicPr>
            <p:cNvPr id="10" name="Picture 2" descr="C:\Users\DELL\Downloads\SACH.png"/>
            <p:cNvPicPr>
              <a:picLocks noChangeAspect="1" noChangeArrowheads="1"/>
            </p:cNvPicPr>
            <p:nvPr/>
          </p:nvPicPr>
          <p:blipFill>
            <a:blip r:embed="rId3" cstate="print"/>
            <a:srcRect r="84749" b="63512"/>
            <a:stretch>
              <a:fillRect/>
            </a:stretch>
          </p:blipFill>
          <p:spPr bwMode="auto">
            <a:xfrm>
              <a:off x="702600" y="1341584"/>
              <a:ext cx="1126198" cy="1542294"/>
            </a:xfrm>
            <a:prstGeom prst="rect">
              <a:avLst/>
            </a:prstGeom>
            <a:noFill/>
          </p:spPr>
        </p:pic>
        <p:pic>
          <p:nvPicPr>
            <p:cNvPr id="14" name="Picture 2" descr="C:\Users\DELL\Downloads\SACH.png"/>
            <p:cNvPicPr>
              <a:picLocks noChangeAspect="1" noChangeArrowheads="1"/>
            </p:cNvPicPr>
            <p:nvPr/>
          </p:nvPicPr>
          <p:blipFill>
            <a:blip r:embed="rId3" cstate="print"/>
            <a:srcRect l="27793" r="56776" b="63568"/>
            <a:stretch>
              <a:fillRect/>
            </a:stretch>
          </p:blipFill>
          <p:spPr bwMode="auto">
            <a:xfrm>
              <a:off x="914400" y="1906633"/>
              <a:ext cx="1139483" cy="1539950"/>
            </a:xfrm>
            <a:prstGeom prst="rect">
              <a:avLst/>
            </a:prstGeom>
            <a:noFill/>
          </p:spPr>
        </p:pic>
        <p:pic>
          <p:nvPicPr>
            <p:cNvPr id="15" name="Picture 2" descr="C:\Users\DELL\Downloads\SACH.png"/>
            <p:cNvPicPr>
              <a:picLocks noChangeAspect="1" noChangeArrowheads="1"/>
            </p:cNvPicPr>
            <p:nvPr/>
          </p:nvPicPr>
          <p:blipFill>
            <a:blip r:embed="rId3" cstate="print"/>
            <a:srcRect l="-402" t="62059" r="84781"/>
            <a:stretch>
              <a:fillRect/>
            </a:stretch>
          </p:blipFill>
          <p:spPr bwMode="auto">
            <a:xfrm>
              <a:off x="1111349" y="2489981"/>
              <a:ext cx="1153551" cy="1603718"/>
            </a:xfrm>
            <a:prstGeom prst="rect">
              <a:avLst/>
            </a:prstGeom>
            <a:noFill/>
          </p:spPr>
        </p:pic>
        <p:pic>
          <p:nvPicPr>
            <p:cNvPr id="16" name="Picture 2" descr="C:\Users\DELL\Downloads\SACH.png"/>
            <p:cNvPicPr>
              <a:picLocks noChangeAspect="1" noChangeArrowheads="1"/>
            </p:cNvPicPr>
            <p:nvPr/>
          </p:nvPicPr>
          <p:blipFill>
            <a:blip r:embed="rId3" cstate="print"/>
            <a:srcRect l="27983" t="62392" r="56967"/>
            <a:stretch>
              <a:fillRect/>
            </a:stretch>
          </p:blipFill>
          <p:spPr bwMode="auto">
            <a:xfrm>
              <a:off x="1322368" y="3038622"/>
              <a:ext cx="1111347" cy="1589650"/>
            </a:xfrm>
            <a:prstGeom prst="rect">
              <a:avLst/>
            </a:prstGeom>
            <a:no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9383" y="724747"/>
            <a:ext cx="4150020" cy="5310298"/>
          </a:xfrm>
          <a:prstGeom prst="rect">
            <a:avLst/>
          </a:prstGeom>
        </p:spPr>
      </p:pic>
      <p:pic>
        <p:nvPicPr>
          <p:cNvPr id="1027" name="Picture 3" descr="C:\Users\DELL\Downloads\ANH HOC SINH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4320" y="745592"/>
            <a:ext cx="3994433" cy="52753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062086" y="661180"/>
            <a:ext cx="8108856" cy="4670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7415" y="5486401"/>
            <a:ext cx="8972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sát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tranh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va</a:t>
            </a:r>
            <a:r>
              <a:rPr lang="en-US" sz="3200" b="1" dirty="0" smtClean="0">
                <a:solidFill>
                  <a:srgbClr val="0000CC"/>
                </a:solidFill>
              </a:rPr>
              <a:t>̀ </a:t>
            </a:r>
            <a:r>
              <a:rPr lang="en-US" sz="3200" b="1" dirty="0" err="1" smtClean="0">
                <a:solidFill>
                  <a:srgbClr val="0000CC"/>
                </a:solidFill>
              </a:rPr>
              <a:t>cho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biết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em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thấy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gi</a:t>
            </a:r>
            <a:r>
              <a:rPr lang="en-US" sz="3200" b="1" dirty="0" smtClean="0">
                <a:solidFill>
                  <a:srgbClr val="0000CC"/>
                </a:solidFill>
              </a:rPr>
              <a:t>̀ </a:t>
            </a:r>
            <a:r>
              <a:rPr lang="en-US" sz="3200" b="1" dirty="0" err="1" smtClean="0">
                <a:solidFill>
                  <a:srgbClr val="0000CC"/>
                </a:solidFill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tranh</a:t>
            </a:r>
            <a:r>
              <a:rPr lang="en-US" sz="3200" b="1" dirty="0" smtClean="0">
                <a:solidFill>
                  <a:srgbClr val="0000CC"/>
                </a:solidFill>
              </a:rPr>
              <a:t>?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DELL\Downloads\2021 - LOGO TRO CHOI\TRO CHOI C10.jpg"/>
          <p:cNvPicPr>
            <a:picLocks noChangeAspect="1" noChangeArrowheads="1"/>
          </p:cNvPicPr>
          <p:nvPr/>
        </p:nvPicPr>
        <p:blipFill>
          <a:blip r:embed="rId2" cstate="print"/>
          <a:srcRect b="8330"/>
          <a:stretch>
            <a:fillRect/>
          </a:stretch>
        </p:blipFill>
        <p:spPr bwMode="auto">
          <a:xfrm>
            <a:off x="10640686" y="303608"/>
            <a:ext cx="1284028" cy="1180530"/>
          </a:xfrm>
          <a:prstGeom prst="rect">
            <a:avLst/>
          </a:prstGeom>
          <a:noFill/>
        </p:spPr>
      </p:pic>
      <p:pic>
        <p:nvPicPr>
          <p:cNvPr id="21" name="Picture 2" descr="20210409090849_wm_shs-tieng-viet-2-tap-1"/>
          <p:cNvPicPr>
            <a:picLocks noChangeAspect="1" noChangeArrowheads="1"/>
          </p:cNvPicPr>
          <p:nvPr/>
        </p:nvPicPr>
        <p:blipFill>
          <a:blip r:embed="rId3" cstate="print"/>
          <a:srcRect l="17570" t="10399" r="8581" b="79666"/>
          <a:stretch>
            <a:fillRect/>
          </a:stretch>
        </p:blipFill>
        <p:spPr bwMode="auto">
          <a:xfrm>
            <a:off x="2262218" y="443134"/>
            <a:ext cx="7796182" cy="11324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2021 - KHUNG VIET CHU KHÔNG NỀN\KHUNG_CHU_16-removebg-preview.png"/>
          <p:cNvPicPr>
            <a:picLocks noChangeAspect="1" noChangeArrowheads="1"/>
          </p:cNvPicPr>
          <p:nvPr/>
        </p:nvPicPr>
        <p:blipFill>
          <a:blip r:embed="rId2" cstate="print"/>
          <a:srcRect l="6269" t="15466" r="3605" b="24604"/>
          <a:stretch>
            <a:fillRect/>
          </a:stretch>
        </p:blipFill>
        <p:spPr bwMode="auto">
          <a:xfrm>
            <a:off x="2486025" y="814388"/>
            <a:ext cx="7143750" cy="50006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404106" y="1775126"/>
            <a:ext cx="375295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ĐỌC</a:t>
            </a:r>
            <a:endParaRPr lang="en-US" sz="15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7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8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5545" t="7195" r="3517"/>
          <a:stretch>
            <a:fillRect/>
          </a:stretch>
        </p:blipFill>
        <p:spPr>
          <a:xfrm>
            <a:off x="1614488" y="186428"/>
            <a:ext cx="9756121" cy="4413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 t="7576" r="2861"/>
          <a:stretch>
            <a:fillRect/>
          </a:stretch>
        </p:blipFill>
        <p:spPr>
          <a:xfrm>
            <a:off x="1728296" y="4600138"/>
            <a:ext cx="9708741" cy="20594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8462" y="211015"/>
            <a:ext cx="1252024" cy="576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4268</TotalTime>
  <Words>618</Words>
  <Application>Microsoft Office PowerPoint</Application>
  <PresentationFormat>Widescreen</PresentationFormat>
  <Paragraphs>87</Paragraphs>
  <Slides>28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Times New Roman</vt:lpstr>
      <vt:lpstr>UTM Avo</vt:lpstr>
      <vt:lpstr>UVN Viet Sach</vt:lpstr>
      <vt:lpstr>等线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148</cp:revision>
  <dcterms:created xsi:type="dcterms:W3CDTF">2020-10-07T08:19:00Z</dcterms:created>
  <dcterms:modified xsi:type="dcterms:W3CDTF">2023-05-25T15:39:14Z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