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2" r:id="rId2"/>
    <p:sldMasterId id="2147483713" r:id="rId3"/>
  </p:sldMasterIdLst>
  <p:notesMasterIdLst>
    <p:notesMasterId r:id="rId22"/>
  </p:notesMasterIdLst>
  <p:sldIdLst>
    <p:sldId id="265" r:id="rId4"/>
    <p:sldId id="297" r:id="rId5"/>
    <p:sldId id="259" r:id="rId6"/>
    <p:sldId id="299" r:id="rId7"/>
    <p:sldId id="294" r:id="rId8"/>
    <p:sldId id="11619" r:id="rId9"/>
    <p:sldId id="11618" r:id="rId10"/>
    <p:sldId id="11623" r:id="rId11"/>
    <p:sldId id="11620" r:id="rId12"/>
    <p:sldId id="11621" r:id="rId13"/>
    <p:sldId id="11622" r:id="rId14"/>
    <p:sldId id="11629" r:id="rId15"/>
    <p:sldId id="11630" r:id="rId16"/>
    <p:sldId id="11631" r:id="rId17"/>
    <p:sldId id="11632" r:id="rId18"/>
    <p:sldId id="11635" r:id="rId19"/>
    <p:sldId id="11634" r:id="rId20"/>
    <p:sldId id="116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7FD0C-293E-4225-91A2-20C21A1A869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8570B-AD94-4F67-9ECB-1F68170C8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34e68cba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34e68cba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3c76f9931_0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e3c76f9931_0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8" name="Google Shape;10238;g889056291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9" name="Google Shape;10239;g889056291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96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BEFCD8-70BE-453F-BB8B-7AE0F7CEA5AE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43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1796967"/>
            <a:ext cx="7790736" cy="4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-1750467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33800" y="1554600"/>
            <a:ext cx="9924400" cy="374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2400" y="48504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44467" y="1801333"/>
            <a:ext cx="950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07200" y="4983267"/>
            <a:ext cx="57776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58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67" y="5435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1133800" y="3985833"/>
            <a:ext cx="9924400" cy="1752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1"/>
          <p:cNvSpPr/>
          <p:nvPr/>
        </p:nvSpPr>
        <p:spPr>
          <a:xfrm>
            <a:off x="1865033" y="1291400"/>
            <a:ext cx="8462000" cy="32060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65000" y="1585400"/>
            <a:ext cx="846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54367" y="4859733"/>
            <a:ext cx="84620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8806185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45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D00E0-B809-4853-A7CA-95A6A8C0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75036-72BA-45F9-ACD5-A5A6AAE5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09820-3873-4141-A9C1-E02A44DE34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CFAE1-8DF3-45B0-9760-B067A39F3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15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3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 hasCustomPrompt="1"/>
          </p:nvPr>
        </p:nvSpPr>
        <p:spPr>
          <a:xfrm>
            <a:off x="2911167" y="17633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1839167" y="24828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3"/>
          </p:nvPr>
        </p:nvSpPr>
        <p:spPr>
          <a:xfrm>
            <a:off x="2191167" y="29796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4" hasCustomPrompt="1"/>
          </p:nvPr>
        </p:nvSpPr>
        <p:spPr>
          <a:xfrm>
            <a:off x="7182433" y="17633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5"/>
          </p:nvPr>
        </p:nvSpPr>
        <p:spPr>
          <a:xfrm>
            <a:off x="6110467" y="24828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6"/>
          </p:nvPr>
        </p:nvSpPr>
        <p:spPr>
          <a:xfrm>
            <a:off x="6462433" y="29796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7" hasCustomPrompt="1"/>
          </p:nvPr>
        </p:nvSpPr>
        <p:spPr>
          <a:xfrm>
            <a:off x="2911167" y="38498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1839167" y="45693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9"/>
          </p:nvPr>
        </p:nvSpPr>
        <p:spPr>
          <a:xfrm>
            <a:off x="2191167" y="50661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3" hasCustomPrompt="1"/>
          </p:nvPr>
        </p:nvSpPr>
        <p:spPr>
          <a:xfrm>
            <a:off x="7182433" y="38498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4"/>
          </p:nvPr>
        </p:nvSpPr>
        <p:spPr>
          <a:xfrm>
            <a:off x="6110467" y="45693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5"/>
          </p:nvPr>
        </p:nvSpPr>
        <p:spPr>
          <a:xfrm>
            <a:off x="6462433" y="50661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245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7" y="592067"/>
            <a:ext cx="9705336" cy="54592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1251633" y="1003733"/>
            <a:ext cx="7999600" cy="407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>
            <a:off x="5634000" y="4428133"/>
            <a:ext cx="5598000" cy="1395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714633" y="1667533"/>
            <a:ext cx="7242800" cy="2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2"/>
          </p:nvPr>
        </p:nvSpPr>
        <p:spPr>
          <a:xfrm>
            <a:off x="5707333" y="4734733"/>
            <a:ext cx="5480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ngers"/>
              <a:buNone/>
              <a:defRPr sz="32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953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25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1655368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2"/>
          </p:nvPr>
        </p:nvSpPr>
        <p:spPr>
          <a:xfrm>
            <a:off x="1655368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3"/>
          </p:nvPr>
        </p:nvSpPr>
        <p:spPr>
          <a:xfrm>
            <a:off x="4700401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4"/>
          </p:nvPr>
        </p:nvSpPr>
        <p:spPr>
          <a:xfrm>
            <a:off x="4700401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5"/>
          </p:nvPr>
        </p:nvSpPr>
        <p:spPr>
          <a:xfrm>
            <a:off x="7745435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6"/>
          </p:nvPr>
        </p:nvSpPr>
        <p:spPr>
          <a:xfrm>
            <a:off x="7745435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725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7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655368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2"/>
          </p:nvPr>
        </p:nvSpPr>
        <p:spPr>
          <a:xfrm>
            <a:off x="1655368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>
            <a:off x="4700401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4"/>
          </p:nvPr>
        </p:nvSpPr>
        <p:spPr>
          <a:xfrm>
            <a:off x="4700401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5"/>
          </p:nvPr>
        </p:nvSpPr>
        <p:spPr>
          <a:xfrm>
            <a:off x="7745435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6"/>
          </p:nvPr>
        </p:nvSpPr>
        <p:spPr>
          <a:xfrm>
            <a:off x="7745435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7"/>
          </p:nvPr>
        </p:nvSpPr>
        <p:spPr>
          <a:xfrm>
            <a:off x="1655368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8"/>
          </p:nvPr>
        </p:nvSpPr>
        <p:spPr>
          <a:xfrm>
            <a:off x="1655368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9"/>
          </p:nvPr>
        </p:nvSpPr>
        <p:spPr>
          <a:xfrm>
            <a:off x="4700401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3"/>
          </p:nvPr>
        </p:nvSpPr>
        <p:spPr>
          <a:xfrm>
            <a:off x="4700401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4"/>
          </p:nvPr>
        </p:nvSpPr>
        <p:spPr>
          <a:xfrm>
            <a:off x="7745435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5"/>
          </p:nvPr>
        </p:nvSpPr>
        <p:spPr>
          <a:xfrm>
            <a:off x="7745435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13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8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2576308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2"/>
          </p:nvPr>
        </p:nvSpPr>
        <p:spPr>
          <a:xfrm>
            <a:off x="2576308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3"/>
          </p:nvPr>
        </p:nvSpPr>
        <p:spPr>
          <a:xfrm>
            <a:off x="7049575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4"/>
          </p:nvPr>
        </p:nvSpPr>
        <p:spPr>
          <a:xfrm>
            <a:off x="7049575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5"/>
          </p:nvPr>
        </p:nvSpPr>
        <p:spPr>
          <a:xfrm>
            <a:off x="2576308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6"/>
          </p:nvPr>
        </p:nvSpPr>
        <p:spPr>
          <a:xfrm>
            <a:off x="2576308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7"/>
          </p:nvPr>
        </p:nvSpPr>
        <p:spPr>
          <a:xfrm>
            <a:off x="7049575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8"/>
          </p:nvPr>
        </p:nvSpPr>
        <p:spPr>
          <a:xfrm>
            <a:off x="7049575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961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9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1851484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1851484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360516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7360516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1851484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1851484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7360516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7360516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81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0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1999984" y="2890300"/>
            <a:ext cx="3255200" cy="1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19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41700" y="765100"/>
            <a:ext cx="10108600" cy="5846549"/>
            <a:chOff x="781275" y="573825"/>
            <a:chExt cx="7581450" cy="4384912"/>
          </a:xfrm>
        </p:grpSpPr>
        <p:pic>
          <p:nvPicPr>
            <p:cNvPr id="17" name="Google Shape;1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850" y="949063"/>
              <a:ext cx="7128300" cy="4009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268900" y="1721850"/>
              <a:ext cx="4606200" cy="22584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7325" y="3645200"/>
              <a:ext cx="4505400" cy="663300"/>
            </a:xfrm>
            <a:prstGeom prst="rect">
              <a:avLst/>
            </a:pr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781275" y="573825"/>
              <a:ext cx="2175000" cy="17433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91800" y="3240200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169067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051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8D22E-EFF5-4083-B68E-79ADA9DDC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98DF0-5830-4B34-9940-9ADC1E86D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80C005-7131-4F40-91CE-7A5AE54729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796B6-35CC-4042-BAFD-788ECC846C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50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5892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960000" y="1579233"/>
            <a:ext cx="10272000" cy="391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655368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2"/>
          </p:nvPr>
        </p:nvSpPr>
        <p:spPr>
          <a:xfrm>
            <a:off x="1655368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700401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4"/>
          </p:nvPr>
        </p:nvSpPr>
        <p:spPr>
          <a:xfrm>
            <a:off x="4700401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7745435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6"/>
          </p:nvPr>
        </p:nvSpPr>
        <p:spPr>
          <a:xfrm>
            <a:off x="7745435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 hasCustomPrompt="1"/>
          </p:nvPr>
        </p:nvSpPr>
        <p:spPr>
          <a:xfrm>
            <a:off x="1810167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7" hasCustomPrompt="1"/>
          </p:nvPr>
        </p:nvSpPr>
        <p:spPr>
          <a:xfrm>
            <a:off x="4855200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 idx="8" hasCustomPrompt="1"/>
          </p:nvPr>
        </p:nvSpPr>
        <p:spPr>
          <a:xfrm>
            <a:off x="7900233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0319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2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1655368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2"/>
          </p:nvPr>
        </p:nvSpPr>
        <p:spPr>
          <a:xfrm>
            <a:off x="1655368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3"/>
          </p:nvPr>
        </p:nvSpPr>
        <p:spPr>
          <a:xfrm>
            <a:off x="4700401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4700401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5"/>
          </p:nvPr>
        </p:nvSpPr>
        <p:spPr>
          <a:xfrm>
            <a:off x="7745435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6"/>
          </p:nvPr>
        </p:nvSpPr>
        <p:spPr>
          <a:xfrm>
            <a:off x="7745435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7" hasCustomPrompt="1"/>
          </p:nvPr>
        </p:nvSpPr>
        <p:spPr>
          <a:xfrm>
            <a:off x="1810167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title" idx="8" hasCustomPrompt="1"/>
          </p:nvPr>
        </p:nvSpPr>
        <p:spPr>
          <a:xfrm>
            <a:off x="4855200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9" hasCustomPrompt="1"/>
          </p:nvPr>
        </p:nvSpPr>
        <p:spPr>
          <a:xfrm>
            <a:off x="7900233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33046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600" y="12774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>
            <a:off x="3025200" y="21586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3"/>
          <p:cNvSpPr/>
          <p:nvPr/>
        </p:nvSpPr>
        <p:spPr>
          <a:xfrm>
            <a:off x="960000" y="48602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3"/>
          <p:cNvSpPr/>
          <p:nvPr/>
        </p:nvSpPr>
        <p:spPr>
          <a:xfrm>
            <a:off x="7745167" y="765100"/>
            <a:ext cx="2900000" cy="2324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3191800" y="31030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2" hasCustomPrompt="1"/>
          </p:nvPr>
        </p:nvSpPr>
        <p:spPr>
          <a:xfrm>
            <a:off x="7872533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10220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707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46134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55800" y="5526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/>
          <p:nvPr/>
        </p:nvSpPr>
        <p:spPr>
          <a:xfrm>
            <a:off x="4547267" y="14338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4"/>
          <p:cNvSpPr/>
          <p:nvPr/>
        </p:nvSpPr>
        <p:spPr>
          <a:xfrm>
            <a:off x="4547267" y="48024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4"/>
          <p:cNvSpPr/>
          <p:nvPr/>
        </p:nvSpPr>
        <p:spPr>
          <a:xfrm>
            <a:off x="1186433" y="14338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5102167" y="2378267"/>
            <a:ext cx="50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 hasCustomPrompt="1"/>
          </p:nvPr>
        </p:nvSpPr>
        <p:spPr>
          <a:xfrm>
            <a:off x="1388733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1"/>
          </p:nvPr>
        </p:nvSpPr>
        <p:spPr>
          <a:xfrm>
            <a:off x="4676467" y="49606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374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916633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00" y="4510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1428133" y="13322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>
            <a:off x="1428133" y="47008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>
            <a:off x="7916633" y="13322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594733" y="22766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8120967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1557333" y="48590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077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8" y="350600"/>
            <a:ext cx="11793401" cy="6633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960000" y="3155367"/>
            <a:ext cx="7650800" cy="271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1"/>
          </p:nvPr>
        </p:nvSpPr>
        <p:spPr>
          <a:xfrm>
            <a:off x="1134433" y="3846600"/>
            <a:ext cx="5318800" cy="1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960000" y="814737"/>
            <a:ext cx="7650800" cy="2032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134433" y="1032167"/>
            <a:ext cx="64184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7508300" y="2413668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37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287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81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615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24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086400" y="1794200"/>
            <a:ext cx="10019200" cy="41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AutoNum type="arabicPeriod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414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242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36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27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27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71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4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44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2283983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2283983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560467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60467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600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999977" y="-44979"/>
            <a:ext cx="6383992" cy="6947939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91962" y="-44979"/>
            <a:ext cx="7483068" cy="3364891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6" cy="3889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chemeClr val="dk2"/>
            </a:solidFill>
            <a:ln w="297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91971" y="3505201"/>
            <a:ext cx="9158171" cy="3416300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849233" y="2089519"/>
            <a:ext cx="7965200" cy="1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3850800" y="3462577"/>
            <a:ext cx="5962000" cy="5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33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3209;p5"/>
          <p:cNvGrpSpPr/>
          <p:nvPr/>
        </p:nvGrpSpPr>
        <p:grpSpPr>
          <a:xfrm>
            <a:off x="1" y="-38165"/>
            <a:ext cx="12192052" cy="5757433"/>
            <a:chOff x="0" y="-28624"/>
            <a:chExt cx="9144039" cy="4318075"/>
          </a:xfrm>
        </p:grpSpPr>
        <p:sp>
          <p:nvSpPr>
            <p:cNvPr id="3210" name="Google Shape;3210;p5"/>
            <p:cNvSpPr/>
            <p:nvPr/>
          </p:nvSpPr>
          <p:spPr>
            <a:xfrm>
              <a:off x="0" y="400206"/>
              <a:ext cx="4571109" cy="3889244"/>
            </a:xfrm>
            <a:custGeom>
              <a:avLst/>
              <a:gdLst/>
              <a:ahLst/>
              <a:cxnLst/>
              <a:rect l="l" t="t" r="r" b="b"/>
              <a:pathLst>
                <a:path w="60663" h="51614" extrusionOk="0">
                  <a:moveTo>
                    <a:pt x="1" y="0"/>
                  </a:moveTo>
                  <a:lnTo>
                    <a:pt x="1" y="9978"/>
                  </a:lnTo>
                  <a:lnTo>
                    <a:pt x="60663" y="516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5"/>
            <p:cNvSpPr/>
            <p:nvPr/>
          </p:nvSpPr>
          <p:spPr>
            <a:xfrm>
              <a:off x="4571122" y="-28624"/>
              <a:ext cx="4572917" cy="4318075"/>
            </a:xfrm>
            <a:custGeom>
              <a:avLst/>
              <a:gdLst/>
              <a:ahLst/>
              <a:cxnLst/>
              <a:rect l="l" t="t" r="r" b="b"/>
              <a:pathLst>
                <a:path w="60687" h="57305" extrusionOk="0">
                  <a:moveTo>
                    <a:pt x="54638" y="0"/>
                  </a:moveTo>
                  <a:lnTo>
                    <a:pt x="0" y="57305"/>
                  </a:lnTo>
                  <a:lnTo>
                    <a:pt x="60686" y="5691"/>
                  </a:lnTo>
                  <a:lnTo>
                    <a:pt x="60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12" name="Google Shape;3212;p5"/>
          <p:cNvSpPr txBox="1">
            <a:spLocks noGrp="1"/>
          </p:cNvSpPr>
          <p:nvPr>
            <p:ph type="title"/>
          </p:nvPr>
        </p:nvSpPr>
        <p:spPr>
          <a:xfrm>
            <a:off x="1798800" y="720000"/>
            <a:ext cx="85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13" name="Google Shape;3213;p5"/>
          <p:cNvSpPr txBox="1">
            <a:spLocks noGrp="1"/>
          </p:cNvSpPr>
          <p:nvPr>
            <p:ph type="body" idx="1"/>
          </p:nvPr>
        </p:nvSpPr>
        <p:spPr>
          <a:xfrm>
            <a:off x="1435200" y="1282700"/>
            <a:ext cx="9321600" cy="47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333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5" name="Google Shape;3215;p6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3216" name="Google Shape;3216;p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31" name="Google Shape;3231;p6"/>
          <p:cNvSpPr txBox="1">
            <a:spLocks noGrp="1"/>
          </p:cNvSpPr>
          <p:nvPr>
            <p:ph type="subTitle" idx="1"/>
          </p:nvPr>
        </p:nvSpPr>
        <p:spPr>
          <a:xfrm>
            <a:off x="2232600" y="2984500"/>
            <a:ext cx="2997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3232" name="Google Shape;3232;p6"/>
          <p:cNvSpPr txBox="1">
            <a:spLocks noGrp="1"/>
          </p:cNvSpPr>
          <p:nvPr>
            <p:ph type="subTitle" idx="2"/>
          </p:nvPr>
        </p:nvSpPr>
        <p:spPr>
          <a:xfrm>
            <a:off x="2232600" y="3530600"/>
            <a:ext cx="2997200" cy="1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3" name="Google Shape;3233;p6"/>
          <p:cNvSpPr txBox="1">
            <a:spLocks noGrp="1"/>
          </p:cNvSpPr>
          <p:nvPr>
            <p:ph type="subTitle" idx="3"/>
          </p:nvPr>
        </p:nvSpPr>
        <p:spPr>
          <a:xfrm>
            <a:off x="6962200" y="2984500"/>
            <a:ext cx="2997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3234" name="Google Shape;3234;p6"/>
          <p:cNvSpPr txBox="1">
            <a:spLocks noGrp="1"/>
          </p:cNvSpPr>
          <p:nvPr>
            <p:ph type="subTitle" idx="4"/>
          </p:nvPr>
        </p:nvSpPr>
        <p:spPr>
          <a:xfrm>
            <a:off x="6962200" y="3530600"/>
            <a:ext cx="2997200" cy="1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5" name="Google Shape;3235;p6"/>
          <p:cNvSpPr txBox="1">
            <a:spLocks noGrp="1"/>
          </p:cNvSpPr>
          <p:nvPr>
            <p:ph type="title"/>
          </p:nvPr>
        </p:nvSpPr>
        <p:spPr>
          <a:xfrm>
            <a:off x="2407400" y="720000"/>
            <a:ext cx="7376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136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p7"/>
          <p:cNvSpPr txBox="1">
            <a:spLocks noGrp="1"/>
          </p:cNvSpPr>
          <p:nvPr>
            <p:ph type="title"/>
          </p:nvPr>
        </p:nvSpPr>
        <p:spPr>
          <a:xfrm>
            <a:off x="3026200" y="2767400"/>
            <a:ext cx="6139600" cy="13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516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9"/>
          <p:cNvGrpSpPr/>
          <p:nvPr/>
        </p:nvGrpSpPr>
        <p:grpSpPr>
          <a:xfrm>
            <a:off x="-89075" y="-115735"/>
            <a:ext cx="12370161" cy="8319393"/>
            <a:chOff x="14670875" y="846675"/>
            <a:chExt cx="7166400" cy="8013800"/>
          </a:xfrm>
        </p:grpSpPr>
        <p:sp>
          <p:nvSpPr>
            <p:cNvPr id="3258" name="Google Shape;3258;p9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9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9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9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9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9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9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9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9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9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9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9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9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9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9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9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9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9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9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9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9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9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9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9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9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9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9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9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9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9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8" name="Google Shape;3288;p9"/>
          <p:cNvSpPr txBox="1">
            <a:spLocks noGrp="1"/>
          </p:cNvSpPr>
          <p:nvPr>
            <p:ph type="title"/>
          </p:nvPr>
        </p:nvSpPr>
        <p:spPr>
          <a:xfrm>
            <a:off x="4131400" y="2108300"/>
            <a:ext cx="3929200" cy="1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289" name="Google Shape;3289;p9"/>
          <p:cNvSpPr txBox="1">
            <a:spLocks noGrp="1"/>
          </p:cNvSpPr>
          <p:nvPr>
            <p:ph type="subTitle" idx="1"/>
          </p:nvPr>
        </p:nvSpPr>
        <p:spPr>
          <a:xfrm>
            <a:off x="3397200" y="3072533"/>
            <a:ext cx="5397600" cy="11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269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3291;p10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3292" name="Google Shape;3292;p10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3" name="Google Shape;3293;p10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3294" name="Google Shape;3294;p10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10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10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10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10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9" name="Google Shape;3299;p10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0" name="Google Shape;3300;p10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10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10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3" name="Google Shape;3303;p10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4" name="Google Shape;3304;p10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10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06" name="Google Shape;3306;p10"/>
          <p:cNvSpPr txBox="1">
            <a:spLocks noGrp="1"/>
          </p:cNvSpPr>
          <p:nvPr>
            <p:ph type="body" idx="1"/>
          </p:nvPr>
        </p:nvSpPr>
        <p:spPr>
          <a:xfrm>
            <a:off x="6586000" y="1246900"/>
            <a:ext cx="4381600" cy="46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307" name="Google Shape;3307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8" name="Google Shape;3308;p10"/>
          <p:cNvSpPr txBox="1">
            <a:spLocks noGrp="1"/>
          </p:cNvSpPr>
          <p:nvPr>
            <p:ph type="subTitle" idx="2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462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0" name="Google Shape;3310;p11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3311" name="Google Shape;3311;p11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6" name="Google Shape;3326;p11"/>
          <p:cNvSpPr txBox="1">
            <a:spLocks noGrp="1"/>
          </p:cNvSpPr>
          <p:nvPr>
            <p:ph type="body" idx="1"/>
          </p:nvPr>
        </p:nvSpPr>
        <p:spPr>
          <a:xfrm>
            <a:off x="4301817" y="3679233"/>
            <a:ext cx="361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</a:lstStyle>
          <a:p>
            <a:endParaRPr/>
          </a:p>
        </p:txBody>
      </p:sp>
      <p:sp>
        <p:nvSpPr>
          <p:cNvPr id="3327" name="Google Shape;3327;p11"/>
          <p:cNvSpPr txBox="1">
            <a:spLocks noGrp="1"/>
          </p:cNvSpPr>
          <p:nvPr>
            <p:ph type="title"/>
          </p:nvPr>
        </p:nvSpPr>
        <p:spPr>
          <a:xfrm>
            <a:off x="2559200" y="1822500"/>
            <a:ext cx="7074000" cy="2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646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" name="Google Shape;4923;p14"/>
          <p:cNvGrpSpPr/>
          <p:nvPr/>
        </p:nvGrpSpPr>
        <p:grpSpPr>
          <a:xfrm>
            <a:off x="-89075" y="-115735"/>
            <a:ext cx="12370161" cy="8319393"/>
            <a:chOff x="14670875" y="846675"/>
            <a:chExt cx="7166400" cy="8013800"/>
          </a:xfrm>
        </p:grpSpPr>
        <p:sp>
          <p:nvSpPr>
            <p:cNvPr id="4924" name="Google Shape;4924;p14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4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4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4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4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4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4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4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4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4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4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4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4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4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4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4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4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4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4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4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4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4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4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4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4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4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4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4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4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14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837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5" name="Google Shape;4955;p15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4956" name="Google Shape;4956;p15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928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3"/>
        </a:solidFill>
        <a:effectLst/>
      </p:bgPr>
    </p:bg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9" name="Google Shape;4969;p16"/>
          <p:cNvGrpSpPr/>
          <p:nvPr/>
        </p:nvGrpSpPr>
        <p:grpSpPr>
          <a:xfrm>
            <a:off x="-70629" y="49331"/>
            <a:ext cx="12262623" cy="6799363"/>
            <a:chOff x="-52972" y="36998"/>
            <a:chExt cx="9196967" cy="5099522"/>
          </a:xfrm>
        </p:grpSpPr>
        <p:sp>
          <p:nvSpPr>
            <p:cNvPr id="4970" name="Google Shape;4970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6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6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6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6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6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6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6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6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6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16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16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16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6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6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6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6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6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6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6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6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16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6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6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6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6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6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6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6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6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6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6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6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16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16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6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6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6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6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6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16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6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6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6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6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6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6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6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6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6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6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6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6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6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6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6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6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6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6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6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6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6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6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6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" name="Google Shape;5530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" name="Google Shape;553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6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6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6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6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6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6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6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6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6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6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6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6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6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6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6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6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6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6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6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6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" name="Google Shape;5592;p16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" name="Google Shape;5593;p16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6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6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6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6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6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6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6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6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6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6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6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6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6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" name="Google Shape;562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" name="Google Shape;5625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" name="Google Shape;5626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" name="Google Shape;5627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" name="Google Shape;562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" name="Google Shape;5629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" name="Google Shape;5630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16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16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16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16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16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" name="Google Shape;5638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" name="Google Shape;5639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16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16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16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16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16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16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16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16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16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16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16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16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16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16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16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16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16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16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16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16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9" name="Google Shape;5689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0" name="Google Shape;5690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16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16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16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0" name="Google Shape;5700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16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16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16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16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16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16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16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16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16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16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16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16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16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16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16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16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16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16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16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16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16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16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16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16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16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16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16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16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16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16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16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16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16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16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16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16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16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16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16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16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16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16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16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16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16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16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16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16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16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16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16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16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16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16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16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16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16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16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16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16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16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16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16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16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16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16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16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16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16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16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16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16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16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16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16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16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16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16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16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16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16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16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16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16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16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16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16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16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16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16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16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16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16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16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16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16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16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16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16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16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16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16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16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16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16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16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16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16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16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16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16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16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16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16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16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16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16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16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16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16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16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16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16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16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16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16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16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16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16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16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16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16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16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16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16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16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16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16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16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16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16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16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16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16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16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16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16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16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16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16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16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6" name="Google Shape;6126;p16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7" name="Google Shape;6127;p16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16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16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16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16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16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16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16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16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6" name="Google Shape;6146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7" name="Google Shape;6147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0" name="Google Shape;6150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1" name="Google Shape;6151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16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16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16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16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16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0" name="Google Shape;6160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1" name="Google Shape;6161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2" name="Google Shape;616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3" name="Google Shape;6163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4" name="Google Shape;6164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5" name="Google Shape;6165;p16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6" name="Google Shape;6166;p16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16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16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16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4" name="Google Shape;6174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5" name="Google Shape;617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16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16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16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16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16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16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16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16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16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16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16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16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16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16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16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16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16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16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16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16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5" name="Google Shape;6225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6" name="Google Shape;6226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16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16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16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16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16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16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16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16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16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16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16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16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16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16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16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16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16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16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16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16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16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16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16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16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16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7" name="Google Shape;6287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8" name="Google Shape;628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1" name="Google Shape;6291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2" name="Google Shape;629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16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16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16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16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16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16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16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16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16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16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9" name="Google Shape;6319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0" name="Google Shape;6320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16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16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16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16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16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16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16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16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16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16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9" name="Google Shape;6339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0" name="Google Shape;6340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16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16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16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16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16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16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16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16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2" name="Google Shape;6362;p16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3" name="Google Shape;6363;p16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16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16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16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16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16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16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16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16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16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16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5" name="Google Shape;6385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6" name="Google Shape;638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16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16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16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16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16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16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16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16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16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16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5" name="Google Shape;6405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6" name="Google Shape;6406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16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16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9" name="Google Shape;6409;p16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0" name="Google Shape;6410;p16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16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9" name="Google Shape;6419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0" name="Google Shape;6420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1" name="Google Shape;6421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16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16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16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16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16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16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16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16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16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16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16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16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16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16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16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16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16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16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16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16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16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16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2" name="Google Shape;6482;p16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3" name="Google Shape;6483;p16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16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16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16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16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16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16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16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16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16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16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16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16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16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16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16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16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16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16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16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16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16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16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16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16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16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16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16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16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16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16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16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671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668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6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0" name="Google Shape;6560;p17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561" name="Google Shape;6561;p1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1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1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1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1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1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1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1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1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1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1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1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73" name="Google Shape;6573;p17"/>
          <p:cNvSpPr txBox="1">
            <a:spLocks noGrp="1"/>
          </p:cNvSpPr>
          <p:nvPr>
            <p:ph type="title"/>
          </p:nvPr>
        </p:nvSpPr>
        <p:spPr>
          <a:xfrm>
            <a:off x="3608000" y="3071000"/>
            <a:ext cx="497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74" name="Google Shape;6574;p17"/>
          <p:cNvSpPr txBox="1">
            <a:spLocks noGrp="1"/>
          </p:cNvSpPr>
          <p:nvPr>
            <p:ph type="title" idx="2" hasCustomPrompt="1"/>
          </p:nvPr>
        </p:nvSpPr>
        <p:spPr>
          <a:xfrm>
            <a:off x="4646400" y="19502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75" name="Google Shape;6575;p17"/>
          <p:cNvSpPr txBox="1">
            <a:spLocks noGrp="1"/>
          </p:cNvSpPr>
          <p:nvPr>
            <p:ph type="subTitle" idx="1"/>
          </p:nvPr>
        </p:nvSpPr>
        <p:spPr>
          <a:xfrm>
            <a:off x="4258633" y="3873833"/>
            <a:ext cx="3674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967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bg>
      <p:bgPr>
        <a:solidFill>
          <a:schemeClr val="accent2"/>
        </a:solidFill>
        <a:effectLst/>
      </p:bgPr>
    </p:bg>
    <p:spTree>
      <p:nvGrpSpPr>
        <p:cNvPr id="1" name="Shape 6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" name="Google Shape;6676;p21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677" name="Google Shape;6677;p2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9" name="Google Shape;6689;p21"/>
          <p:cNvSpPr txBox="1">
            <a:spLocks noGrp="1"/>
          </p:cNvSpPr>
          <p:nvPr>
            <p:ph type="subTitle" idx="1"/>
          </p:nvPr>
        </p:nvSpPr>
        <p:spPr>
          <a:xfrm>
            <a:off x="7213600" y="3687400"/>
            <a:ext cx="28956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0" name="Google Shape;6690;p21"/>
          <p:cNvSpPr txBox="1">
            <a:spLocks noGrp="1"/>
          </p:cNvSpPr>
          <p:nvPr>
            <p:ph type="subTitle" idx="2"/>
          </p:nvPr>
        </p:nvSpPr>
        <p:spPr>
          <a:xfrm>
            <a:off x="2997033" y="5368533"/>
            <a:ext cx="21972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1" name="Google Shape;6691;p21"/>
          <p:cNvSpPr txBox="1">
            <a:spLocks noGrp="1"/>
          </p:cNvSpPr>
          <p:nvPr>
            <p:ph type="subTitle" idx="3"/>
          </p:nvPr>
        </p:nvSpPr>
        <p:spPr>
          <a:xfrm>
            <a:off x="2006600" y="2159200"/>
            <a:ext cx="28956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2" name="Google Shape;6692;p21"/>
          <p:cNvSpPr txBox="1">
            <a:spLocks noGrp="1"/>
          </p:cNvSpPr>
          <p:nvPr>
            <p:ph type="title" hasCustomPrompt="1"/>
          </p:nvPr>
        </p:nvSpPr>
        <p:spPr>
          <a:xfrm>
            <a:off x="2004800" y="1231900"/>
            <a:ext cx="28992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93" name="Google Shape;6693;p21"/>
          <p:cNvSpPr txBox="1">
            <a:spLocks noGrp="1"/>
          </p:cNvSpPr>
          <p:nvPr>
            <p:ph type="title" idx="4" hasCustomPrompt="1"/>
          </p:nvPr>
        </p:nvSpPr>
        <p:spPr>
          <a:xfrm>
            <a:off x="2372433" y="4427100"/>
            <a:ext cx="28992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94" name="Google Shape;6694;p21"/>
          <p:cNvSpPr txBox="1">
            <a:spLocks noGrp="1"/>
          </p:cNvSpPr>
          <p:nvPr>
            <p:ph type="title" idx="5" hasCustomPrompt="1"/>
          </p:nvPr>
        </p:nvSpPr>
        <p:spPr>
          <a:xfrm>
            <a:off x="6999800" y="2745967"/>
            <a:ext cx="3323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07811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">
  <p:cSld name="Bullet point">
    <p:bg>
      <p:bgPr>
        <a:solidFill>
          <a:schemeClr val="accent2"/>
        </a:solidFill>
        <a:effectLst/>
      </p:bgPr>
    </p:bg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22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697" name="Google Shape;6697;p22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98" name="Google Shape;6698;p22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699" name="Google Shape;6699;p22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0" name="Google Shape;6700;p22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1" name="Google Shape;6701;p22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2" name="Google Shape;6702;p22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3" name="Google Shape;6703;p22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4" name="Google Shape;6704;p22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5" name="Google Shape;6705;p22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6" name="Google Shape;6706;p22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7" name="Google Shape;6707;p22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8" name="Google Shape;6708;p22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9" name="Google Shape;6709;p22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0" name="Google Shape;6710;p22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11" name="Google Shape;671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2" name="Google Shape;6712;p22"/>
          <p:cNvSpPr txBox="1">
            <a:spLocks noGrp="1"/>
          </p:cNvSpPr>
          <p:nvPr>
            <p:ph type="subTitle" idx="1"/>
          </p:nvPr>
        </p:nvSpPr>
        <p:spPr>
          <a:xfrm>
            <a:off x="1675500" y="2268967"/>
            <a:ext cx="3967200" cy="3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178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">
  <p:cSld name="Percentage">
    <p:bg>
      <p:bgPr>
        <a:solidFill>
          <a:schemeClr val="accent2"/>
        </a:solidFill>
        <a:effectLst/>
      </p:bgPr>
    </p:bg>
    <p:spTree>
      <p:nvGrpSpPr>
        <p:cNvPr id="1" name="Shape 6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2" name="Google Shape;6732;p24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33" name="Google Shape;6733;p24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4" name="Google Shape;6734;p24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35" name="Google Shape;6735;p24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6" name="Google Shape;6736;p24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7" name="Google Shape;6737;p24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8" name="Google Shape;6738;p24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9" name="Google Shape;6739;p24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0" name="Google Shape;6740;p24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1" name="Google Shape;6741;p24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2" name="Google Shape;6742;p24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3" name="Google Shape;6743;p24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4" name="Google Shape;6744;p24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5" name="Google Shape;6745;p24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6" name="Google Shape;6746;p24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47" name="Google Shape;6747;p24"/>
          <p:cNvSpPr txBox="1">
            <a:spLocks noGrp="1"/>
          </p:cNvSpPr>
          <p:nvPr>
            <p:ph type="title"/>
          </p:nvPr>
        </p:nvSpPr>
        <p:spPr>
          <a:xfrm>
            <a:off x="1064200" y="3453700"/>
            <a:ext cx="43612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48" name="Google Shape;6748;p24"/>
          <p:cNvSpPr txBox="1">
            <a:spLocks noGrp="1"/>
          </p:cNvSpPr>
          <p:nvPr>
            <p:ph type="title" idx="2" hasCustomPrompt="1"/>
          </p:nvPr>
        </p:nvSpPr>
        <p:spPr>
          <a:xfrm>
            <a:off x="1795200" y="21297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75563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2"/>
        </a:solidFill>
        <a:effectLst/>
      </p:bgPr>
    </p:bg>
    <p:spTree>
      <p:nvGrpSpPr>
        <p:cNvPr id="1" name="Shape 6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0" name="Google Shape;6750;p25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51" name="Google Shape;6751;p25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52" name="Google Shape;6752;p25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53" name="Google Shape;6753;p25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4" name="Google Shape;6754;p25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5" name="Google Shape;6755;p25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6" name="Google Shape;6756;p25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7" name="Google Shape;6757;p25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8" name="Google Shape;6758;p25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9" name="Google Shape;6759;p25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0" name="Google Shape;6760;p25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1" name="Google Shape;6761;p25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2" name="Google Shape;6762;p25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3" name="Google Shape;6763;p25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4" name="Google Shape;6764;p25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65" name="Google Shape;6765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66" name="Google Shape;6766;p25"/>
          <p:cNvSpPr txBox="1">
            <a:spLocks noGrp="1"/>
          </p:cNvSpPr>
          <p:nvPr>
            <p:ph type="subTitle" idx="1"/>
          </p:nvPr>
        </p:nvSpPr>
        <p:spPr>
          <a:xfrm>
            <a:off x="960000" y="1992733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67" name="Google Shape;6767;p25"/>
          <p:cNvSpPr txBox="1">
            <a:spLocks noGrp="1"/>
          </p:cNvSpPr>
          <p:nvPr>
            <p:ph type="subTitle" idx="2"/>
          </p:nvPr>
        </p:nvSpPr>
        <p:spPr>
          <a:xfrm>
            <a:off x="960000" y="2455333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8" name="Google Shape;6768;p25"/>
          <p:cNvSpPr txBox="1">
            <a:spLocks noGrp="1"/>
          </p:cNvSpPr>
          <p:nvPr>
            <p:ph type="subTitle" idx="3"/>
          </p:nvPr>
        </p:nvSpPr>
        <p:spPr>
          <a:xfrm>
            <a:off x="960000" y="3420529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69" name="Google Shape;6769;p25"/>
          <p:cNvSpPr txBox="1">
            <a:spLocks noGrp="1"/>
          </p:cNvSpPr>
          <p:nvPr>
            <p:ph type="subTitle" idx="4"/>
          </p:nvPr>
        </p:nvSpPr>
        <p:spPr>
          <a:xfrm>
            <a:off x="960000" y="3883129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70" name="Google Shape;6770;p25"/>
          <p:cNvSpPr txBox="1">
            <a:spLocks noGrp="1"/>
          </p:cNvSpPr>
          <p:nvPr>
            <p:ph type="subTitle" idx="5"/>
          </p:nvPr>
        </p:nvSpPr>
        <p:spPr>
          <a:xfrm>
            <a:off x="960000" y="4833624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71" name="Google Shape;6771;p25"/>
          <p:cNvSpPr txBox="1">
            <a:spLocks noGrp="1"/>
          </p:cNvSpPr>
          <p:nvPr>
            <p:ph type="subTitle" idx="6"/>
          </p:nvPr>
        </p:nvSpPr>
        <p:spPr>
          <a:xfrm>
            <a:off x="960000" y="5296231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49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bg>
      <p:bgPr>
        <a:solidFill>
          <a:schemeClr val="accent2"/>
        </a:solidFill>
        <a:effectLst/>
      </p:bgPr>
    </p:bg>
    <p:spTree>
      <p:nvGrpSpPr>
        <p:cNvPr id="1" name="Shape 6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3" name="Google Shape;6773;p26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74" name="Google Shape;6774;p26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5" name="Google Shape;6775;p26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76" name="Google Shape;6776;p26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1" name="Google Shape;6781;p26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2" name="Google Shape;6782;p26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88" name="Google Shape;678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89" name="Google Shape;6789;p26"/>
          <p:cNvSpPr txBox="1">
            <a:spLocks noGrp="1"/>
          </p:cNvSpPr>
          <p:nvPr>
            <p:ph type="subTitle" idx="1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355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bg>
      <p:bgPr>
        <a:solidFill>
          <a:schemeClr val="accent2"/>
        </a:solidFill>
        <a:effectLst/>
      </p:bgPr>
    </p:bg>
    <p:spTree>
      <p:nvGrpSpPr>
        <p:cNvPr id="1" name="Shape 6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1" name="Google Shape;6791;p27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792" name="Google Shape;6792;p2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4" name="Google Shape;6804;p27"/>
          <p:cNvSpPr txBox="1">
            <a:spLocks noGrp="1"/>
          </p:cNvSpPr>
          <p:nvPr>
            <p:ph type="title"/>
          </p:nvPr>
        </p:nvSpPr>
        <p:spPr>
          <a:xfrm>
            <a:off x="3207033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5" name="Google Shape;6805;p27"/>
          <p:cNvSpPr txBox="1">
            <a:spLocks noGrp="1"/>
          </p:cNvSpPr>
          <p:nvPr>
            <p:ph type="subTitle" idx="1"/>
          </p:nvPr>
        </p:nvSpPr>
        <p:spPr>
          <a:xfrm>
            <a:off x="3848200" y="2895700"/>
            <a:ext cx="40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720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4">
  <p:cSld name="One column 4">
    <p:bg>
      <p:bgPr>
        <a:solidFill>
          <a:schemeClr val="accent1"/>
        </a:solidFill>
        <a:effectLst/>
      </p:bgPr>
    </p:bg>
    <p:spTree>
      <p:nvGrpSpPr>
        <p:cNvPr id="1" name="Shape 6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Google Shape;6807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8" name="Google Shape;6808;p28"/>
          <p:cNvSpPr txBox="1">
            <a:spLocks noGrp="1"/>
          </p:cNvSpPr>
          <p:nvPr>
            <p:ph type="subTitle" idx="1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080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bg>
      <p:bgPr>
        <a:solidFill>
          <a:schemeClr val="accent2"/>
        </a:solidFill>
        <a:effectLst/>
      </p:bgPr>
    </p:bg>
    <p:spTree>
      <p:nvGrpSpPr>
        <p:cNvPr id="1" name="Shape 6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0" name="Google Shape;6810;p29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811" name="Google Shape;6811;p29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12" name="Google Shape;6812;p29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813" name="Google Shape;6813;p29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4" name="Google Shape;6814;p29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5" name="Google Shape;6815;p29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6" name="Google Shape;6816;p29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7" name="Google Shape;6817;p29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8" name="Google Shape;6818;p29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9" name="Google Shape;6819;p29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0" name="Google Shape;6820;p29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1" name="Google Shape;6821;p29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2" name="Google Shape;6822;p29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3" name="Google Shape;6823;p29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4" name="Google Shape;6824;p29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25" name="Google Shape;6825;p29"/>
          <p:cNvSpPr txBox="1">
            <a:spLocks noGrp="1"/>
          </p:cNvSpPr>
          <p:nvPr>
            <p:ph type="title"/>
          </p:nvPr>
        </p:nvSpPr>
        <p:spPr>
          <a:xfrm>
            <a:off x="6604000" y="720000"/>
            <a:ext cx="4617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26" name="Google Shape;6826;p29"/>
          <p:cNvSpPr txBox="1">
            <a:spLocks noGrp="1"/>
          </p:cNvSpPr>
          <p:nvPr>
            <p:ph type="subTitle" idx="1"/>
          </p:nvPr>
        </p:nvSpPr>
        <p:spPr>
          <a:xfrm>
            <a:off x="7539867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981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2"/>
        </a:solidFill>
        <a:effectLst/>
      </p:bgPr>
    </p:bg>
    <p:spTree>
      <p:nvGrpSpPr>
        <p:cNvPr id="1" name="Shape 6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7" name="Google Shape;6847;p31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848" name="Google Shape;6848;p3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3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3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3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3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3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3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3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3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3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3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3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60" name="Google Shape;6860;p31"/>
          <p:cNvSpPr txBox="1">
            <a:spLocks noGrp="1"/>
          </p:cNvSpPr>
          <p:nvPr>
            <p:ph type="title"/>
          </p:nvPr>
        </p:nvSpPr>
        <p:spPr>
          <a:xfrm>
            <a:off x="1683600" y="720000"/>
            <a:ext cx="8824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68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4335433" y="1111633"/>
            <a:ext cx="6896400" cy="473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601833" y="1661800"/>
            <a:ext cx="5324800" cy="3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 rot="5120417">
            <a:off x="-1800684" y="-2256400"/>
            <a:ext cx="5685931" cy="60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960000" y="1998600"/>
            <a:ext cx="4282000" cy="286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72567" y="2703800"/>
            <a:ext cx="40424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467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2"/>
        </a:solidFill>
        <a:effectLst/>
      </p:bgPr>
    </p:bg>
    <p:spTree>
      <p:nvGrpSpPr>
        <p:cNvPr id="1" name="Shape 6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2" name="Google Shape;6862;p32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863" name="Google Shape;6863;p32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32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32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32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32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32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32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32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32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32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32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32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75" name="Google Shape;6875;p32"/>
          <p:cNvSpPr txBox="1">
            <a:spLocks noGrp="1"/>
          </p:cNvSpPr>
          <p:nvPr>
            <p:ph type="title"/>
          </p:nvPr>
        </p:nvSpPr>
        <p:spPr>
          <a:xfrm>
            <a:off x="1683600" y="720000"/>
            <a:ext cx="8824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57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6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7" name="Google Shape;6877;p33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878" name="Google Shape;6878;p33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79" name="Google Shape;6879;p33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880" name="Google Shape;6880;p33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1" name="Google Shape;6881;p33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2" name="Google Shape;6882;p33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3" name="Google Shape;6883;p33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4" name="Google Shape;6884;p33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5" name="Google Shape;6885;p33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6" name="Google Shape;6886;p33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7" name="Google Shape;6887;p33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8" name="Google Shape;6888;p33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9" name="Google Shape;6889;p33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0" name="Google Shape;6890;p33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1" name="Google Shape;6891;p33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92" name="Google Shape;6892;p33"/>
          <p:cNvSpPr txBox="1">
            <a:spLocks noGrp="1"/>
          </p:cNvSpPr>
          <p:nvPr>
            <p:ph type="subTitle" idx="1"/>
          </p:nvPr>
        </p:nvSpPr>
        <p:spPr>
          <a:xfrm>
            <a:off x="7289600" y="922233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3" name="Google Shape;6893;p33"/>
          <p:cNvSpPr txBox="1">
            <a:spLocks noGrp="1"/>
          </p:cNvSpPr>
          <p:nvPr>
            <p:ph type="subTitle" idx="2"/>
          </p:nvPr>
        </p:nvSpPr>
        <p:spPr>
          <a:xfrm>
            <a:off x="7289600" y="1384849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4" name="Google Shape;6894;p33"/>
          <p:cNvSpPr txBox="1">
            <a:spLocks noGrp="1"/>
          </p:cNvSpPr>
          <p:nvPr>
            <p:ph type="subTitle" idx="3"/>
          </p:nvPr>
        </p:nvSpPr>
        <p:spPr>
          <a:xfrm>
            <a:off x="7289600" y="2756433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5" name="Google Shape;6895;p33"/>
          <p:cNvSpPr txBox="1">
            <a:spLocks noGrp="1"/>
          </p:cNvSpPr>
          <p:nvPr>
            <p:ph type="subTitle" idx="4"/>
          </p:nvPr>
        </p:nvSpPr>
        <p:spPr>
          <a:xfrm>
            <a:off x="7289600" y="3219045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6" name="Google Shape;6896;p33"/>
          <p:cNvSpPr txBox="1">
            <a:spLocks noGrp="1"/>
          </p:cNvSpPr>
          <p:nvPr>
            <p:ph type="subTitle" idx="5"/>
          </p:nvPr>
        </p:nvSpPr>
        <p:spPr>
          <a:xfrm>
            <a:off x="7289600" y="4587840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7" name="Google Shape;6897;p33"/>
          <p:cNvSpPr txBox="1">
            <a:spLocks noGrp="1"/>
          </p:cNvSpPr>
          <p:nvPr>
            <p:ph type="subTitle" idx="6"/>
          </p:nvPr>
        </p:nvSpPr>
        <p:spPr>
          <a:xfrm>
            <a:off x="7289600" y="5056008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8" name="Google Shape;6898;p3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572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2"/>
        </a:solidFill>
        <a:effectLst/>
      </p:bgPr>
    </p:bg>
    <p:spTree>
      <p:nvGrpSpPr>
        <p:cNvPr id="1" name="Shape 6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5" name="Google Shape;6945;p35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6946" name="Google Shape;6946;p35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35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35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35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35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35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35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35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35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35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35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35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35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35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35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61" name="Google Shape;6961;p35"/>
          <p:cNvSpPr txBox="1">
            <a:spLocks noGrp="1"/>
          </p:cNvSpPr>
          <p:nvPr>
            <p:ph type="subTitle" idx="1"/>
          </p:nvPr>
        </p:nvSpPr>
        <p:spPr>
          <a:xfrm>
            <a:off x="73798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2" name="Google Shape;6962;p35"/>
          <p:cNvSpPr txBox="1">
            <a:spLocks noGrp="1"/>
          </p:cNvSpPr>
          <p:nvPr>
            <p:ph type="subTitle" idx="2"/>
          </p:nvPr>
        </p:nvSpPr>
        <p:spPr>
          <a:xfrm>
            <a:off x="73798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3" name="Google Shape;6963;p35"/>
          <p:cNvSpPr txBox="1">
            <a:spLocks noGrp="1"/>
          </p:cNvSpPr>
          <p:nvPr>
            <p:ph type="subTitle" idx="3"/>
          </p:nvPr>
        </p:nvSpPr>
        <p:spPr>
          <a:xfrm>
            <a:off x="73798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4" name="Google Shape;6964;p35"/>
          <p:cNvSpPr txBox="1">
            <a:spLocks noGrp="1"/>
          </p:cNvSpPr>
          <p:nvPr>
            <p:ph type="subTitle" idx="4"/>
          </p:nvPr>
        </p:nvSpPr>
        <p:spPr>
          <a:xfrm>
            <a:off x="73798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5" name="Google Shape;6965;p35"/>
          <p:cNvSpPr txBox="1">
            <a:spLocks noGrp="1"/>
          </p:cNvSpPr>
          <p:nvPr>
            <p:ph type="subTitle" idx="5"/>
          </p:nvPr>
        </p:nvSpPr>
        <p:spPr>
          <a:xfrm>
            <a:off x="21243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6" name="Google Shape;6966;p35"/>
          <p:cNvSpPr txBox="1">
            <a:spLocks noGrp="1"/>
          </p:cNvSpPr>
          <p:nvPr>
            <p:ph type="subTitle" idx="6"/>
          </p:nvPr>
        </p:nvSpPr>
        <p:spPr>
          <a:xfrm>
            <a:off x="21243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7" name="Google Shape;6967;p35"/>
          <p:cNvSpPr txBox="1">
            <a:spLocks noGrp="1"/>
          </p:cNvSpPr>
          <p:nvPr>
            <p:ph type="subTitle" idx="7"/>
          </p:nvPr>
        </p:nvSpPr>
        <p:spPr>
          <a:xfrm>
            <a:off x="21243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8" name="Google Shape;6968;p35"/>
          <p:cNvSpPr txBox="1">
            <a:spLocks noGrp="1"/>
          </p:cNvSpPr>
          <p:nvPr>
            <p:ph type="subTitle" idx="8"/>
          </p:nvPr>
        </p:nvSpPr>
        <p:spPr>
          <a:xfrm>
            <a:off x="21243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9" name="Google Shape;6969;p35"/>
          <p:cNvSpPr txBox="1">
            <a:spLocks noGrp="1"/>
          </p:cNvSpPr>
          <p:nvPr>
            <p:ph type="title"/>
          </p:nvPr>
        </p:nvSpPr>
        <p:spPr>
          <a:xfrm>
            <a:off x="1960800" y="720000"/>
            <a:ext cx="82704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277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6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1" name="Google Shape;6971;p36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6972" name="Google Shape;6972;p3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3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3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3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3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3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3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3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3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3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3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3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3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3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3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87" name="Google Shape;6987;p36"/>
          <p:cNvSpPr txBox="1">
            <a:spLocks noGrp="1"/>
          </p:cNvSpPr>
          <p:nvPr>
            <p:ph type="title"/>
          </p:nvPr>
        </p:nvSpPr>
        <p:spPr>
          <a:xfrm>
            <a:off x="2215400" y="720000"/>
            <a:ext cx="77612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88" name="Google Shape;6988;p36"/>
          <p:cNvSpPr txBox="1">
            <a:spLocks noGrp="1"/>
          </p:cNvSpPr>
          <p:nvPr>
            <p:ph type="title" idx="2" hasCustomPrompt="1"/>
          </p:nvPr>
        </p:nvSpPr>
        <p:spPr>
          <a:xfrm>
            <a:off x="19812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89" name="Google Shape;6989;p36"/>
          <p:cNvSpPr txBox="1">
            <a:spLocks noGrp="1"/>
          </p:cNvSpPr>
          <p:nvPr>
            <p:ph type="subTitle" idx="1"/>
          </p:nvPr>
        </p:nvSpPr>
        <p:spPr>
          <a:xfrm>
            <a:off x="16510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0" name="Google Shape;6990;p36"/>
          <p:cNvSpPr txBox="1">
            <a:spLocks noGrp="1"/>
          </p:cNvSpPr>
          <p:nvPr>
            <p:ph type="subTitle" idx="3"/>
          </p:nvPr>
        </p:nvSpPr>
        <p:spPr>
          <a:xfrm>
            <a:off x="12618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1" name="Google Shape;6991;p36"/>
          <p:cNvSpPr txBox="1">
            <a:spLocks noGrp="1"/>
          </p:cNvSpPr>
          <p:nvPr>
            <p:ph type="title" idx="4" hasCustomPrompt="1"/>
          </p:nvPr>
        </p:nvSpPr>
        <p:spPr>
          <a:xfrm>
            <a:off x="52450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2" name="Google Shape;6992;p36"/>
          <p:cNvSpPr txBox="1">
            <a:spLocks noGrp="1"/>
          </p:cNvSpPr>
          <p:nvPr>
            <p:ph type="subTitle" idx="5"/>
          </p:nvPr>
        </p:nvSpPr>
        <p:spPr>
          <a:xfrm>
            <a:off x="49148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3" name="Google Shape;6993;p36"/>
          <p:cNvSpPr txBox="1">
            <a:spLocks noGrp="1"/>
          </p:cNvSpPr>
          <p:nvPr>
            <p:ph type="subTitle" idx="6"/>
          </p:nvPr>
        </p:nvSpPr>
        <p:spPr>
          <a:xfrm>
            <a:off x="45702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4" name="Google Shape;6994;p36"/>
          <p:cNvSpPr txBox="1">
            <a:spLocks noGrp="1"/>
          </p:cNvSpPr>
          <p:nvPr>
            <p:ph type="title" idx="7" hasCustomPrompt="1"/>
          </p:nvPr>
        </p:nvSpPr>
        <p:spPr>
          <a:xfrm>
            <a:off x="85088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5" name="Google Shape;6995;p36"/>
          <p:cNvSpPr txBox="1">
            <a:spLocks noGrp="1"/>
          </p:cNvSpPr>
          <p:nvPr>
            <p:ph type="subTitle" idx="8"/>
          </p:nvPr>
        </p:nvSpPr>
        <p:spPr>
          <a:xfrm>
            <a:off x="81786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6" name="Google Shape;6996;p36"/>
          <p:cNvSpPr txBox="1">
            <a:spLocks noGrp="1"/>
          </p:cNvSpPr>
          <p:nvPr>
            <p:ph type="subTitle" idx="9"/>
          </p:nvPr>
        </p:nvSpPr>
        <p:spPr>
          <a:xfrm>
            <a:off x="78340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7" name="Google Shape;6997;p36"/>
          <p:cNvSpPr txBox="1">
            <a:spLocks noGrp="1"/>
          </p:cNvSpPr>
          <p:nvPr>
            <p:ph type="title" idx="13" hasCustomPrompt="1"/>
          </p:nvPr>
        </p:nvSpPr>
        <p:spPr>
          <a:xfrm>
            <a:off x="19812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8" name="Google Shape;6998;p36"/>
          <p:cNvSpPr txBox="1">
            <a:spLocks noGrp="1"/>
          </p:cNvSpPr>
          <p:nvPr>
            <p:ph type="subTitle" idx="14"/>
          </p:nvPr>
        </p:nvSpPr>
        <p:spPr>
          <a:xfrm>
            <a:off x="16510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9" name="Google Shape;6999;p36"/>
          <p:cNvSpPr txBox="1">
            <a:spLocks noGrp="1"/>
          </p:cNvSpPr>
          <p:nvPr>
            <p:ph type="subTitle" idx="15"/>
          </p:nvPr>
        </p:nvSpPr>
        <p:spPr>
          <a:xfrm>
            <a:off x="12618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0" name="Google Shape;7000;p36"/>
          <p:cNvSpPr txBox="1">
            <a:spLocks noGrp="1"/>
          </p:cNvSpPr>
          <p:nvPr>
            <p:ph type="title" idx="16" hasCustomPrompt="1"/>
          </p:nvPr>
        </p:nvSpPr>
        <p:spPr>
          <a:xfrm>
            <a:off x="52450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1" name="Google Shape;7001;p36"/>
          <p:cNvSpPr txBox="1">
            <a:spLocks noGrp="1"/>
          </p:cNvSpPr>
          <p:nvPr>
            <p:ph type="subTitle" idx="17"/>
          </p:nvPr>
        </p:nvSpPr>
        <p:spPr>
          <a:xfrm>
            <a:off x="49148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2" name="Google Shape;7002;p36"/>
          <p:cNvSpPr txBox="1">
            <a:spLocks noGrp="1"/>
          </p:cNvSpPr>
          <p:nvPr>
            <p:ph type="subTitle" idx="18"/>
          </p:nvPr>
        </p:nvSpPr>
        <p:spPr>
          <a:xfrm>
            <a:off x="45702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3" name="Google Shape;7003;p36"/>
          <p:cNvSpPr txBox="1">
            <a:spLocks noGrp="1"/>
          </p:cNvSpPr>
          <p:nvPr>
            <p:ph type="title" idx="19" hasCustomPrompt="1"/>
          </p:nvPr>
        </p:nvSpPr>
        <p:spPr>
          <a:xfrm>
            <a:off x="85088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4" name="Google Shape;7004;p36"/>
          <p:cNvSpPr txBox="1">
            <a:spLocks noGrp="1"/>
          </p:cNvSpPr>
          <p:nvPr>
            <p:ph type="subTitle" idx="20"/>
          </p:nvPr>
        </p:nvSpPr>
        <p:spPr>
          <a:xfrm>
            <a:off x="81786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5" name="Google Shape;7005;p36"/>
          <p:cNvSpPr txBox="1">
            <a:spLocks noGrp="1"/>
          </p:cNvSpPr>
          <p:nvPr>
            <p:ph type="subTitle" idx="21"/>
          </p:nvPr>
        </p:nvSpPr>
        <p:spPr>
          <a:xfrm>
            <a:off x="78340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375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3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486400" y="1442800"/>
            <a:ext cx="9219200" cy="3972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850800" y="1658000"/>
            <a:ext cx="8490400" cy="3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8298184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3267634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92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22321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/>
          <p:nvPr/>
        </p:nvSpPr>
        <p:spPr>
          <a:xfrm>
            <a:off x="1133800" y="2294767"/>
            <a:ext cx="9924400" cy="3443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9"/>
          <p:cNvSpPr/>
          <p:nvPr/>
        </p:nvSpPr>
        <p:spPr>
          <a:xfrm>
            <a:off x="2529200" y="1291400"/>
            <a:ext cx="7133600" cy="211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671000" y="1358600"/>
            <a:ext cx="685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887200" y="3696133"/>
            <a:ext cx="8392000" cy="1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68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2882868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960000" y="5024900"/>
            <a:ext cx="10272000" cy="11132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096800" y="51781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67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07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03ECB1-3929-40CB-A6E7-207B04051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ED89B-0C96-47F3-BBE1-00F3B89A262D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FAEF-1CFF-4E81-A804-EA783ECBB0F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D504F-85E7-48CC-9E07-74CF05FEA72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DF538-BECA-4A81-B5D6-535680C45215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789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9Slide.vn - 2019">
            <a:extLst>
              <a:ext uri="{FF2B5EF4-FFF2-40B4-BE49-F238E27FC236}">
                <a16:creationId xmlns:a16="http://schemas.microsoft.com/office/drawing/2014/main" id="{6C1DBB36-F4E0-47E6-B162-446D31DB7D2F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EBFB0C9-C716-4626-9CB9-74B6C942C20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9E7CD61-F600-4A3C-9131-07D560FABF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C36E60A-3FCD-461E-B89F-0D8095A31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A43DB9-157D-4905-B81E-315D8E30EF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309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20" r:id="rId5"/>
    <p:sldLayoutId id="2147483721" r:id="rId6"/>
    <p:sldLayoutId id="2147483722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image" Target="../media/image18.png"/><Relationship Id="rId2" Type="http://schemas.openxmlformats.org/officeDocument/2006/relationships/video" Target="NULL" TargetMode="External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4.xml"/><Relationship Id="rId4" Type="http://schemas.openxmlformats.org/officeDocument/2006/relationships/audio" Target="file:///D:\rung%20chuog%20vang\rung%20chuong.mp3" TargetMode="External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4.wav"/><Relationship Id="rId11" Type="http://schemas.openxmlformats.org/officeDocument/2006/relationships/image" Target="../media/image23.gif"/><Relationship Id="rId5" Type="http://schemas.openxmlformats.org/officeDocument/2006/relationships/audio" Target="../media/audio7.wav"/><Relationship Id="rId10" Type="http://schemas.openxmlformats.org/officeDocument/2006/relationships/image" Target="../media/image24.gif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7.wav"/><Relationship Id="rId11" Type="http://schemas.openxmlformats.org/officeDocument/2006/relationships/image" Target="../media/image24.gif"/><Relationship Id="rId5" Type="http://schemas.openxmlformats.org/officeDocument/2006/relationships/audio" Target="../media/audio6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7.wav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7.wav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7.wav"/><Relationship Id="rId9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9.sv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roup 642"/>
          <p:cNvGrpSpPr/>
          <p:nvPr/>
        </p:nvGrpSpPr>
        <p:grpSpPr>
          <a:xfrm>
            <a:off x="3723478" y="659480"/>
            <a:ext cx="685803" cy="703880"/>
            <a:chOff x="3788570" y="326290"/>
            <a:chExt cx="963613" cy="989013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3788570" y="326290"/>
              <a:ext cx="963613" cy="989013"/>
            </a:xfrm>
            <a:custGeom>
              <a:avLst/>
              <a:gdLst>
                <a:gd name="T0" fmla="*/ 243 w 607"/>
                <a:gd name="T1" fmla="*/ 479 h 623"/>
                <a:gd name="T2" fmla="*/ 33 w 607"/>
                <a:gd name="T3" fmla="*/ 534 h 623"/>
                <a:gd name="T4" fmla="*/ 117 w 607"/>
                <a:gd name="T5" fmla="*/ 332 h 623"/>
                <a:gd name="T6" fmla="*/ 0 w 607"/>
                <a:gd name="T7" fmla="*/ 151 h 623"/>
                <a:gd name="T8" fmla="*/ 217 w 607"/>
                <a:gd name="T9" fmla="*/ 170 h 623"/>
                <a:gd name="T10" fmla="*/ 353 w 607"/>
                <a:gd name="T11" fmla="*/ 0 h 623"/>
                <a:gd name="T12" fmla="*/ 405 w 607"/>
                <a:gd name="T13" fmla="*/ 210 h 623"/>
                <a:gd name="T14" fmla="*/ 607 w 607"/>
                <a:gd name="T15" fmla="*/ 291 h 623"/>
                <a:gd name="T16" fmla="*/ 419 w 607"/>
                <a:gd name="T17" fmla="*/ 405 h 623"/>
                <a:gd name="T18" fmla="*/ 408 w 607"/>
                <a:gd name="T19" fmla="*/ 623 h 623"/>
                <a:gd name="T20" fmla="*/ 243 w 607"/>
                <a:gd name="T21" fmla="*/ 479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7" h="623">
                  <a:moveTo>
                    <a:pt x="243" y="479"/>
                  </a:moveTo>
                  <a:lnTo>
                    <a:pt x="33" y="534"/>
                  </a:lnTo>
                  <a:lnTo>
                    <a:pt x="117" y="332"/>
                  </a:lnTo>
                  <a:lnTo>
                    <a:pt x="0" y="151"/>
                  </a:lnTo>
                  <a:lnTo>
                    <a:pt x="217" y="170"/>
                  </a:lnTo>
                  <a:lnTo>
                    <a:pt x="353" y="0"/>
                  </a:lnTo>
                  <a:lnTo>
                    <a:pt x="405" y="210"/>
                  </a:lnTo>
                  <a:lnTo>
                    <a:pt x="607" y="291"/>
                  </a:lnTo>
                  <a:lnTo>
                    <a:pt x="419" y="405"/>
                  </a:lnTo>
                  <a:lnTo>
                    <a:pt x="408" y="623"/>
                  </a:lnTo>
                  <a:lnTo>
                    <a:pt x="243" y="47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3939382" y="496152"/>
              <a:ext cx="638175" cy="655638"/>
            </a:xfrm>
            <a:custGeom>
              <a:avLst/>
              <a:gdLst>
                <a:gd name="T0" fmla="*/ 144 w 402"/>
                <a:gd name="T1" fmla="*/ 114 h 413"/>
                <a:gd name="T2" fmla="*/ 232 w 402"/>
                <a:gd name="T3" fmla="*/ 0 h 413"/>
                <a:gd name="T4" fmla="*/ 265 w 402"/>
                <a:gd name="T5" fmla="*/ 140 h 413"/>
                <a:gd name="T6" fmla="*/ 402 w 402"/>
                <a:gd name="T7" fmla="*/ 192 h 413"/>
                <a:gd name="T8" fmla="*/ 276 w 402"/>
                <a:gd name="T9" fmla="*/ 269 h 413"/>
                <a:gd name="T10" fmla="*/ 269 w 402"/>
                <a:gd name="T11" fmla="*/ 413 h 413"/>
                <a:gd name="T12" fmla="*/ 159 w 402"/>
                <a:gd name="T13" fmla="*/ 317 h 413"/>
                <a:gd name="T14" fmla="*/ 22 w 402"/>
                <a:gd name="T15" fmla="*/ 354 h 413"/>
                <a:gd name="T16" fmla="*/ 78 w 402"/>
                <a:gd name="T17" fmla="*/ 221 h 413"/>
                <a:gd name="T18" fmla="*/ 0 w 402"/>
                <a:gd name="T19" fmla="*/ 100 h 413"/>
                <a:gd name="T20" fmla="*/ 144 w 402"/>
                <a:gd name="T21" fmla="*/ 11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2" h="413">
                  <a:moveTo>
                    <a:pt x="144" y="114"/>
                  </a:moveTo>
                  <a:lnTo>
                    <a:pt x="232" y="0"/>
                  </a:lnTo>
                  <a:lnTo>
                    <a:pt x="265" y="140"/>
                  </a:lnTo>
                  <a:lnTo>
                    <a:pt x="402" y="192"/>
                  </a:lnTo>
                  <a:lnTo>
                    <a:pt x="276" y="269"/>
                  </a:lnTo>
                  <a:lnTo>
                    <a:pt x="269" y="413"/>
                  </a:lnTo>
                  <a:lnTo>
                    <a:pt x="159" y="317"/>
                  </a:lnTo>
                  <a:lnTo>
                    <a:pt x="22" y="354"/>
                  </a:lnTo>
                  <a:lnTo>
                    <a:pt x="78" y="221"/>
                  </a:lnTo>
                  <a:lnTo>
                    <a:pt x="0" y="100"/>
                  </a:lnTo>
                  <a:lnTo>
                    <a:pt x="144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0" name="Group 639"/>
          <p:cNvGrpSpPr/>
          <p:nvPr/>
        </p:nvGrpSpPr>
        <p:grpSpPr>
          <a:xfrm>
            <a:off x="2924776" y="5683036"/>
            <a:ext cx="592414" cy="572294"/>
            <a:chOff x="3715545" y="5201503"/>
            <a:chExt cx="841375" cy="812800"/>
          </a:xfrm>
        </p:grpSpPr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3715545" y="5201503"/>
              <a:ext cx="841375" cy="812800"/>
            </a:xfrm>
            <a:custGeom>
              <a:avLst/>
              <a:gdLst>
                <a:gd name="T0" fmla="*/ 184 w 530"/>
                <a:gd name="T1" fmla="*/ 342 h 512"/>
                <a:gd name="T2" fmla="*/ 0 w 530"/>
                <a:gd name="T3" fmla="*/ 305 h 512"/>
                <a:gd name="T4" fmla="*/ 140 w 530"/>
                <a:gd name="T5" fmla="*/ 184 h 512"/>
                <a:gd name="T6" fmla="*/ 118 w 530"/>
                <a:gd name="T7" fmla="*/ 0 h 512"/>
                <a:gd name="T8" fmla="*/ 276 w 530"/>
                <a:gd name="T9" fmla="*/ 92 h 512"/>
                <a:gd name="T10" fmla="*/ 445 w 530"/>
                <a:gd name="T11" fmla="*/ 14 h 512"/>
                <a:gd name="T12" fmla="*/ 405 w 530"/>
                <a:gd name="T13" fmla="*/ 195 h 512"/>
                <a:gd name="T14" fmla="*/ 530 w 530"/>
                <a:gd name="T15" fmla="*/ 331 h 512"/>
                <a:gd name="T16" fmla="*/ 346 w 530"/>
                <a:gd name="T17" fmla="*/ 349 h 512"/>
                <a:gd name="T18" fmla="*/ 258 w 530"/>
                <a:gd name="T19" fmla="*/ 512 h 512"/>
                <a:gd name="T20" fmla="*/ 184 w 530"/>
                <a:gd name="T21" fmla="*/ 34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0" h="512">
                  <a:moveTo>
                    <a:pt x="184" y="342"/>
                  </a:moveTo>
                  <a:lnTo>
                    <a:pt x="0" y="305"/>
                  </a:lnTo>
                  <a:lnTo>
                    <a:pt x="140" y="184"/>
                  </a:lnTo>
                  <a:lnTo>
                    <a:pt x="118" y="0"/>
                  </a:lnTo>
                  <a:lnTo>
                    <a:pt x="276" y="92"/>
                  </a:lnTo>
                  <a:lnTo>
                    <a:pt x="445" y="14"/>
                  </a:lnTo>
                  <a:lnTo>
                    <a:pt x="405" y="195"/>
                  </a:lnTo>
                  <a:lnTo>
                    <a:pt x="530" y="331"/>
                  </a:lnTo>
                  <a:lnTo>
                    <a:pt x="346" y="349"/>
                  </a:lnTo>
                  <a:lnTo>
                    <a:pt x="258" y="512"/>
                  </a:lnTo>
                  <a:lnTo>
                    <a:pt x="184" y="342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3890170" y="5347553"/>
              <a:ext cx="503238" cy="484188"/>
            </a:xfrm>
            <a:custGeom>
              <a:avLst/>
              <a:gdLst>
                <a:gd name="T0" fmla="*/ 81 w 317"/>
                <a:gd name="T1" fmla="*/ 110 h 305"/>
                <a:gd name="T2" fmla="*/ 70 w 317"/>
                <a:gd name="T3" fmla="*/ 0 h 305"/>
                <a:gd name="T4" fmla="*/ 166 w 317"/>
                <a:gd name="T5" fmla="*/ 59 h 305"/>
                <a:gd name="T6" fmla="*/ 265 w 317"/>
                <a:gd name="T7" fmla="*/ 11 h 305"/>
                <a:gd name="T8" fmla="*/ 240 w 317"/>
                <a:gd name="T9" fmla="*/ 118 h 305"/>
                <a:gd name="T10" fmla="*/ 317 w 317"/>
                <a:gd name="T11" fmla="*/ 199 h 305"/>
                <a:gd name="T12" fmla="*/ 207 w 317"/>
                <a:gd name="T13" fmla="*/ 210 h 305"/>
                <a:gd name="T14" fmla="*/ 151 w 317"/>
                <a:gd name="T15" fmla="*/ 305 h 305"/>
                <a:gd name="T16" fmla="*/ 107 w 317"/>
                <a:gd name="T17" fmla="*/ 206 h 305"/>
                <a:gd name="T18" fmla="*/ 0 w 317"/>
                <a:gd name="T19" fmla="*/ 184 h 305"/>
                <a:gd name="T20" fmla="*/ 81 w 317"/>
                <a:gd name="T21" fmla="*/ 11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05">
                  <a:moveTo>
                    <a:pt x="81" y="110"/>
                  </a:moveTo>
                  <a:lnTo>
                    <a:pt x="70" y="0"/>
                  </a:lnTo>
                  <a:lnTo>
                    <a:pt x="166" y="59"/>
                  </a:lnTo>
                  <a:lnTo>
                    <a:pt x="265" y="11"/>
                  </a:lnTo>
                  <a:lnTo>
                    <a:pt x="240" y="118"/>
                  </a:lnTo>
                  <a:lnTo>
                    <a:pt x="317" y="199"/>
                  </a:lnTo>
                  <a:lnTo>
                    <a:pt x="207" y="210"/>
                  </a:lnTo>
                  <a:lnTo>
                    <a:pt x="151" y="305"/>
                  </a:lnTo>
                  <a:lnTo>
                    <a:pt x="107" y="206"/>
                  </a:lnTo>
                  <a:lnTo>
                    <a:pt x="0" y="184"/>
                  </a:lnTo>
                  <a:lnTo>
                    <a:pt x="81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2" name="Group 641"/>
          <p:cNvGrpSpPr/>
          <p:nvPr/>
        </p:nvGrpSpPr>
        <p:grpSpPr>
          <a:xfrm>
            <a:off x="8902979" y="5145942"/>
            <a:ext cx="564762" cy="584202"/>
            <a:chOff x="8279607" y="5960328"/>
            <a:chExt cx="876300" cy="906463"/>
          </a:xfrm>
        </p:grpSpPr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8279607" y="5960328"/>
              <a:ext cx="876300" cy="906463"/>
            </a:xfrm>
            <a:custGeom>
              <a:avLst/>
              <a:gdLst>
                <a:gd name="T0" fmla="*/ 184 w 552"/>
                <a:gd name="T1" fmla="*/ 376 h 571"/>
                <a:gd name="T2" fmla="*/ 0 w 552"/>
                <a:gd name="T3" fmla="*/ 299 h 571"/>
                <a:gd name="T4" fmla="*/ 173 w 552"/>
                <a:gd name="T5" fmla="*/ 199 h 571"/>
                <a:gd name="T6" fmla="*/ 188 w 552"/>
                <a:gd name="T7" fmla="*/ 0 h 571"/>
                <a:gd name="T8" fmla="*/ 335 w 552"/>
                <a:gd name="T9" fmla="*/ 137 h 571"/>
                <a:gd name="T10" fmla="*/ 530 w 552"/>
                <a:gd name="T11" fmla="*/ 89 h 571"/>
                <a:gd name="T12" fmla="*/ 449 w 552"/>
                <a:gd name="T13" fmla="*/ 273 h 571"/>
                <a:gd name="T14" fmla="*/ 552 w 552"/>
                <a:gd name="T15" fmla="*/ 442 h 571"/>
                <a:gd name="T16" fmla="*/ 353 w 552"/>
                <a:gd name="T17" fmla="*/ 420 h 571"/>
                <a:gd name="T18" fmla="*/ 225 w 552"/>
                <a:gd name="T19" fmla="*/ 571 h 571"/>
                <a:gd name="T20" fmla="*/ 184 w 552"/>
                <a:gd name="T21" fmla="*/ 37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2" h="571">
                  <a:moveTo>
                    <a:pt x="184" y="376"/>
                  </a:moveTo>
                  <a:lnTo>
                    <a:pt x="0" y="299"/>
                  </a:lnTo>
                  <a:lnTo>
                    <a:pt x="173" y="199"/>
                  </a:lnTo>
                  <a:lnTo>
                    <a:pt x="188" y="0"/>
                  </a:lnTo>
                  <a:lnTo>
                    <a:pt x="335" y="137"/>
                  </a:lnTo>
                  <a:lnTo>
                    <a:pt x="530" y="89"/>
                  </a:lnTo>
                  <a:lnTo>
                    <a:pt x="449" y="273"/>
                  </a:lnTo>
                  <a:lnTo>
                    <a:pt x="552" y="442"/>
                  </a:lnTo>
                  <a:lnTo>
                    <a:pt x="353" y="420"/>
                  </a:lnTo>
                  <a:lnTo>
                    <a:pt x="225" y="571"/>
                  </a:lnTo>
                  <a:lnTo>
                    <a:pt x="184" y="37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8455820" y="6130190"/>
              <a:ext cx="549275" cy="566738"/>
            </a:xfrm>
            <a:custGeom>
              <a:avLst/>
              <a:gdLst>
                <a:gd name="T0" fmla="*/ 110 w 346"/>
                <a:gd name="T1" fmla="*/ 122 h 357"/>
                <a:gd name="T2" fmla="*/ 117 w 346"/>
                <a:gd name="T3" fmla="*/ 0 h 357"/>
                <a:gd name="T4" fmla="*/ 213 w 346"/>
                <a:gd name="T5" fmla="*/ 81 h 357"/>
                <a:gd name="T6" fmla="*/ 334 w 346"/>
                <a:gd name="T7" fmla="*/ 52 h 357"/>
                <a:gd name="T8" fmla="*/ 283 w 346"/>
                <a:gd name="T9" fmla="*/ 166 h 357"/>
                <a:gd name="T10" fmla="*/ 346 w 346"/>
                <a:gd name="T11" fmla="*/ 276 h 357"/>
                <a:gd name="T12" fmla="*/ 224 w 346"/>
                <a:gd name="T13" fmla="*/ 262 h 357"/>
                <a:gd name="T14" fmla="*/ 143 w 346"/>
                <a:gd name="T15" fmla="*/ 357 h 357"/>
                <a:gd name="T16" fmla="*/ 117 w 346"/>
                <a:gd name="T17" fmla="*/ 232 h 357"/>
                <a:gd name="T18" fmla="*/ 0 w 346"/>
                <a:gd name="T19" fmla="*/ 184 h 357"/>
                <a:gd name="T20" fmla="*/ 110 w 346"/>
                <a:gd name="T21" fmla="*/ 12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357">
                  <a:moveTo>
                    <a:pt x="110" y="122"/>
                  </a:moveTo>
                  <a:lnTo>
                    <a:pt x="117" y="0"/>
                  </a:lnTo>
                  <a:lnTo>
                    <a:pt x="213" y="81"/>
                  </a:lnTo>
                  <a:lnTo>
                    <a:pt x="334" y="52"/>
                  </a:lnTo>
                  <a:lnTo>
                    <a:pt x="283" y="166"/>
                  </a:lnTo>
                  <a:lnTo>
                    <a:pt x="346" y="276"/>
                  </a:lnTo>
                  <a:lnTo>
                    <a:pt x="224" y="262"/>
                  </a:lnTo>
                  <a:lnTo>
                    <a:pt x="143" y="357"/>
                  </a:lnTo>
                  <a:lnTo>
                    <a:pt x="117" y="232"/>
                  </a:lnTo>
                  <a:lnTo>
                    <a:pt x="0" y="184"/>
                  </a:lnTo>
                  <a:lnTo>
                    <a:pt x="11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8282782" y="846320"/>
            <a:ext cx="619125" cy="596900"/>
            <a:chOff x="8314532" y="213577"/>
            <a:chExt cx="619125" cy="596900"/>
          </a:xfrm>
        </p:grpSpPr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8314532" y="213577"/>
              <a:ext cx="619125" cy="596900"/>
            </a:xfrm>
            <a:custGeom>
              <a:avLst/>
              <a:gdLst>
                <a:gd name="T0" fmla="*/ 188 w 390"/>
                <a:gd name="T1" fmla="*/ 306 h 376"/>
                <a:gd name="T2" fmla="*/ 63 w 390"/>
                <a:gd name="T3" fmla="*/ 361 h 376"/>
                <a:gd name="T4" fmla="*/ 92 w 390"/>
                <a:gd name="T5" fmla="*/ 229 h 376"/>
                <a:gd name="T6" fmla="*/ 0 w 390"/>
                <a:gd name="T7" fmla="*/ 129 h 376"/>
                <a:gd name="T8" fmla="*/ 136 w 390"/>
                <a:gd name="T9" fmla="*/ 118 h 376"/>
                <a:gd name="T10" fmla="*/ 206 w 390"/>
                <a:gd name="T11" fmla="*/ 0 h 376"/>
                <a:gd name="T12" fmla="*/ 258 w 390"/>
                <a:gd name="T13" fmla="*/ 126 h 376"/>
                <a:gd name="T14" fmla="*/ 390 w 390"/>
                <a:gd name="T15" fmla="*/ 151 h 376"/>
                <a:gd name="T16" fmla="*/ 287 w 390"/>
                <a:gd name="T17" fmla="*/ 240 h 376"/>
                <a:gd name="T18" fmla="*/ 306 w 390"/>
                <a:gd name="T19" fmla="*/ 376 h 376"/>
                <a:gd name="T20" fmla="*/ 188 w 390"/>
                <a:gd name="T21" fmla="*/ 30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0" h="376">
                  <a:moveTo>
                    <a:pt x="188" y="306"/>
                  </a:moveTo>
                  <a:lnTo>
                    <a:pt x="63" y="361"/>
                  </a:lnTo>
                  <a:lnTo>
                    <a:pt x="92" y="229"/>
                  </a:lnTo>
                  <a:lnTo>
                    <a:pt x="0" y="129"/>
                  </a:lnTo>
                  <a:lnTo>
                    <a:pt x="136" y="118"/>
                  </a:lnTo>
                  <a:lnTo>
                    <a:pt x="206" y="0"/>
                  </a:lnTo>
                  <a:lnTo>
                    <a:pt x="258" y="126"/>
                  </a:lnTo>
                  <a:lnTo>
                    <a:pt x="390" y="151"/>
                  </a:lnTo>
                  <a:lnTo>
                    <a:pt x="287" y="240"/>
                  </a:lnTo>
                  <a:lnTo>
                    <a:pt x="306" y="376"/>
                  </a:lnTo>
                  <a:lnTo>
                    <a:pt x="188" y="30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8425657" y="331052"/>
              <a:ext cx="396875" cy="379413"/>
            </a:xfrm>
            <a:custGeom>
              <a:avLst/>
              <a:gdLst>
                <a:gd name="T0" fmla="*/ 88 w 250"/>
                <a:gd name="T1" fmla="*/ 74 h 239"/>
                <a:gd name="T2" fmla="*/ 129 w 250"/>
                <a:gd name="T3" fmla="*/ 0 h 239"/>
                <a:gd name="T4" fmla="*/ 166 w 250"/>
                <a:gd name="T5" fmla="*/ 81 h 239"/>
                <a:gd name="T6" fmla="*/ 250 w 250"/>
                <a:gd name="T7" fmla="*/ 96 h 239"/>
                <a:gd name="T8" fmla="*/ 184 w 250"/>
                <a:gd name="T9" fmla="*/ 155 h 239"/>
                <a:gd name="T10" fmla="*/ 195 w 250"/>
                <a:gd name="T11" fmla="*/ 239 h 239"/>
                <a:gd name="T12" fmla="*/ 118 w 250"/>
                <a:gd name="T13" fmla="*/ 195 h 239"/>
                <a:gd name="T14" fmla="*/ 41 w 250"/>
                <a:gd name="T15" fmla="*/ 232 h 239"/>
                <a:gd name="T16" fmla="*/ 59 w 250"/>
                <a:gd name="T17" fmla="*/ 147 h 239"/>
                <a:gd name="T18" fmla="*/ 0 w 250"/>
                <a:gd name="T19" fmla="*/ 81 h 239"/>
                <a:gd name="T20" fmla="*/ 88 w 250"/>
                <a:gd name="T21" fmla="*/ 7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239">
                  <a:moveTo>
                    <a:pt x="88" y="74"/>
                  </a:moveTo>
                  <a:lnTo>
                    <a:pt x="129" y="0"/>
                  </a:lnTo>
                  <a:lnTo>
                    <a:pt x="166" y="81"/>
                  </a:lnTo>
                  <a:lnTo>
                    <a:pt x="250" y="96"/>
                  </a:lnTo>
                  <a:lnTo>
                    <a:pt x="184" y="155"/>
                  </a:lnTo>
                  <a:lnTo>
                    <a:pt x="195" y="239"/>
                  </a:lnTo>
                  <a:lnTo>
                    <a:pt x="118" y="195"/>
                  </a:lnTo>
                  <a:lnTo>
                    <a:pt x="41" y="232"/>
                  </a:lnTo>
                  <a:lnTo>
                    <a:pt x="59" y="147"/>
                  </a:lnTo>
                  <a:lnTo>
                    <a:pt x="0" y="81"/>
                  </a:lnTo>
                  <a:lnTo>
                    <a:pt x="88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1391445" y="-434123"/>
            <a:ext cx="9859962" cy="7693026"/>
            <a:chOff x="1391445" y="-434123"/>
            <a:chExt cx="9859962" cy="7693026"/>
          </a:xfrm>
        </p:grpSpPr>
        <p:grpSp>
          <p:nvGrpSpPr>
            <p:cNvPr id="646" name="Group 645"/>
            <p:cNvGrpSpPr/>
            <p:nvPr/>
          </p:nvGrpSpPr>
          <p:grpSpPr>
            <a:xfrm>
              <a:off x="1391445" y="-188494"/>
              <a:ext cx="9859962" cy="7046494"/>
              <a:chOff x="1745457" y="-98600"/>
              <a:chExt cx="9151938" cy="6540501"/>
            </a:xfrm>
          </p:grpSpPr>
          <p:sp>
            <p:nvSpPr>
              <p:cNvPr id="1029" name="Freeform 6"/>
              <p:cNvSpPr>
                <a:spLocks/>
              </p:cNvSpPr>
              <p:nvPr/>
            </p:nvSpPr>
            <p:spPr bwMode="auto">
              <a:xfrm>
                <a:off x="1874045" y="444325"/>
                <a:ext cx="9023350" cy="5794376"/>
              </a:xfrm>
              <a:custGeom>
                <a:avLst/>
                <a:gdLst>
                  <a:gd name="T0" fmla="*/ 94 w 1544"/>
                  <a:gd name="T1" fmla="*/ 907 h 991"/>
                  <a:gd name="T2" fmla="*/ 156 w 1544"/>
                  <a:gd name="T3" fmla="*/ 643 h 991"/>
                  <a:gd name="T4" fmla="*/ 0 w 1544"/>
                  <a:gd name="T5" fmla="*/ 578 h 991"/>
                  <a:gd name="T6" fmla="*/ 149 w 1544"/>
                  <a:gd name="T7" fmla="*/ 461 h 991"/>
                  <a:gd name="T8" fmla="*/ 40 w 1544"/>
                  <a:gd name="T9" fmla="*/ 366 h 991"/>
                  <a:gd name="T10" fmla="*/ 253 w 1544"/>
                  <a:gd name="T11" fmla="*/ 274 h 991"/>
                  <a:gd name="T12" fmla="*/ 239 w 1544"/>
                  <a:gd name="T13" fmla="*/ 144 h 991"/>
                  <a:gd name="T14" fmla="*/ 518 w 1544"/>
                  <a:gd name="T15" fmla="*/ 149 h 991"/>
                  <a:gd name="T16" fmla="*/ 639 w 1544"/>
                  <a:gd name="T17" fmla="*/ 0 h 991"/>
                  <a:gd name="T18" fmla="*/ 830 w 1544"/>
                  <a:gd name="T19" fmla="*/ 184 h 991"/>
                  <a:gd name="T20" fmla="*/ 1060 w 1544"/>
                  <a:gd name="T21" fmla="*/ 19 h 991"/>
                  <a:gd name="T22" fmla="*/ 1146 w 1544"/>
                  <a:gd name="T23" fmla="*/ 209 h 991"/>
                  <a:gd name="T24" fmla="*/ 1430 w 1544"/>
                  <a:gd name="T25" fmla="*/ 149 h 991"/>
                  <a:gd name="T26" fmla="*/ 1304 w 1544"/>
                  <a:gd name="T27" fmla="*/ 370 h 991"/>
                  <a:gd name="T28" fmla="*/ 1544 w 1544"/>
                  <a:gd name="T29" fmla="*/ 430 h 991"/>
                  <a:gd name="T30" fmla="*/ 1369 w 1544"/>
                  <a:gd name="T31" fmla="*/ 607 h 991"/>
                  <a:gd name="T32" fmla="*/ 1446 w 1544"/>
                  <a:gd name="T33" fmla="*/ 781 h 991"/>
                  <a:gd name="T34" fmla="*/ 1146 w 1544"/>
                  <a:gd name="T35" fmla="*/ 765 h 991"/>
                  <a:gd name="T36" fmla="*/ 1069 w 1544"/>
                  <a:gd name="T37" fmla="*/ 949 h 991"/>
                  <a:gd name="T38" fmla="*/ 823 w 1544"/>
                  <a:gd name="T39" fmla="*/ 823 h 991"/>
                  <a:gd name="T40" fmla="*/ 616 w 1544"/>
                  <a:gd name="T41" fmla="*/ 991 h 991"/>
                  <a:gd name="T42" fmla="*/ 437 w 1544"/>
                  <a:gd name="T43" fmla="*/ 788 h 991"/>
                  <a:gd name="T44" fmla="*/ 94 w 1544"/>
                  <a:gd name="T45" fmla="*/ 907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4" h="991">
                    <a:moveTo>
                      <a:pt x="94" y="907"/>
                    </a:moveTo>
                    <a:cubicBezTo>
                      <a:pt x="94" y="907"/>
                      <a:pt x="257" y="749"/>
                      <a:pt x="156" y="643"/>
                    </a:cubicBezTo>
                    <a:cubicBezTo>
                      <a:pt x="55" y="537"/>
                      <a:pt x="0" y="578"/>
                      <a:pt x="0" y="578"/>
                    </a:cubicBezTo>
                    <a:cubicBezTo>
                      <a:pt x="0" y="578"/>
                      <a:pt x="160" y="531"/>
                      <a:pt x="149" y="461"/>
                    </a:cubicBezTo>
                    <a:cubicBezTo>
                      <a:pt x="139" y="391"/>
                      <a:pt x="40" y="366"/>
                      <a:pt x="40" y="366"/>
                    </a:cubicBezTo>
                    <a:cubicBezTo>
                      <a:pt x="40" y="366"/>
                      <a:pt x="211" y="372"/>
                      <a:pt x="253" y="274"/>
                    </a:cubicBezTo>
                    <a:cubicBezTo>
                      <a:pt x="295" y="177"/>
                      <a:pt x="239" y="144"/>
                      <a:pt x="239" y="144"/>
                    </a:cubicBezTo>
                    <a:cubicBezTo>
                      <a:pt x="239" y="144"/>
                      <a:pt x="418" y="221"/>
                      <a:pt x="518" y="149"/>
                    </a:cubicBezTo>
                    <a:cubicBezTo>
                      <a:pt x="618" y="77"/>
                      <a:pt x="639" y="0"/>
                      <a:pt x="639" y="0"/>
                    </a:cubicBezTo>
                    <a:cubicBezTo>
                      <a:pt x="639" y="0"/>
                      <a:pt x="667" y="226"/>
                      <a:pt x="830" y="184"/>
                    </a:cubicBezTo>
                    <a:cubicBezTo>
                      <a:pt x="992" y="142"/>
                      <a:pt x="1060" y="19"/>
                      <a:pt x="1060" y="19"/>
                    </a:cubicBezTo>
                    <a:cubicBezTo>
                      <a:pt x="1060" y="19"/>
                      <a:pt x="1004" y="195"/>
                      <a:pt x="1146" y="209"/>
                    </a:cubicBezTo>
                    <a:cubicBezTo>
                      <a:pt x="1288" y="223"/>
                      <a:pt x="1430" y="149"/>
                      <a:pt x="1430" y="149"/>
                    </a:cubicBezTo>
                    <a:cubicBezTo>
                      <a:pt x="1430" y="149"/>
                      <a:pt x="1209" y="267"/>
                      <a:pt x="1304" y="370"/>
                    </a:cubicBezTo>
                    <a:cubicBezTo>
                      <a:pt x="1399" y="472"/>
                      <a:pt x="1544" y="430"/>
                      <a:pt x="1544" y="430"/>
                    </a:cubicBezTo>
                    <a:cubicBezTo>
                      <a:pt x="1544" y="430"/>
                      <a:pt x="1353" y="493"/>
                      <a:pt x="1369" y="607"/>
                    </a:cubicBezTo>
                    <a:cubicBezTo>
                      <a:pt x="1385" y="721"/>
                      <a:pt x="1446" y="781"/>
                      <a:pt x="1446" y="781"/>
                    </a:cubicBezTo>
                    <a:cubicBezTo>
                      <a:pt x="1446" y="781"/>
                      <a:pt x="1241" y="677"/>
                      <a:pt x="1146" y="765"/>
                    </a:cubicBezTo>
                    <a:cubicBezTo>
                      <a:pt x="1050" y="853"/>
                      <a:pt x="1069" y="949"/>
                      <a:pt x="1069" y="949"/>
                    </a:cubicBezTo>
                    <a:cubicBezTo>
                      <a:pt x="1069" y="949"/>
                      <a:pt x="939" y="793"/>
                      <a:pt x="823" y="823"/>
                    </a:cubicBezTo>
                    <a:cubicBezTo>
                      <a:pt x="706" y="853"/>
                      <a:pt x="616" y="991"/>
                      <a:pt x="616" y="991"/>
                    </a:cubicBezTo>
                    <a:cubicBezTo>
                      <a:pt x="616" y="991"/>
                      <a:pt x="613" y="809"/>
                      <a:pt x="437" y="788"/>
                    </a:cubicBezTo>
                    <a:cubicBezTo>
                      <a:pt x="260" y="767"/>
                      <a:pt x="94" y="907"/>
                      <a:pt x="94" y="907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3B3F"/>
                  </a:solidFill>
                  <a:effectLst/>
                  <a:uLnTx/>
                  <a:uFillTx/>
                  <a:latin typeface="Barlow Semi Condensed"/>
                  <a:ea typeface="+mn-ea"/>
                  <a:cs typeface="+mn-cs"/>
                </a:endParaRPr>
              </a:p>
            </p:txBody>
          </p:sp>
          <p:sp>
            <p:nvSpPr>
              <p:cNvPr id="1030" name="Freeform 7"/>
              <p:cNvSpPr>
                <a:spLocks/>
              </p:cNvSpPr>
              <p:nvPr/>
            </p:nvSpPr>
            <p:spPr bwMode="auto">
              <a:xfrm>
                <a:off x="1745457" y="-98600"/>
                <a:ext cx="8509000" cy="6540501"/>
              </a:xfrm>
              <a:custGeom>
                <a:avLst/>
                <a:gdLst>
                  <a:gd name="T0" fmla="*/ 654 w 1456"/>
                  <a:gd name="T1" fmla="*/ 993 h 1119"/>
                  <a:gd name="T2" fmla="*/ 507 w 1456"/>
                  <a:gd name="T3" fmla="*/ 843 h 1119"/>
                  <a:gd name="T4" fmla="*/ 185 w 1456"/>
                  <a:gd name="T5" fmla="*/ 939 h 1119"/>
                  <a:gd name="T6" fmla="*/ 230 w 1456"/>
                  <a:gd name="T7" fmla="*/ 771 h 1119"/>
                  <a:gd name="T8" fmla="*/ 87 w 1456"/>
                  <a:gd name="T9" fmla="*/ 658 h 1119"/>
                  <a:gd name="T10" fmla="*/ 183 w 1456"/>
                  <a:gd name="T11" fmla="*/ 590 h 1119"/>
                  <a:gd name="T12" fmla="*/ 0 w 1456"/>
                  <a:gd name="T13" fmla="*/ 435 h 1119"/>
                  <a:gd name="T14" fmla="*/ 312 w 1456"/>
                  <a:gd name="T15" fmla="*/ 400 h 1119"/>
                  <a:gd name="T16" fmla="*/ 300 w 1456"/>
                  <a:gd name="T17" fmla="*/ 267 h 1119"/>
                  <a:gd name="T18" fmla="*/ 499 w 1456"/>
                  <a:gd name="T19" fmla="*/ 295 h 1119"/>
                  <a:gd name="T20" fmla="*/ 668 w 1456"/>
                  <a:gd name="T21" fmla="*/ 0 h 1119"/>
                  <a:gd name="T22" fmla="*/ 825 w 1456"/>
                  <a:gd name="T23" fmla="*/ 300 h 1119"/>
                  <a:gd name="T24" fmla="*/ 1025 w 1456"/>
                  <a:gd name="T25" fmla="*/ 224 h 1119"/>
                  <a:gd name="T26" fmla="*/ 1144 w 1456"/>
                  <a:gd name="T27" fmla="*/ 321 h 1119"/>
                  <a:gd name="T28" fmla="*/ 1425 w 1456"/>
                  <a:gd name="T29" fmla="*/ 217 h 1119"/>
                  <a:gd name="T30" fmla="*/ 1282 w 1456"/>
                  <a:gd name="T31" fmla="*/ 456 h 1119"/>
                  <a:gd name="T32" fmla="*/ 1451 w 1456"/>
                  <a:gd name="T33" fmla="*/ 546 h 1119"/>
                  <a:gd name="T34" fmla="*/ 1360 w 1456"/>
                  <a:gd name="T35" fmla="*/ 689 h 1119"/>
                  <a:gd name="T36" fmla="*/ 1456 w 1456"/>
                  <a:gd name="T37" fmla="*/ 894 h 1119"/>
                  <a:gd name="T38" fmla="*/ 1156 w 1456"/>
                  <a:gd name="T39" fmla="*/ 805 h 1119"/>
                  <a:gd name="T40" fmla="*/ 1124 w 1456"/>
                  <a:gd name="T41" fmla="*/ 1119 h 1119"/>
                  <a:gd name="T42" fmla="*/ 849 w 1456"/>
                  <a:gd name="T43" fmla="*/ 881 h 1119"/>
                  <a:gd name="T44" fmla="*/ 654 w 1456"/>
                  <a:gd name="T45" fmla="*/ 993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56" h="1119">
                    <a:moveTo>
                      <a:pt x="654" y="993"/>
                    </a:moveTo>
                    <a:cubicBezTo>
                      <a:pt x="654" y="993"/>
                      <a:pt x="648" y="875"/>
                      <a:pt x="507" y="843"/>
                    </a:cubicBezTo>
                    <a:cubicBezTo>
                      <a:pt x="367" y="811"/>
                      <a:pt x="185" y="939"/>
                      <a:pt x="185" y="939"/>
                    </a:cubicBezTo>
                    <a:cubicBezTo>
                      <a:pt x="185" y="939"/>
                      <a:pt x="263" y="857"/>
                      <a:pt x="230" y="771"/>
                    </a:cubicBezTo>
                    <a:cubicBezTo>
                      <a:pt x="197" y="686"/>
                      <a:pt x="87" y="658"/>
                      <a:pt x="87" y="658"/>
                    </a:cubicBezTo>
                    <a:cubicBezTo>
                      <a:pt x="87" y="658"/>
                      <a:pt x="160" y="653"/>
                      <a:pt x="183" y="590"/>
                    </a:cubicBezTo>
                    <a:cubicBezTo>
                      <a:pt x="206" y="527"/>
                      <a:pt x="0" y="435"/>
                      <a:pt x="0" y="435"/>
                    </a:cubicBezTo>
                    <a:cubicBezTo>
                      <a:pt x="0" y="435"/>
                      <a:pt x="277" y="480"/>
                      <a:pt x="312" y="400"/>
                    </a:cubicBezTo>
                    <a:cubicBezTo>
                      <a:pt x="347" y="320"/>
                      <a:pt x="300" y="267"/>
                      <a:pt x="300" y="267"/>
                    </a:cubicBezTo>
                    <a:cubicBezTo>
                      <a:pt x="300" y="267"/>
                      <a:pt x="387" y="309"/>
                      <a:pt x="499" y="295"/>
                    </a:cubicBezTo>
                    <a:cubicBezTo>
                      <a:pt x="610" y="281"/>
                      <a:pt x="668" y="0"/>
                      <a:pt x="668" y="0"/>
                    </a:cubicBezTo>
                    <a:cubicBezTo>
                      <a:pt x="668" y="0"/>
                      <a:pt x="682" y="309"/>
                      <a:pt x="825" y="300"/>
                    </a:cubicBezTo>
                    <a:cubicBezTo>
                      <a:pt x="968" y="292"/>
                      <a:pt x="1025" y="224"/>
                      <a:pt x="1025" y="224"/>
                    </a:cubicBezTo>
                    <a:cubicBezTo>
                      <a:pt x="1025" y="224"/>
                      <a:pt x="1036" y="295"/>
                      <a:pt x="1144" y="321"/>
                    </a:cubicBezTo>
                    <a:cubicBezTo>
                      <a:pt x="1252" y="348"/>
                      <a:pt x="1425" y="217"/>
                      <a:pt x="1425" y="217"/>
                    </a:cubicBezTo>
                    <a:cubicBezTo>
                      <a:pt x="1425" y="217"/>
                      <a:pt x="1254" y="367"/>
                      <a:pt x="1282" y="456"/>
                    </a:cubicBezTo>
                    <a:cubicBezTo>
                      <a:pt x="1310" y="545"/>
                      <a:pt x="1451" y="546"/>
                      <a:pt x="1451" y="546"/>
                    </a:cubicBezTo>
                    <a:cubicBezTo>
                      <a:pt x="1451" y="546"/>
                      <a:pt x="1357" y="607"/>
                      <a:pt x="1360" y="689"/>
                    </a:cubicBezTo>
                    <a:cubicBezTo>
                      <a:pt x="1364" y="771"/>
                      <a:pt x="1456" y="894"/>
                      <a:pt x="1456" y="894"/>
                    </a:cubicBezTo>
                    <a:cubicBezTo>
                      <a:pt x="1456" y="894"/>
                      <a:pt x="1248" y="765"/>
                      <a:pt x="1156" y="805"/>
                    </a:cubicBezTo>
                    <a:cubicBezTo>
                      <a:pt x="1064" y="845"/>
                      <a:pt x="1124" y="1119"/>
                      <a:pt x="1124" y="1119"/>
                    </a:cubicBezTo>
                    <a:cubicBezTo>
                      <a:pt x="1124" y="1119"/>
                      <a:pt x="989" y="873"/>
                      <a:pt x="849" y="881"/>
                    </a:cubicBezTo>
                    <a:cubicBezTo>
                      <a:pt x="710" y="890"/>
                      <a:pt x="654" y="993"/>
                      <a:pt x="654" y="9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3B3F"/>
                  </a:solidFill>
                  <a:effectLst/>
                  <a:uLnTx/>
                  <a:uFillTx/>
                  <a:latin typeface="Barlow Semi Condensed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6749257" y="289777"/>
              <a:ext cx="735013" cy="1712913"/>
            </a:xfrm>
            <a:custGeom>
              <a:avLst/>
              <a:gdLst>
                <a:gd name="T0" fmla="*/ 0 w 463"/>
                <a:gd name="T1" fmla="*/ 1079 h 1079"/>
                <a:gd name="T2" fmla="*/ 386 w 463"/>
                <a:gd name="T3" fmla="*/ 0 h 1079"/>
                <a:gd name="T4" fmla="*/ 463 w 463"/>
                <a:gd name="T5" fmla="*/ 52 h 1079"/>
                <a:gd name="T6" fmla="*/ 0 w 463"/>
                <a:gd name="T7" fmla="*/ 1079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1079">
                  <a:moveTo>
                    <a:pt x="0" y="1079"/>
                  </a:moveTo>
                  <a:lnTo>
                    <a:pt x="386" y="0"/>
                  </a:lnTo>
                  <a:lnTo>
                    <a:pt x="463" y="52"/>
                  </a:lnTo>
                  <a:lnTo>
                    <a:pt x="0" y="107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6895307" y="-434123"/>
              <a:ext cx="303213" cy="1028700"/>
            </a:xfrm>
            <a:custGeom>
              <a:avLst/>
              <a:gdLst>
                <a:gd name="T0" fmla="*/ 0 w 191"/>
                <a:gd name="T1" fmla="*/ 648 h 648"/>
                <a:gd name="T2" fmla="*/ 128 w 191"/>
                <a:gd name="T3" fmla="*/ 0 h 648"/>
                <a:gd name="T4" fmla="*/ 191 w 191"/>
                <a:gd name="T5" fmla="*/ 25 h 648"/>
                <a:gd name="T6" fmla="*/ 0 w 191"/>
                <a:gd name="T7" fmla="*/ 64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648">
                  <a:moveTo>
                    <a:pt x="0" y="648"/>
                  </a:moveTo>
                  <a:lnTo>
                    <a:pt x="128" y="0"/>
                  </a:lnTo>
                  <a:lnTo>
                    <a:pt x="191" y="25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1745457" y="1669315"/>
              <a:ext cx="1924050" cy="825500"/>
            </a:xfrm>
            <a:custGeom>
              <a:avLst/>
              <a:gdLst>
                <a:gd name="T0" fmla="*/ 1212 w 1212"/>
                <a:gd name="T1" fmla="*/ 520 h 520"/>
                <a:gd name="T2" fmla="*/ 0 w 1212"/>
                <a:gd name="T3" fmla="*/ 140 h 520"/>
                <a:gd name="T4" fmla="*/ 15 w 1212"/>
                <a:gd name="T5" fmla="*/ 0 h 520"/>
                <a:gd name="T6" fmla="*/ 1212 w 1212"/>
                <a:gd name="T7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2" h="520">
                  <a:moveTo>
                    <a:pt x="1212" y="520"/>
                  </a:moveTo>
                  <a:lnTo>
                    <a:pt x="0" y="140"/>
                  </a:lnTo>
                  <a:lnTo>
                    <a:pt x="15" y="0"/>
                  </a:lnTo>
                  <a:lnTo>
                    <a:pt x="1212" y="52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69270" y="1429602"/>
              <a:ext cx="1128713" cy="579438"/>
            </a:xfrm>
            <a:custGeom>
              <a:avLst/>
              <a:gdLst>
                <a:gd name="T0" fmla="*/ 711 w 711"/>
                <a:gd name="T1" fmla="*/ 365 h 365"/>
                <a:gd name="T2" fmla="*/ 0 w 711"/>
                <a:gd name="T3" fmla="*/ 63 h 365"/>
                <a:gd name="T4" fmla="*/ 30 w 711"/>
                <a:gd name="T5" fmla="*/ 0 h 365"/>
                <a:gd name="T6" fmla="*/ 711 w 711"/>
                <a:gd name="T7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365">
                  <a:moveTo>
                    <a:pt x="711" y="365"/>
                  </a:moveTo>
                  <a:lnTo>
                    <a:pt x="0" y="63"/>
                  </a:lnTo>
                  <a:lnTo>
                    <a:pt x="30" y="0"/>
                  </a:lnTo>
                  <a:lnTo>
                    <a:pt x="711" y="36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2950370" y="6071453"/>
              <a:ext cx="719138" cy="754063"/>
            </a:xfrm>
            <a:custGeom>
              <a:avLst/>
              <a:gdLst>
                <a:gd name="T0" fmla="*/ 453 w 453"/>
                <a:gd name="T1" fmla="*/ 0 h 475"/>
                <a:gd name="T2" fmla="*/ 0 w 453"/>
                <a:gd name="T3" fmla="*/ 394 h 475"/>
                <a:gd name="T4" fmla="*/ 62 w 453"/>
                <a:gd name="T5" fmla="*/ 475 h 475"/>
                <a:gd name="T6" fmla="*/ 453 w 453"/>
                <a:gd name="T7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475">
                  <a:moveTo>
                    <a:pt x="453" y="0"/>
                  </a:moveTo>
                  <a:lnTo>
                    <a:pt x="0" y="394"/>
                  </a:lnTo>
                  <a:lnTo>
                    <a:pt x="62" y="47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2" name="Freeform 29"/>
            <p:cNvSpPr>
              <a:spLocks/>
            </p:cNvSpPr>
            <p:nvPr/>
          </p:nvSpPr>
          <p:spPr bwMode="auto">
            <a:xfrm>
              <a:off x="6965157" y="5668228"/>
              <a:ext cx="706438" cy="1590675"/>
            </a:xfrm>
            <a:custGeom>
              <a:avLst/>
              <a:gdLst>
                <a:gd name="T0" fmla="*/ 313 w 445"/>
                <a:gd name="T1" fmla="*/ 1002 h 1002"/>
                <a:gd name="T2" fmla="*/ 0 w 445"/>
                <a:gd name="T3" fmla="*/ 0 h 1002"/>
                <a:gd name="T4" fmla="*/ 445 w 445"/>
                <a:gd name="T5" fmla="*/ 961 h 1002"/>
                <a:gd name="T6" fmla="*/ 313 w 445"/>
                <a:gd name="T7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5" h="1002">
                  <a:moveTo>
                    <a:pt x="313" y="1002"/>
                  </a:moveTo>
                  <a:lnTo>
                    <a:pt x="0" y="0"/>
                  </a:lnTo>
                  <a:lnTo>
                    <a:pt x="445" y="961"/>
                  </a:lnTo>
                  <a:lnTo>
                    <a:pt x="313" y="1002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7257257" y="5879365"/>
              <a:ext cx="427038" cy="782638"/>
            </a:xfrm>
            <a:custGeom>
              <a:avLst/>
              <a:gdLst>
                <a:gd name="T0" fmla="*/ 228 w 269"/>
                <a:gd name="T1" fmla="*/ 493 h 493"/>
                <a:gd name="T2" fmla="*/ 0 w 269"/>
                <a:gd name="T3" fmla="*/ 0 h 493"/>
                <a:gd name="T4" fmla="*/ 269 w 269"/>
                <a:gd name="T5" fmla="*/ 456 h 493"/>
                <a:gd name="T6" fmla="*/ 228 w 269"/>
                <a:gd name="T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9" h="493">
                  <a:moveTo>
                    <a:pt x="228" y="493"/>
                  </a:moveTo>
                  <a:lnTo>
                    <a:pt x="0" y="0"/>
                  </a:lnTo>
                  <a:lnTo>
                    <a:pt x="269" y="456"/>
                  </a:lnTo>
                  <a:lnTo>
                    <a:pt x="228" y="49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9267032" y="3944203"/>
              <a:ext cx="1835150" cy="427038"/>
            </a:xfrm>
            <a:custGeom>
              <a:avLst/>
              <a:gdLst>
                <a:gd name="T0" fmla="*/ 0 w 1156"/>
                <a:gd name="T1" fmla="*/ 0 h 269"/>
                <a:gd name="T2" fmla="*/ 1156 w 1156"/>
                <a:gd name="T3" fmla="*/ 81 h 269"/>
                <a:gd name="T4" fmla="*/ 1130 w 1156"/>
                <a:gd name="T5" fmla="*/ 269 h 269"/>
                <a:gd name="T6" fmla="*/ 0 w 1156"/>
                <a:gd name="T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6" h="269">
                  <a:moveTo>
                    <a:pt x="0" y="0"/>
                  </a:moveTo>
                  <a:lnTo>
                    <a:pt x="1156" y="81"/>
                  </a:lnTo>
                  <a:lnTo>
                    <a:pt x="1130" y="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9186070" y="986690"/>
              <a:ext cx="560388" cy="379413"/>
            </a:xfrm>
            <a:custGeom>
              <a:avLst/>
              <a:gdLst>
                <a:gd name="T0" fmla="*/ 0 w 353"/>
                <a:gd name="T1" fmla="*/ 239 h 239"/>
                <a:gd name="T2" fmla="*/ 320 w 353"/>
                <a:gd name="T3" fmla="*/ 0 h 239"/>
                <a:gd name="T4" fmla="*/ 353 w 353"/>
                <a:gd name="T5" fmla="*/ 77 h 239"/>
                <a:gd name="T6" fmla="*/ 0 w 353"/>
                <a:gd name="T7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39">
                  <a:moveTo>
                    <a:pt x="0" y="239"/>
                  </a:moveTo>
                  <a:lnTo>
                    <a:pt x="320" y="0"/>
                  </a:lnTo>
                  <a:lnTo>
                    <a:pt x="353" y="77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53072" y="2452577"/>
            <a:ext cx="6885856" cy="171066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321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0913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4B82DCCC-CC39-4E6B-BCFC-6CED4E60134A}"/>
              </a:ext>
            </a:extLst>
          </p:cNvPr>
          <p:cNvGrpSpPr>
            <a:grpSpLocks/>
          </p:cNvGrpSpPr>
          <p:nvPr/>
        </p:nvGrpSpPr>
        <p:grpSpPr bwMode="auto">
          <a:xfrm>
            <a:off x="483468" y="646883"/>
            <a:ext cx="656668" cy="769441"/>
            <a:chOff x="491958" y="541017"/>
            <a:chExt cx="919164" cy="1198570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40BEEA0B-0272-4677-AE1F-2AED59FA8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id="{71784D09-8B8C-475B-8CC6-DB8408668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98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id="{A363AF58-B8F8-4A89-A418-EB9E928C4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597" y="567370"/>
            <a:ext cx="10643577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Có 7 cây cầu như hình vẽ. Biết voi </a:t>
            </a:r>
            <a:r>
              <a:rPr kumimoji="0" lang="vi-VN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kumimoji="0" lang="vi-VN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cân nặng 150 kg. Voi con không được đi qua cây cầu ghi số đo bé hơn cân nặng của nó. Hỏi voi con phải đi </a:t>
            </a:r>
            <a:r>
              <a:rPr kumimoji="0" lang="vi-VN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 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cây cầu nào để đi từ bờ bên này sang bờ bên kia?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Picture 2">
            <a:extLst>
              <a:ext uri="{FF2B5EF4-FFF2-40B4-BE49-F238E27FC236}">
                <a16:creationId xmlns:a16="http://schemas.microsoft.com/office/drawing/2014/main" id="{D92B7E58-83B1-BCB0-86A7-B7DC25E785F2}"/>
              </a:ext>
            </a:extLst>
          </p:cNvPr>
          <p:cNvGrpSpPr/>
          <p:nvPr/>
        </p:nvGrpSpPr>
        <p:grpSpPr>
          <a:xfrm>
            <a:off x="70853" y="5337927"/>
            <a:ext cx="1399307" cy="1399308"/>
            <a:chOff x="1280" y="5496953"/>
            <a:chExt cx="1399307" cy="139930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2562000-DA89-FD16-F0AE-E1A758F7B863}"/>
                </a:ext>
              </a:extLst>
            </p:cNvPr>
            <p:cNvSpPr/>
            <p:nvPr/>
          </p:nvSpPr>
          <p:spPr>
            <a:xfrm>
              <a:off x="1280" y="5496953"/>
              <a:ext cx="1399307" cy="1399308"/>
            </a:xfrm>
            <a:custGeom>
              <a:avLst/>
              <a:gdLst>
                <a:gd name="connsiteX0" fmla="*/ 1399307 w 1399307"/>
                <a:gd name="connsiteY0" fmla="*/ 699601 h 1399308"/>
                <a:gd name="connsiteX1" fmla="*/ 699710 w 1399307"/>
                <a:gd name="connsiteY1" fmla="*/ 1399309 h 1399308"/>
                <a:gd name="connsiteX2" fmla="*/ 0 w 1399307"/>
                <a:gd name="connsiteY2" fmla="*/ 699601 h 1399308"/>
                <a:gd name="connsiteX3" fmla="*/ 699710 w 1399307"/>
                <a:gd name="connsiteY3" fmla="*/ 0 h 1399308"/>
                <a:gd name="connsiteX4" fmla="*/ 1399307 w 1399307"/>
                <a:gd name="connsiteY4" fmla="*/ 699601 h 139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307" h="1399308">
                  <a:moveTo>
                    <a:pt x="1399307" y="699601"/>
                  </a:moveTo>
                  <a:cubicBezTo>
                    <a:pt x="1399307" y="1086017"/>
                    <a:pt x="1086125" y="1399309"/>
                    <a:pt x="699710" y="1399309"/>
                  </a:cubicBezTo>
                  <a:cubicBezTo>
                    <a:pt x="313297" y="1399309"/>
                    <a:pt x="0" y="1086017"/>
                    <a:pt x="0" y="699601"/>
                  </a:cubicBezTo>
                  <a:cubicBezTo>
                    <a:pt x="0" y="313187"/>
                    <a:pt x="313297" y="0"/>
                    <a:pt x="699710" y="0"/>
                  </a:cubicBezTo>
                  <a:cubicBezTo>
                    <a:pt x="1086125" y="0"/>
                    <a:pt x="1399307" y="313187"/>
                    <a:pt x="1399307" y="699601"/>
                  </a:cubicBezTo>
                  <a:close/>
                </a:path>
              </a:pathLst>
            </a:custGeom>
            <a:solidFill>
              <a:srgbClr val="FFBC50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Picture 2">
              <a:extLst>
                <a:ext uri="{FF2B5EF4-FFF2-40B4-BE49-F238E27FC236}">
                  <a16:creationId xmlns:a16="http://schemas.microsoft.com/office/drawing/2014/main" id="{69ABB07A-D3E4-221D-96DE-3B820E345135}"/>
                </a:ext>
              </a:extLst>
            </p:cNvPr>
            <p:cNvGrpSpPr/>
            <p:nvPr/>
          </p:nvGrpSpPr>
          <p:grpSpPr>
            <a:xfrm>
              <a:off x="146416" y="5642079"/>
              <a:ext cx="1109036" cy="1109059"/>
              <a:chOff x="146416" y="5642079"/>
              <a:chExt cx="1109036" cy="1109059"/>
            </a:xfrm>
          </p:grpSpPr>
          <p:grpSp>
            <p:nvGrpSpPr>
              <p:cNvPr id="6" name="Picture 2">
                <a:extLst>
                  <a:ext uri="{FF2B5EF4-FFF2-40B4-BE49-F238E27FC236}">
                    <a16:creationId xmlns:a16="http://schemas.microsoft.com/office/drawing/2014/main" id="{22BBE570-4698-B4A3-2D1F-3FCB25290A21}"/>
                  </a:ext>
                </a:extLst>
              </p:cNvPr>
              <p:cNvGrpSpPr/>
              <p:nvPr/>
            </p:nvGrpSpPr>
            <p:grpSpPr>
              <a:xfrm>
                <a:off x="146416" y="5642079"/>
                <a:ext cx="1109036" cy="1109059"/>
                <a:chOff x="146416" y="5642079"/>
                <a:chExt cx="1109036" cy="1109059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090E3F91-E3A2-4D4E-6517-BB4F02036EBA}"/>
                    </a:ext>
                  </a:extLst>
                </p:cNvPr>
                <p:cNvSpPr/>
                <p:nvPr/>
              </p:nvSpPr>
              <p:spPr>
                <a:xfrm>
                  <a:off x="701036" y="5642079"/>
                  <a:ext cx="212042" cy="216930"/>
                </a:xfrm>
                <a:custGeom>
                  <a:avLst/>
                  <a:gdLst>
                    <a:gd name="connsiteX0" fmla="*/ 212042 w 212042"/>
                    <a:gd name="connsiteY0" fmla="*/ 42079 h 216930"/>
                    <a:gd name="connsiteX1" fmla="*/ 0 w 212042"/>
                    <a:gd name="connsiteY1" fmla="*/ 0 h 216930"/>
                    <a:gd name="connsiteX2" fmla="*/ 0 w 212042"/>
                    <a:gd name="connsiteY2" fmla="*/ 216931 h 216930"/>
                    <a:gd name="connsiteX3" fmla="*/ 212042 w 212042"/>
                    <a:gd name="connsiteY3" fmla="*/ 42079 h 21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42" h="216930">
                      <a:moveTo>
                        <a:pt x="212042" y="42079"/>
                      </a:moveTo>
                      <a:cubicBezTo>
                        <a:pt x="146711" y="15016"/>
                        <a:pt x="75120" y="5"/>
                        <a:pt x="0" y="0"/>
                      </a:cubicBezTo>
                      <a:lnTo>
                        <a:pt x="0" y="216931"/>
                      </a:lnTo>
                      <a:lnTo>
                        <a:pt x="212042" y="42079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D5FB9CBA-B535-AE62-C4BE-79EA482361C0}"/>
                    </a:ext>
                  </a:extLst>
                </p:cNvPr>
                <p:cNvSpPr/>
                <p:nvPr/>
              </p:nvSpPr>
              <p:spPr>
                <a:xfrm>
                  <a:off x="488925" y="5642079"/>
                  <a:ext cx="212110" cy="216930"/>
                </a:xfrm>
                <a:custGeom>
                  <a:avLst/>
                  <a:gdLst>
                    <a:gd name="connsiteX0" fmla="*/ 212111 w 212110"/>
                    <a:gd name="connsiteY0" fmla="*/ 0 h 216930"/>
                    <a:gd name="connsiteX1" fmla="*/ 212076 w 212110"/>
                    <a:gd name="connsiteY1" fmla="*/ 0 h 216930"/>
                    <a:gd name="connsiteX2" fmla="*/ 0 w 212110"/>
                    <a:gd name="connsiteY2" fmla="*/ 42078 h 216930"/>
                    <a:gd name="connsiteX3" fmla="*/ 212111 w 212110"/>
                    <a:gd name="connsiteY3" fmla="*/ 216931 h 216930"/>
                    <a:gd name="connsiteX4" fmla="*/ 212111 w 212110"/>
                    <a:gd name="connsiteY4" fmla="*/ 0 h 21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110" h="216930">
                      <a:moveTo>
                        <a:pt x="212111" y="0"/>
                      </a:moveTo>
                      <a:cubicBezTo>
                        <a:pt x="212099" y="0"/>
                        <a:pt x="212088" y="0"/>
                        <a:pt x="212076" y="0"/>
                      </a:cubicBezTo>
                      <a:cubicBezTo>
                        <a:pt x="136943" y="0"/>
                        <a:pt x="65341" y="15013"/>
                        <a:pt x="0" y="42078"/>
                      </a:cubicBezTo>
                      <a:lnTo>
                        <a:pt x="212111" y="216931"/>
                      </a:lnTo>
                      <a:lnTo>
                        <a:pt x="212111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8AA195E-2463-21C7-A094-B5325E759B2A}"/>
                    </a:ext>
                  </a:extLst>
                </p:cNvPr>
                <p:cNvSpPr/>
                <p:nvPr/>
              </p:nvSpPr>
              <p:spPr>
                <a:xfrm>
                  <a:off x="488795" y="6544921"/>
                  <a:ext cx="212070" cy="206217"/>
                </a:xfrm>
                <a:custGeom>
                  <a:avLst/>
                  <a:gdLst>
                    <a:gd name="connsiteX0" fmla="*/ 0 w 212070"/>
                    <a:gd name="connsiteY0" fmla="*/ 164140 h 206217"/>
                    <a:gd name="connsiteX1" fmla="*/ 212070 w 212070"/>
                    <a:gd name="connsiteY1" fmla="*/ 206217 h 206217"/>
                    <a:gd name="connsiteX2" fmla="*/ 212070 w 212070"/>
                    <a:gd name="connsiteY2" fmla="*/ 0 h 206217"/>
                    <a:gd name="connsiteX3" fmla="*/ 0 w 212070"/>
                    <a:gd name="connsiteY3" fmla="*/ 164140 h 20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0" h="206217">
                      <a:moveTo>
                        <a:pt x="0" y="164140"/>
                      </a:moveTo>
                      <a:cubicBezTo>
                        <a:pt x="65340" y="191208"/>
                        <a:pt x="136940" y="206217"/>
                        <a:pt x="212070" y="206217"/>
                      </a:cubicBezTo>
                      <a:lnTo>
                        <a:pt x="212070" y="0"/>
                      </a:lnTo>
                      <a:lnTo>
                        <a:pt x="0" y="16414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D029775C-4A43-40E2-62E9-9DB01A9B074A}"/>
                    </a:ext>
                  </a:extLst>
                </p:cNvPr>
                <p:cNvSpPr/>
                <p:nvPr/>
              </p:nvSpPr>
              <p:spPr>
                <a:xfrm>
                  <a:off x="312764" y="6442928"/>
                  <a:ext cx="176092" cy="266111"/>
                </a:xfrm>
                <a:custGeom>
                  <a:avLst/>
                  <a:gdLst>
                    <a:gd name="connsiteX0" fmla="*/ 0 w 176092"/>
                    <a:gd name="connsiteY0" fmla="*/ 149542 h 266111"/>
                    <a:gd name="connsiteX1" fmla="*/ 176093 w 176092"/>
                    <a:gd name="connsiteY1" fmla="*/ 266111 h 266111"/>
                    <a:gd name="connsiteX2" fmla="*/ 149542 w 176092"/>
                    <a:gd name="connsiteY2" fmla="*/ 0 h 266111"/>
                    <a:gd name="connsiteX3" fmla="*/ 0 w 176092"/>
                    <a:gd name="connsiteY3" fmla="*/ 149542 h 266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092" h="266111">
                      <a:moveTo>
                        <a:pt x="0" y="149542"/>
                      </a:moveTo>
                      <a:cubicBezTo>
                        <a:pt x="50313" y="198879"/>
                        <a:pt x="109958" y="238704"/>
                        <a:pt x="176093" y="266111"/>
                      </a:cubicBezTo>
                      <a:lnTo>
                        <a:pt x="149542" y="0"/>
                      </a:lnTo>
                      <a:lnTo>
                        <a:pt x="0" y="149542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E10D8AFC-4EDF-FDC6-9547-BFBA6FB5C2FA}"/>
                    </a:ext>
                  </a:extLst>
                </p:cNvPr>
                <p:cNvSpPr/>
                <p:nvPr/>
              </p:nvSpPr>
              <p:spPr>
                <a:xfrm>
                  <a:off x="700865" y="6544921"/>
                  <a:ext cx="212074" cy="206217"/>
                </a:xfrm>
                <a:custGeom>
                  <a:avLst/>
                  <a:gdLst>
                    <a:gd name="connsiteX0" fmla="*/ 0 w 212074"/>
                    <a:gd name="connsiteY0" fmla="*/ 206217 h 206217"/>
                    <a:gd name="connsiteX1" fmla="*/ 212075 w 212074"/>
                    <a:gd name="connsiteY1" fmla="*/ 164140 h 206217"/>
                    <a:gd name="connsiteX2" fmla="*/ 0 w 212074"/>
                    <a:gd name="connsiteY2" fmla="*/ 0 h 206217"/>
                    <a:gd name="connsiteX3" fmla="*/ 0 w 212074"/>
                    <a:gd name="connsiteY3" fmla="*/ 206217 h 20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4" h="206217">
                      <a:moveTo>
                        <a:pt x="0" y="206217"/>
                      </a:moveTo>
                      <a:cubicBezTo>
                        <a:pt x="75133" y="206217"/>
                        <a:pt x="146734" y="191208"/>
                        <a:pt x="212075" y="164140"/>
                      </a:cubicBezTo>
                      <a:lnTo>
                        <a:pt x="0" y="0"/>
                      </a:lnTo>
                      <a:lnTo>
                        <a:pt x="0" y="206217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A587E1E-E3EA-AD6D-9E56-12A5BF269EDA}"/>
                    </a:ext>
                  </a:extLst>
                </p:cNvPr>
                <p:cNvSpPr/>
                <p:nvPr/>
              </p:nvSpPr>
              <p:spPr>
                <a:xfrm>
                  <a:off x="188522" y="6408749"/>
                  <a:ext cx="273784" cy="183721"/>
                </a:xfrm>
                <a:custGeom>
                  <a:avLst/>
                  <a:gdLst>
                    <a:gd name="connsiteX0" fmla="*/ 0 w 273784"/>
                    <a:gd name="connsiteY0" fmla="*/ 0 h 183721"/>
                    <a:gd name="connsiteX1" fmla="*/ 124242 w 273784"/>
                    <a:gd name="connsiteY1" fmla="*/ 183721 h 183721"/>
                    <a:gd name="connsiteX2" fmla="*/ 273784 w 273784"/>
                    <a:gd name="connsiteY2" fmla="*/ 34179 h 183721"/>
                    <a:gd name="connsiteX3" fmla="*/ 0 w 273784"/>
                    <a:gd name="connsiteY3" fmla="*/ 0 h 18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84" h="183721">
                      <a:moveTo>
                        <a:pt x="0" y="0"/>
                      </a:moveTo>
                      <a:cubicBezTo>
                        <a:pt x="28809" y="69510"/>
                        <a:pt x="71349" y="131854"/>
                        <a:pt x="124242" y="183721"/>
                      </a:cubicBezTo>
                      <a:lnTo>
                        <a:pt x="273784" y="341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D12CAC6-4473-4795-E53F-17E86749A68E}"/>
                    </a:ext>
                  </a:extLst>
                </p:cNvPr>
                <p:cNvSpPr/>
                <p:nvPr/>
              </p:nvSpPr>
              <p:spPr>
                <a:xfrm>
                  <a:off x="146551" y="6202000"/>
                  <a:ext cx="211494" cy="206727"/>
                </a:xfrm>
                <a:custGeom>
                  <a:avLst/>
                  <a:gdLst>
                    <a:gd name="connsiteX0" fmla="*/ 0 w 211494"/>
                    <a:gd name="connsiteY0" fmla="*/ 0 h 206727"/>
                    <a:gd name="connsiteX1" fmla="*/ 41964 w 211494"/>
                    <a:gd name="connsiteY1" fmla="*/ 206728 h 206727"/>
                    <a:gd name="connsiteX2" fmla="*/ 211494 w 211494"/>
                    <a:gd name="connsiteY2" fmla="*/ 0 h 206727"/>
                    <a:gd name="connsiteX3" fmla="*/ 0 w 211494"/>
                    <a:gd name="connsiteY3" fmla="*/ 0 h 20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494" h="206727">
                      <a:moveTo>
                        <a:pt x="0" y="0"/>
                      </a:moveTo>
                      <a:cubicBezTo>
                        <a:pt x="694" y="73173"/>
                        <a:pt x="15530" y="142944"/>
                        <a:pt x="41964" y="206728"/>
                      </a:cubicBezTo>
                      <a:lnTo>
                        <a:pt x="2114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442EA759-0DD7-7067-D9D4-DCCCE7CB2EAE}"/>
                    </a:ext>
                  </a:extLst>
                </p:cNvPr>
                <p:cNvSpPr/>
                <p:nvPr/>
              </p:nvSpPr>
              <p:spPr>
                <a:xfrm>
                  <a:off x="146416" y="5984507"/>
                  <a:ext cx="211628" cy="217492"/>
                </a:xfrm>
                <a:custGeom>
                  <a:avLst/>
                  <a:gdLst>
                    <a:gd name="connsiteX0" fmla="*/ 42109 w 211628"/>
                    <a:gd name="connsiteY0" fmla="*/ 0 h 217492"/>
                    <a:gd name="connsiteX1" fmla="*/ 0 w 211628"/>
                    <a:gd name="connsiteY1" fmla="*/ 212156 h 217492"/>
                    <a:gd name="connsiteX2" fmla="*/ 134 w 211628"/>
                    <a:gd name="connsiteY2" fmla="*/ 217493 h 217492"/>
                    <a:gd name="connsiteX3" fmla="*/ 211629 w 211628"/>
                    <a:gd name="connsiteY3" fmla="*/ 217493 h 217492"/>
                    <a:gd name="connsiteX4" fmla="*/ 42109 w 211628"/>
                    <a:gd name="connsiteY4" fmla="*/ 0 h 21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28" h="217492">
                      <a:moveTo>
                        <a:pt x="42109" y="0"/>
                      </a:moveTo>
                      <a:cubicBezTo>
                        <a:pt x="15024" y="65363"/>
                        <a:pt x="0" y="136993"/>
                        <a:pt x="0" y="212156"/>
                      </a:cubicBezTo>
                      <a:cubicBezTo>
                        <a:pt x="0" y="213945"/>
                        <a:pt x="118" y="215706"/>
                        <a:pt x="134" y="217493"/>
                      </a:cubicBezTo>
                      <a:lnTo>
                        <a:pt x="211629" y="217493"/>
                      </a:lnTo>
                      <a:lnTo>
                        <a:pt x="42109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D43D280-E711-70CA-3F2F-C5D814884257}"/>
                    </a:ext>
                  </a:extLst>
                </p:cNvPr>
                <p:cNvSpPr/>
                <p:nvPr/>
              </p:nvSpPr>
              <p:spPr>
                <a:xfrm>
                  <a:off x="1043823" y="5984511"/>
                  <a:ext cx="211629" cy="217419"/>
                </a:xfrm>
                <a:custGeom>
                  <a:avLst/>
                  <a:gdLst>
                    <a:gd name="connsiteX0" fmla="*/ 211499 w 211629"/>
                    <a:gd name="connsiteY0" fmla="*/ 217420 h 217419"/>
                    <a:gd name="connsiteX1" fmla="*/ 211630 w 211629"/>
                    <a:gd name="connsiteY1" fmla="*/ 212152 h 217419"/>
                    <a:gd name="connsiteX2" fmla="*/ 169519 w 211629"/>
                    <a:gd name="connsiteY2" fmla="*/ 0 h 217419"/>
                    <a:gd name="connsiteX3" fmla="*/ 0 w 211629"/>
                    <a:gd name="connsiteY3" fmla="*/ 217420 h 217419"/>
                    <a:gd name="connsiteX4" fmla="*/ 211499 w 211629"/>
                    <a:gd name="connsiteY4" fmla="*/ 217420 h 21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29" h="217419">
                      <a:moveTo>
                        <a:pt x="211499" y="217420"/>
                      </a:moveTo>
                      <a:cubicBezTo>
                        <a:pt x="211510" y="215657"/>
                        <a:pt x="211630" y="213920"/>
                        <a:pt x="211630" y="212152"/>
                      </a:cubicBezTo>
                      <a:cubicBezTo>
                        <a:pt x="211630" y="136990"/>
                        <a:pt x="196609" y="65363"/>
                        <a:pt x="169519" y="0"/>
                      </a:cubicBezTo>
                      <a:lnTo>
                        <a:pt x="0" y="217420"/>
                      </a:lnTo>
                      <a:lnTo>
                        <a:pt x="211499" y="21742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A406321-2B1D-9165-5045-309C0F8E10AD}"/>
                    </a:ext>
                  </a:extLst>
                </p:cNvPr>
                <p:cNvSpPr/>
                <p:nvPr/>
              </p:nvSpPr>
              <p:spPr>
                <a:xfrm>
                  <a:off x="947136" y="6408750"/>
                  <a:ext cx="266206" cy="180025"/>
                </a:xfrm>
                <a:custGeom>
                  <a:avLst/>
                  <a:gdLst>
                    <a:gd name="connsiteX0" fmla="*/ 145844 w 266206"/>
                    <a:gd name="connsiteY0" fmla="*/ 180025 h 180025"/>
                    <a:gd name="connsiteX1" fmla="*/ 266206 w 266206"/>
                    <a:gd name="connsiteY1" fmla="*/ 0 h 180025"/>
                    <a:gd name="connsiteX2" fmla="*/ 0 w 266206"/>
                    <a:gd name="connsiteY2" fmla="*/ 34178 h 180025"/>
                    <a:gd name="connsiteX3" fmla="*/ 145844 w 266206"/>
                    <a:gd name="connsiteY3" fmla="*/ 180025 h 18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206" h="180025">
                      <a:moveTo>
                        <a:pt x="145844" y="180025"/>
                      </a:moveTo>
                      <a:cubicBezTo>
                        <a:pt x="196973" y="128914"/>
                        <a:pt x="238089" y="67832"/>
                        <a:pt x="266206" y="0"/>
                      </a:cubicBezTo>
                      <a:lnTo>
                        <a:pt x="0" y="34178"/>
                      </a:lnTo>
                      <a:lnTo>
                        <a:pt x="145844" y="180025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E4194E14-064A-4D43-BE76-01D8921B70F6}"/>
                    </a:ext>
                  </a:extLst>
                </p:cNvPr>
                <p:cNvSpPr/>
                <p:nvPr/>
              </p:nvSpPr>
              <p:spPr>
                <a:xfrm>
                  <a:off x="913015" y="6442928"/>
                  <a:ext cx="179965" cy="266100"/>
                </a:xfrm>
                <a:custGeom>
                  <a:avLst/>
                  <a:gdLst>
                    <a:gd name="connsiteX0" fmla="*/ 0 w 179965"/>
                    <a:gd name="connsiteY0" fmla="*/ 266100 h 266100"/>
                    <a:gd name="connsiteX1" fmla="*/ 179965 w 179965"/>
                    <a:gd name="connsiteY1" fmla="*/ 145847 h 266100"/>
                    <a:gd name="connsiteX2" fmla="*/ 34121 w 179965"/>
                    <a:gd name="connsiteY2" fmla="*/ 0 h 266100"/>
                    <a:gd name="connsiteX3" fmla="*/ 0 w 179965"/>
                    <a:gd name="connsiteY3" fmla="*/ 266100 h 26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965" h="266100">
                      <a:moveTo>
                        <a:pt x="0" y="266100"/>
                      </a:moveTo>
                      <a:cubicBezTo>
                        <a:pt x="67808" y="238005"/>
                        <a:pt x="128867" y="196922"/>
                        <a:pt x="179965" y="145847"/>
                      </a:cubicBezTo>
                      <a:lnTo>
                        <a:pt x="34121" y="0"/>
                      </a:lnTo>
                      <a:lnTo>
                        <a:pt x="0" y="26610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D3B4088E-C479-0B41-87D3-127A6D3951E2}"/>
                    </a:ext>
                  </a:extLst>
                </p:cNvPr>
                <p:cNvSpPr/>
                <p:nvPr/>
              </p:nvSpPr>
              <p:spPr>
                <a:xfrm>
                  <a:off x="1043823" y="6201930"/>
                  <a:ext cx="211498" cy="206795"/>
                </a:xfrm>
                <a:custGeom>
                  <a:avLst/>
                  <a:gdLst>
                    <a:gd name="connsiteX0" fmla="*/ 0 w 211498"/>
                    <a:gd name="connsiteY0" fmla="*/ 0 h 206795"/>
                    <a:gd name="connsiteX1" fmla="*/ 169530 w 211498"/>
                    <a:gd name="connsiteY1" fmla="*/ 206796 h 206795"/>
                    <a:gd name="connsiteX2" fmla="*/ 211499 w 211498"/>
                    <a:gd name="connsiteY2" fmla="*/ 0 h 206795"/>
                    <a:gd name="connsiteX3" fmla="*/ 0 w 211498"/>
                    <a:gd name="connsiteY3" fmla="*/ 0 h 206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498" h="206795">
                      <a:moveTo>
                        <a:pt x="0" y="0"/>
                      </a:moveTo>
                      <a:lnTo>
                        <a:pt x="169530" y="206796"/>
                      </a:lnTo>
                      <a:cubicBezTo>
                        <a:pt x="195975" y="142995"/>
                        <a:pt x="210810" y="73197"/>
                        <a:pt x="21149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3FC7B36C-9B89-665A-6AAC-6DFD71A56A10}"/>
                    </a:ext>
                  </a:extLst>
                </p:cNvPr>
                <p:cNvSpPr/>
                <p:nvPr/>
              </p:nvSpPr>
              <p:spPr>
                <a:xfrm>
                  <a:off x="913193" y="5684165"/>
                  <a:ext cx="183547" cy="273741"/>
                </a:xfrm>
                <a:custGeom>
                  <a:avLst/>
                  <a:gdLst>
                    <a:gd name="connsiteX0" fmla="*/ 183548 w 183547"/>
                    <a:gd name="connsiteY0" fmla="*/ 124191 h 273741"/>
                    <a:gd name="connsiteX1" fmla="*/ 34108 w 183547"/>
                    <a:gd name="connsiteY1" fmla="*/ 273742 h 273741"/>
                    <a:gd name="connsiteX2" fmla="*/ 0 w 183547"/>
                    <a:gd name="connsiteY2" fmla="*/ 0 h 273741"/>
                    <a:gd name="connsiteX3" fmla="*/ 183548 w 183547"/>
                    <a:gd name="connsiteY3" fmla="*/ 124191 h 27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3547" h="273741">
                      <a:moveTo>
                        <a:pt x="183548" y="124191"/>
                      </a:moveTo>
                      <a:lnTo>
                        <a:pt x="34108" y="273742"/>
                      </a:lnTo>
                      <a:lnTo>
                        <a:pt x="0" y="0"/>
                      </a:lnTo>
                      <a:cubicBezTo>
                        <a:pt x="69419" y="28754"/>
                        <a:pt x="131732" y="71277"/>
                        <a:pt x="183548" y="124191"/>
                      </a:cubicBez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C62AA81-40DD-CA28-333A-8152B7ADA05B}"/>
                    </a:ext>
                  </a:extLst>
                </p:cNvPr>
                <p:cNvSpPr/>
                <p:nvPr/>
              </p:nvSpPr>
              <p:spPr>
                <a:xfrm>
                  <a:off x="947301" y="5808355"/>
                  <a:ext cx="266194" cy="176115"/>
                </a:xfrm>
                <a:custGeom>
                  <a:avLst/>
                  <a:gdLst>
                    <a:gd name="connsiteX0" fmla="*/ 266194 w 266194"/>
                    <a:gd name="connsiteY0" fmla="*/ 176116 h 176115"/>
                    <a:gd name="connsiteX1" fmla="*/ 0 w 266194"/>
                    <a:gd name="connsiteY1" fmla="*/ 149551 h 176115"/>
                    <a:gd name="connsiteX2" fmla="*/ 0 w 266194"/>
                    <a:gd name="connsiteY2" fmla="*/ 149439 h 176115"/>
                    <a:gd name="connsiteX3" fmla="*/ 149549 w 266194"/>
                    <a:gd name="connsiteY3" fmla="*/ 0 h 176115"/>
                    <a:gd name="connsiteX4" fmla="*/ 266194 w 266194"/>
                    <a:gd name="connsiteY4" fmla="*/ 176116 h 176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194" h="176115">
                      <a:moveTo>
                        <a:pt x="266194" y="176116"/>
                      </a:moveTo>
                      <a:lnTo>
                        <a:pt x="0" y="149551"/>
                      </a:lnTo>
                      <a:lnTo>
                        <a:pt x="0" y="149439"/>
                      </a:lnTo>
                      <a:lnTo>
                        <a:pt x="149549" y="0"/>
                      </a:lnTo>
                      <a:cubicBezTo>
                        <a:pt x="198852" y="50288"/>
                        <a:pt x="238645" y="109978"/>
                        <a:pt x="266194" y="176116"/>
                      </a:cubicBez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A26A8C1-6BD0-4524-6A95-8C3226A88EF5}"/>
                    </a:ext>
                  </a:extLst>
                </p:cNvPr>
                <p:cNvSpPr/>
                <p:nvPr/>
              </p:nvSpPr>
              <p:spPr>
                <a:xfrm>
                  <a:off x="799845" y="5684171"/>
                  <a:ext cx="147425" cy="273694"/>
                </a:xfrm>
                <a:custGeom>
                  <a:avLst/>
                  <a:gdLst>
                    <a:gd name="connsiteX0" fmla="*/ 0 w 147425"/>
                    <a:gd name="connsiteY0" fmla="*/ 273645 h 273694"/>
                    <a:gd name="connsiteX1" fmla="*/ 47 w 147425"/>
                    <a:gd name="connsiteY1" fmla="*/ 273695 h 273694"/>
                    <a:gd name="connsiteX2" fmla="*/ 147426 w 147425"/>
                    <a:gd name="connsiteY2" fmla="*/ 273695 h 273694"/>
                    <a:gd name="connsiteX3" fmla="*/ 113305 w 147425"/>
                    <a:gd name="connsiteY3" fmla="*/ 13 h 273694"/>
                    <a:gd name="connsiteX4" fmla="*/ 113268 w 147425"/>
                    <a:gd name="connsiteY4" fmla="*/ 0 h 273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425" h="273694">
                      <a:moveTo>
                        <a:pt x="0" y="273645"/>
                      </a:moveTo>
                      <a:lnTo>
                        <a:pt x="47" y="273695"/>
                      </a:lnTo>
                      <a:lnTo>
                        <a:pt x="147426" y="273695"/>
                      </a:lnTo>
                      <a:lnTo>
                        <a:pt x="113305" y="13"/>
                      </a:lnTo>
                      <a:lnTo>
                        <a:pt x="113268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CFB6848C-CC90-CFC2-5F20-D08898AEE944}"/>
                    </a:ext>
                  </a:extLst>
                </p:cNvPr>
                <p:cNvSpPr/>
                <p:nvPr/>
              </p:nvSpPr>
              <p:spPr>
                <a:xfrm>
                  <a:off x="802825" y="6442928"/>
                  <a:ext cx="144311" cy="266121"/>
                </a:xfrm>
                <a:custGeom>
                  <a:avLst/>
                  <a:gdLst>
                    <a:gd name="connsiteX0" fmla="*/ 0 w 144311"/>
                    <a:gd name="connsiteY0" fmla="*/ 0 h 266121"/>
                    <a:gd name="connsiteX1" fmla="*/ 110154 w 144311"/>
                    <a:gd name="connsiteY1" fmla="*/ 266122 h 266121"/>
                    <a:gd name="connsiteX2" fmla="*/ 110190 w 144311"/>
                    <a:gd name="connsiteY2" fmla="*/ 266100 h 266121"/>
                    <a:gd name="connsiteX3" fmla="*/ 144311 w 144311"/>
                    <a:gd name="connsiteY3" fmla="*/ 0 h 26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311" h="266121">
                      <a:moveTo>
                        <a:pt x="0" y="0"/>
                      </a:moveTo>
                      <a:lnTo>
                        <a:pt x="110154" y="266122"/>
                      </a:lnTo>
                      <a:lnTo>
                        <a:pt x="110190" y="266100"/>
                      </a:lnTo>
                      <a:lnTo>
                        <a:pt x="144311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13F3CCF-AD3D-9A05-D56C-C14A52AB1758}"/>
                    </a:ext>
                  </a:extLst>
                </p:cNvPr>
                <p:cNvSpPr/>
                <p:nvPr/>
              </p:nvSpPr>
              <p:spPr>
                <a:xfrm>
                  <a:off x="188515" y="6202000"/>
                  <a:ext cx="273791" cy="206737"/>
                </a:xfrm>
                <a:custGeom>
                  <a:avLst/>
                  <a:gdLst>
                    <a:gd name="connsiteX0" fmla="*/ 273792 w 273791"/>
                    <a:gd name="connsiteY0" fmla="*/ 104262 h 206737"/>
                    <a:gd name="connsiteX1" fmla="*/ 169530 w 273791"/>
                    <a:gd name="connsiteY1" fmla="*/ 0 h 206737"/>
                    <a:gd name="connsiteX2" fmla="*/ 0 w 273791"/>
                    <a:gd name="connsiteY2" fmla="*/ 206728 h 206737"/>
                    <a:gd name="connsiteX3" fmla="*/ 4 w 273791"/>
                    <a:gd name="connsiteY3" fmla="*/ 206738 h 20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91" h="206737">
                      <a:moveTo>
                        <a:pt x="273792" y="104262"/>
                      </a:moveTo>
                      <a:lnTo>
                        <a:pt x="169530" y="0"/>
                      </a:lnTo>
                      <a:lnTo>
                        <a:pt x="0" y="206728"/>
                      </a:lnTo>
                      <a:lnTo>
                        <a:pt x="4" y="206738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4726B5E6-3DC8-FF4C-EEAF-08A6849B1C5D}"/>
                    </a:ext>
                  </a:extLst>
                </p:cNvPr>
                <p:cNvSpPr/>
                <p:nvPr/>
              </p:nvSpPr>
              <p:spPr>
                <a:xfrm>
                  <a:off x="947270" y="5984489"/>
                  <a:ext cx="266202" cy="217441"/>
                </a:xfrm>
                <a:custGeom>
                  <a:avLst/>
                  <a:gdLst>
                    <a:gd name="connsiteX0" fmla="*/ 0 w 266202"/>
                    <a:gd name="connsiteY0" fmla="*/ 120755 h 217441"/>
                    <a:gd name="connsiteX1" fmla="*/ 0 w 266202"/>
                    <a:gd name="connsiteY1" fmla="*/ 120755 h 217441"/>
                    <a:gd name="connsiteX2" fmla="*/ 96687 w 266202"/>
                    <a:gd name="connsiteY2" fmla="*/ 217441 h 217441"/>
                    <a:gd name="connsiteX3" fmla="*/ 266203 w 266202"/>
                    <a:gd name="connsiteY3" fmla="*/ 22 h 217441"/>
                    <a:gd name="connsiteX4" fmla="*/ 266203 w 266202"/>
                    <a:gd name="connsiteY4" fmla="*/ 0 h 21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202" h="217441">
                      <a:moveTo>
                        <a:pt x="0" y="120755"/>
                      </a:moveTo>
                      <a:lnTo>
                        <a:pt x="0" y="120755"/>
                      </a:lnTo>
                      <a:lnTo>
                        <a:pt x="96687" y="217441"/>
                      </a:lnTo>
                      <a:lnTo>
                        <a:pt x="266203" y="22"/>
                      </a:lnTo>
                      <a:lnTo>
                        <a:pt x="266203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8F0299B-0AA0-2C92-CDD3-09F182134098}"/>
                    </a:ext>
                  </a:extLst>
                </p:cNvPr>
                <p:cNvSpPr/>
                <p:nvPr/>
              </p:nvSpPr>
              <p:spPr>
                <a:xfrm>
                  <a:off x="947185" y="6201930"/>
                  <a:ext cx="266167" cy="206807"/>
                </a:xfrm>
                <a:custGeom>
                  <a:avLst/>
                  <a:gdLst>
                    <a:gd name="connsiteX0" fmla="*/ 0 w 266167"/>
                    <a:gd name="connsiteY0" fmla="*/ 104331 h 206807"/>
                    <a:gd name="connsiteX1" fmla="*/ 266168 w 266167"/>
                    <a:gd name="connsiteY1" fmla="*/ 206808 h 206807"/>
                    <a:gd name="connsiteX2" fmla="*/ 266168 w 266167"/>
                    <a:gd name="connsiteY2" fmla="*/ 206796 h 206807"/>
                    <a:gd name="connsiteX3" fmla="*/ 96638 w 266167"/>
                    <a:gd name="connsiteY3" fmla="*/ 0 h 20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167" h="206807">
                      <a:moveTo>
                        <a:pt x="0" y="104331"/>
                      </a:moveTo>
                      <a:lnTo>
                        <a:pt x="266168" y="206808"/>
                      </a:lnTo>
                      <a:lnTo>
                        <a:pt x="266168" y="206796"/>
                      </a:lnTo>
                      <a:lnTo>
                        <a:pt x="96638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DF23833-A62C-BB6B-4A34-5AB94EE2C819}"/>
                    </a:ext>
                  </a:extLst>
                </p:cNvPr>
                <p:cNvSpPr/>
                <p:nvPr/>
              </p:nvSpPr>
              <p:spPr>
                <a:xfrm>
                  <a:off x="947136" y="6306262"/>
                  <a:ext cx="266217" cy="136666"/>
                </a:xfrm>
                <a:custGeom>
                  <a:avLst/>
                  <a:gdLst>
                    <a:gd name="connsiteX0" fmla="*/ 49 w 266217"/>
                    <a:gd name="connsiteY0" fmla="*/ 0 h 136666"/>
                    <a:gd name="connsiteX1" fmla="*/ 0 w 266217"/>
                    <a:gd name="connsiteY1" fmla="*/ 0 h 136666"/>
                    <a:gd name="connsiteX2" fmla="*/ 0 w 266217"/>
                    <a:gd name="connsiteY2" fmla="*/ 136666 h 136666"/>
                    <a:gd name="connsiteX3" fmla="*/ 266206 w 266217"/>
                    <a:gd name="connsiteY3" fmla="*/ 102488 h 136666"/>
                    <a:gd name="connsiteX4" fmla="*/ 266217 w 266217"/>
                    <a:gd name="connsiteY4" fmla="*/ 102476 h 13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217" h="136666">
                      <a:moveTo>
                        <a:pt x="49" y="0"/>
                      </a:moveTo>
                      <a:lnTo>
                        <a:pt x="0" y="0"/>
                      </a:lnTo>
                      <a:lnTo>
                        <a:pt x="0" y="136666"/>
                      </a:lnTo>
                      <a:lnTo>
                        <a:pt x="266206" y="102488"/>
                      </a:lnTo>
                      <a:lnTo>
                        <a:pt x="266217" y="102476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67ED866-247A-AAC6-3459-17782E5AA4AC}"/>
                    </a:ext>
                  </a:extLst>
                </p:cNvPr>
                <p:cNvSpPr/>
                <p:nvPr/>
              </p:nvSpPr>
              <p:spPr>
                <a:xfrm>
                  <a:off x="947270" y="5957866"/>
                  <a:ext cx="266202" cy="147377"/>
                </a:xfrm>
                <a:custGeom>
                  <a:avLst/>
                  <a:gdLst>
                    <a:gd name="connsiteX0" fmla="*/ 0 w 266202"/>
                    <a:gd name="connsiteY0" fmla="*/ 147378 h 147377"/>
                    <a:gd name="connsiteX1" fmla="*/ 266203 w 266202"/>
                    <a:gd name="connsiteY1" fmla="*/ 26623 h 147377"/>
                    <a:gd name="connsiteX2" fmla="*/ 266192 w 266202"/>
                    <a:gd name="connsiteY2" fmla="*/ 26603 h 147377"/>
                    <a:gd name="connsiteX3" fmla="*/ 0 w 266202"/>
                    <a:gd name="connsiteY3" fmla="*/ 0 h 14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202" h="147377">
                      <a:moveTo>
                        <a:pt x="0" y="147378"/>
                      </a:moveTo>
                      <a:lnTo>
                        <a:pt x="266203" y="26623"/>
                      </a:lnTo>
                      <a:lnTo>
                        <a:pt x="266192" y="266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33BCDF9E-8B0F-A9B8-84CE-30CD485FF13C}"/>
                    </a:ext>
                  </a:extLst>
                </p:cNvPr>
                <p:cNvSpPr/>
                <p:nvPr/>
              </p:nvSpPr>
              <p:spPr>
                <a:xfrm>
                  <a:off x="488794" y="6442942"/>
                  <a:ext cx="212081" cy="266085"/>
                </a:xfrm>
                <a:custGeom>
                  <a:avLst/>
                  <a:gdLst>
                    <a:gd name="connsiteX0" fmla="*/ 212081 w 212081"/>
                    <a:gd name="connsiteY0" fmla="*/ 101997 h 266085"/>
                    <a:gd name="connsiteX1" fmla="*/ 0 w 212081"/>
                    <a:gd name="connsiteY1" fmla="*/ 266086 h 266085"/>
                    <a:gd name="connsiteX2" fmla="*/ 110084 w 212081"/>
                    <a:gd name="connsiteY2" fmla="*/ 0 h 266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081" h="266085">
                      <a:moveTo>
                        <a:pt x="212081" y="101997"/>
                      </a:moveTo>
                      <a:lnTo>
                        <a:pt x="0" y="266086"/>
                      </a:lnTo>
                      <a:lnTo>
                        <a:pt x="110084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6C314BE-D752-E8C0-6673-E36880DF7E60}"/>
                    </a:ext>
                  </a:extLst>
                </p:cNvPr>
                <p:cNvSpPr/>
                <p:nvPr/>
              </p:nvSpPr>
              <p:spPr>
                <a:xfrm>
                  <a:off x="462307" y="6442928"/>
                  <a:ext cx="136717" cy="266121"/>
                </a:xfrm>
                <a:custGeom>
                  <a:avLst/>
                  <a:gdLst>
                    <a:gd name="connsiteX0" fmla="*/ 136718 w 136717"/>
                    <a:gd name="connsiteY0" fmla="*/ 51 h 266121"/>
                    <a:gd name="connsiteX1" fmla="*/ 136665 w 136717"/>
                    <a:gd name="connsiteY1" fmla="*/ 0 h 266121"/>
                    <a:gd name="connsiteX2" fmla="*/ 0 w 136717"/>
                    <a:gd name="connsiteY2" fmla="*/ 0 h 266121"/>
                    <a:gd name="connsiteX3" fmla="*/ 26551 w 136717"/>
                    <a:gd name="connsiteY3" fmla="*/ 266111 h 266121"/>
                    <a:gd name="connsiteX4" fmla="*/ 26586 w 136717"/>
                    <a:gd name="connsiteY4" fmla="*/ 266122 h 26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717" h="266121">
                      <a:moveTo>
                        <a:pt x="136718" y="51"/>
                      </a:moveTo>
                      <a:lnTo>
                        <a:pt x="136665" y="0"/>
                      </a:lnTo>
                      <a:lnTo>
                        <a:pt x="0" y="0"/>
                      </a:lnTo>
                      <a:lnTo>
                        <a:pt x="26551" y="266111"/>
                      </a:lnTo>
                      <a:lnTo>
                        <a:pt x="26586" y="266122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6BF93FFD-C011-CDD8-F662-CDFB90B5D2A7}"/>
                    </a:ext>
                  </a:extLst>
                </p:cNvPr>
                <p:cNvSpPr/>
                <p:nvPr/>
              </p:nvSpPr>
              <p:spPr>
                <a:xfrm>
                  <a:off x="462307" y="5684170"/>
                  <a:ext cx="139873" cy="273695"/>
                </a:xfrm>
                <a:custGeom>
                  <a:avLst/>
                  <a:gdLst>
                    <a:gd name="connsiteX0" fmla="*/ 139874 w 139873"/>
                    <a:gd name="connsiteY0" fmla="*/ 273696 h 273695"/>
                    <a:gd name="connsiteX1" fmla="*/ 139874 w 139873"/>
                    <a:gd name="connsiteY1" fmla="*/ 273696 h 273695"/>
                    <a:gd name="connsiteX2" fmla="*/ 26585 w 139873"/>
                    <a:gd name="connsiteY2" fmla="*/ 0 h 273695"/>
                    <a:gd name="connsiteX3" fmla="*/ 26552 w 139873"/>
                    <a:gd name="connsiteY3" fmla="*/ 13 h 273695"/>
                    <a:gd name="connsiteX4" fmla="*/ 0 w 139873"/>
                    <a:gd name="connsiteY4" fmla="*/ 273696 h 27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873" h="273695">
                      <a:moveTo>
                        <a:pt x="139874" y="273696"/>
                      </a:moveTo>
                      <a:lnTo>
                        <a:pt x="139874" y="273696"/>
                      </a:lnTo>
                      <a:lnTo>
                        <a:pt x="26585" y="0"/>
                      </a:lnTo>
                      <a:lnTo>
                        <a:pt x="26552" y="13"/>
                      </a:lnTo>
                      <a:lnTo>
                        <a:pt x="0" y="273696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8BFA3BA-59EC-30E8-4898-2E49B51A52CD}"/>
                    </a:ext>
                  </a:extLst>
                </p:cNvPr>
                <p:cNvSpPr/>
                <p:nvPr/>
              </p:nvSpPr>
              <p:spPr>
                <a:xfrm>
                  <a:off x="188534" y="5957866"/>
                  <a:ext cx="273772" cy="139921"/>
                </a:xfrm>
                <a:custGeom>
                  <a:avLst/>
                  <a:gdLst>
                    <a:gd name="connsiteX0" fmla="*/ 273723 w 273772"/>
                    <a:gd name="connsiteY0" fmla="*/ 139922 h 139921"/>
                    <a:gd name="connsiteX1" fmla="*/ 273772 w 273772"/>
                    <a:gd name="connsiteY1" fmla="*/ 139873 h 139921"/>
                    <a:gd name="connsiteX2" fmla="*/ 273772 w 273772"/>
                    <a:gd name="connsiteY2" fmla="*/ 0 h 139921"/>
                    <a:gd name="connsiteX3" fmla="*/ 7 w 273772"/>
                    <a:gd name="connsiteY3" fmla="*/ 26603 h 139921"/>
                    <a:gd name="connsiteX4" fmla="*/ 0 w 273772"/>
                    <a:gd name="connsiteY4" fmla="*/ 26621 h 139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72" h="139921">
                      <a:moveTo>
                        <a:pt x="273723" y="139922"/>
                      </a:moveTo>
                      <a:lnTo>
                        <a:pt x="273772" y="139873"/>
                      </a:lnTo>
                      <a:lnTo>
                        <a:pt x="273772" y="0"/>
                      </a:lnTo>
                      <a:lnTo>
                        <a:pt x="7" y="26603"/>
                      </a:lnTo>
                      <a:lnTo>
                        <a:pt x="0" y="26621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683D1BD-8138-FEDB-8407-67451CA5F48B}"/>
                    </a:ext>
                  </a:extLst>
                </p:cNvPr>
                <p:cNvSpPr/>
                <p:nvPr/>
              </p:nvSpPr>
              <p:spPr>
                <a:xfrm>
                  <a:off x="701036" y="5684158"/>
                  <a:ext cx="212076" cy="273658"/>
                </a:xfrm>
                <a:custGeom>
                  <a:avLst/>
                  <a:gdLst>
                    <a:gd name="connsiteX0" fmla="*/ 98809 w 212076"/>
                    <a:gd name="connsiteY0" fmla="*/ 273659 h 273658"/>
                    <a:gd name="connsiteX1" fmla="*/ 212077 w 212076"/>
                    <a:gd name="connsiteY1" fmla="*/ 13 h 273658"/>
                    <a:gd name="connsiteX2" fmla="*/ 212042 w 212076"/>
                    <a:gd name="connsiteY2" fmla="*/ 0 h 273658"/>
                    <a:gd name="connsiteX3" fmla="*/ 0 w 212076"/>
                    <a:gd name="connsiteY3" fmla="*/ 174852 h 273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6" h="273658">
                      <a:moveTo>
                        <a:pt x="98809" y="273659"/>
                      </a:moveTo>
                      <a:lnTo>
                        <a:pt x="212077" y="13"/>
                      </a:lnTo>
                      <a:lnTo>
                        <a:pt x="212042" y="0"/>
                      </a:lnTo>
                      <a:lnTo>
                        <a:pt x="0" y="174852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1D10BEF-4CF7-E788-A76F-F82906A94F01}"/>
                    </a:ext>
                  </a:extLst>
                </p:cNvPr>
                <p:cNvSpPr/>
                <p:nvPr/>
              </p:nvSpPr>
              <p:spPr>
                <a:xfrm>
                  <a:off x="188519" y="6306262"/>
                  <a:ext cx="273787" cy="136666"/>
                </a:xfrm>
                <a:custGeom>
                  <a:avLst/>
                  <a:gdLst>
                    <a:gd name="connsiteX0" fmla="*/ 273788 w 273787"/>
                    <a:gd name="connsiteY0" fmla="*/ 0 h 136666"/>
                    <a:gd name="connsiteX1" fmla="*/ 273788 w 273787"/>
                    <a:gd name="connsiteY1" fmla="*/ 0 h 136666"/>
                    <a:gd name="connsiteX2" fmla="*/ 0 w 273787"/>
                    <a:gd name="connsiteY2" fmla="*/ 102476 h 136666"/>
                    <a:gd name="connsiteX3" fmla="*/ 3 w 273787"/>
                    <a:gd name="connsiteY3" fmla="*/ 102487 h 136666"/>
                    <a:gd name="connsiteX4" fmla="*/ 273788 w 273787"/>
                    <a:gd name="connsiteY4" fmla="*/ 136666 h 13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87" h="136666">
                      <a:moveTo>
                        <a:pt x="273788" y="0"/>
                      </a:moveTo>
                      <a:lnTo>
                        <a:pt x="273788" y="0"/>
                      </a:lnTo>
                      <a:lnTo>
                        <a:pt x="0" y="102476"/>
                      </a:lnTo>
                      <a:lnTo>
                        <a:pt x="3" y="102487"/>
                      </a:lnTo>
                      <a:lnTo>
                        <a:pt x="273788" y="136666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E7840134-AE57-4453-70E2-60A707359472}"/>
                    </a:ext>
                  </a:extLst>
                </p:cNvPr>
                <p:cNvSpPr/>
                <p:nvPr/>
              </p:nvSpPr>
              <p:spPr>
                <a:xfrm>
                  <a:off x="188526" y="5984486"/>
                  <a:ext cx="273731" cy="217513"/>
                </a:xfrm>
                <a:custGeom>
                  <a:avLst/>
                  <a:gdLst>
                    <a:gd name="connsiteX0" fmla="*/ 273732 w 273731"/>
                    <a:gd name="connsiteY0" fmla="*/ 113301 h 217513"/>
                    <a:gd name="connsiteX1" fmla="*/ 9 w 273731"/>
                    <a:gd name="connsiteY1" fmla="*/ 0 h 217513"/>
                    <a:gd name="connsiteX2" fmla="*/ 0 w 273731"/>
                    <a:gd name="connsiteY2" fmla="*/ 21 h 217513"/>
                    <a:gd name="connsiteX3" fmla="*/ 169520 w 273731"/>
                    <a:gd name="connsiteY3" fmla="*/ 217514 h 217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31" h="217513">
                      <a:moveTo>
                        <a:pt x="273732" y="113301"/>
                      </a:moveTo>
                      <a:lnTo>
                        <a:pt x="9" y="0"/>
                      </a:lnTo>
                      <a:lnTo>
                        <a:pt x="0" y="21"/>
                      </a:lnTo>
                      <a:lnTo>
                        <a:pt x="169520" y="217514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7BAABE3F-F921-7613-6543-B7CC225912B6}"/>
                    </a:ext>
                  </a:extLst>
                </p:cNvPr>
                <p:cNvSpPr/>
                <p:nvPr/>
              </p:nvSpPr>
              <p:spPr>
                <a:xfrm>
                  <a:off x="488891" y="5684157"/>
                  <a:ext cx="212144" cy="273708"/>
                </a:xfrm>
                <a:custGeom>
                  <a:avLst/>
                  <a:gdLst>
                    <a:gd name="connsiteX0" fmla="*/ 113289 w 212144"/>
                    <a:gd name="connsiteY0" fmla="*/ 273709 h 273708"/>
                    <a:gd name="connsiteX1" fmla="*/ 212145 w 212144"/>
                    <a:gd name="connsiteY1" fmla="*/ 174853 h 273708"/>
                    <a:gd name="connsiteX2" fmla="*/ 34 w 212144"/>
                    <a:gd name="connsiteY2" fmla="*/ 0 h 273708"/>
                    <a:gd name="connsiteX3" fmla="*/ 0 w 212144"/>
                    <a:gd name="connsiteY3" fmla="*/ 13 h 273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144" h="273708">
                      <a:moveTo>
                        <a:pt x="113289" y="273709"/>
                      </a:moveTo>
                      <a:lnTo>
                        <a:pt x="212145" y="174853"/>
                      </a:lnTo>
                      <a:lnTo>
                        <a:pt x="3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7" name="Picture 2">
                  <a:extLst>
                    <a:ext uri="{FF2B5EF4-FFF2-40B4-BE49-F238E27FC236}">
                      <a16:creationId xmlns:a16="http://schemas.microsoft.com/office/drawing/2014/main" id="{FC7C1894-6EC1-284B-9D9F-866675172837}"/>
                    </a:ext>
                  </a:extLst>
                </p:cNvPr>
                <p:cNvGrpSpPr/>
                <p:nvPr/>
              </p:nvGrpSpPr>
              <p:grpSpPr>
                <a:xfrm>
                  <a:off x="358045" y="5859010"/>
                  <a:ext cx="685777" cy="685910"/>
                  <a:chOff x="358045" y="5859010"/>
                  <a:chExt cx="685777" cy="685910"/>
                </a:xfrm>
                <a:solidFill>
                  <a:srgbClr val="43A1FF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7F7C4C43-8E84-A30F-705E-92B08CAD04F2}"/>
                      </a:ext>
                    </a:extLst>
                  </p:cNvPr>
                  <p:cNvSpPr/>
                  <p:nvPr/>
                </p:nvSpPr>
                <p:spPr>
                  <a:xfrm>
                    <a:off x="358045" y="6097788"/>
                    <a:ext cx="104261" cy="208473"/>
                  </a:xfrm>
                  <a:custGeom>
                    <a:avLst/>
                    <a:gdLst>
                      <a:gd name="connsiteX0" fmla="*/ 104262 w 104261"/>
                      <a:gd name="connsiteY0" fmla="*/ 20 h 208473"/>
                      <a:gd name="connsiteX1" fmla="*/ 104212 w 104261"/>
                      <a:gd name="connsiteY1" fmla="*/ 0 h 208473"/>
                      <a:gd name="connsiteX2" fmla="*/ 0 w 104261"/>
                      <a:gd name="connsiteY2" fmla="*/ 104212 h 208473"/>
                      <a:gd name="connsiteX3" fmla="*/ 104262 w 104261"/>
                      <a:gd name="connsiteY3" fmla="*/ 208474 h 208473"/>
                      <a:gd name="connsiteX4" fmla="*/ 104262 w 104261"/>
                      <a:gd name="connsiteY4" fmla="*/ 208474 h 208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261" h="208473">
                        <a:moveTo>
                          <a:pt x="104262" y="20"/>
                        </a:moveTo>
                        <a:lnTo>
                          <a:pt x="104212" y="0"/>
                        </a:lnTo>
                        <a:lnTo>
                          <a:pt x="0" y="104212"/>
                        </a:lnTo>
                        <a:lnTo>
                          <a:pt x="104262" y="208474"/>
                        </a:lnTo>
                        <a:lnTo>
                          <a:pt x="104262" y="208474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C9A6552E-EFB5-0DE9-744F-5B8EC31012B2}"/>
                      </a:ext>
                    </a:extLst>
                  </p:cNvPr>
                  <p:cNvSpPr/>
                  <p:nvPr/>
                </p:nvSpPr>
                <p:spPr>
                  <a:xfrm>
                    <a:off x="602181" y="5859010"/>
                    <a:ext cx="197664" cy="98855"/>
                  </a:xfrm>
                  <a:custGeom>
                    <a:avLst/>
                    <a:gdLst>
                      <a:gd name="connsiteX0" fmla="*/ 197644 w 197664"/>
                      <a:gd name="connsiteY0" fmla="*/ 98856 h 98855"/>
                      <a:gd name="connsiteX1" fmla="*/ 197664 w 197664"/>
                      <a:gd name="connsiteY1" fmla="*/ 98806 h 98855"/>
                      <a:gd name="connsiteX2" fmla="*/ 98856 w 197664"/>
                      <a:gd name="connsiteY2" fmla="*/ 0 h 98855"/>
                      <a:gd name="connsiteX3" fmla="*/ 0 w 197664"/>
                      <a:gd name="connsiteY3" fmla="*/ 98856 h 98855"/>
                      <a:gd name="connsiteX4" fmla="*/ 0 w 197664"/>
                      <a:gd name="connsiteY4" fmla="*/ 98856 h 9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7664" h="98855">
                        <a:moveTo>
                          <a:pt x="197644" y="98856"/>
                        </a:moveTo>
                        <a:lnTo>
                          <a:pt x="197664" y="98806"/>
                        </a:lnTo>
                        <a:lnTo>
                          <a:pt x="98856" y="0"/>
                        </a:lnTo>
                        <a:lnTo>
                          <a:pt x="0" y="98856"/>
                        </a:lnTo>
                        <a:lnTo>
                          <a:pt x="0" y="98856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BF9A2E2-0077-EDAE-4BD1-C34E208DCE39}"/>
                      </a:ext>
                    </a:extLst>
                  </p:cNvPr>
                  <p:cNvSpPr/>
                  <p:nvPr/>
                </p:nvSpPr>
                <p:spPr>
                  <a:xfrm>
                    <a:off x="598890" y="6442928"/>
                    <a:ext cx="203934" cy="101993"/>
                  </a:xfrm>
                  <a:custGeom>
                    <a:avLst/>
                    <a:gdLst>
                      <a:gd name="connsiteX0" fmla="*/ 0 w 203934"/>
                      <a:gd name="connsiteY0" fmla="*/ 51 h 101993"/>
                      <a:gd name="connsiteX1" fmla="*/ 101941 w 203934"/>
                      <a:gd name="connsiteY1" fmla="*/ 101993 h 101993"/>
                      <a:gd name="connsiteX2" fmla="*/ 203935 w 203934"/>
                      <a:gd name="connsiteY2" fmla="*/ 0 h 101993"/>
                      <a:gd name="connsiteX3" fmla="*/ 21 w 203934"/>
                      <a:gd name="connsiteY3" fmla="*/ 0 h 101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934" h="101993">
                        <a:moveTo>
                          <a:pt x="0" y="51"/>
                        </a:moveTo>
                        <a:lnTo>
                          <a:pt x="101941" y="101993"/>
                        </a:lnTo>
                        <a:lnTo>
                          <a:pt x="203935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E61FAF1D-1F54-A240-1934-8DF99B3BB5D4}"/>
                      </a:ext>
                    </a:extLst>
                  </p:cNvPr>
                  <p:cNvSpPr/>
                  <p:nvPr/>
                </p:nvSpPr>
                <p:spPr>
                  <a:xfrm>
                    <a:off x="947136" y="6105243"/>
                    <a:ext cx="96686" cy="201018"/>
                  </a:xfrm>
                  <a:custGeom>
                    <a:avLst/>
                    <a:gdLst>
                      <a:gd name="connsiteX0" fmla="*/ 0 w 96686"/>
                      <a:gd name="connsiteY0" fmla="*/ 201018 h 201018"/>
                      <a:gd name="connsiteX1" fmla="*/ 49 w 96686"/>
                      <a:gd name="connsiteY1" fmla="*/ 201018 h 201018"/>
                      <a:gd name="connsiteX2" fmla="*/ 96687 w 96686"/>
                      <a:gd name="connsiteY2" fmla="*/ 96687 h 201018"/>
                      <a:gd name="connsiteX3" fmla="*/ 0 w 96686"/>
                      <a:gd name="connsiteY3" fmla="*/ 0 h 20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686" h="201018">
                        <a:moveTo>
                          <a:pt x="0" y="201018"/>
                        </a:moveTo>
                        <a:lnTo>
                          <a:pt x="49" y="201018"/>
                        </a:lnTo>
                        <a:lnTo>
                          <a:pt x="96687" y="966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3745BF0F-6354-D7DE-F9A4-8859FAD06A40}"/>
                      </a:ext>
                    </a:extLst>
                  </p:cNvPr>
                  <p:cNvSpPr/>
                  <p:nvPr/>
                </p:nvSpPr>
                <p:spPr>
                  <a:xfrm>
                    <a:off x="799892" y="5957866"/>
                    <a:ext cx="147378" cy="147377"/>
                  </a:xfrm>
                  <a:custGeom>
                    <a:avLst/>
                    <a:gdLst>
                      <a:gd name="connsiteX0" fmla="*/ 147379 w 147378"/>
                      <a:gd name="connsiteY0" fmla="*/ 147378 h 147377"/>
                      <a:gd name="connsiteX1" fmla="*/ 147379 w 147378"/>
                      <a:gd name="connsiteY1" fmla="*/ 0 h 147377"/>
                      <a:gd name="connsiteX2" fmla="*/ 0 w 147378"/>
                      <a:gd name="connsiteY2" fmla="*/ 0 h 147377"/>
                      <a:gd name="connsiteX3" fmla="*/ 147379 w 147378"/>
                      <a:gd name="connsiteY3" fmla="*/ 147378 h 147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78" h="147377">
                        <a:moveTo>
                          <a:pt x="147379" y="147378"/>
                        </a:moveTo>
                        <a:lnTo>
                          <a:pt x="147379" y="0"/>
                        </a:lnTo>
                        <a:lnTo>
                          <a:pt x="0" y="0"/>
                        </a:lnTo>
                        <a:lnTo>
                          <a:pt x="147379" y="147378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CA54C1BF-AF0D-3E3D-1E17-CB126F33C503}"/>
                      </a:ext>
                    </a:extLst>
                  </p:cNvPr>
                  <p:cNvSpPr/>
                  <p:nvPr/>
                </p:nvSpPr>
                <p:spPr>
                  <a:xfrm>
                    <a:off x="462307" y="6306262"/>
                    <a:ext cx="136665" cy="136666"/>
                  </a:xfrm>
                  <a:custGeom>
                    <a:avLst/>
                    <a:gdLst>
                      <a:gd name="connsiteX0" fmla="*/ 0 w 136665"/>
                      <a:gd name="connsiteY0" fmla="*/ 136666 h 136666"/>
                      <a:gd name="connsiteX1" fmla="*/ 136665 w 136665"/>
                      <a:gd name="connsiteY1" fmla="*/ 136666 h 136666"/>
                      <a:gd name="connsiteX2" fmla="*/ 0 w 136665"/>
                      <a:gd name="connsiteY2" fmla="*/ 0 h 13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665" h="136666">
                        <a:moveTo>
                          <a:pt x="0" y="136666"/>
                        </a:moveTo>
                        <a:lnTo>
                          <a:pt x="136665" y="1366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6DDF95C-E907-1824-0CE0-FC97AD7853A2}"/>
                      </a:ext>
                    </a:extLst>
                  </p:cNvPr>
                  <p:cNvSpPr/>
                  <p:nvPr/>
                </p:nvSpPr>
                <p:spPr>
                  <a:xfrm>
                    <a:off x="462307" y="5957866"/>
                    <a:ext cx="139873" cy="139872"/>
                  </a:xfrm>
                  <a:custGeom>
                    <a:avLst/>
                    <a:gdLst>
                      <a:gd name="connsiteX0" fmla="*/ 0 w 139873"/>
                      <a:gd name="connsiteY0" fmla="*/ 0 h 139872"/>
                      <a:gd name="connsiteX1" fmla="*/ 0 w 139873"/>
                      <a:gd name="connsiteY1" fmla="*/ 139873 h 139872"/>
                      <a:gd name="connsiteX2" fmla="*/ 139874 w 139873"/>
                      <a:gd name="connsiteY2" fmla="*/ 0 h 139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9873" h="139872">
                        <a:moveTo>
                          <a:pt x="0" y="0"/>
                        </a:moveTo>
                        <a:lnTo>
                          <a:pt x="0" y="139873"/>
                        </a:lnTo>
                        <a:lnTo>
                          <a:pt x="139874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F1BCC303-139D-E6C1-5E37-A3F5B63C0664}"/>
                      </a:ext>
                    </a:extLst>
                  </p:cNvPr>
                  <p:cNvSpPr/>
                  <p:nvPr/>
                </p:nvSpPr>
                <p:spPr>
                  <a:xfrm>
                    <a:off x="802825" y="6306262"/>
                    <a:ext cx="144311" cy="136666"/>
                  </a:xfrm>
                  <a:custGeom>
                    <a:avLst/>
                    <a:gdLst>
                      <a:gd name="connsiteX0" fmla="*/ 0 w 144311"/>
                      <a:gd name="connsiteY0" fmla="*/ 136666 h 136666"/>
                      <a:gd name="connsiteX1" fmla="*/ 144311 w 144311"/>
                      <a:gd name="connsiteY1" fmla="*/ 136666 h 136666"/>
                      <a:gd name="connsiteX2" fmla="*/ 144311 w 144311"/>
                      <a:gd name="connsiteY2" fmla="*/ 0 h 136666"/>
                      <a:gd name="connsiteX3" fmla="*/ 0 w 144311"/>
                      <a:gd name="connsiteY3" fmla="*/ 136666 h 13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311" h="136666">
                        <a:moveTo>
                          <a:pt x="0" y="136666"/>
                        </a:moveTo>
                        <a:lnTo>
                          <a:pt x="144311" y="136666"/>
                        </a:lnTo>
                        <a:lnTo>
                          <a:pt x="144311" y="0"/>
                        </a:lnTo>
                        <a:lnTo>
                          <a:pt x="0" y="136666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A4228833-1928-30A8-3BC2-F366D2B8A89B}"/>
                      </a:ext>
                    </a:extLst>
                  </p:cNvPr>
                  <p:cNvSpPr/>
                  <p:nvPr/>
                </p:nvSpPr>
                <p:spPr>
                  <a:xfrm>
                    <a:off x="462307" y="6097807"/>
                    <a:ext cx="238695" cy="208454"/>
                  </a:xfrm>
                  <a:custGeom>
                    <a:avLst/>
                    <a:gdLst>
                      <a:gd name="connsiteX0" fmla="*/ 0 w 238695"/>
                      <a:gd name="connsiteY0" fmla="*/ 208454 h 208454"/>
                      <a:gd name="connsiteX1" fmla="*/ 238696 w 238695"/>
                      <a:gd name="connsiteY1" fmla="*/ 98803 h 208454"/>
                      <a:gd name="connsiteX2" fmla="*/ 0 w 238695"/>
                      <a:gd name="connsiteY2" fmla="*/ 0 h 20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695" h="208454">
                        <a:moveTo>
                          <a:pt x="0" y="208454"/>
                        </a:moveTo>
                        <a:lnTo>
                          <a:pt x="238696" y="988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8B233D8A-BE0A-2627-0AB5-C6CCF2CF77A1}"/>
                      </a:ext>
                    </a:extLst>
                  </p:cNvPr>
                  <p:cNvSpPr/>
                  <p:nvPr/>
                </p:nvSpPr>
                <p:spPr>
                  <a:xfrm>
                    <a:off x="700868" y="6196610"/>
                    <a:ext cx="246268" cy="246317"/>
                  </a:xfrm>
                  <a:custGeom>
                    <a:avLst/>
                    <a:gdLst>
                      <a:gd name="connsiteX0" fmla="*/ 0 w 246268"/>
                      <a:gd name="connsiteY0" fmla="*/ 0 h 246317"/>
                      <a:gd name="connsiteX1" fmla="*/ 0 w 246268"/>
                      <a:gd name="connsiteY1" fmla="*/ 0 h 246317"/>
                      <a:gd name="connsiteX2" fmla="*/ 101957 w 246268"/>
                      <a:gd name="connsiteY2" fmla="*/ 246317 h 246317"/>
                      <a:gd name="connsiteX3" fmla="*/ 246268 w 246268"/>
                      <a:gd name="connsiteY3" fmla="*/ 109651 h 246317"/>
                      <a:gd name="connsiteX4" fmla="*/ 246268 w 246268"/>
                      <a:gd name="connsiteY4" fmla="*/ 109651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268" h="2463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1957" y="246317"/>
                        </a:lnTo>
                        <a:lnTo>
                          <a:pt x="246268" y="109651"/>
                        </a:lnTo>
                        <a:lnTo>
                          <a:pt x="246268" y="109651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4AAD1BC6-329D-5D3E-6CF4-0BDF9FBD951B}"/>
                      </a:ext>
                    </a:extLst>
                  </p:cNvPr>
                  <p:cNvSpPr/>
                  <p:nvPr/>
                </p:nvSpPr>
                <p:spPr>
                  <a:xfrm>
                    <a:off x="598911" y="6196610"/>
                    <a:ext cx="203913" cy="246317"/>
                  </a:xfrm>
                  <a:custGeom>
                    <a:avLst/>
                    <a:gdLst>
                      <a:gd name="connsiteX0" fmla="*/ 101957 w 203913"/>
                      <a:gd name="connsiteY0" fmla="*/ 0 h 246317"/>
                      <a:gd name="connsiteX1" fmla="*/ 0 w 203913"/>
                      <a:gd name="connsiteY1" fmla="*/ 246317 h 246317"/>
                      <a:gd name="connsiteX2" fmla="*/ 203914 w 203913"/>
                      <a:gd name="connsiteY2" fmla="*/ 246317 h 246317"/>
                      <a:gd name="connsiteX3" fmla="*/ 203914 w 203913"/>
                      <a:gd name="connsiteY3" fmla="*/ 246317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913" h="246317">
                        <a:moveTo>
                          <a:pt x="101957" y="0"/>
                        </a:moveTo>
                        <a:lnTo>
                          <a:pt x="0" y="246317"/>
                        </a:lnTo>
                        <a:lnTo>
                          <a:pt x="203914" y="246317"/>
                        </a:lnTo>
                        <a:lnTo>
                          <a:pt x="203914" y="246317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BD06E4FF-8C61-B732-07D8-6C221380E70B}"/>
                      </a:ext>
                    </a:extLst>
                  </p:cNvPr>
                  <p:cNvSpPr/>
                  <p:nvPr/>
                </p:nvSpPr>
                <p:spPr>
                  <a:xfrm>
                    <a:off x="462307" y="5957866"/>
                    <a:ext cx="238695" cy="238744"/>
                  </a:xfrm>
                  <a:custGeom>
                    <a:avLst/>
                    <a:gdLst>
                      <a:gd name="connsiteX0" fmla="*/ 238696 w 238695"/>
                      <a:gd name="connsiteY0" fmla="*/ 238745 h 238744"/>
                      <a:gd name="connsiteX1" fmla="*/ 238696 w 238695"/>
                      <a:gd name="connsiteY1" fmla="*/ 238745 h 238744"/>
                      <a:gd name="connsiteX2" fmla="*/ 139874 w 238695"/>
                      <a:gd name="connsiteY2" fmla="*/ 0 h 238744"/>
                      <a:gd name="connsiteX3" fmla="*/ 139874 w 238695"/>
                      <a:gd name="connsiteY3" fmla="*/ 0 h 238744"/>
                      <a:gd name="connsiteX4" fmla="*/ 0 w 238695"/>
                      <a:gd name="connsiteY4" fmla="*/ 139873 h 238744"/>
                      <a:gd name="connsiteX5" fmla="*/ 0 w 238695"/>
                      <a:gd name="connsiteY5" fmla="*/ 139942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95" h="238744">
                        <a:moveTo>
                          <a:pt x="238696" y="238745"/>
                        </a:moveTo>
                        <a:lnTo>
                          <a:pt x="238696" y="238745"/>
                        </a:lnTo>
                        <a:lnTo>
                          <a:pt x="139874" y="0"/>
                        </a:lnTo>
                        <a:lnTo>
                          <a:pt x="139874" y="0"/>
                        </a:lnTo>
                        <a:lnTo>
                          <a:pt x="0" y="139873"/>
                        </a:lnTo>
                        <a:lnTo>
                          <a:pt x="0" y="139942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363E5716-9589-1B4E-5229-C2668DB380FA}"/>
                      </a:ext>
                    </a:extLst>
                  </p:cNvPr>
                  <p:cNvSpPr/>
                  <p:nvPr/>
                </p:nvSpPr>
                <p:spPr>
                  <a:xfrm>
                    <a:off x="701003" y="5957866"/>
                    <a:ext cx="246267" cy="238744"/>
                  </a:xfrm>
                  <a:custGeom>
                    <a:avLst/>
                    <a:gdLst>
                      <a:gd name="connsiteX0" fmla="*/ 0 w 246267"/>
                      <a:gd name="connsiteY0" fmla="*/ 238745 h 238744"/>
                      <a:gd name="connsiteX1" fmla="*/ 246267 w 246267"/>
                      <a:gd name="connsiteY1" fmla="*/ 147378 h 238744"/>
                      <a:gd name="connsiteX2" fmla="*/ 98888 w 246267"/>
                      <a:gd name="connsiteY2" fmla="*/ 0 h 238744"/>
                      <a:gd name="connsiteX3" fmla="*/ 98822 w 246267"/>
                      <a:gd name="connsiteY3" fmla="*/ 0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267" h="238744">
                        <a:moveTo>
                          <a:pt x="0" y="238745"/>
                        </a:moveTo>
                        <a:lnTo>
                          <a:pt x="246267" y="147378"/>
                        </a:lnTo>
                        <a:lnTo>
                          <a:pt x="98888" y="0"/>
                        </a:lnTo>
                        <a:lnTo>
                          <a:pt x="98822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015CADA0-8E86-5E98-3E96-AF3F75E01307}"/>
                      </a:ext>
                    </a:extLst>
                  </p:cNvPr>
                  <p:cNvSpPr/>
                  <p:nvPr/>
                </p:nvSpPr>
                <p:spPr>
                  <a:xfrm>
                    <a:off x="462307" y="6196610"/>
                    <a:ext cx="238696" cy="246317"/>
                  </a:xfrm>
                  <a:custGeom>
                    <a:avLst/>
                    <a:gdLst>
                      <a:gd name="connsiteX0" fmla="*/ 238697 w 238696"/>
                      <a:gd name="connsiteY0" fmla="*/ 0 h 246317"/>
                      <a:gd name="connsiteX1" fmla="*/ 238696 w 238696"/>
                      <a:gd name="connsiteY1" fmla="*/ 0 h 246317"/>
                      <a:gd name="connsiteX2" fmla="*/ 238696 w 238696"/>
                      <a:gd name="connsiteY2" fmla="*/ 0 h 246317"/>
                      <a:gd name="connsiteX3" fmla="*/ 0 w 238696"/>
                      <a:gd name="connsiteY3" fmla="*/ 109651 h 246317"/>
                      <a:gd name="connsiteX4" fmla="*/ 0 w 238696"/>
                      <a:gd name="connsiteY4" fmla="*/ 109651 h 246317"/>
                      <a:gd name="connsiteX5" fmla="*/ 136665 w 238696"/>
                      <a:gd name="connsiteY5" fmla="*/ 246317 h 246317"/>
                      <a:gd name="connsiteX6" fmla="*/ 136739 w 238696"/>
                      <a:gd name="connsiteY6" fmla="*/ 246317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8696" h="246317">
                        <a:moveTo>
                          <a:pt x="238697" y="0"/>
                        </a:moveTo>
                        <a:lnTo>
                          <a:pt x="238696" y="0"/>
                        </a:lnTo>
                        <a:lnTo>
                          <a:pt x="238696" y="0"/>
                        </a:lnTo>
                        <a:lnTo>
                          <a:pt x="0" y="109651"/>
                        </a:lnTo>
                        <a:lnTo>
                          <a:pt x="0" y="109651"/>
                        </a:lnTo>
                        <a:lnTo>
                          <a:pt x="136665" y="246317"/>
                        </a:lnTo>
                        <a:lnTo>
                          <a:pt x="136739" y="246317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AE319D46-9EAA-DB37-4B71-01E73895CB3A}"/>
                      </a:ext>
                    </a:extLst>
                  </p:cNvPr>
                  <p:cNvSpPr/>
                  <p:nvPr/>
                </p:nvSpPr>
                <p:spPr>
                  <a:xfrm>
                    <a:off x="700868" y="6105243"/>
                    <a:ext cx="246268" cy="201018"/>
                  </a:xfrm>
                  <a:custGeom>
                    <a:avLst/>
                    <a:gdLst>
                      <a:gd name="connsiteX0" fmla="*/ 0 w 246268"/>
                      <a:gd name="connsiteY0" fmla="*/ 91367 h 201018"/>
                      <a:gd name="connsiteX1" fmla="*/ 0 w 246268"/>
                      <a:gd name="connsiteY1" fmla="*/ 91367 h 201018"/>
                      <a:gd name="connsiteX2" fmla="*/ 246268 w 246268"/>
                      <a:gd name="connsiteY2" fmla="*/ 201018 h 201018"/>
                      <a:gd name="connsiteX3" fmla="*/ 246268 w 246268"/>
                      <a:gd name="connsiteY3" fmla="*/ 0 h 201018"/>
                      <a:gd name="connsiteX4" fmla="*/ 246268 w 246268"/>
                      <a:gd name="connsiteY4" fmla="*/ 0 h 20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268" h="201018">
                        <a:moveTo>
                          <a:pt x="0" y="91367"/>
                        </a:moveTo>
                        <a:lnTo>
                          <a:pt x="0" y="91367"/>
                        </a:lnTo>
                        <a:lnTo>
                          <a:pt x="246268" y="201018"/>
                        </a:lnTo>
                        <a:lnTo>
                          <a:pt x="246268" y="0"/>
                        </a:lnTo>
                        <a:lnTo>
                          <a:pt x="246268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40796E1D-56C1-6FA4-C386-25E72A9BC479}"/>
                      </a:ext>
                    </a:extLst>
                  </p:cNvPr>
                  <p:cNvSpPr/>
                  <p:nvPr/>
                </p:nvSpPr>
                <p:spPr>
                  <a:xfrm>
                    <a:off x="602181" y="5957866"/>
                    <a:ext cx="197644" cy="238744"/>
                  </a:xfrm>
                  <a:custGeom>
                    <a:avLst/>
                    <a:gdLst>
                      <a:gd name="connsiteX0" fmla="*/ 197644 w 197644"/>
                      <a:gd name="connsiteY0" fmla="*/ 0 h 238744"/>
                      <a:gd name="connsiteX1" fmla="*/ 0 w 197644"/>
                      <a:gd name="connsiteY1" fmla="*/ 0 h 238744"/>
                      <a:gd name="connsiteX2" fmla="*/ 98822 w 197644"/>
                      <a:gd name="connsiteY2" fmla="*/ 238745 h 238744"/>
                      <a:gd name="connsiteX3" fmla="*/ 98823 w 197644"/>
                      <a:gd name="connsiteY3" fmla="*/ 238745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644" h="238744">
                        <a:moveTo>
                          <a:pt x="197644" y="0"/>
                        </a:moveTo>
                        <a:lnTo>
                          <a:pt x="0" y="0"/>
                        </a:lnTo>
                        <a:lnTo>
                          <a:pt x="98822" y="238745"/>
                        </a:lnTo>
                        <a:lnTo>
                          <a:pt x="98823" y="238745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" name="Picture 2">
                  <a:extLst>
                    <a:ext uri="{FF2B5EF4-FFF2-40B4-BE49-F238E27FC236}">
                      <a16:creationId xmlns:a16="http://schemas.microsoft.com/office/drawing/2014/main" id="{AB5DEA1C-FA98-3BB1-88C3-F4C856A9AA69}"/>
                    </a:ext>
                  </a:extLst>
                </p:cNvPr>
                <p:cNvGrpSpPr/>
                <p:nvPr/>
              </p:nvGrpSpPr>
              <p:grpSpPr>
                <a:xfrm>
                  <a:off x="188541" y="5684165"/>
                  <a:ext cx="300305" cy="300306"/>
                  <a:chOff x="188541" y="5684165"/>
                  <a:chExt cx="300305" cy="300306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E783358E-CBC8-6647-EEF0-E556B9621746}"/>
                      </a:ext>
                    </a:extLst>
                  </p:cNvPr>
                  <p:cNvSpPr/>
                  <p:nvPr/>
                </p:nvSpPr>
                <p:spPr>
                  <a:xfrm>
                    <a:off x="305296" y="5684165"/>
                    <a:ext cx="183550" cy="273796"/>
                  </a:xfrm>
                  <a:custGeom>
                    <a:avLst/>
                    <a:gdLst>
                      <a:gd name="connsiteX0" fmla="*/ 0 w 183550"/>
                      <a:gd name="connsiteY0" fmla="*/ 124191 h 273796"/>
                      <a:gd name="connsiteX1" fmla="*/ 157011 w 183550"/>
                      <a:gd name="connsiteY1" fmla="*/ 273796 h 273796"/>
                      <a:gd name="connsiteX2" fmla="*/ 183551 w 183550"/>
                      <a:gd name="connsiteY2" fmla="*/ 0 h 273796"/>
                      <a:gd name="connsiteX3" fmla="*/ 0 w 183550"/>
                      <a:gd name="connsiteY3" fmla="*/ 124191 h 27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3550" h="273796">
                        <a:moveTo>
                          <a:pt x="0" y="124191"/>
                        </a:moveTo>
                        <a:lnTo>
                          <a:pt x="157011" y="273796"/>
                        </a:lnTo>
                        <a:lnTo>
                          <a:pt x="183551" y="0"/>
                        </a:lnTo>
                        <a:cubicBezTo>
                          <a:pt x="114131" y="28754"/>
                          <a:pt x="51818" y="71277"/>
                          <a:pt x="0" y="124191"/>
                        </a:cubicBezTo>
                        <a:close/>
                      </a:path>
                    </a:pathLst>
                  </a:custGeom>
                  <a:solidFill>
                    <a:srgbClr val="2C8C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784F5F00-3005-22D2-2DBD-670FE17586E4}"/>
                      </a:ext>
                    </a:extLst>
                  </p:cNvPr>
                  <p:cNvSpPr/>
                  <p:nvPr/>
                </p:nvSpPr>
                <p:spPr>
                  <a:xfrm>
                    <a:off x="188541" y="5808355"/>
                    <a:ext cx="273765" cy="176115"/>
                  </a:xfrm>
                  <a:custGeom>
                    <a:avLst/>
                    <a:gdLst>
                      <a:gd name="connsiteX0" fmla="*/ 0 w 273765"/>
                      <a:gd name="connsiteY0" fmla="*/ 176116 h 176115"/>
                      <a:gd name="connsiteX1" fmla="*/ 273766 w 273765"/>
                      <a:gd name="connsiteY1" fmla="*/ 149606 h 176115"/>
                      <a:gd name="connsiteX2" fmla="*/ 273766 w 273765"/>
                      <a:gd name="connsiteY2" fmla="*/ 149606 h 176115"/>
                      <a:gd name="connsiteX3" fmla="*/ 116645 w 273765"/>
                      <a:gd name="connsiteY3" fmla="*/ 0 h 176115"/>
                      <a:gd name="connsiteX4" fmla="*/ 0 w 273765"/>
                      <a:gd name="connsiteY4" fmla="*/ 176116 h 176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3765" h="176115">
                        <a:moveTo>
                          <a:pt x="0" y="176116"/>
                        </a:moveTo>
                        <a:lnTo>
                          <a:pt x="273766" y="149606"/>
                        </a:lnTo>
                        <a:lnTo>
                          <a:pt x="273766" y="149606"/>
                        </a:lnTo>
                        <a:lnTo>
                          <a:pt x="116645" y="0"/>
                        </a:lnTo>
                        <a:cubicBezTo>
                          <a:pt x="67343" y="50288"/>
                          <a:pt x="27549" y="109978"/>
                          <a:pt x="0" y="176116"/>
                        </a:cubicBezTo>
                        <a:close/>
                      </a:path>
                    </a:pathLst>
                  </a:custGeom>
                  <a:solidFill>
                    <a:srgbClr val="1273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2EA25813-B8AC-5F5F-C97C-2802B4217638}"/>
                    </a:ext>
                  </a:extLst>
                </p:cNvPr>
                <p:cNvSpPr/>
                <p:nvPr/>
              </p:nvSpPr>
              <p:spPr>
                <a:xfrm>
                  <a:off x="700875" y="6442942"/>
                  <a:ext cx="212081" cy="266085"/>
                </a:xfrm>
                <a:custGeom>
                  <a:avLst/>
                  <a:gdLst>
                    <a:gd name="connsiteX0" fmla="*/ 212081 w 212081"/>
                    <a:gd name="connsiteY0" fmla="*/ 266086 h 266085"/>
                    <a:gd name="connsiteX1" fmla="*/ 0 w 212081"/>
                    <a:gd name="connsiteY1" fmla="*/ 101997 h 266085"/>
                    <a:gd name="connsiteX2" fmla="*/ 101997 w 212081"/>
                    <a:gd name="connsiteY2" fmla="*/ 0 h 266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081" h="266085">
                      <a:moveTo>
                        <a:pt x="212081" y="266086"/>
                      </a:moveTo>
                      <a:lnTo>
                        <a:pt x="0" y="101997"/>
                      </a:lnTo>
                      <a:lnTo>
                        <a:pt x="101997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BDB0816-435B-1C4F-2699-CC6A47BD4D0E}"/>
                  </a:ext>
                </a:extLst>
              </p:cNvPr>
              <p:cNvSpPr/>
              <p:nvPr/>
            </p:nvSpPr>
            <p:spPr>
              <a:xfrm>
                <a:off x="254850" y="5750544"/>
                <a:ext cx="892090" cy="892082"/>
              </a:xfrm>
              <a:custGeom>
                <a:avLst/>
                <a:gdLst>
                  <a:gd name="connsiteX0" fmla="*/ 892091 w 892090"/>
                  <a:gd name="connsiteY0" fmla="*/ 446088 h 892082"/>
                  <a:gd name="connsiteX1" fmla="*/ 892004 w 892090"/>
                  <a:gd name="connsiteY1" fmla="*/ 450309 h 892082"/>
                  <a:gd name="connsiteX2" fmla="*/ 858234 w 892090"/>
                  <a:gd name="connsiteY2" fmla="*/ 616679 h 892082"/>
                  <a:gd name="connsiteX3" fmla="*/ 761419 w 892090"/>
                  <a:gd name="connsiteY3" fmla="*/ 761507 h 892082"/>
                  <a:gd name="connsiteX4" fmla="*/ 616679 w 892090"/>
                  <a:gd name="connsiteY4" fmla="*/ 858237 h 892082"/>
                  <a:gd name="connsiteX5" fmla="*/ 616590 w 892090"/>
                  <a:gd name="connsiteY5" fmla="*/ 858237 h 892082"/>
                  <a:gd name="connsiteX6" fmla="*/ 446000 w 892090"/>
                  <a:gd name="connsiteY6" fmla="*/ 892082 h 892082"/>
                  <a:gd name="connsiteX7" fmla="*/ 275497 w 892090"/>
                  <a:gd name="connsiteY7" fmla="*/ 858237 h 892082"/>
                  <a:gd name="connsiteX8" fmla="*/ 275409 w 892090"/>
                  <a:gd name="connsiteY8" fmla="*/ 858237 h 892082"/>
                  <a:gd name="connsiteX9" fmla="*/ 133835 w 892090"/>
                  <a:gd name="connsiteY9" fmla="*/ 764496 h 892082"/>
                  <a:gd name="connsiteX10" fmla="*/ 33942 w 892090"/>
                  <a:gd name="connsiteY10" fmla="*/ 616679 h 892082"/>
                  <a:gd name="connsiteX11" fmla="*/ 176 w 892090"/>
                  <a:gd name="connsiteY11" fmla="*/ 450398 h 892082"/>
                  <a:gd name="connsiteX12" fmla="*/ 0 w 892090"/>
                  <a:gd name="connsiteY12" fmla="*/ 446088 h 892082"/>
                  <a:gd name="connsiteX13" fmla="*/ 33942 w 892090"/>
                  <a:gd name="connsiteY13" fmla="*/ 275497 h 892082"/>
                  <a:gd name="connsiteX14" fmla="*/ 33942 w 892090"/>
                  <a:gd name="connsiteY14" fmla="*/ 275409 h 892082"/>
                  <a:gd name="connsiteX15" fmla="*/ 127768 w 892090"/>
                  <a:gd name="connsiteY15" fmla="*/ 133749 h 892082"/>
                  <a:gd name="connsiteX16" fmla="*/ 127856 w 892090"/>
                  <a:gd name="connsiteY16" fmla="*/ 133749 h 892082"/>
                  <a:gd name="connsiteX17" fmla="*/ 275497 w 892090"/>
                  <a:gd name="connsiteY17" fmla="*/ 33856 h 892082"/>
                  <a:gd name="connsiteX18" fmla="*/ 275585 w 892090"/>
                  <a:gd name="connsiteY18" fmla="*/ 33856 h 892082"/>
                  <a:gd name="connsiteX19" fmla="*/ 446087 w 892090"/>
                  <a:gd name="connsiteY19" fmla="*/ 0 h 892082"/>
                  <a:gd name="connsiteX20" fmla="*/ 446176 w 892090"/>
                  <a:gd name="connsiteY20" fmla="*/ 0 h 892082"/>
                  <a:gd name="connsiteX21" fmla="*/ 616679 w 892090"/>
                  <a:gd name="connsiteY21" fmla="*/ 33856 h 892082"/>
                  <a:gd name="connsiteX22" fmla="*/ 616766 w 892090"/>
                  <a:gd name="connsiteY22" fmla="*/ 33856 h 892082"/>
                  <a:gd name="connsiteX23" fmla="*/ 764406 w 892090"/>
                  <a:gd name="connsiteY23" fmla="*/ 133749 h 892082"/>
                  <a:gd name="connsiteX24" fmla="*/ 764495 w 892090"/>
                  <a:gd name="connsiteY24" fmla="*/ 133749 h 892082"/>
                  <a:gd name="connsiteX25" fmla="*/ 858322 w 892090"/>
                  <a:gd name="connsiteY25" fmla="*/ 275409 h 892082"/>
                  <a:gd name="connsiteX26" fmla="*/ 858322 w 892090"/>
                  <a:gd name="connsiteY26" fmla="*/ 275497 h 892082"/>
                  <a:gd name="connsiteX27" fmla="*/ 858234 w 892090"/>
                  <a:gd name="connsiteY27" fmla="*/ 275585 h 892082"/>
                  <a:gd name="connsiteX28" fmla="*/ 892091 w 892090"/>
                  <a:gd name="connsiteY28" fmla="*/ 446088 h 89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92090" h="892082">
                    <a:moveTo>
                      <a:pt x="892091" y="446088"/>
                    </a:moveTo>
                    <a:cubicBezTo>
                      <a:pt x="892091" y="447496"/>
                      <a:pt x="892004" y="448902"/>
                      <a:pt x="892004" y="450309"/>
                    </a:cubicBezTo>
                    <a:cubicBezTo>
                      <a:pt x="891468" y="509225"/>
                      <a:pt x="879508" y="565327"/>
                      <a:pt x="858234" y="616679"/>
                    </a:cubicBezTo>
                    <a:cubicBezTo>
                      <a:pt x="835638" y="671287"/>
                      <a:pt x="802568" y="720353"/>
                      <a:pt x="761419" y="761507"/>
                    </a:cubicBezTo>
                    <a:cubicBezTo>
                      <a:pt x="720352" y="802570"/>
                      <a:pt x="671198" y="835629"/>
                      <a:pt x="616679" y="858237"/>
                    </a:cubicBezTo>
                    <a:lnTo>
                      <a:pt x="616590" y="858237"/>
                    </a:lnTo>
                    <a:cubicBezTo>
                      <a:pt x="564007" y="880046"/>
                      <a:pt x="506498" y="892082"/>
                      <a:pt x="446000" y="892082"/>
                    </a:cubicBezTo>
                    <a:cubicBezTo>
                      <a:pt x="385589" y="892082"/>
                      <a:pt x="328081" y="880046"/>
                      <a:pt x="275497" y="858237"/>
                    </a:cubicBezTo>
                    <a:lnTo>
                      <a:pt x="275409" y="858237"/>
                    </a:lnTo>
                    <a:cubicBezTo>
                      <a:pt x="222209" y="836165"/>
                      <a:pt x="174285" y="804155"/>
                      <a:pt x="133835" y="764496"/>
                    </a:cubicBezTo>
                    <a:cubicBezTo>
                      <a:pt x="91275" y="722728"/>
                      <a:pt x="57069" y="672605"/>
                      <a:pt x="33942" y="616679"/>
                    </a:cubicBezTo>
                    <a:cubicBezTo>
                      <a:pt x="12662" y="565414"/>
                      <a:pt x="704" y="509225"/>
                      <a:pt x="176" y="450398"/>
                    </a:cubicBezTo>
                    <a:cubicBezTo>
                      <a:pt x="176" y="448991"/>
                      <a:pt x="0" y="447584"/>
                      <a:pt x="0" y="446088"/>
                    </a:cubicBezTo>
                    <a:cubicBezTo>
                      <a:pt x="0" y="385679"/>
                      <a:pt x="12135" y="327993"/>
                      <a:pt x="33942" y="275497"/>
                    </a:cubicBezTo>
                    <a:cubicBezTo>
                      <a:pt x="33942" y="275409"/>
                      <a:pt x="33942" y="275409"/>
                      <a:pt x="33942" y="275409"/>
                    </a:cubicBezTo>
                    <a:cubicBezTo>
                      <a:pt x="56101" y="222209"/>
                      <a:pt x="88109" y="174197"/>
                      <a:pt x="127768" y="133749"/>
                    </a:cubicBezTo>
                    <a:lnTo>
                      <a:pt x="127856" y="133749"/>
                    </a:lnTo>
                    <a:cubicBezTo>
                      <a:pt x="169536" y="91189"/>
                      <a:pt x="219658" y="56981"/>
                      <a:pt x="275497" y="33856"/>
                    </a:cubicBezTo>
                    <a:cubicBezTo>
                      <a:pt x="275497" y="33856"/>
                      <a:pt x="275497" y="33856"/>
                      <a:pt x="275585" y="33856"/>
                    </a:cubicBezTo>
                    <a:cubicBezTo>
                      <a:pt x="328081" y="12135"/>
                      <a:pt x="385677" y="0"/>
                      <a:pt x="446087" y="0"/>
                    </a:cubicBezTo>
                    <a:cubicBezTo>
                      <a:pt x="446176" y="0"/>
                      <a:pt x="446176" y="0"/>
                      <a:pt x="446176" y="0"/>
                    </a:cubicBezTo>
                    <a:cubicBezTo>
                      <a:pt x="506585" y="0"/>
                      <a:pt x="564182" y="12135"/>
                      <a:pt x="616679" y="33856"/>
                    </a:cubicBezTo>
                    <a:cubicBezTo>
                      <a:pt x="616766" y="33856"/>
                      <a:pt x="616766" y="33856"/>
                      <a:pt x="616766" y="33856"/>
                    </a:cubicBezTo>
                    <a:cubicBezTo>
                      <a:pt x="672604" y="56981"/>
                      <a:pt x="722727" y="91189"/>
                      <a:pt x="764406" y="133749"/>
                    </a:cubicBezTo>
                    <a:lnTo>
                      <a:pt x="764495" y="133749"/>
                    </a:lnTo>
                    <a:cubicBezTo>
                      <a:pt x="804153" y="174197"/>
                      <a:pt x="836162" y="222209"/>
                      <a:pt x="858322" y="275409"/>
                    </a:cubicBezTo>
                    <a:cubicBezTo>
                      <a:pt x="858322" y="275409"/>
                      <a:pt x="858322" y="275409"/>
                      <a:pt x="858322" y="275497"/>
                    </a:cubicBezTo>
                    <a:lnTo>
                      <a:pt x="858234" y="275585"/>
                    </a:lnTo>
                    <a:cubicBezTo>
                      <a:pt x="880044" y="328082"/>
                      <a:pt x="892091" y="385679"/>
                      <a:pt x="892091" y="446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" name="Picture 2">
              <a:extLst>
                <a:ext uri="{FF2B5EF4-FFF2-40B4-BE49-F238E27FC236}">
                  <a16:creationId xmlns:a16="http://schemas.microsoft.com/office/drawing/2014/main" id="{8DA9E93E-7983-3900-F465-361D4814047B}"/>
                </a:ext>
              </a:extLst>
            </p:cNvPr>
            <p:cNvGrpSpPr/>
            <p:nvPr/>
          </p:nvGrpSpPr>
          <p:grpSpPr>
            <a:xfrm>
              <a:off x="199673" y="5611461"/>
              <a:ext cx="931520" cy="1170294"/>
              <a:chOff x="199673" y="5611461"/>
              <a:chExt cx="931520" cy="1170294"/>
            </a:xfrm>
            <a:solidFill>
              <a:srgbClr val="FFFFFF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ACC12AA-49D8-5D6F-70FD-99ED4306B579}"/>
                  </a:ext>
                </a:extLst>
              </p:cNvPr>
              <p:cNvSpPr/>
              <p:nvPr/>
            </p:nvSpPr>
            <p:spPr>
              <a:xfrm>
                <a:off x="879753" y="5611461"/>
                <a:ext cx="251440" cy="251443"/>
              </a:xfrm>
              <a:custGeom>
                <a:avLst/>
                <a:gdLst>
                  <a:gd name="connsiteX0" fmla="*/ 249161 w 251440"/>
                  <a:gd name="connsiteY0" fmla="*/ 128268 h 251443"/>
                  <a:gd name="connsiteX1" fmla="*/ 148684 w 251440"/>
                  <a:gd name="connsiteY1" fmla="*/ 138835 h 251443"/>
                  <a:gd name="connsiteX2" fmla="*/ 177807 w 251440"/>
                  <a:gd name="connsiteY2" fmla="*/ 174349 h 251443"/>
                  <a:gd name="connsiteX3" fmla="*/ 174222 w 251440"/>
                  <a:gd name="connsiteY3" fmla="*/ 177924 h 251443"/>
                  <a:gd name="connsiteX4" fmla="*/ 138680 w 251440"/>
                  <a:gd name="connsiteY4" fmla="*/ 148673 h 251443"/>
                  <a:gd name="connsiteX5" fmla="*/ 128243 w 251440"/>
                  <a:gd name="connsiteY5" fmla="*/ 249164 h 251443"/>
                  <a:gd name="connsiteX6" fmla="*/ 123186 w 251440"/>
                  <a:gd name="connsiteY6" fmla="*/ 249167 h 251443"/>
                  <a:gd name="connsiteX7" fmla="*/ 112617 w 251440"/>
                  <a:gd name="connsiteY7" fmla="*/ 148673 h 251443"/>
                  <a:gd name="connsiteX8" fmla="*/ 77164 w 251440"/>
                  <a:gd name="connsiteY8" fmla="*/ 177849 h 251443"/>
                  <a:gd name="connsiteX9" fmla="*/ 73585 w 251440"/>
                  <a:gd name="connsiteY9" fmla="*/ 174274 h 251443"/>
                  <a:gd name="connsiteX10" fmla="*/ 102694 w 251440"/>
                  <a:gd name="connsiteY10" fmla="*/ 138835 h 251443"/>
                  <a:gd name="connsiteX11" fmla="*/ 2276 w 251440"/>
                  <a:gd name="connsiteY11" fmla="*/ 128268 h 251443"/>
                  <a:gd name="connsiteX12" fmla="*/ 2279 w 251440"/>
                  <a:gd name="connsiteY12" fmla="*/ 123210 h 251443"/>
                  <a:gd name="connsiteX13" fmla="*/ 102779 w 251440"/>
                  <a:gd name="connsiteY13" fmla="*/ 112772 h 251443"/>
                  <a:gd name="connsiteX14" fmla="*/ 73525 w 251440"/>
                  <a:gd name="connsiteY14" fmla="*/ 77119 h 251443"/>
                  <a:gd name="connsiteX15" fmla="*/ 77108 w 251440"/>
                  <a:gd name="connsiteY15" fmla="*/ 73542 h 251443"/>
                  <a:gd name="connsiteX16" fmla="*/ 112617 w 251440"/>
                  <a:gd name="connsiteY16" fmla="*/ 102767 h 251443"/>
                  <a:gd name="connsiteX17" fmla="*/ 123186 w 251440"/>
                  <a:gd name="connsiteY17" fmla="*/ 2276 h 251443"/>
                  <a:gd name="connsiteX18" fmla="*/ 128243 w 251440"/>
                  <a:gd name="connsiteY18" fmla="*/ 2279 h 251443"/>
                  <a:gd name="connsiteX19" fmla="*/ 138680 w 251440"/>
                  <a:gd name="connsiteY19" fmla="*/ 102767 h 251443"/>
                  <a:gd name="connsiteX20" fmla="*/ 174192 w 251440"/>
                  <a:gd name="connsiteY20" fmla="*/ 73649 h 251443"/>
                  <a:gd name="connsiteX21" fmla="*/ 177763 w 251440"/>
                  <a:gd name="connsiteY21" fmla="*/ 77230 h 251443"/>
                  <a:gd name="connsiteX22" fmla="*/ 148518 w 251440"/>
                  <a:gd name="connsiteY22" fmla="*/ 112772 h 251443"/>
                  <a:gd name="connsiteX23" fmla="*/ 249161 w 251440"/>
                  <a:gd name="connsiteY23" fmla="*/ 123210 h 251443"/>
                  <a:gd name="connsiteX24" fmla="*/ 249161 w 251440"/>
                  <a:gd name="connsiteY24" fmla="*/ 128268 h 25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40" h="251443">
                    <a:moveTo>
                      <a:pt x="249161" y="128268"/>
                    </a:moveTo>
                    <a:lnTo>
                      <a:pt x="148684" y="138835"/>
                    </a:lnTo>
                    <a:lnTo>
                      <a:pt x="177807" y="174349"/>
                    </a:lnTo>
                    <a:cubicBezTo>
                      <a:pt x="179753" y="176726"/>
                      <a:pt x="176594" y="179879"/>
                      <a:pt x="174222" y="177924"/>
                    </a:cubicBezTo>
                    <a:lnTo>
                      <a:pt x="138680" y="148673"/>
                    </a:lnTo>
                    <a:lnTo>
                      <a:pt x="128243" y="249164"/>
                    </a:lnTo>
                    <a:cubicBezTo>
                      <a:pt x="127929" y="252201"/>
                      <a:pt x="123505" y="252204"/>
                      <a:pt x="123186" y="249167"/>
                    </a:cubicBezTo>
                    <a:lnTo>
                      <a:pt x="112617" y="148673"/>
                    </a:lnTo>
                    <a:lnTo>
                      <a:pt x="77164" y="177849"/>
                    </a:lnTo>
                    <a:cubicBezTo>
                      <a:pt x="74791" y="179805"/>
                      <a:pt x="71632" y="176649"/>
                      <a:pt x="73585" y="174274"/>
                    </a:cubicBezTo>
                    <a:lnTo>
                      <a:pt x="102694" y="138835"/>
                    </a:lnTo>
                    <a:lnTo>
                      <a:pt x="2276" y="128268"/>
                    </a:lnTo>
                    <a:cubicBezTo>
                      <a:pt x="-761" y="127949"/>
                      <a:pt x="-758" y="123525"/>
                      <a:pt x="2279" y="123210"/>
                    </a:cubicBezTo>
                    <a:lnTo>
                      <a:pt x="102779" y="112772"/>
                    </a:lnTo>
                    <a:lnTo>
                      <a:pt x="73525" y="77119"/>
                    </a:lnTo>
                    <a:cubicBezTo>
                      <a:pt x="71576" y="74743"/>
                      <a:pt x="74732" y="71589"/>
                      <a:pt x="77108" y="73542"/>
                    </a:cubicBezTo>
                    <a:lnTo>
                      <a:pt x="112617" y="102767"/>
                    </a:lnTo>
                    <a:lnTo>
                      <a:pt x="123186" y="2276"/>
                    </a:lnTo>
                    <a:cubicBezTo>
                      <a:pt x="123505" y="-761"/>
                      <a:pt x="127929" y="-758"/>
                      <a:pt x="128243" y="2279"/>
                    </a:cubicBezTo>
                    <a:lnTo>
                      <a:pt x="138680" y="102767"/>
                    </a:lnTo>
                    <a:lnTo>
                      <a:pt x="174192" y="73649"/>
                    </a:lnTo>
                    <a:cubicBezTo>
                      <a:pt x="176572" y="71700"/>
                      <a:pt x="179720" y="74856"/>
                      <a:pt x="177763" y="77230"/>
                    </a:cubicBezTo>
                    <a:lnTo>
                      <a:pt x="148518" y="112772"/>
                    </a:lnTo>
                    <a:lnTo>
                      <a:pt x="249161" y="123210"/>
                    </a:lnTo>
                    <a:cubicBezTo>
                      <a:pt x="252200" y="123525"/>
                      <a:pt x="252200" y="127949"/>
                      <a:pt x="249161" y="128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E102452-D7C9-ABDA-200D-BB29415B9869}"/>
                  </a:ext>
                </a:extLst>
              </p:cNvPr>
              <p:cNvSpPr/>
              <p:nvPr/>
            </p:nvSpPr>
            <p:spPr>
              <a:xfrm>
                <a:off x="199673" y="5695266"/>
                <a:ext cx="251437" cy="251443"/>
              </a:xfrm>
              <a:custGeom>
                <a:avLst/>
                <a:gdLst>
                  <a:gd name="connsiteX0" fmla="*/ 249161 w 251437"/>
                  <a:gd name="connsiteY0" fmla="*/ 128268 h 251443"/>
                  <a:gd name="connsiteX1" fmla="*/ 148685 w 251437"/>
                  <a:gd name="connsiteY1" fmla="*/ 138835 h 251443"/>
                  <a:gd name="connsiteX2" fmla="*/ 177802 w 251437"/>
                  <a:gd name="connsiteY2" fmla="*/ 174349 h 251443"/>
                  <a:gd name="connsiteX3" fmla="*/ 174223 w 251437"/>
                  <a:gd name="connsiteY3" fmla="*/ 177924 h 251443"/>
                  <a:gd name="connsiteX4" fmla="*/ 138681 w 251437"/>
                  <a:gd name="connsiteY4" fmla="*/ 148673 h 251443"/>
                  <a:gd name="connsiteX5" fmla="*/ 128244 w 251437"/>
                  <a:gd name="connsiteY5" fmla="*/ 249164 h 251443"/>
                  <a:gd name="connsiteX6" fmla="*/ 123187 w 251437"/>
                  <a:gd name="connsiteY6" fmla="*/ 249167 h 251443"/>
                  <a:gd name="connsiteX7" fmla="*/ 112616 w 251437"/>
                  <a:gd name="connsiteY7" fmla="*/ 148673 h 251443"/>
                  <a:gd name="connsiteX8" fmla="*/ 77165 w 251437"/>
                  <a:gd name="connsiteY8" fmla="*/ 177849 h 251443"/>
                  <a:gd name="connsiteX9" fmla="*/ 73584 w 251437"/>
                  <a:gd name="connsiteY9" fmla="*/ 174274 h 251443"/>
                  <a:gd name="connsiteX10" fmla="*/ 102694 w 251437"/>
                  <a:gd name="connsiteY10" fmla="*/ 138835 h 251443"/>
                  <a:gd name="connsiteX11" fmla="*/ 2277 w 251437"/>
                  <a:gd name="connsiteY11" fmla="*/ 128268 h 251443"/>
                  <a:gd name="connsiteX12" fmla="*/ 2279 w 251437"/>
                  <a:gd name="connsiteY12" fmla="*/ 123210 h 251443"/>
                  <a:gd name="connsiteX13" fmla="*/ 102779 w 251437"/>
                  <a:gd name="connsiteY13" fmla="*/ 112772 h 251443"/>
                  <a:gd name="connsiteX14" fmla="*/ 73525 w 251437"/>
                  <a:gd name="connsiteY14" fmla="*/ 77119 h 251443"/>
                  <a:gd name="connsiteX15" fmla="*/ 77108 w 251437"/>
                  <a:gd name="connsiteY15" fmla="*/ 73542 h 251443"/>
                  <a:gd name="connsiteX16" fmla="*/ 112616 w 251437"/>
                  <a:gd name="connsiteY16" fmla="*/ 102767 h 251443"/>
                  <a:gd name="connsiteX17" fmla="*/ 123187 w 251437"/>
                  <a:gd name="connsiteY17" fmla="*/ 2276 h 251443"/>
                  <a:gd name="connsiteX18" fmla="*/ 128244 w 251437"/>
                  <a:gd name="connsiteY18" fmla="*/ 2279 h 251443"/>
                  <a:gd name="connsiteX19" fmla="*/ 138681 w 251437"/>
                  <a:gd name="connsiteY19" fmla="*/ 102767 h 251443"/>
                  <a:gd name="connsiteX20" fmla="*/ 174191 w 251437"/>
                  <a:gd name="connsiteY20" fmla="*/ 73649 h 251443"/>
                  <a:gd name="connsiteX21" fmla="*/ 177768 w 251437"/>
                  <a:gd name="connsiteY21" fmla="*/ 77230 h 251443"/>
                  <a:gd name="connsiteX22" fmla="*/ 148518 w 251437"/>
                  <a:gd name="connsiteY22" fmla="*/ 112772 h 251443"/>
                  <a:gd name="connsiteX23" fmla="*/ 249159 w 251437"/>
                  <a:gd name="connsiteY23" fmla="*/ 123210 h 251443"/>
                  <a:gd name="connsiteX24" fmla="*/ 249161 w 251437"/>
                  <a:gd name="connsiteY24" fmla="*/ 128268 h 25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37" h="251443">
                    <a:moveTo>
                      <a:pt x="249161" y="128268"/>
                    </a:moveTo>
                    <a:lnTo>
                      <a:pt x="148685" y="138835"/>
                    </a:lnTo>
                    <a:lnTo>
                      <a:pt x="177802" y="174349"/>
                    </a:lnTo>
                    <a:cubicBezTo>
                      <a:pt x="179751" y="176726"/>
                      <a:pt x="176596" y="179879"/>
                      <a:pt x="174223" y="177924"/>
                    </a:cubicBezTo>
                    <a:lnTo>
                      <a:pt x="138681" y="148673"/>
                    </a:lnTo>
                    <a:lnTo>
                      <a:pt x="128244" y="249164"/>
                    </a:lnTo>
                    <a:cubicBezTo>
                      <a:pt x="127930" y="252201"/>
                      <a:pt x="123506" y="252204"/>
                      <a:pt x="123187" y="249167"/>
                    </a:cubicBezTo>
                    <a:lnTo>
                      <a:pt x="112616" y="148673"/>
                    </a:lnTo>
                    <a:lnTo>
                      <a:pt x="77165" y="177849"/>
                    </a:lnTo>
                    <a:cubicBezTo>
                      <a:pt x="74791" y="179805"/>
                      <a:pt x="71632" y="176649"/>
                      <a:pt x="73584" y="174274"/>
                    </a:cubicBezTo>
                    <a:lnTo>
                      <a:pt x="102694" y="138835"/>
                    </a:lnTo>
                    <a:lnTo>
                      <a:pt x="2277" y="128268"/>
                    </a:lnTo>
                    <a:cubicBezTo>
                      <a:pt x="-760" y="127949"/>
                      <a:pt x="-758" y="123525"/>
                      <a:pt x="2279" y="123210"/>
                    </a:cubicBezTo>
                    <a:lnTo>
                      <a:pt x="102779" y="112772"/>
                    </a:lnTo>
                    <a:lnTo>
                      <a:pt x="73525" y="77119"/>
                    </a:lnTo>
                    <a:cubicBezTo>
                      <a:pt x="71576" y="74743"/>
                      <a:pt x="74732" y="71589"/>
                      <a:pt x="77108" y="73542"/>
                    </a:cubicBezTo>
                    <a:lnTo>
                      <a:pt x="112616" y="102767"/>
                    </a:lnTo>
                    <a:lnTo>
                      <a:pt x="123187" y="2276"/>
                    </a:lnTo>
                    <a:cubicBezTo>
                      <a:pt x="123506" y="-761"/>
                      <a:pt x="127930" y="-758"/>
                      <a:pt x="128244" y="2279"/>
                    </a:cubicBezTo>
                    <a:lnTo>
                      <a:pt x="138681" y="102767"/>
                    </a:lnTo>
                    <a:lnTo>
                      <a:pt x="174191" y="73649"/>
                    </a:lnTo>
                    <a:cubicBezTo>
                      <a:pt x="176570" y="71700"/>
                      <a:pt x="179721" y="74856"/>
                      <a:pt x="177768" y="77230"/>
                    </a:cubicBezTo>
                    <a:lnTo>
                      <a:pt x="148518" y="112772"/>
                    </a:lnTo>
                    <a:lnTo>
                      <a:pt x="249159" y="123210"/>
                    </a:lnTo>
                    <a:cubicBezTo>
                      <a:pt x="252196" y="123525"/>
                      <a:pt x="252198" y="127949"/>
                      <a:pt x="249161" y="128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7610EBD-C8FF-36F6-244B-6F69CA4BC36A}"/>
                  </a:ext>
                </a:extLst>
              </p:cNvPr>
              <p:cNvSpPr/>
              <p:nvPr/>
            </p:nvSpPr>
            <p:spPr>
              <a:xfrm>
                <a:off x="270676" y="6530314"/>
                <a:ext cx="251438" cy="251441"/>
              </a:xfrm>
              <a:custGeom>
                <a:avLst/>
                <a:gdLst>
                  <a:gd name="connsiteX0" fmla="*/ 249162 w 251438"/>
                  <a:gd name="connsiteY0" fmla="*/ 128263 h 251441"/>
                  <a:gd name="connsiteX1" fmla="*/ 148685 w 251438"/>
                  <a:gd name="connsiteY1" fmla="*/ 138834 h 251441"/>
                  <a:gd name="connsiteX2" fmla="*/ 177803 w 251438"/>
                  <a:gd name="connsiteY2" fmla="*/ 174353 h 251441"/>
                  <a:gd name="connsiteX3" fmla="*/ 174223 w 251438"/>
                  <a:gd name="connsiteY3" fmla="*/ 177927 h 251441"/>
                  <a:gd name="connsiteX4" fmla="*/ 138680 w 251438"/>
                  <a:gd name="connsiteY4" fmla="*/ 148673 h 251441"/>
                  <a:gd name="connsiteX5" fmla="*/ 128244 w 251438"/>
                  <a:gd name="connsiteY5" fmla="*/ 249161 h 251441"/>
                  <a:gd name="connsiteX6" fmla="*/ 123186 w 251438"/>
                  <a:gd name="connsiteY6" fmla="*/ 249172 h 251441"/>
                  <a:gd name="connsiteX7" fmla="*/ 112617 w 251438"/>
                  <a:gd name="connsiteY7" fmla="*/ 148673 h 251441"/>
                  <a:gd name="connsiteX8" fmla="*/ 77165 w 251438"/>
                  <a:gd name="connsiteY8" fmla="*/ 177851 h 251441"/>
                  <a:gd name="connsiteX9" fmla="*/ 73585 w 251438"/>
                  <a:gd name="connsiteY9" fmla="*/ 174276 h 251441"/>
                  <a:gd name="connsiteX10" fmla="*/ 102694 w 251438"/>
                  <a:gd name="connsiteY10" fmla="*/ 138834 h 251441"/>
                  <a:gd name="connsiteX11" fmla="*/ 2277 w 251438"/>
                  <a:gd name="connsiteY11" fmla="*/ 128263 h 251441"/>
                  <a:gd name="connsiteX12" fmla="*/ 2279 w 251438"/>
                  <a:gd name="connsiteY12" fmla="*/ 123212 h 251441"/>
                  <a:gd name="connsiteX13" fmla="*/ 102779 w 251438"/>
                  <a:gd name="connsiteY13" fmla="*/ 112772 h 251441"/>
                  <a:gd name="connsiteX14" fmla="*/ 73526 w 251438"/>
                  <a:gd name="connsiteY14" fmla="*/ 77123 h 251441"/>
                  <a:gd name="connsiteX15" fmla="*/ 77108 w 251438"/>
                  <a:gd name="connsiteY15" fmla="*/ 73537 h 251441"/>
                  <a:gd name="connsiteX16" fmla="*/ 112617 w 251438"/>
                  <a:gd name="connsiteY16" fmla="*/ 102769 h 251441"/>
                  <a:gd name="connsiteX17" fmla="*/ 123186 w 251438"/>
                  <a:gd name="connsiteY17" fmla="*/ 2276 h 251441"/>
                  <a:gd name="connsiteX18" fmla="*/ 128244 w 251438"/>
                  <a:gd name="connsiteY18" fmla="*/ 2279 h 251441"/>
                  <a:gd name="connsiteX19" fmla="*/ 138680 w 251438"/>
                  <a:gd name="connsiteY19" fmla="*/ 102769 h 251441"/>
                  <a:gd name="connsiteX20" fmla="*/ 174192 w 251438"/>
                  <a:gd name="connsiteY20" fmla="*/ 73646 h 251441"/>
                  <a:gd name="connsiteX21" fmla="*/ 177769 w 251438"/>
                  <a:gd name="connsiteY21" fmla="*/ 77232 h 251441"/>
                  <a:gd name="connsiteX22" fmla="*/ 148518 w 251438"/>
                  <a:gd name="connsiteY22" fmla="*/ 112772 h 251441"/>
                  <a:gd name="connsiteX23" fmla="*/ 249159 w 251438"/>
                  <a:gd name="connsiteY23" fmla="*/ 123212 h 251441"/>
                  <a:gd name="connsiteX24" fmla="*/ 249162 w 251438"/>
                  <a:gd name="connsiteY24" fmla="*/ 128263 h 25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38" h="251441">
                    <a:moveTo>
                      <a:pt x="249162" y="128263"/>
                    </a:moveTo>
                    <a:lnTo>
                      <a:pt x="148685" y="138834"/>
                    </a:lnTo>
                    <a:lnTo>
                      <a:pt x="177803" y="174353"/>
                    </a:lnTo>
                    <a:cubicBezTo>
                      <a:pt x="179752" y="176725"/>
                      <a:pt x="176596" y="179873"/>
                      <a:pt x="174223" y="177927"/>
                    </a:cubicBezTo>
                    <a:lnTo>
                      <a:pt x="138680" y="148673"/>
                    </a:lnTo>
                    <a:lnTo>
                      <a:pt x="128244" y="249161"/>
                    </a:lnTo>
                    <a:cubicBezTo>
                      <a:pt x="127930" y="252200"/>
                      <a:pt x="123505" y="252200"/>
                      <a:pt x="123186" y="249172"/>
                    </a:cubicBezTo>
                    <a:lnTo>
                      <a:pt x="112617" y="148673"/>
                    </a:lnTo>
                    <a:lnTo>
                      <a:pt x="77165" y="177851"/>
                    </a:lnTo>
                    <a:cubicBezTo>
                      <a:pt x="74792" y="179808"/>
                      <a:pt x="71632" y="176648"/>
                      <a:pt x="73585" y="174276"/>
                    </a:cubicBezTo>
                    <a:lnTo>
                      <a:pt x="102694" y="138834"/>
                    </a:lnTo>
                    <a:lnTo>
                      <a:pt x="2277" y="128263"/>
                    </a:lnTo>
                    <a:cubicBezTo>
                      <a:pt x="-761" y="127946"/>
                      <a:pt x="-758" y="123529"/>
                      <a:pt x="2279" y="123212"/>
                    </a:cubicBezTo>
                    <a:lnTo>
                      <a:pt x="102779" y="112772"/>
                    </a:lnTo>
                    <a:lnTo>
                      <a:pt x="73526" y="77123"/>
                    </a:lnTo>
                    <a:cubicBezTo>
                      <a:pt x="71577" y="74739"/>
                      <a:pt x="74732" y="71591"/>
                      <a:pt x="77108" y="73537"/>
                    </a:cubicBezTo>
                    <a:lnTo>
                      <a:pt x="112617" y="102769"/>
                    </a:lnTo>
                    <a:lnTo>
                      <a:pt x="123186" y="2276"/>
                    </a:lnTo>
                    <a:cubicBezTo>
                      <a:pt x="123505" y="-761"/>
                      <a:pt x="127930" y="-758"/>
                      <a:pt x="128244" y="2279"/>
                    </a:cubicBezTo>
                    <a:lnTo>
                      <a:pt x="138680" y="102769"/>
                    </a:lnTo>
                    <a:lnTo>
                      <a:pt x="174192" y="73646"/>
                    </a:lnTo>
                    <a:cubicBezTo>
                      <a:pt x="176571" y="71700"/>
                      <a:pt x="179721" y="74860"/>
                      <a:pt x="177769" y="77232"/>
                    </a:cubicBezTo>
                    <a:lnTo>
                      <a:pt x="148518" y="112772"/>
                    </a:lnTo>
                    <a:lnTo>
                      <a:pt x="249159" y="123212"/>
                    </a:lnTo>
                    <a:cubicBezTo>
                      <a:pt x="252197" y="123529"/>
                      <a:pt x="252199" y="127946"/>
                      <a:pt x="249162" y="1282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3" name="Picture 2">
              <a:extLst>
                <a:ext uri="{FF2B5EF4-FFF2-40B4-BE49-F238E27FC236}">
                  <a16:creationId xmlns:a16="http://schemas.microsoft.com/office/drawing/2014/main" id="{F6224448-0D0B-25E2-712C-224E7DA03037}"/>
                </a:ext>
              </a:extLst>
            </p:cNvPr>
            <p:cNvGrpSpPr/>
            <p:nvPr/>
          </p:nvGrpSpPr>
          <p:grpSpPr>
            <a:xfrm>
              <a:off x="903262" y="5977278"/>
              <a:ext cx="19863" cy="119483"/>
              <a:chOff x="903262" y="5977278"/>
              <a:chExt cx="19863" cy="119483"/>
            </a:xfrm>
            <a:solidFill>
              <a:srgbClr val="FFFFFF"/>
            </a:solidFill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9394871-C539-A181-D5C2-3065C92A4BD8}"/>
                  </a:ext>
                </a:extLst>
              </p:cNvPr>
              <p:cNvSpPr/>
              <p:nvPr/>
            </p:nvSpPr>
            <p:spPr>
              <a:xfrm>
                <a:off x="903262" y="5977278"/>
                <a:ext cx="19863" cy="27002"/>
              </a:xfrm>
              <a:custGeom>
                <a:avLst/>
                <a:gdLst>
                  <a:gd name="connsiteX0" fmla="*/ 9932 w 19863"/>
                  <a:gd name="connsiteY0" fmla="*/ 27002 h 27002"/>
                  <a:gd name="connsiteX1" fmla="*/ 0 w 19863"/>
                  <a:gd name="connsiteY1" fmla="*/ 17070 h 27002"/>
                  <a:gd name="connsiteX2" fmla="*/ 0 w 19863"/>
                  <a:gd name="connsiteY2" fmla="*/ 9932 h 27002"/>
                  <a:gd name="connsiteX3" fmla="*/ 9932 w 19863"/>
                  <a:gd name="connsiteY3" fmla="*/ 0 h 27002"/>
                  <a:gd name="connsiteX4" fmla="*/ 19864 w 19863"/>
                  <a:gd name="connsiteY4" fmla="*/ 9932 h 27002"/>
                  <a:gd name="connsiteX5" fmla="*/ 19864 w 19863"/>
                  <a:gd name="connsiteY5" fmla="*/ 17070 h 27002"/>
                  <a:gd name="connsiteX6" fmla="*/ 9932 w 19863"/>
                  <a:gd name="connsiteY6" fmla="*/ 27002 h 27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63" h="27002">
                    <a:moveTo>
                      <a:pt x="9932" y="27002"/>
                    </a:moveTo>
                    <a:cubicBezTo>
                      <a:pt x="4447" y="27002"/>
                      <a:pt x="0" y="22555"/>
                      <a:pt x="0" y="17070"/>
                    </a:cubicBezTo>
                    <a:lnTo>
                      <a:pt x="0" y="9932"/>
                    </a:lnTo>
                    <a:cubicBezTo>
                      <a:pt x="0" y="4446"/>
                      <a:pt x="4447" y="0"/>
                      <a:pt x="9932" y="0"/>
                    </a:cubicBezTo>
                    <a:cubicBezTo>
                      <a:pt x="15418" y="0"/>
                      <a:pt x="19864" y="4446"/>
                      <a:pt x="19864" y="9932"/>
                    </a:cubicBezTo>
                    <a:lnTo>
                      <a:pt x="19864" y="17070"/>
                    </a:lnTo>
                    <a:cubicBezTo>
                      <a:pt x="19864" y="22555"/>
                      <a:pt x="15418" y="27002"/>
                      <a:pt x="9932" y="270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183DD90-2336-3B0A-7DC6-DB602D7B1302}"/>
                  </a:ext>
                </a:extLst>
              </p:cNvPr>
              <p:cNvSpPr/>
              <p:nvPr/>
            </p:nvSpPr>
            <p:spPr>
              <a:xfrm>
                <a:off x="903262" y="6015662"/>
                <a:ext cx="19863" cy="81099"/>
              </a:xfrm>
              <a:custGeom>
                <a:avLst/>
                <a:gdLst>
                  <a:gd name="connsiteX0" fmla="*/ 9932 w 19863"/>
                  <a:gd name="connsiteY0" fmla="*/ 81100 h 81099"/>
                  <a:gd name="connsiteX1" fmla="*/ 0 w 19863"/>
                  <a:gd name="connsiteY1" fmla="*/ 71168 h 81099"/>
                  <a:gd name="connsiteX2" fmla="*/ 0 w 19863"/>
                  <a:gd name="connsiteY2" fmla="*/ 9932 h 81099"/>
                  <a:gd name="connsiteX3" fmla="*/ 9932 w 19863"/>
                  <a:gd name="connsiteY3" fmla="*/ 0 h 81099"/>
                  <a:gd name="connsiteX4" fmla="*/ 19864 w 19863"/>
                  <a:gd name="connsiteY4" fmla="*/ 9932 h 81099"/>
                  <a:gd name="connsiteX5" fmla="*/ 19864 w 19863"/>
                  <a:gd name="connsiteY5" fmla="*/ 71168 h 81099"/>
                  <a:gd name="connsiteX6" fmla="*/ 9932 w 19863"/>
                  <a:gd name="connsiteY6" fmla="*/ 81100 h 8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63" h="81099">
                    <a:moveTo>
                      <a:pt x="9932" y="81100"/>
                    </a:moveTo>
                    <a:cubicBezTo>
                      <a:pt x="4447" y="81100"/>
                      <a:pt x="0" y="76653"/>
                      <a:pt x="0" y="71168"/>
                    </a:cubicBezTo>
                    <a:lnTo>
                      <a:pt x="0" y="9932"/>
                    </a:lnTo>
                    <a:cubicBezTo>
                      <a:pt x="0" y="4446"/>
                      <a:pt x="4447" y="0"/>
                      <a:pt x="9932" y="0"/>
                    </a:cubicBezTo>
                    <a:cubicBezTo>
                      <a:pt x="15418" y="0"/>
                      <a:pt x="19864" y="4446"/>
                      <a:pt x="19864" y="9932"/>
                    </a:cubicBezTo>
                    <a:lnTo>
                      <a:pt x="19864" y="71168"/>
                    </a:lnTo>
                    <a:cubicBezTo>
                      <a:pt x="19864" y="76653"/>
                      <a:pt x="15418" y="81100"/>
                      <a:pt x="9932" y="81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1569C3-419A-A0BD-0D36-39D20C889E85}"/>
                </a:ext>
              </a:extLst>
            </p:cNvPr>
            <p:cNvSpPr/>
            <p:nvPr/>
          </p:nvSpPr>
          <p:spPr>
            <a:xfrm>
              <a:off x="636721" y="6436329"/>
              <a:ext cx="71933" cy="71933"/>
            </a:xfrm>
            <a:custGeom>
              <a:avLst/>
              <a:gdLst>
                <a:gd name="connsiteX0" fmla="*/ 58867 w 71933"/>
                <a:gd name="connsiteY0" fmla="*/ 69693 h 71933"/>
                <a:gd name="connsiteX1" fmla="*/ 2242 w 71933"/>
                <a:gd name="connsiteY1" fmla="*/ 13068 h 71933"/>
                <a:gd name="connsiteX2" fmla="*/ 2242 w 71933"/>
                <a:gd name="connsiteY2" fmla="*/ 2242 h 71933"/>
                <a:gd name="connsiteX3" fmla="*/ 13067 w 71933"/>
                <a:gd name="connsiteY3" fmla="*/ 2242 h 71933"/>
                <a:gd name="connsiteX4" fmla="*/ 69692 w 71933"/>
                <a:gd name="connsiteY4" fmla="*/ 58865 h 71933"/>
                <a:gd name="connsiteX5" fmla="*/ 69692 w 71933"/>
                <a:gd name="connsiteY5" fmla="*/ 69693 h 71933"/>
                <a:gd name="connsiteX6" fmla="*/ 58867 w 71933"/>
                <a:gd name="connsiteY6" fmla="*/ 69693 h 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33" h="71933">
                  <a:moveTo>
                    <a:pt x="58867" y="69693"/>
                  </a:moveTo>
                  <a:lnTo>
                    <a:pt x="2242" y="13068"/>
                  </a:lnTo>
                  <a:cubicBezTo>
                    <a:pt x="-747" y="10078"/>
                    <a:pt x="-747" y="5232"/>
                    <a:pt x="2242" y="2242"/>
                  </a:cubicBezTo>
                  <a:cubicBezTo>
                    <a:pt x="5231" y="-747"/>
                    <a:pt x="10079" y="-747"/>
                    <a:pt x="13067" y="2242"/>
                  </a:cubicBezTo>
                  <a:lnTo>
                    <a:pt x="69692" y="58865"/>
                  </a:lnTo>
                  <a:cubicBezTo>
                    <a:pt x="72681" y="61856"/>
                    <a:pt x="72681" y="66703"/>
                    <a:pt x="69692" y="69693"/>
                  </a:cubicBezTo>
                  <a:cubicBezTo>
                    <a:pt x="66705" y="72680"/>
                    <a:pt x="61856" y="72681"/>
                    <a:pt x="58867" y="69693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Picture 5">
            <a:extLst>
              <a:ext uri="{FF2B5EF4-FFF2-40B4-BE49-F238E27FC236}">
                <a16:creationId xmlns:a16="http://schemas.microsoft.com/office/drawing/2014/main" id="{5FD7C229-450A-6050-14A7-4E8BB95CCEF4}"/>
              </a:ext>
            </a:extLst>
          </p:cNvPr>
          <p:cNvGrpSpPr/>
          <p:nvPr/>
        </p:nvGrpSpPr>
        <p:grpSpPr>
          <a:xfrm>
            <a:off x="10830955" y="5347853"/>
            <a:ext cx="1399307" cy="1399308"/>
            <a:chOff x="10830955" y="5347853"/>
            <a:chExt cx="1399307" cy="139930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7B8E8A2-D408-5C20-31FA-CF69443BC54A}"/>
                </a:ext>
              </a:extLst>
            </p:cNvPr>
            <p:cNvSpPr/>
            <p:nvPr/>
          </p:nvSpPr>
          <p:spPr>
            <a:xfrm>
              <a:off x="10830955" y="5347853"/>
              <a:ext cx="1399307" cy="1399308"/>
            </a:xfrm>
            <a:custGeom>
              <a:avLst/>
              <a:gdLst>
                <a:gd name="connsiteX0" fmla="*/ 1399307 w 1399307"/>
                <a:gd name="connsiteY0" fmla="*/ 699600 h 1399308"/>
                <a:gd name="connsiteX1" fmla="*/ 699710 w 1399307"/>
                <a:gd name="connsiteY1" fmla="*/ 1399308 h 1399308"/>
                <a:gd name="connsiteX2" fmla="*/ 0 w 1399307"/>
                <a:gd name="connsiteY2" fmla="*/ 699600 h 1399308"/>
                <a:gd name="connsiteX3" fmla="*/ 699710 w 1399307"/>
                <a:gd name="connsiteY3" fmla="*/ 0 h 1399308"/>
                <a:gd name="connsiteX4" fmla="*/ 1399307 w 1399307"/>
                <a:gd name="connsiteY4" fmla="*/ 699600 h 139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307" h="1399308">
                  <a:moveTo>
                    <a:pt x="1399307" y="699600"/>
                  </a:moveTo>
                  <a:cubicBezTo>
                    <a:pt x="1399307" y="1086017"/>
                    <a:pt x="1086125" y="1399308"/>
                    <a:pt x="699710" y="1399308"/>
                  </a:cubicBezTo>
                  <a:cubicBezTo>
                    <a:pt x="313297" y="1399308"/>
                    <a:pt x="0" y="1086017"/>
                    <a:pt x="0" y="699600"/>
                  </a:cubicBezTo>
                  <a:cubicBezTo>
                    <a:pt x="0" y="313187"/>
                    <a:pt x="313297" y="0"/>
                    <a:pt x="699710" y="0"/>
                  </a:cubicBezTo>
                  <a:cubicBezTo>
                    <a:pt x="1086125" y="0"/>
                    <a:pt x="1399307" y="313187"/>
                    <a:pt x="1399307" y="699600"/>
                  </a:cubicBezTo>
                  <a:close/>
                </a:path>
              </a:pathLst>
            </a:custGeom>
            <a:solidFill>
              <a:srgbClr val="FFBC50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5DD0AA3-09BE-F485-0145-03EF08DBFBBB}"/>
                </a:ext>
              </a:extLst>
            </p:cNvPr>
            <p:cNvSpPr/>
            <p:nvPr/>
          </p:nvSpPr>
          <p:spPr>
            <a:xfrm>
              <a:off x="10992634" y="5509533"/>
              <a:ext cx="1075953" cy="1075953"/>
            </a:xfrm>
            <a:custGeom>
              <a:avLst/>
              <a:gdLst>
                <a:gd name="connsiteX0" fmla="*/ 1075953 w 1075953"/>
                <a:gd name="connsiteY0" fmla="*/ 537975 h 1075953"/>
                <a:gd name="connsiteX1" fmla="*/ 1075855 w 1075953"/>
                <a:gd name="connsiteY1" fmla="*/ 547748 h 1075953"/>
                <a:gd name="connsiteX2" fmla="*/ 537975 w 1075953"/>
                <a:gd name="connsiteY2" fmla="*/ 1075953 h 1075953"/>
                <a:gd name="connsiteX3" fmla="*/ 9684 w 1075953"/>
                <a:gd name="connsiteY3" fmla="*/ 639741 h 1075953"/>
                <a:gd name="connsiteX4" fmla="*/ 0 w 1075953"/>
                <a:gd name="connsiteY4" fmla="*/ 537975 h 1075953"/>
                <a:gd name="connsiteX5" fmla="*/ 537975 w 1075953"/>
                <a:gd name="connsiteY5" fmla="*/ 0 h 1075953"/>
                <a:gd name="connsiteX6" fmla="*/ 1075953 w 1075953"/>
                <a:gd name="connsiteY6" fmla="*/ 537975 h 10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5953" h="1075953">
                  <a:moveTo>
                    <a:pt x="1075953" y="537975"/>
                  </a:moveTo>
                  <a:cubicBezTo>
                    <a:pt x="1075953" y="541203"/>
                    <a:pt x="1075953" y="544520"/>
                    <a:pt x="1075855" y="547748"/>
                  </a:cubicBezTo>
                  <a:cubicBezTo>
                    <a:pt x="1070662" y="840496"/>
                    <a:pt x="831889" y="1075953"/>
                    <a:pt x="537975" y="1075953"/>
                  </a:cubicBezTo>
                  <a:cubicBezTo>
                    <a:pt x="275622" y="1075953"/>
                    <a:pt x="57203" y="888286"/>
                    <a:pt x="9684" y="639741"/>
                  </a:cubicBezTo>
                  <a:cubicBezTo>
                    <a:pt x="3317" y="606836"/>
                    <a:pt x="0" y="572764"/>
                    <a:pt x="0" y="537975"/>
                  </a:cubicBezTo>
                  <a:cubicBezTo>
                    <a:pt x="0" y="240922"/>
                    <a:pt x="240833" y="0"/>
                    <a:pt x="537975" y="0"/>
                  </a:cubicBezTo>
                  <a:cubicBezTo>
                    <a:pt x="835115" y="0"/>
                    <a:pt x="1075953" y="240922"/>
                    <a:pt x="1075953" y="537975"/>
                  </a:cubicBezTo>
                  <a:close/>
                </a:path>
              </a:pathLst>
            </a:custGeom>
            <a:solidFill>
              <a:srgbClr val="FFB32C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0" name="Picture 5">
              <a:extLst>
                <a:ext uri="{FF2B5EF4-FFF2-40B4-BE49-F238E27FC236}">
                  <a16:creationId xmlns:a16="http://schemas.microsoft.com/office/drawing/2014/main" id="{9169FC7A-B1D8-252E-A2FF-6E7358F9D3B8}"/>
                </a:ext>
              </a:extLst>
            </p:cNvPr>
            <p:cNvGrpSpPr/>
            <p:nvPr/>
          </p:nvGrpSpPr>
          <p:grpSpPr>
            <a:xfrm>
              <a:off x="11034087" y="5488420"/>
              <a:ext cx="993045" cy="1118176"/>
              <a:chOff x="11034087" y="5488420"/>
              <a:chExt cx="993045" cy="1118176"/>
            </a:xfrm>
          </p:grpSpPr>
          <p:grpSp>
            <p:nvGrpSpPr>
              <p:cNvPr id="81" name="Picture 5">
                <a:extLst>
                  <a:ext uri="{FF2B5EF4-FFF2-40B4-BE49-F238E27FC236}">
                    <a16:creationId xmlns:a16="http://schemas.microsoft.com/office/drawing/2014/main" id="{2AAE54EC-BBD6-2A7D-EF63-FD097986E4A6}"/>
                  </a:ext>
                </a:extLst>
              </p:cNvPr>
              <p:cNvGrpSpPr/>
              <p:nvPr/>
            </p:nvGrpSpPr>
            <p:grpSpPr>
              <a:xfrm>
                <a:off x="11034087" y="5488420"/>
                <a:ext cx="993045" cy="1118176"/>
                <a:chOff x="11034087" y="5488420"/>
                <a:chExt cx="993045" cy="1118176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E2A4ECC8-C4E5-E564-7AF1-545478C4F730}"/>
                    </a:ext>
                  </a:extLst>
                </p:cNvPr>
                <p:cNvSpPr/>
                <p:nvPr/>
              </p:nvSpPr>
              <p:spPr>
                <a:xfrm>
                  <a:off x="11034087" y="5488420"/>
                  <a:ext cx="993045" cy="559087"/>
                </a:xfrm>
                <a:custGeom>
                  <a:avLst/>
                  <a:gdLst>
                    <a:gd name="connsiteX0" fmla="*/ 686554 w 993045"/>
                    <a:gd name="connsiteY0" fmla="*/ 0 h 559087"/>
                    <a:gd name="connsiteX1" fmla="*/ 993046 w 993045"/>
                    <a:gd name="connsiteY1" fmla="*/ 559088 h 559087"/>
                    <a:gd name="connsiteX2" fmla="*/ 0 w 993045"/>
                    <a:gd name="connsiteY2" fmla="*/ 559088 h 559087"/>
                    <a:gd name="connsiteX3" fmla="*/ 306490 w 993045"/>
                    <a:gd name="connsiteY3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045" h="559087">
                      <a:moveTo>
                        <a:pt x="686554" y="0"/>
                      </a:moveTo>
                      <a:lnTo>
                        <a:pt x="993046" y="559088"/>
                      </a:lnTo>
                      <a:lnTo>
                        <a:pt x="0" y="559088"/>
                      </a:lnTo>
                      <a:lnTo>
                        <a:pt x="30649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CB18CD0-AF85-7166-EBBF-ACAD1DD2189C}"/>
                    </a:ext>
                  </a:extLst>
                </p:cNvPr>
                <p:cNvSpPr/>
                <p:nvPr/>
              </p:nvSpPr>
              <p:spPr>
                <a:xfrm>
                  <a:off x="11167859" y="5488420"/>
                  <a:ext cx="725498" cy="559087"/>
                </a:xfrm>
                <a:custGeom>
                  <a:avLst/>
                  <a:gdLst>
                    <a:gd name="connsiteX0" fmla="*/ 552782 w 725498"/>
                    <a:gd name="connsiteY0" fmla="*/ 0 h 559087"/>
                    <a:gd name="connsiteX1" fmla="*/ 725498 w 725498"/>
                    <a:gd name="connsiteY1" fmla="*/ 559088 h 559087"/>
                    <a:gd name="connsiteX2" fmla="*/ 0 w 725498"/>
                    <a:gd name="connsiteY2" fmla="*/ 559088 h 559087"/>
                    <a:gd name="connsiteX3" fmla="*/ 172718 w 725498"/>
                    <a:gd name="connsiteY3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498" h="559087">
                      <a:moveTo>
                        <a:pt x="552782" y="0"/>
                      </a:moveTo>
                      <a:lnTo>
                        <a:pt x="725498" y="559088"/>
                      </a:lnTo>
                      <a:lnTo>
                        <a:pt x="0" y="559088"/>
                      </a:lnTo>
                      <a:lnTo>
                        <a:pt x="172718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22F96DB7-9C05-7449-B021-26A29CB41EDF}"/>
                    </a:ext>
                  </a:extLst>
                </p:cNvPr>
                <p:cNvSpPr/>
                <p:nvPr/>
              </p:nvSpPr>
              <p:spPr>
                <a:xfrm>
                  <a:off x="11328271" y="5488420"/>
                  <a:ext cx="404676" cy="559087"/>
                </a:xfrm>
                <a:custGeom>
                  <a:avLst/>
                  <a:gdLst>
                    <a:gd name="connsiteX0" fmla="*/ 404676 w 404676"/>
                    <a:gd name="connsiteY0" fmla="*/ 559088 h 559087"/>
                    <a:gd name="connsiteX1" fmla="*/ 0 w 404676"/>
                    <a:gd name="connsiteY1" fmla="*/ 559088 h 559087"/>
                    <a:gd name="connsiteX2" fmla="*/ 202464 w 404676"/>
                    <a:gd name="connsiteY2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676" h="559087">
                      <a:moveTo>
                        <a:pt x="404676" y="559088"/>
                      </a:moveTo>
                      <a:lnTo>
                        <a:pt x="0" y="559088"/>
                      </a:lnTo>
                      <a:lnTo>
                        <a:pt x="202464" y="0"/>
                      </a:lnTo>
                      <a:close/>
                    </a:path>
                  </a:pathLst>
                </a:custGeom>
                <a:solidFill>
                  <a:srgbClr val="43A1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B1FA4934-C01A-74EA-34E4-5DB2DBED14CB}"/>
                    </a:ext>
                  </a:extLst>
                </p:cNvPr>
                <p:cNvSpPr/>
                <p:nvPr/>
              </p:nvSpPr>
              <p:spPr>
                <a:xfrm>
                  <a:off x="11034087" y="6047507"/>
                  <a:ext cx="993045" cy="559088"/>
                </a:xfrm>
                <a:custGeom>
                  <a:avLst/>
                  <a:gdLst>
                    <a:gd name="connsiteX0" fmla="*/ 306490 w 993045"/>
                    <a:gd name="connsiteY0" fmla="*/ 559089 h 559088"/>
                    <a:gd name="connsiteX1" fmla="*/ 0 w 993045"/>
                    <a:gd name="connsiteY1" fmla="*/ 0 h 559088"/>
                    <a:gd name="connsiteX2" fmla="*/ 993046 w 993045"/>
                    <a:gd name="connsiteY2" fmla="*/ 0 h 559088"/>
                    <a:gd name="connsiteX3" fmla="*/ 686554 w 993045"/>
                    <a:gd name="connsiteY3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045" h="559088">
                      <a:moveTo>
                        <a:pt x="306490" y="559089"/>
                      </a:moveTo>
                      <a:lnTo>
                        <a:pt x="0" y="0"/>
                      </a:lnTo>
                      <a:lnTo>
                        <a:pt x="993046" y="0"/>
                      </a:lnTo>
                      <a:lnTo>
                        <a:pt x="686554" y="559089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B873B3D4-3F42-F742-AB92-AAA5F063B896}"/>
                    </a:ext>
                  </a:extLst>
                </p:cNvPr>
                <p:cNvSpPr/>
                <p:nvPr/>
              </p:nvSpPr>
              <p:spPr>
                <a:xfrm>
                  <a:off x="11167859" y="6047507"/>
                  <a:ext cx="725498" cy="559088"/>
                </a:xfrm>
                <a:custGeom>
                  <a:avLst/>
                  <a:gdLst>
                    <a:gd name="connsiteX0" fmla="*/ 172718 w 725498"/>
                    <a:gd name="connsiteY0" fmla="*/ 559089 h 559088"/>
                    <a:gd name="connsiteX1" fmla="*/ 0 w 725498"/>
                    <a:gd name="connsiteY1" fmla="*/ 0 h 559088"/>
                    <a:gd name="connsiteX2" fmla="*/ 725498 w 725498"/>
                    <a:gd name="connsiteY2" fmla="*/ 0 h 559088"/>
                    <a:gd name="connsiteX3" fmla="*/ 552782 w 725498"/>
                    <a:gd name="connsiteY3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498" h="559088">
                      <a:moveTo>
                        <a:pt x="172718" y="559089"/>
                      </a:moveTo>
                      <a:lnTo>
                        <a:pt x="0" y="0"/>
                      </a:lnTo>
                      <a:lnTo>
                        <a:pt x="725498" y="0"/>
                      </a:lnTo>
                      <a:lnTo>
                        <a:pt x="552782" y="559089"/>
                      </a:lnTo>
                      <a:close/>
                    </a:path>
                  </a:pathLst>
                </a:custGeom>
                <a:solidFill>
                  <a:srgbClr val="43A1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A3A0BF61-2DF7-8A85-14A5-10DD21A6EBFA}"/>
                    </a:ext>
                  </a:extLst>
                </p:cNvPr>
                <p:cNvSpPr/>
                <p:nvPr/>
              </p:nvSpPr>
              <p:spPr>
                <a:xfrm>
                  <a:off x="11328270" y="6047507"/>
                  <a:ext cx="404677" cy="559088"/>
                </a:xfrm>
                <a:custGeom>
                  <a:avLst/>
                  <a:gdLst>
                    <a:gd name="connsiteX0" fmla="*/ 0 w 404677"/>
                    <a:gd name="connsiteY0" fmla="*/ 0 h 559088"/>
                    <a:gd name="connsiteX1" fmla="*/ 404677 w 404677"/>
                    <a:gd name="connsiteY1" fmla="*/ 0 h 559088"/>
                    <a:gd name="connsiteX2" fmla="*/ 202213 w 404677"/>
                    <a:gd name="connsiteY2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677" h="559088">
                      <a:moveTo>
                        <a:pt x="0" y="0"/>
                      </a:moveTo>
                      <a:lnTo>
                        <a:pt x="404677" y="0"/>
                      </a:lnTo>
                      <a:lnTo>
                        <a:pt x="202213" y="559089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6E34DCB-97EB-B6E0-0131-4859BF4F6D91}"/>
                  </a:ext>
                </a:extLst>
              </p:cNvPr>
              <p:cNvSpPr/>
              <p:nvPr/>
            </p:nvSpPr>
            <p:spPr>
              <a:xfrm>
                <a:off x="11170266" y="5575987"/>
                <a:ext cx="720685" cy="943108"/>
              </a:xfrm>
              <a:custGeom>
                <a:avLst/>
                <a:gdLst>
                  <a:gd name="connsiteX0" fmla="*/ 234765 w 720685"/>
                  <a:gd name="connsiteY0" fmla="*/ 943109 h 943108"/>
                  <a:gd name="connsiteX1" fmla="*/ 0 w 720685"/>
                  <a:gd name="connsiteY1" fmla="*/ 471557 h 943108"/>
                  <a:gd name="connsiteX2" fmla="*/ 234765 w 720685"/>
                  <a:gd name="connsiteY2" fmla="*/ 0 h 943108"/>
                  <a:gd name="connsiteX3" fmla="*/ 485919 w 720685"/>
                  <a:gd name="connsiteY3" fmla="*/ 0 h 943108"/>
                  <a:gd name="connsiteX4" fmla="*/ 720686 w 720685"/>
                  <a:gd name="connsiteY4" fmla="*/ 471557 h 943108"/>
                  <a:gd name="connsiteX5" fmla="*/ 485919 w 720685"/>
                  <a:gd name="connsiteY5" fmla="*/ 943109 h 94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0685" h="943108">
                    <a:moveTo>
                      <a:pt x="234765" y="943109"/>
                    </a:moveTo>
                    <a:lnTo>
                      <a:pt x="0" y="471557"/>
                    </a:lnTo>
                    <a:lnTo>
                      <a:pt x="234765" y="0"/>
                    </a:lnTo>
                    <a:lnTo>
                      <a:pt x="485919" y="0"/>
                    </a:lnTo>
                    <a:lnTo>
                      <a:pt x="720686" y="471557"/>
                    </a:lnTo>
                    <a:lnTo>
                      <a:pt x="485919" y="943109"/>
                    </a:ln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9" name="Picture 5">
              <a:extLst>
                <a:ext uri="{FF2B5EF4-FFF2-40B4-BE49-F238E27FC236}">
                  <a16:creationId xmlns:a16="http://schemas.microsoft.com/office/drawing/2014/main" id="{7F14834B-EC8D-58C5-D981-89B40559E496}"/>
                </a:ext>
              </a:extLst>
            </p:cNvPr>
            <p:cNvGrpSpPr/>
            <p:nvPr/>
          </p:nvGrpSpPr>
          <p:grpSpPr>
            <a:xfrm>
              <a:off x="11437481" y="5699503"/>
              <a:ext cx="210175" cy="733371"/>
              <a:chOff x="11437481" y="5699503"/>
              <a:chExt cx="210175" cy="733371"/>
            </a:xfrm>
            <a:solidFill>
              <a:srgbClr val="FFFFFF"/>
            </a:solidFill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8CA8FD0-570F-B834-45B3-9F2F1B28CDE2}"/>
                  </a:ext>
                </a:extLst>
              </p:cNvPr>
              <p:cNvSpPr/>
              <p:nvPr/>
            </p:nvSpPr>
            <p:spPr>
              <a:xfrm>
                <a:off x="11569697" y="5790647"/>
                <a:ext cx="77959" cy="160304"/>
              </a:xfrm>
              <a:custGeom>
                <a:avLst/>
                <a:gdLst>
                  <a:gd name="connsiteX0" fmla="*/ 46097 w 77959"/>
                  <a:gd name="connsiteY0" fmla="*/ 149378 h 160304"/>
                  <a:gd name="connsiteX1" fmla="*/ 945 w 77959"/>
                  <a:gd name="connsiteY1" fmla="*/ 21881 h 160304"/>
                  <a:gd name="connsiteX2" fmla="*/ 10925 w 77959"/>
                  <a:gd name="connsiteY2" fmla="*/ 946 h 160304"/>
                  <a:gd name="connsiteX3" fmla="*/ 31862 w 77959"/>
                  <a:gd name="connsiteY3" fmla="*/ 10928 h 160304"/>
                  <a:gd name="connsiteX4" fmla="*/ 77015 w 77959"/>
                  <a:gd name="connsiteY4" fmla="*/ 138425 h 160304"/>
                  <a:gd name="connsiteX5" fmla="*/ 67033 w 77959"/>
                  <a:gd name="connsiteY5" fmla="*/ 159360 h 160304"/>
                  <a:gd name="connsiteX6" fmla="*/ 46097 w 77959"/>
                  <a:gd name="connsiteY6" fmla="*/ 149378 h 16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59" h="160304">
                    <a:moveTo>
                      <a:pt x="46097" y="149378"/>
                    </a:moveTo>
                    <a:lnTo>
                      <a:pt x="945" y="21881"/>
                    </a:lnTo>
                    <a:cubicBezTo>
                      <a:pt x="-2077" y="13341"/>
                      <a:pt x="2391" y="3972"/>
                      <a:pt x="10925" y="946"/>
                    </a:cubicBezTo>
                    <a:cubicBezTo>
                      <a:pt x="19456" y="-2081"/>
                      <a:pt x="28835" y="2398"/>
                      <a:pt x="31862" y="10928"/>
                    </a:cubicBezTo>
                    <a:lnTo>
                      <a:pt x="77015" y="138425"/>
                    </a:lnTo>
                    <a:cubicBezTo>
                      <a:pt x="80036" y="146965"/>
                      <a:pt x="75568" y="156333"/>
                      <a:pt x="67033" y="159360"/>
                    </a:cubicBezTo>
                    <a:cubicBezTo>
                      <a:pt x="58491" y="162382"/>
                      <a:pt x="49125" y="157913"/>
                      <a:pt x="46097" y="1493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EE41F08-176E-10BB-6CE9-25E1090652AA}"/>
                  </a:ext>
                </a:extLst>
              </p:cNvPr>
              <p:cNvSpPr/>
              <p:nvPr/>
            </p:nvSpPr>
            <p:spPr>
              <a:xfrm>
                <a:off x="11537413" y="5699503"/>
                <a:ext cx="41794" cy="58182"/>
              </a:xfrm>
              <a:custGeom>
                <a:avLst/>
                <a:gdLst>
                  <a:gd name="connsiteX0" fmla="*/ 9933 w 41794"/>
                  <a:gd name="connsiteY0" fmla="*/ 47256 h 58182"/>
                  <a:gd name="connsiteX1" fmla="*/ 944 w 41794"/>
                  <a:gd name="connsiteY1" fmla="*/ 21879 h 58182"/>
                  <a:gd name="connsiteX2" fmla="*/ 10926 w 41794"/>
                  <a:gd name="connsiteY2" fmla="*/ 945 h 58182"/>
                  <a:gd name="connsiteX3" fmla="*/ 31862 w 41794"/>
                  <a:gd name="connsiteY3" fmla="*/ 10927 h 58182"/>
                  <a:gd name="connsiteX4" fmla="*/ 40850 w 41794"/>
                  <a:gd name="connsiteY4" fmla="*/ 36302 h 58182"/>
                  <a:gd name="connsiteX5" fmla="*/ 30868 w 41794"/>
                  <a:gd name="connsiteY5" fmla="*/ 57238 h 58182"/>
                  <a:gd name="connsiteX6" fmla="*/ 9933 w 41794"/>
                  <a:gd name="connsiteY6" fmla="*/ 47256 h 5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94" h="58182">
                    <a:moveTo>
                      <a:pt x="9933" y="47256"/>
                    </a:moveTo>
                    <a:lnTo>
                      <a:pt x="944" y="21879"/>
                    </a:lnTo>
                    <a:cubicBezTo>
                      <a:pt x="-2077" y="13339"/>
                      <a:pt x="2391" y="3971"/>
                      <a:pt x="10926" y="945"/>
                    </a:cubicBezTo>
                    <a:cubicBezTo>
                      <a:pt x="19462" y="-2077"/>
                      <a:pt x="28835" y="2391"/>
                      <a:pt x="31862" y="10927"/>
                    </a:cubicBezTo>
                    <a:lnTo>
                      <a:pt x="40850" y="36302"/>
                    </a:lnTo>
                    <a:cubicBezTo>
                      <a:pt x="43872" y="44843"/>
                      <a:pt x="39404" y="54211"/>
                      <a:pt x="30868" y="57238"/>
                    </a:cubicBezTo>
                    <a:cubicBezTo>
                      <a:pt x="22347" y="60255"/>
                      <a:pt x="12968" y="55808"/>
                      <a:pt x="9933" y="47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41F1AE1-962D-35BB-FB84-35E8CDDCAA43}"/>
                  </a:ext>
                </a:extLst>
              </p:cNvPr>
              <p:cNvSpPr/>
              <p:nvPr/>
            </p:nvSpPr>
            <p:spPr>
              <a:xfrm>
                <a:off x="11437481" y="6218794"/>
                <a:ext cx="94845" cy="214080"/>
              </a:xfrm>
              <a:custGeom>
                <a:avLst/>
                <a:gdLst>
                  <a:gd name="connsiteX0" fmla="*/ 78441 w 94845"/>
                  <a:gd name="connsiteY0" fmla="*/ 214080 h 214080"/>
                  <a:gd name="connsiteX1" fmla="*/ 62924 w 94845"/>
                  <a:gd name="connsiteY1" fmla="*/ 202995 h 214080"/>
                  <a:gd name="connsiteX2" fmla="*/ 887 w 94845"/>
                  <a:gd name="connsiteY2" fmla="*/ 21703 h 214080"/>
                  <a:gd name="connsiteX3" fmla="*/ 11092 w 94845"/>
                  <a:gd name="connsiteY3" fmla="*/ 874 h 214080"/>
                  <a:gd name="connsiteX4" fmla="*/ 31921 w 94845"/>
                  <a:gd name="connsiteY4" fmla="*/ 11080 h 214080"/>
                  <a:gd name="connsiteX5" fmla="*/ 93958 w 94845"/>
                  <a:gd name="connsiteY5" fmla="*/ 192369 h 214080"/>
                  <a:gd name="connsiteX6" fmla="*/ 83752 w 94845"/>
                  <a:gd name="connsiteY6" fmla="*/ 213195 h 214080"/>
                  <a:gd name="connsiteX7" fmla="*/ 78441 w 94845"/>
                  <a:gd name="connsiteY7" fmla="*/ 214080 h 21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845" h="214080">
                    <a:moveTo>
                      <a:pt x="78441" y="214080"/>
                    </a:moveTo>
                    <a:cubicBezTo>
                      <a:pt x="71625" y="214080"/>
                      <a:pt x="65256" y="209795"/>
                      <a:pt x="62924" y="202995"/>
                    </a:cubicBezTo>
                    <a:lnTo>
                      <a:pt x="887" y="21703"/>
                    </a:lnTo>
                    <a:cubicBezTo>
                      <a:pt x="-2044" y="13130"/>
                      <a:pt x="2526" y="3809"/>
                      <a:pt x="11092" y="874"/>
                    </a:cubicBezTo>
                    <a:cubicBezTo>
                      <a:pt x="19676" y="-2025"/>
                      <a:pt x="28986" y="2518"/>
                      <a:pt x="31921" y="11080"/>
                    </a:cubicBezTo>
                    <a:lnTo>
                      <a:pt x="93958" y="192369"/>
                    </a:lnTo>
                    <a:cubicBezTo>
                      <a:pt x="96889" y="200940"/>
                      <a:pt x="92320" y="210265"/>
                      <a:pt x="83752" y="213195"/>
                    </a:cubicBezTo>
                    <a:cubicBezTo>
                      <a:pt x="81991" y="213796"/>
                      <a:pt x="80203" y="214080"/>
                      <a:pt x="78441" y="2140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29AA300-6D5F-5375-848A-C881BB3BD07F}"/>
                </a:ext>
              </a:extLst>
            </p:cNvPr>
            <p:cNvSpPr/>
            <p:nvPr/>
          </p:nvSpPr>
          <p:spPr>
            <a:xfrm>
              <a:off x="11601024" y="5376235"/>
              <a:ext cx="224364" cy="224369"/>
            </a:xfrm>
            <a:custGeom>
              <a:avLst/>
              <a:gdLst>
                <a:gd name="connsiteX0" fmla="*/ 222333 w 224364"/>
                <a:gd name="connsiteY0" fmla="*/ 114458 h 224369"/>
                <a:gd name="connsiteX1" fmla="*/ 132675 w 224364"/>
                <a:gd name="connsiteY1" fmla="*/ 123887 h 224369"/>
                <a:gd name="connsiteX2" fmla="*/ 158658 w 224364"/>
                <a:gd name="connsiteY2" fmla="*/ 155577 h 224369"/>
                <a:gd name="connsiteX3" fmla="*/ 155464 w 224364"/>
                <a:gd name="connsiteY3" fmla="*/ 158767 h 224369"/>
                <a:gd name="connsiteX4" fmla="*/ 123748 w 224364"/>
                <a:gd name="connsiteY4" fmla="*/ 132665 h 224369"/>
                <a:gd name="connsiteX5" fmla="*/ 114435 w 224364"/>
                <a:gd name="connsiteY5" fmla="*/ 222336 h 224369"/>
                <a:gd name="connsiteX6" fmla="*/ 109922 w 224364"/>
                <a:gd name="connsiteY6" fmla="*/ 222339 h 224369"/>
                <a:gd name="connsiteX7" fmla="*/ 100491 w 224364"/>
                <a:gd name="connsiteY7" fmla="*/ 132665 h 224369"/>
                <a:gd name="connsiteX8" fmla="*/ 68855 w 224364"/>
                <a:gd name="connsiteY8" fmla="*/ 158701 h 224369"/>
                <a:gd name="connsiteX9" fmla="*/ 65661 w 224364"/>
                <a:gd name="connsiteY9" fmla="*/ 155509 h 224369"/>
                <a:gd name="connsiteX10" fmla="*/ 91637 w 224364"/>
                <a:gd name="connsiteY10" fmla="*/ 123887 h 224369"/>
                <a:gd name="connsiteX11" fmla="*/ 2031 w 224364"/>
                <a:gd name="connsiteY11" fmla="*/ 114458 h 224369"/>
                <a:gd name="connsiteX12" fmla="*/ 2034 w 224364"/>
                <a:gd name="connsiteY12" fmla="*/ 109945 h 224369"/>
                <a:gd name="connsiteX13" fmla="*/ 91712 w 224364"/>
                <a:gd name="connsiteY13" fmla="*/ 100630 h 224369"/>
                <a:gd name="connsiteX14" fmla="*/ 65609 w 224364"/>
                <a:gd name="connsiteY14" fmla="*/ 68815 h 224369"/>
                <a:gd name="connsiteX15" fmla="*/ 68805 w 224364"/>
                <a:gd name="connsiteY15" fmla="*/ 65624 h 224369"/>
                <a:gd name="connsiteX16" fmla="*/ 100491 w 224364"/>
                <a:gd name="connsiteY16" fmla="*/ 91703 h 224369"/>
                <a:gd name="connsiteX17" fmla="*/ 109922 w 224364"/>
                <a:gd name="connsiteY17" fmla="*/ 2031 h 224369"/>
                <a:gd name="connsiteX18" fmla="*/ 114435 w 224364"/>
                <a:gd name="connsiteY18" fmla="*/ 2035 h 224369"/>
                <a:gd name="connsiteX19" fmla="*/ 123748 w 224364"/>
                <a:gd name="connsiteY19" fmla="*/ 91703 h 224369"/>
                <a:gd name="connsiteX20" fmla="*/ 155435 w 224364"/>
                <a:gd name="connsiteY20" fmla="*/ 65719 h 224369"/>
                <a:gd name="connsiteX21" fmla="*/ 158628 w 224364"/>
                <a:gd name="connsiteY21" fmla="*/ 68914 h 224369"/>
                <a:gd name="connsiteX22" fmla="*/ 132526 w 224364"/>
                <a:gd name="connsiteY22" fmla="*/ 100630 h 224369"/>
                <a:gd name="connsiteX23" fmla="*/ 222331 w 224364"/>
                <a:gd name="connsiteY23" fmla="*/ 109945 h 224369"/>
                <a:gd name="connsiteX24" fmla="*/ 222333 w 224364"/>
                <a:gd name="connsiteY24" fmla="*/ 114458 h 2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4" h="224369">
                  <a:moveTo>
                    <a:pt x="222333" y="114458"/>
                  </a:moveTo>
                  <a:lnTo>
                    <a:pt x="132675" y="123887"/>
                  </a:lnTo>
                  <a:lnTo>
                    <a:pt x="158658" y="155577"/>
                  </a:lnTo>
                  <a:cubicBezTo>
                    <a:pt x="160398" y="157698"/>
                    <a:pt x="157581" y="160510"/>
                    <a:pt x="155464" y="158767"/>
                  </a:cubicBezTo>
                  <a:lnTo>
                    <a:pt x="123748" y="132665"/>
                  </a:lnTo>
                  <a:lnTo>
                    <a:pt x="114435" y="222336"/>
                  </a:lnTo>
                  <a:cubicBezTo>
                    <a:pt x="114155" y="225046"/>
                    <a:pt x="110207" y="225049"/>
                    <a:pt x="109922" y="222339"/>
                  </a:cubicBezTo>
                  <a:lnTo>
                    <a:pt x="100491" y="132665"/>
                  </a:lnTo>
                  <a:lnTo>
                    <a:pt x="68855" y="158701"/>
                  </a:lnTo>
                  <a:cubicBezTo>
                    <a:pt x="66738" y="160446"/>
                    <a:pt x="63920" y="157630"/>
                    <a:pt x="65661" y="155509"/>
                  </a:cubicBezTo>
                  <a:lnTo>
                    <a:pt x="91637" y="123887"/>
                  </a:lnTo>
                  <a:lnTo>
                    <a:pt x="2031" y="114458"/>
                  </a:lnTo>
                  <a:cubicBezTo>
                    <a:pt x="-679" y="114173"/>
                    <a:pt x="-676" y="110225"/>
                    <a:pt x="2034" y="109945"/>
                  </a:cubicBezTo>
                  <a:lnTo>
                    <a:pt x="91712" y="100630"/>
                  </a:lnTo>
                  <a:lnTo>
                    <a:pt x="65609" y="68815"/>
                  </a:lnTo>
                  <a:cubicBezTo>
                    <a:pt x="63869" y="66696"/>
                    <a:pt x="66685" y="63882"/>
                    <a:pt x="68805" y="65624"/>
                  </a:cubicBezTo>
                  <a:lnTo>
                    <a:pt x="100491" y="91703"/>
                  </a:lnTo>
                  <a:lnTo>
                    <a:pt x="109922" y="2031"/>
                  </a:lnTo>
                  <a:cubicBezTo>
                    <a:pt x="110207" y="-679"/>
                    <a:pt x="114155" y="-677"/>
                    <a:pt x="114435" y="2035"/>
                  </a:cubicBezTo>
                  <a:lnTo>
                    <a:pt x="123748" y="91703"/>
                  </a:lnTo>
                  <a:lnTo>
                    <a:pt x="155435" y="65719"/>
                  </a:lnTo>
                  <a:cubicBezTo>
                    <a:pt x="157558" y="63980"/>
                    <a:pt x="160369" y="66796"/>
                    <a:pt x="158628" y="68914"/>
                  </a:cubicBezTo>
                  <a:lnTo>
                    <a:pt x="132526" y="100630"/>
                  </a:lnTo>
                  <a:lnTo>
                    <a:pt x="222331" y="109945"/>
                  </a:lnTo>
                  <a:cubicBezTo>
                    <a:pt x="225041" y="110225"/>
                    <a:pt x="225043" y="114173"/>
                    <a:pt x="222333" y="114458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1E3200A-C76F-B8DA-4181-C67823C35696}"/>
                </a:ext>
              </a:extLst>
            </p:cNvPr>
            <p:cNvSpPr/>
            <p:nvPr/>
          </p:nvSpPr>
          <p:spPr>
            <a:xfrm>
              <a:off x="11232978" y="6494411"/>
              <a:ext cx="224364" cy="224370"/>
            </a:xfrm>
            <a:custGeom>
              <a:avLst/>
              <a:gdLst>
                <a:gd name="connsiteX0" fmla="*/ 222333 w 224364"/>
                <a:gd name="connsiteY0" fmla="*/ 114459 h 224370"/>
                <a:gd name="connsiteX1" fmla="*/ 132675 w 224364"/>
                <a:gd name="connsiteY1" fmla="*/ 123882 h 224370"/>
                <a:gd name="connsiteX2" fmla="*/ 158658 w 224364"/>
                <a:gd name="connsiteY2" fmla="*/ 155575 h 224370"/>
                <a:gd name="connsiteX3" fmla="*/ 155463 w 224364"/>
                <a:gd name="connsiteY3" fmla="*/ 158767 h 224370"/>
                <a:gd name="connsiteX4" fmla="*/ 123748 w 224364"/>
                <a:gd name="connsiteY4" fmla="*/ 132661 h 224370"/>
                <a:gd name="connsiteX5" fmla="*/ 114435 w 224364"/>
                <a:gd name="connsiteY5" fmla="*/ 222337 h 224370"/>
                <a:gd name="connsiteX6" fmla="*/ 109922 w 224364"/>
                <a:gd name="connsiteY6" fmla="*/ 222337 h 224370"/>
                <a:gd name="connsiteX7" fmla="*/ 100490 w 224364"/>
                <a:gd name="connsiteY7" fmla="*/ 132661 h 224370"/>
                <a:gd name="connsiteX8" fmla="*/ 68856 w 224364"/>
                <a:gd name="connsiteY8" fmla="*/ 158701 h 224370"/>
                <a:gd name="connsiteX9" fmla="*/ 65662 w 224364"/>
                <a:gd name="connsiteY9" fmla="*/ 155509 h 224370"/>
                <a:gd name="connsiteX10" fmla="*/ 91636 w 224364"/>
                <a:gd name="connsiteY10" fmla="*/ 123882 h 224370"/>
                <a:gd name="connsiteX11" fmla="*/ 2031 w 224364"/>
                <a:gd name="connsiteY11" fmla="*/ 114459 h 224370"/>
                <a:gd name="connsiteX12" fmla="*/ 2034 w 224364"/>
                <a:gd name="connsiteY12" fmla="*/ 109944 h 224370"/>
                <a:gd name="connsiteX13" fmla="*/ 91712 w 224364"/>
                <a:gd name="connsiteY13" fmla="*/ 100630 h 224370"/>
                <a:gd name="connsiteX14" fmla="*/ 65608 w 224364"/>
                <a:gd name="connsiteY14" fmla="*/ 68818 h 224370"/>
                <a:gd name="connsiteX15" fmla="*/ 68806 w 224364"/>
                <a:gd name="connsiteY15" fmla="*/ 65625 h 224370"/>
                <a:gd name="connsiteX16" fmla="*/ 100490 w 224364"/>
                <a:gd name="connsiteY16" fmla="*/ 91698 h 224370"/>
                <a:gd name="connsiteX17" fmla="*/ 109922 w 224364"/>
                <a:gd name="connsiteY17" fmla="*/ 2033 h 224370"/>
                <a:gd name="connsiteX18" fmla="*/ 114435 w 224364"/>
                <a:gd name="connsiteY18" fmla="*/ 2033 h 224370"/>
                <a:gd name="connsiteX19" fmla="*/ 123748 w 224364"/>
                <a:gd name="connsiteY19" fmla="*/ 91698 h 224370"/>
                <a:gd name="connsiteX20" fmla="*/ 155436 w 224364"/>
                <a:gd name="connsiteY20" fmla="*/ 65724 h 224370"/>
                <a:gd name="connsiteX21" fmla="*/ 158627 w 224364"/>
                <a:gd name="connsiteY21" fmla="*/ 68916 h 224370"/>
                <a:gd name="connsiteX22" fmla="*/ 132527 w 224364"/>
                <a:gd name="connsiteY22" fmla="*/ 100630 h 224370"/>
                <a:gd name="connsiteX23" fmla="*/ 222330 w 224364"/>
                <a:gd name="connsiteY23" fmla="*/ 109944 h 224370"/>
                <a:gd name="connsiteX24" fmla="*/ 222333 w 224364"/>
                <a:gd name="connsiteY24" fmla="*/ 114459 h 22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4" h="224370">
                  <a:moveTo>
                    <a:pt x="222333" y="114459"/>
                  </a:moveTo>
                  <a:lnTo>
                    <a:pt x="132675" y="123882"/>
                  </a:lnTo>
                  <a:lnTo>
                    <a:pt x="158658" y="155575"/>
                  </a:lnTo>
                  <a:cubicBezTo>
                    <a:pt x="160397" y="157695"/>
                    <a:pt x="157581" y="160516"/>
                    <a:pt x="155463" y="158767"/>
                  </a:cubicBezTo>
                  <a:lnTo>
                    <a:pt x="123748" y="132661"/>
                  </a:lnTo>
                  <a:lnTo>
                    <a:pt x="114435" y="222337"/>
                  </a:lnTo>
                  <a:cubicBezTo>
                    <a:pt x="114155" y="225048"/>
                    <a:pt x="110207" y="225048"/>
                    <a:pt x="109922" y="222337"/>
                  </a:cubicBezTo>
                  <a:lnTo>
                    <a:pt x="100490" y="132661"/>
                  </a:lnTo>
                  <a:lnTo>
                    <a:pt x="68856" y="158701"/>
                  </a:lnTo>
                  <a:cubicBezTo>
                    <a:pt x="66738" y="160450"/>
                    <a:pt x="63919" y="157630"/>
                    <a:pt x="65662" y="155509"/>
                  </a:cubicBezTo>
                  <a:lnTo>
                    <a:pt x="91636" y="123882"/>
                  </a:lnTo>
                  <a:lnTo>
                    <a:pt x="2031" y="114459"/>
                  </a:lnTo>
                  <a:cubicBezTo>
                    <a:pt x="-679" y="114175"/>
                    <a:pt x="-676" y="110228"/>
                    <a:pt x="2034" y="109944"/>
                  </a:cubicBezTo>
                  <a:lnTo>
                    <a:pt x="91712" y="100630"/>
                  </a:lnTo>
                  <a:lnTo>
                    <a:pt x="65608" y="68818"/>
                  </a:lnTo>
                  <a:cubicBezTo>
                    <a:pt x="63869" y="66697"/>
                    <a:pt x="66685" y="63887"/>
                    <a:pt x="68806" y="65625"/>
                  </a:cubicBezTo>
                  <a:lnTo>
                    <a:pt x="100490" y="91698"/>
                  </a:lnTo>
                  <a:lnTo>
                    <a:pt x="109922" y="2033"/>
                  </a:lnTo>
                  <a:cubicBezTo>
                    <a:pt x="110207" y="-678"/>
                    <a:pt x="114155" y="-678"/>
                    <a:pt x="114435" y="2033"/>
                  </a:cubicBezTo>
                  <a:lnTo>
                    <a:pt x="123748" y="91698"/>
                  </a:lnTo>
                  <a:lnTo>
                    <a:pt x="155436" y="65724"/>
                  </a:lnTo>
                  <a:cubicBezTo>
                    <a:pt x="157558" y="63975"/>
                    <a:pt x="160370" y="66795"/>
                    <a:pt x="158627" y="68916"/>
                  </a:cubicBezTo>
                  <a:lnTo>
                    <a:pt x="132527" y="100630"/>
                  </a:lnTo>
                  <a:lnTo>
                    <a:pt x="222330" y="109944"/>
                  </a:lnTo>
                  <a:cubicBezTo>
                    <a:pt x="225041" y="110228"/>
                    <a:pt x="225044" y="114175"/>
                    <a:pt x="222333" y="114459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4EBCC1-5077-2B15-00CD-0FE5DF61C0BC}"/>
                </a:ext>
              </a:extLst>
            </p:cNvPr>
            <p:cNvSpPr/>
            <p:nvPr/>
          </p:nvSpPr>
          <p:spPr>
            <a:xfrm>
              <a:off x="11034087" y="5738580"/>
              <a:ext cx="224365" cy="224369"/>
            </a:xfrm>
            <a:custGeom>
              <a:avLst/>
              <a:gdLst>
                <a:gd name="connsiteX0" fmla="*/ 222334 w 224365"/>
                <a:gd name="connsiteY0" fmla="*/ 114458 h 224369"/>
                <a:gd name="connsiteX1" fmla="*/ 132675 w 224365"/>
                <a:gd name="connsiteY1" fmla="*/ 123887 h 224369"/>
                <a:gd name="connsiteX2" fmla="*/ 158658 w 224365"/>
                <a:gd name="connsiteY2" fmla="*/ 155577 h 224369"/>
                <a:gd name="connsiteX3" fmla="*/ 155464 w 224365"/>
                <a:gd name="connsiteY3" fmla="*/ 158766 h 224369"/>
                <a:gd name="connsiteX4" fmla="*/ 123748 w 224365"/>
                <a:gd name="connsiteY4" fmla="*/ 132666 h 224369"/>
                <a:gd name="connsiteX5" fmla="*/ 114435 w 224365"/>
                <a:gd name="connsiteY5" fmla="*/ 222336 h 224369"/>
                <a:gd name="connsiteX6" fmla="*/ 109922 w 224365"/>
                <a:gd name="connsiteY6" fmla="*/ 222338 h 224369"/>
                <a:gd name="connsiteX7" fmla="*/ 100491 w 224365"/>
                <a:gd name="connsiteY7" fmla="*/ 132666 h 224369"/>
                <a:gd name="connsiteX8" fmla="*/ 68856 w 224365"/>
                <a:gd name="connsiteY8" fmla="*/ 158700 h 224369"/>
                <a:gd name="connsiteX9" fmla="*/ 65662 w 224365"/>
                <a:gd name="connsiteY9" fmla="*/ 155509 h 224369"/>
                <a:gd name="connsiteX10" fmla="*/ 91637 w 224365"/>
                <a:gd name="connsiteY10" fmla="*/ 123887 h 224369"/>
                <a:gd name="connsiteX11" fmla="*/ 2031 w 224365"/>
                <a:gd name="connsiteY11" fmla="*/ 114458 h 224369"/>
                <a:gd name="connsiteX12" fmla="*/ 2035 w 224365"/>
                <a:gd name="connsiteY12" fmla="*/ 109945 h 224369"/>
                <a:gd name="connsiteX13" fmla="*/ 91713 w 224365"/>
                <a:gd name="connsiteY13" fmla="*/ 100629 h 224369"/>
                <a:gd name="connsiteX14" fmla="*/ 65609 w 224365"/>
                <a:gd name="connsiteY14" fmla="*/ 68816 h 224369"/>
                <a:gd name="connsiteX15" fmla="*/ 68806 w 224365"/>
                <a:gd name="connsiteY15" fmla="*/ 65623 h 224369"/>
                <a:gd name="connsiteX16" fmla="*/ 100491 w 224365"/>
                <a:gd name="connsiteY16" fmla="*/ 91702 h 224369"/>
                <a:gd name="connsiteX17" fmla="*/ 109922 w 224365"/>
                <a:gd name="connsiteY17" fmla="*/ 2031 h 224369"/>
                <a:gd name="connsiteX18" fmla="*/ 114435 w 224365"/>
                <a:gd name="connsiteY18" fmla="*/ 2034 h 224369"/>
                <a:gd name="connsiteX19" fmla="*/ 123748 w 224365"/>
                <a:gd name="connsiteY19" fmla="*/ 91702 h 224369"/>
                <a:gd name="connsiteX20" fmla="*/ 155436 w 224365"/>
                <a:gd name="connsiteY20" fmla="*/ 65720 h 224369"/>
                <a:gd name="connsiteX21" fmla="*/ 158628 w 224365"/>
                <a:gd name="connsiteY21" fmla="*/ 68914 h 224369"/>
                <a:gd name="connsiteX22" fmla="*/ 132527 w 224365"/>
                <a:gd name="connsiteY22" fmla="*/ 100629 h 224369"/>
                <a:gd name="connsiteX23" fmla="*/ 222331 w 224365"/>
                <a:gd name="connsiteY23" fmla="*/ 109945 h 224369"/>
                <a:gd name="connsiteX24" fmla="*/ 222334 w 224365"/>
                <a:gd name="connsiteY24" fmla="*/ 114458 h 2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5" h="224369">
                  <a:moveTo>
                    <a:pt x="222334" y="114458"/>
                  </a:moveTo>
                  <a:lnTo>
                    <a:pt x="132675" y="123887"/>
                  </a:lnTo>
                  <a:lnTo>
                    <a:pt x="158658" y="155577"/>
                  </a:lnTo>
                  <a:cubicBezTo>
                    <a:pt x="160398" y="157698"/>
                    <a:pt x="157582" y="160511"/>
                    <a:pt x="155464" y="158766"/>
                  </a:cubicBezTo>
                  <a:lnTo>
                    <a:pt x="123748" y="132666"/>
                  </a:lnTo>
                  <a:lnTo>
                    <a:pt x="114435" y="222336"/>
                  </a:lnTo>
                  <a:cubicBezTo>
                    <a:pt x="114155" y="225046"/>
                    <a:pt x="110208" y="225048"/>
                    <a:pt x="109922" y="222338"/>
                  </a:cubicBezTo>
                  <a:lnTo>
                    <a:pt x="100491" y="132666"/>
                  </a:lnTo>
                  <a:lnTo>
                    <a:pt x="68856" y="158700"/>
                  </a:lnTo>
                  <a:cubicBezTo>
                    <a:pt x="66738" y="160445"/>
                    <a:pt x="63920" y="157629"/>
                    <a:pt x="65662" y="155509"/>
                  </a:cubicBezTo>
                  <a:lnTo>
                    <a:pt x="91637" y="123887"/>
                  </a:lnTo>
                  <a:lnTo>
                    <a:pt x="2031" y="114458"/>
                  </a:lnTo>
                  <a:cubicBezTo>
                    <a:pt x="-679" y="114173"/>
                    <a:pt x="-677" y="110225"/>
                    <a:pt x="2035" y="109945"/>
                  </a:cubicBezTo>
                  <a:lnTo>
                    <a:pt x="91713" y="100629"/>
                  </a:lnTo>
                  <a:lnTo>
                    <a:pt x="65609" y="68816"/>
                  </a:lnTo>
                  <a:cubicBezTo>
                    <a:pt x="63870" y="66696"/>
                    <a:pt x="66686" y="63882"/>
                    <a:pt x="68806" y="65623"/>
                  </a:cubicBezTo>
                  <a:lnTo>
                    <a:pt x="100491" y="91702"/>
                  </a:lnTo>
                  <a:lnTo>
                    <a:pt x="109922" y="2031"/>
                  </a:lnTo>
                  <a:cubicBezTo>
                    <a:pt x="110208" y="-679"/>
                    <a:pt x="114155" y="-676"/>
                    <a:pt x="114435" y="2034"/>
                  </a:cubicBezTo>
                  <a:lnTo>
                    <a:pt x="123748" y="91702"/>
                  </a:lnTo>
                  <a:lnTo>
                    <a:pt x="155436" y="65720"/>
                  </a:lnTo>
                  <a:cubicBezTo>
                    <a:pt x="157559" y="63980"/>
                    <a:pt x="160369" y="66796"/>
                    <a:pt x="158628" y="68914"/>
                  </a:cubicBezTo>
                  <a:lnTo>
                    <a:pt x="132527" y="100629"/>
                  </a:lnTo>
                  <a:lnTo>
                    <a:pt x="222331" y="109945"/>
                  </a:lnTo>
                  <a:cubicBezTo>
                    <a:pt x="225041" y="110225"/>
                    <a:pt x="225044" y="114173"/>
                    <a:pt x="222334" y="114458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CA6A6117-D479-073B-9A86-9AFE03D86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185987"/>
            <a:ext cx="7200900" cy="3447239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7D3816F-4D5A-7130-C96E-3DAF05203F8E}"/>
              </a:ext>
            </a:extLst>
          </p:cNvPr>
          <p:cNvSpPr/>
          <p:nvPr/>
        </p:nvSpPr>
        <p:spPr>
          <a:xfrm rot="16200000">
            <a:off x="2530993" y="40660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100 kg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6516614-C79A-79F5-2FF6-F8A55886464C}"/>
              </a:ext>
            </a:extLst>
          </p:cNvPr>
          <p:cNvSpPr/>
          <p:nvPr/>
        </p:nvSpPr>
        <p:spPr>
          <a:xfrm rot="16200000">
            <a:off x="3673994" y="41422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140 kg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3B6FC367-9F1B-E394-F4C9-B898973329E0}"/>
              </a:ext>
            </a:extLst>
          </p:cNvPr>
          <p:cNvSpPr/>
          <p:nvPr/>
        </p:nvSpPr>
        <p:spPr>
          <a:xfrm rot="16200000">
            <a:off x="4712218" y="25801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70 kg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2A3D1AB-E10C-E43C-4E87-880134EBC1DE}"/>
              </a:ext>
            </a:extLst>
          </p:cNvPr>
          <p:cNvSpPr/>
          <p:nvPr/>
        </p:nvSpPr>
        <p:spPr>
          <a:xfrm rot="16200000">
            <a:off x="5902845" y="2561076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120 kg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55FC5CDF-D6FD-CC00-0484-1D031804062F}"/>
              </a:ext>
            </a:extLst>
          </p:cNvPr>
          <p:cNvSpPr/>
          <p:nvPr/>
        </p:nvSpPr>
        <p:spPr>
          <a:xfrm rot="16200000">
            <a:off x="6922022" y="4551801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200 kg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D7D7553-9B59-CED5-8373-E5E55AC21590}"/>
              </a:ext>
            </a:extLst>
          </p:cNvPr>
          <p:cNvSpPr/>
          <p:nvPr/>
        </p:nvSpPr>
        <p:spPr>
          <a:xfrm>
            <a:off x="6379097" y="3408801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1 000 kg</a:t>
            </a:r>
          </a:p>
        </p:txBody>
      </p:sp>
      <p:pic>
        <p:nvPicPr>
          <p:cNvPr id="107" name="Picture 10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95359C5-3CFD-415A-88FA-46833B2B5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3638550"/>
            <a:ext cx="956422" cy="809783"/>
          </a:xfrm>
          <a:prstGeom prst="rect">
            <a:avLst/>
          </a:prstGeom>
        </p:spPr>
      </p:pic>
      <p:pic>
        <p:nvPicPr>
          <p:cNvPr id="108" name="Picture 10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8340FE2-1CEA-637F-BE1F-4AE0BCFE9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2847975"/>
            <a:ext cx="956422" cy="809783"/>
          </a:xfrm>
          <a:prstGeom prst="rect">
            <a:avLst/>
          </a:prstGeom>
        </p:spPr>
      </p:pic>
      <p:pic>
        <p:nvPicPr>
          <p:cNvPr id="110" name="Picture 10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E43A682-AC46-17F2-D4DD-E88612753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885950"/>
            <a:ext cx="956422" cy="809783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7763277" y="979715"/>
            <a:ext cx="2360437" cy="1306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282915" y="1416324"/>
            <a:ext cx="899755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971675" y="1885950"/>
            <a:ext cx="959802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200766" y="2247230"/>
            <a:ext cx="4712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5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9">
            <a:extLst>
              <a:ext uri="{FF2B5EF4-FFF2-40B4-BE49-F238E27FC236}">
                <a16:creationId xmlns:a16="http://schemas.microsoft.com/office/drawing/2014/main" id="{E2E55BED-B5A6-45B4-BF76-5300C6EDB8B5}"/>
              </a:ext>
            </a:extLst>
          </p:cNvPr>
          <p:cNvSpPr/>
          <p:nvPr/>
        </p:nvSpPr>
        <p:spPr>
          <a:xfrm>
            <a:off x="153472" y="198783"/>
            <a:ext cx="11544299" cy="620461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Picture 2">
            <a:extLst>
              <a:ext uri="{FF2B5EF4-FFF2-40B4-BE49-F238E27FC236}">
                <a16:creationId xmlns:a16="http://schemas.microsoft.com/office/drawing/2014/main" id="{0DA525B8-F3A5-D53B-8992-6D80B1492422}"/>
              </a:ext>
            </a:extLst>
          </p:cNvPr>
          <p:cNvGrpSpPr/>
          <p:nvPr/>
        </p:nvGrpSpPr>
        <p:grpSpPr>
          <a:xfrm>
            <a:off x="0" y="5279861"/>
            <a:ext cx="1692515" cy="1692516"/>
            <a:chOff x="414745" y="5003636"/>
            <a:chExt cx="1692515" cy="169251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B9116A-7404-4DB7-01A8-791117A908B1}"/>
                </a:ext>
              </a:extLst>
            </p:cNvPr>
            <p:cNvSpPr/>
            <p:nvPr/>
          </p:nvSpPr>
          <p:spPr>
            <a:xfrm>
              <a:off x="414745" y="5003636"/>
              <a:ext cx="1692515" cy="1692516"/>
            </a:xfrm>
            <a:custGeom>
              <a:avLst/>
              <a:gdLst>
                <a:gd name="connsiteX0" fmla="*/ 1692515 w 1692515"/>
                <a:gd name="connsiteY0" fmla="*/ 846193 h 1692516"/>
                <a:gd name="connsiteX1" fmla="*/ 846326 w 1692515"/>
                <a:gd name="connsiteY1" fmla="*/ 1692517 h 1692516"/>
                <a:gd name="connsiteX2" fmla="*/ 0 w 1692515"/>
                <a:gd name="connsiteY2" fmla="*/ 846193 h 1692516"/>
                <a:gd name="connsiteX3" fmla="*/ 846326 w 1692515"/>
                <a:gd name="connsiteY3" fmla="*/ 0 h 1692516"/>
                <a:gd name="connsiteX4" fmla="*/ 1692515 w 1692515"/>
                <a:gd name="connsiteY4" fmla="*/ 846193 h 169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515" h="1692516">
                  <a:moveTo>
                    <a:pt x="1692515" y="846193"/>
                  </a:moveTo>
                  <a:cubicBezTo>
                    <a:pt x="1692515" y="1313578"/>
                    <a:pt x="1313709" y="1692517"/>
                    <a:pt x="846326" y="1692517"/>
                  </a:cubicBezTo>
                  <a:cubicBezTo>
                    <a:pt x="378945" y="1692517"/>
                    <a:pt x="0" y="1313578"/>
                    <a:pt x="0" y="846193"/>
                  </a:cubicBezTo>
                  <a:cubicBezTo>
                    <a:pt x="0" y="378811"/>
                    <a:pt x="378945" y="0"/>
                    <a:pt x="846326" y="0"/>
                  </a:cubicBezTo>
                  <a:cubicBezTo>
                    <a:pt x="1313709" y="0"/>
                    <a:pt x="1692515" y="378811"/>
                    <a:pt x="1692515" y="846193"/>
                  </a:cubicBezTo>
                  <a:close/>
                </a:path>
              </a:pathLst>
            </a:custGeom>
            <a:solidFill>
              <a:srgbClr val="B730AA"/>
            </a:solidFill>
            <a:ln w="13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252ABB8-BE45-D472-73C3-B5A5ABC8E044}"/>
                </a:ext>
              </a:extLst>
            </p:cNvPr>
            <p:cNvSpPr/>
            <p:nvPr/>
          </p:nvSpPr>
          <p:spPr>
            <a:xfrm>
              <a:off x="610302" y="5199194"/>
              <a:ext cx="1301406" cy="1301406"/>
            </a:xfrm>
            <a:custGeom>
              <a:avLst/>
              <a:gdLst>
                <a:gd name="connsiteX0" fmla="*/ 1301407 w 1301406"/>
                <a:gd name="connsiteY0" fmla="*/ 650701 h 1301406"/>
                <a:gd name="connsiteX1" fmla="*/ 1301288 w 1301406"/>
                <a:gd name="connsiteY1" fmla="*/ 662522 h 1301406"/>
                <a:gd name="connsiteX2" fmla="*/ 650701 w 1301406"/>
                <a:gd name="connsiteY2" fmla="*/ 1301407 h 1301406"/>
                <a:gd name="connsiteX3" fmla="*/ 11713 w 1301406"/>
                <a:gd name="connsiteY3" fmla="*/ 773791 h 1301406"/>
                <a:gd name="connsiteX4" fmla="*/ 0 w 1301406"/>
                <a:gd name="connsiteY4" fmla="*/ 650701 h 1301406"/>
                <a:gd name="connsiteX5" fmla="*/ 650701 w 1301406"/>
                <a:gd name="connsiteY5" fmla="*/ 0 h 1301406"/>
                <a:gd name="connsiteX6" fmla="*/ 1301407 w 1301406"/>
                <a:gd name="connsiteY6" fmla="*/ 650701 h 130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406" h="1301406">
                  <a:moveTo>
                    <a:pt x="1301407" y="650701"/>
                  </a:moveTo>
                  <a:cubicBezTo>
                    <a:pt x="1301407" y="654604"/>
                    <a:pt x="1301407" y="658617"/>
                    <a:pt x="1301288" y="662522"/>
                  </a:cubicBezTo>
                  <a:cubicBezTo>
                    <a:pt x="1295007" y="1016612"/>
                    <a:pt x="1006201" y="1301407"/>
                    <a:pt x="650701" y="1301407"/>
                  </a:cubicBezTo>
                  <a:cubicBezTo>
                    <a:pt x="333377" y="1301407"/>
                    <a:pt x="69189" y="1074415"/>
                    <a:pt x="11713" y="773791"/>
                  </a:cubicBezTo>
                  <a:cubicBezTo>
                    <a:pt x="4012" y="733991"/>
                    <a:pt x="0" y="692779"/>
                    <a:pt x="0" y="650701"/>
                  </a:cubicBezTo>
                  <a:cubicBezTo>
                    <a:pt x="0" y="291405"/>
                    <a:pt x="291298" y="0"/>
                    <a:pt x="650701" y="0"/>
                  </a:cubicBezTo>
                  <a:cubicBezTo>
                    <a:pt x="1010104" y="0"/>
                    <a:pt x="1301407" y="291405"/>
                    <a:pt x="1301407" y="650701"/>
                  </a:cubicBezTo>
                  <a:close/>
                </a:path>
              </a:pathLst>
            </a:custGeom>
            <a:solidFill>
              <a:srgbClr val="A32391"/>
            </a:solidFill>
            <a:ln w="13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Picture 2">
              <a:extLst>
                <a:ext uri="{FF2B5EF4-FFF2-40B4-BE49-F238E27FC236}">
                  <a16:creationId xmlns:a16="http://schemas.microsoft.com/office/drawing/2014/main" id="{3A81F4ED-4118-7152-F041-BBA801688AAA}"/>
                </a:ext>
              </a:extLst>
            </p:cNvPr>
            <p:cNvGrpSpPr/>
            <p:nvPr/>
          </p:nvGrpSpPr>
          <p:grpSpPr>
            <a:xfrm>
              <a:off x="723506" y="5064357"/>
              <a:ext cx="1079405" cy="1479204"/>
              <a:chOff x="723506" y="5064357"/>
              <a:chExt cx="1079405" cy="1479204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FFFD141-2649-A948-6D44-3FF87F1312B4}"/>
                  </a:ext>
                </a:extLst>
              </p:cNvPr>
              <p:cNvSpPr/>
              <p:nvPr/>
            </p:nvSpPr>
            <p:spPr>
              <a:xfrm>
                <a:off x="1157035" y="5064357"/>
                <a:ext cx="212542" cy="218044"/>
              </a:xfrm>
              <a:custGeom>
                <a:avLst/>
                <a:gdLst>
                  <a:gd name="connsiteX0" fmla="*/ 105903 w 212542"/>
                  <a:gd name="connsiteY0" fmla="*/ 218045 h 218044"/>
                  <a:gd name="connsiteX1" fmla="*/ 0 w 212542"/>
                  <a:gd name="connsiteY1" fmla="*/ 92418 h 218044"/>
                  <a:gd name="connsiteX2" fmla="*/ 106215 w 212542"/>
                  <a:gd name="connsiteY2" fmla="*/ 0 h 218044"/>
                  <a:gd name="connsiteX3" fmla="*/ 106115 w 212542"/>
                  <a:gd name="connsiteY3" fmla="*/ 0 h 218044"/>
                  <a:gd name="connsiteX4" fmla="*/ 212543 w 212542"/>
                  <a:gd name="connsiteY4" fmla="*/ 92166 h 218044"/>
                  <a:gd name="connsiteX5" fmla="*/ 106427 w 212542"/>
                  <a:gd name="connsiteY5" fmla="*/ 218045 h 21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542" h="218044">
                    <a:moveTo>
                      <a:pt x="105903" y="218045"/>
                    </a:moveTo>
                    <a:lnTo>
                      <a:pt x="0" y="92418"/>
                    </a:lnTo>
                    <a:lnTo>
                      <a:pt x="106215" y="0"/>
                    </a:lnTo>
                    <a:lnTo>
                      <a:pt x="106115" y="0"/>
                    </a:lnTo>
                    <a:lnTo>
                      <a:pt x="212543" y="92166"/>
                    </a:lnTo>
                    <a:lnTo>
                      <a:pt x="106427" y="218045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2A1E635-16CD-C6D1-433A-8C27C2BA48C9}"/>
                  </a:ext>
                </a:extLst>
              </p:cNvPr>
              <p:cNvSpPr/>
              <p:nvPr/>
            </p:nvSpPr>
            <p:spPr>
              <a:xfrm>
                <a:off x="1263462" y="5156523"/>
                <a:ext cx="114047" cy="224571"/>
              </a:xfrm>
              <a:custGeom>
                <a:avLst/>
                <a:gdLst>
                  <a:gd name="connsiteX0" fmla="*/ 114048 w 114047"/>
                  <a:gd name="connsiteY0" fmla="*/ 224572 h 224571"/>
                  <a:gd name="connsiteX1" fmla="*/ 106115 w 114047"/>
                  <a:gd name="connsiteY1" fmla="*/ 0 h 224571"/>
                  <a:gd name="connsiteX2" fmla="*/ 0 w 114047"/>
                  <a:gd name="connsiteY2" fmla="*/ 125879 h 22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047" h="224571">
                    <a:moveTo>
                      <a:pt x="114048" y="224572"/>
                    </a:moveTo>
                    <a:lnTo>
                      <a:pt x="106115" y="0"/>
                    </a:lnTo>
                    <a:lnTo>
                      <a:pt x="0" y="125879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6A2C730-72D4-25E7-3DE8-F41238AE092F}"/>
                  </a:ext>
                </a:extLst>
              </p:cNvPr>
              <p:cNvSpPr/>
              <p:nvPr/>
            </p:nvSpPr>
            <p:spPr>
              <a:xfrm>
                <a:off x="1369578" y="5156523"/>
                <a:ext cx="153446" cy="224571"/>
              </a:xfrm>
              <a:custGeom>
                <a:avLst/>
                <a:gdLst>
                  <a:gd name="connsiteX0" fmla="*/ 7932 w 153446"/>
                  <a:gd name="connsiteY0" fmla="*/ 224572 h 224571"/>
                  <a:gd name="connsiteX1" fmla="*/ 153446 w 153446"/>
                  <a:gd name="connsiteY1" fmla="*/ 132881 h 224571"/>
                  <a:gd name="connsiteX2" fmla="*/ 0 w 153446"/>
                  <a:gd name="connsiteY2" fmla="*/ 0 h 22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446" h="224571">
                    <a:moveTo>
                      <a:pt x="7932" y="224572"/>
                    </a:moveTo>
                    <a:lnTo>
                      <a:pt x="153446" y="132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6902E26-F5D2-C93F-5E30-2E850D84B008}"/>
                  </a:ext>
                </a:extLst>
              </p:cNvPr>
              <p:cNvSpPr/>
              <p:nvPr/>
            </p:nvSpPr>
            <p:spPr>
              <a:xfrm>
                <a:off x="1409555" y="5289404"/>
                <a:ext cx="183142" cy="254006"/>
              </a:xfrm>
              <a:custGeom>
                <a:avLst/>
                <a:gdLst>
                  <a:gd name="connsiteX0" fmla="*/ 183142 w 183142"/>
                  <a:gd name="connsiteY0" fmla="*/ 254007 h 254006"/>
                  <a:gd name="connsiteX1" fmla="*/ 113469 w 183142"/>
                  <a:gd name="connsiteY1" fmla="*/ 0 h 254006"/>
                  <a:gd name="connsiteX2" fmla="*/ 0 w 183142"/>
                  <a:gd name="connsiteY2" fmla="*/ 208617 h 2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142" h="254006">
                    <a:moveTo>
                      <a:pt x="183142" y="254007"/>
                    </a:moveTo>
                    <a:lnTo>
                      <a:pt x="113469" y="0"/>
                    </a:lnTo>
                    <a:lnTo>
                      <a:pt x="0" y="208617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4D23E82-AF9F-04DA-D2B0-86B2FC0A3945}"/>
                  </a:ext>
                </a:extLst>
              </p:cNvPr>
              <p:cNvSpPr/>
              <p:nvPr/>
            </p:nvSpPr>
            <p:spPr>
              <a:xfrm>
                <a:off x="1377510" y="5289404"/>
                <a:ext cx="145514" cy="208617"/>
              </a:xfrm>
              <a:custGeom>
                <a:avLst/>
                <a:gdLst>
                  <a:gd name="connsiteX0" fmla="*/ 145514 w 145514"/>
                  <a:gd name="connsiteY0" fmla="*/ 0 h 208617"/>
                  <a:gd name="connsiteX1" fmla="*/ 32045 w 145514"/>
                  <a:gd name="connsiteY1" fmla="*/ 208617 h 208617"/>
                  <a:gd name="connsiteX2" fmla="*/ 0 w 145514"/>
                  <a:gd name="connsiteY2" fmla="*/ 91691 h 20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14" h="208617">
                    <a:moveTo>
                      <a:pt x="145514" y="0"/>
                    </a:moveTo>
                    <a:lnTo>
                      <a:pt x="32045" y="208617"/>
                    </a:lnTo>
                    <a:lnTo>
                      <a:pt x="0" y="91691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088727F-738C-65E9-877C-7FB72D19AA49}"/>
                  </a:ext>
                </a:extLst>
              </p:cNvPr>
              <p:cNvSpPr/>
              <p:nvPr/>
            </p:nvSpPr>
            <p:spPr>
              <a:xfrm>
                <a:off x="1409555" y="5498021"/>
                <a:ext cx="235196" cy="235167"/>
              </a:xfrm>
              <a:custGeom>
                <a:avLst/>
                <a:gdLst>
                  <a:gd name="connsiteX0" fmla="*/ 0 w 235196"/>
                  <a:gd name="connsiteY0" fmla="*/ 0 h 235167"/>
                  <a:gd name="connsiteX1" fmla="*/ 235196 w 235196"/>
                  <a:gd name="connsiteY1" fmla="*/ 235167 h 235167"/>
                  <a:gd name="connsiteX2" fmla="*/ 183142 w 235196"/>
                  <a:gd name="connsiteY2" fmla="*/ 45390 h 23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196" h="235167">
                    <a:moveTo>
                      <a:pt x="0" y="0"/>
                    </a:moveTo>
                    <a:lnTo>
                      <a:pt x="235196" y="235167"/>
                    </a:lnTo>
                    <a:lnTo>
                      <a:pt x="183142" y="45390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10E8D9-3E37-02FB-0D4D-6CB5D13E5B3A}"/>
                  </a:ext>
                </a:extLst>
              </p:cNvPr>
              <p:cNvSpPr/>
              <p:nvPr/>
            </p:nvSpPr>
            <p:spPr>
              <a:xfrm>
                <a:off x="1409555" y="5498021"/>
                <a:ext cx="235196" cy="361284"/>
              </a:xfrm>
              <a:custGeom>
                <a:avLst/>
                <a:gdLst>
                  <a:gd name="connsiteX0" fmla="*/ 235196 w 235196"/>
                  <a:gd name="connsiteY0" fmla="*/ 235167 h 361284"/>
                  <a:gd name="connsiteX1" fmla="*/ 0 w 235196"/>
                  <a:gd name="connsiteY1" fmla="*/ 0 h 361284"/>
                  <a:gd name="connsiteX2" fmla="*/ 99084 w 235196"/>
                  <a:gd name="connsiteY2" fmla="*/ 361285 h 36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196" h="361284">
                    <a:moveTo>
                      <a:pt x="235196" y="235167"/>
                    </a:moveTo>
                    <a:lnTo>
                      <a:pt x="0" y="0"/>
                    </a:lnTo>
                    <a:lnTo>
                      <a:pt x="99084" y="361285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4DF999-98FA-849A-C74F-4A5259DDAD56}"/>
                  </a:ext>
                </a:extLst>
              </p:cNvPr>
              <p:cNvSpPr/>
              <p:nvPr/>
            </p:nvSpPr>
            <p:spPr>
              <a:xfrm>
                <a:off x="1508639" y="5733188"/>
                <a:ext cx="136112" cy="531633"/>
              </a:xfrm>
              <a:custGeom>
                <a:avLst/>
                <a:gdLst>
                  <a:gd name="connsiteX0" fmla="*/ 136113 w 136112"/>
                  <a:gd name="connsiteY0" fmla="*/ 0 h 531633"/>
                  <a:gd name="connsiteX1" fmla="*/ 111182 w 136112"/>
                  <a:gd name="connsiteY1" fmla="*/ 531634 h 531633"/>
                  <a:gd name="connsiteX2" fmla="*/ 0 w 136112"/>
                  <a:gd name="connsiteY2" fmla="*/ 126117 h 53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12" h="531633">
                    <a:moveTo>
                      <a:pt x="136113" y="0"/>
                    </a:moveTo>
                    <a:lnTo>
                      <a:pt x="111182" y="531634"/>
                    </a:lnTo>
                    <a:lnTo>
                      <a:pt x="0" y="126117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A15684D-0110-36B3-5138-21B5A6A62CD1}"/>
                  </a:ext>
                </a:extLst>
              </p:cNvPr>
              <p:cNvSpPr/>
              <p:nvPr/>
            </p:nvSpPr>
            <p:spPr>
              <a:xfrm>
                <a:off x="1619821" y="5733188"/>
                <a:ext cx="183090" cy="576581"/>
              </a:xfrm>
              <a:custGeom>
                <a:avLst/>
                <a:gdLst>
                  <a:gd name="connsiteX0" fmla="*/ 183091 w 183090"/>
                  <a:gd name="connsiteY0" fmla="*/ 576582 h 576581"/>
                  <a:gd name="connsiteX1" fmla="*/ 0 w 183090"/>
                  <a:gd name="connsiteY1" fmla="*/ 531634 h 576581"/>
                  <a:gd name="connsiteX2" fmla="*/ 24930 w 183090"/>
                  <a:gd name="connsiteY2" fmla="*/ 0 h 57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90" h="576581">
                    <a:moveTo>
                      <a:pt x="183091" y="576582"/>
                    </a:moveTo>
                    <a:lnTo>
                      <a:pt x="0" y="531634"/>
                    </a:lnTo>
                    <a:lnTo>
                      <a:pt x="24930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8572EA4-0CED-C35D-EB2B-FD398595C481}"/>
                  </a:ext>
                </a:extLst>
              </p:cNvPr>
              <p:cNvSpPr/>
              <p:nvPr/>
            </p:nvSpPr>
            <p:spPr>
              <a:xfrm>
                <a:off x="1585334" y="6264821"/>
                <a:ext cx="217578" cy="278740"/>
              </a:xfrm>
              <a:custGeom>
                <a:avLst/>
                <a:gdLst>
                  <a:gd name="connsiteX0" fmla="*/ 34488 w 217578"/>
                  <a:gd name="connsiteY0" fmla="*/ 0 h 278740"/>
                  <a:gd name="connsiteX1" fmla="*/ 0 w 217578"/>
                  <a:gd name="connsiteY1" fmla="*/ 278740 h 278740"/>
                  <a:gd name="connsiteX2" fmla="*/ 217578 w 217578"/>
                  <a:gd name="connsiteY2" fmla="*/ 44948 h 27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578" h="278740">
                    <a:moveTo>
                      <a:pt x="34488" y="0"/>
                    </a:moveTo>
                    <a:lnTo>
                      <a:pt x="0" y="278740"/>
                    </a:lnTo>
                    <a:lnTo>
                      <a:pt x="217578" y="44948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EEE2E75-B67F-EE4A-AE4D-7A710C462AB9}"/>
                  </a:ext>
                </a:extLst>
              </p:cNvPr>
              <p:cNvSpPr/>
              <p:nvPr/>
            </p:nvSpPr>
            <p:spPr>
              <a:xfrm>
                <a:off x="1513702" y="6264821"/>
                <a:ext cx="106119" cy="278740"/>
              </a:xfrm>
              <a:custGeom>
                <a:avLst/>
                <a:gdLst>
                  <a:gd name="connsiteX0" fmla="*/ 0 w 106119"/>
                  <a:gd name="connsiteY0" fmla="*/ 114024 h 278740"/>
                  <a:gd name="connsiteX1" fmla="*/ 71632 w 106119"/>
                  <a:gd name="connsiteY1" fmla="*/ 278740 h 278740"/>
                  <a:gd name="connsiteX2" fmla="*/ 106119 w 106119"/>
                  <a:gd name="connsiteY2" fmla="*/ 0 h 27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119" h="278740">
                    <a:moveTo>
                      <a:pt x="0" y="114024"/>
                    </a:moveTo>
                    <a:lnTo>
                      <a:pt x="71632" y="278740"/>
                    </a:lnTo>
                    <a:lnTo>
                      <a:pt x="106119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42A84B4-FA57-E81B-96C4-DFE2FC511BFE}"/>
                  </a:ext>
                </a:extLst>
              </p:cNvPr>
              <p:cNvSpPr/>
              <p:nvPr/>
            </p:nvSpPr>
            <p:spPr>
              <a:xfrm>
                <a:off x="1013006" y="6378515"/>
                <a:ext cx="572327" cy="165046"/>
              </a:xfrm>
              <a:custGeom>
                <a:avLst/>
                <a:gdLst>
                  <a:gd name="connsiteX0" fmla="*/ 572328 w 572327"/>
                  <a:gd name="connsiteY0" fmla="*/ 165047 h 165046"/>
                  <a:gd name="connsiteX1" fmla="*/ 0 w 572327"/>
                  <a:gd name="connsiteY1" fmla="*/ 0 h 165046"/>
                  <a:gd name="connsiteX2" fmla="*/ 500696 w 572327"/>
                  <a:gd name="connsiteY2" fmla="*/ 331 h 165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2327" h="165046">
                    <a:moveTo>
                      <a:pt x="572328" y="165047"/>
                    </a:moveTo>
                    <a:lnTo>
                      <a:pt x="0" y="0"/>
                    </a:lnTo>
                    <a:lnTo>
                      <a:pt x="500696" y="331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AC92DFF-2276-6293-7726-224345316A54}"/>
                  </a:ext>
                </a:extLst>
              </p:cNvPr>
              <p:cNvSpPr/>
              <p:nvPr/>
            </p:nvSpPr>
            <p:spPr>
              <a:xfrm>
                <a:off x="941080" y="6378515"/>
                <a:ext cx="644253" cy="165046"/>
              </a:xfrm>
              <a:custGeom>
                <a:avLst/>
                <a:gdLst>
                  <a:gd name="connsiteX0" fmla="*/ 71925 w 644253"/>
                  <a:gd name="connsiteY0" fmla="*/ 0 h 165046"/>
                  <a:gd name="connsiteX1" fmla="*/ 0 w 644253"/>
                  <a:gd name="connsiteY1" fmla="*/ 165047 h 165046"/>
                  <a:gd name="connsiteX2" fmla="*/ 644253 w 644253"/>
                  <a:gd name="connsiteY2" fmla="*/ 165047 h 165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4253" h="165046">
                    <a:moveTo>
                      <a:pt x="71925" y="0"/>
                    </a:moveTo>
                    <a:lnTo>
                      <a:pt x="0" y="165047"/>
                    </a:lnTo>
                    <a:lnTo>
                      <a:pt x="644253" y="165047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FB1EF99-39E1-28BE-1E69-4C42BB8CE420}"/>
                  </a:ext>
                </a:extLst>
              </p:cNvPr>
              <p:cNvSpPr/>
              <p:nvPr/>
            </p:nvSpPr>
            <p:spPr>
              <a:xfrm>
                <a:off x="1148904" y="5156523"/>
                <a:ext cx="114047" cy="224571"/>
              </a:xfrm>
              <a:custGeom>
                <a:avLst/>
                <a:gdLst>
                  <a:gd name="connsiteX0" fmla="*/ 0 w 114047"/>
                  <a:gd name="connsiteY0" fmla="*/ 224572 h 224571"/>
                  <a:gd name="connsiteX1" fmla="*/ 7932 w 114047"/>
                  <a:gd name="connsiteY1" fmla="*/ 0 h 224571"/>
                  <a:gd name="connsiteX2" fmla="*/ 114048 w 114047"/>
                  <a:gd name="connsiteY2" fmla="*/ 125879 h 22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047" h="224571">
                    <a:moveTo>
                      <a:pt x="0" y="224572"/>
                    </a:moveTo>
                    <a:lnTo>
                      <a:pt x="7932" y="0"/>
                    </a:lnTo>
                    <a:lnTo>
                      <a:pt x="114048" y="125879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984E522-F1F6-6EA5-C8CA-8F278FFC6D1E}"/>
                  </a:ext>
                </a:extLst>
              </p:cNvPr>
              <p:cNvSpPr/>
              <p:nvPr/>
            </p:nvSpPr>
            <p:spPr>
              <a:xfrm>
                <a:off x="1003390" y="5156523"/>
                <a:ext cx="153446" cy="224571"/>
              </a:xfrm>
              <a:custGeom>
                <a:avLst/>
                <a:gdLst>
                  <a:gd name="connsiteX0" fmla="*/ 145514 w 153446"/>
                  <a:gd name="connsiteY0" fmla="*/ 224572 h 224571"/>
                  <a:gd name="connsiteX1" fmla="*/ 0 w 153446"/>
                  <a:gd name="connsiteY1" fmla="*/ 132881 h 224571"/>
                  <a:gd name="connsiteX2" fmla="*/ 153446 w 153446"/>
                  <a:gd name="connsiteY2" fmla="*/ 0 h 22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446" h="224571">
                    <a:moveTo>
                      <a:pt x="145514" y="224572"/>
                    </a:moveTo>
                    <a:lnTo>
                      <a:pt x="0" y="132881"/>
                    </a:lnTo>
                    <a:lnTo>
                      <a:pt x="153446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9489A93-5D37-32DB-4D36-82D1940F56E4}"/>
                  </a:ext>
                </a:extLst>
              </p:cNvPr>
              <p:cNvSpPr/>
              <p:nvPr/>
            </p:nvSpPr>
            <p:spPr>
              <a:xfrm>
                <a:off x="933717" y="5289404"/>
                <a:ext cx="183142" cy="254006"/>
              </a:xfrm>
              <a:custGeom>
                <a:avLst/>
                <a:gdLst>
                  <a:gd name="connsiteX0" fmla="*/ 0 w 183142"/>
                  <a:gd name="connsiteY0" fmla="*/ 254007 h 254006"/>
                  <a:gd name="connsiteX1" fmla="*/ 69673 w 183142"/>
                  <a:gd name="connsiteY1" fmla="*/ 0 h 254006"/>
                  <a:gd name="connsiteX2" fmla="*/ 183142 w 183142"/>
                  <a:gd name="connsiteY2" fmla="*/ 208617 h 2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142" h="254006">
                    <a:moveTo>
                      <a:pt x="0" y="254007"/>
                    </a:moveTo>
                    <a:lnTo>
                      <a:pt x="69673" y="0"/>
                    </a:lnTo>
                    <a:lnTo>
                      <a:pt x="183142" y="208617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E634EC3-27CD-6863-90D7-2868F472E1E7}"/>
                  </a:ext>
                </a:extLst>
              </p:cNvPr>
              <p:cNvSpPr/>
              <p:nvPr/>
            </p:nvSpPr>
            <p:spPr>
              <a:xfrm>
                <a:off x="1003390" y="5289404"/>
                <a:ext cx="145513" cy="208617"/>
              </a:xfrm>
              <a:custGeom>
                <a:avLst/>
                <a:gdLst>
                  <a:gd name="connsiteX0" fmla="*/ 0 w 145513"/>
                  <a:gd name="connsiteY0" fmla="*/ 0 h 208617"/>
                  <a:gd name="connsiteX1" fmla="*/ 113469 w 145513"/>
                  <a:gd name="connsiteY1" fmla="*/ 208617 h 208617"/>
                  <a:gd name="connsiteX2" fmla="*/ 145514 w 145513"/>
                  <a:gd name="connsiteY2" fmla="*/ 91691 h 20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13" h="208617">
                    <a:moveTo>
                      <a:pt x="0" y="0"/>
                    </a:moveTo>
                    <a:lnTo>
                      <a:pt x="113469" y="208617"/>
                    </a:lnTo>
                    <a:lnTo>
                      <a:pt x="145514" y="91691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0EFDCC7-9E69-68D0-1AC8-7322FCAB0344}"/>
                  </a:ext>
                </a:extLst>
              </p:cNvPr>
              <p:cNvSpPr/>
              <p:nvPr/>
            </p:nvSpPr>
            <p:spPr>
              <a:xfrm>
                <a:off x="881662" y="5498021"/>
                <a:ext cx="235196" cy="235167"/>
              </a:xfrm>
              <a:custGeom>
                <a:avLst/>
                <a:gdLst>
                  <a:gd name="connsiteX0" fmla="*/ 235196 w 235196"/>
                  <a:gd name="connsiteY0" fmla="*/ 0 h 235167"/>
                  <a:gd name="connsiteX1" fmla="*/ 0 w 235196"/>
                  <a:gd name="connsiteY1" fmla="*/ 235167 h 235167"/>
                  <a:gd name="connsiteX2" fmla="*/ 52054 w 235196"/>
                  <a:gd name="connsiteY2" fmla="*/ 45390 h 23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196" h="235167">
                    <a:moveTo>
                      <a:pt x="235196" y="0"/>
                    </a:moveTo>
                    <a:lnTo>
                      <a:pt x="0" y="235167"/>
                    </a:lnTo>
                    <a:lnTo>
                      <a:pt x="52054" y="45390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5F64766-5DD9-2E29-338B-BC609A6ECBA7}"/>
                  </a:ext>
                </a:extLst>
              </p:cNvPr>
              <p:cNvSpPr/>
              <p:nvPr/>
            </p:nvSpPr>
            <p:spPr>
              <a:xfrm>
                <a:off x="881662" y="5498021"/>
                <a:ext cx="235196" cy="361284"/>
              </a:xfrm>
              <a:custGeom>
                <a:avLst/>
                <a:gdLst>
                  <a:gd name="connsiteX0" fmla="*/ 0 w 235196"/>
                  <a:gd name="connsiteY0" fmla="*/ 235167 h 361284"/>
                  <a:gd name="connsiteX1" fmla="*/ 235196 w 235196"/>
                  <a:gd name="connsiteY1" fmla="*/ 0 h 361284"/>
                  <a:gd name="connsiteX2" fmla="*/ 136113 w 235196"/>
                  <a:gd name="connsiteY2" fmla="*/ 361285 h 36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196" h="361284">
                    <a:moveTo>
                      <a:pt x="0" y="235167"/>
                    </a:moveTo>
                    <a:lnTo>
                      <a:pt x="235196" y="0"/>
                    </a:lnTo>
                    <a:lnTo>
                      <a:pt x="136113" y="361285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E397712-D40F-BBD4-9DE1-C9F7FBD05214}"/>
                  </a:ext>
                </a:extLst>
              </p:cNvPr>
              <p:cNvSpPr/>
              <p:nvPr/>
            </p:nvSpPr>
            <p:spPr>
              <a:xfrm>
                <a:off x="881662" y="5733188"/>
                <a:ext cx="136112" cy="531633"/>
              </a:xfrm>
              <a:custGeom>
                <a:avLst/>
                <a:gdLst>
                  <a:gd name="connsiteX0" fmla="*/ 0 w 136112"/>
                  <a:gd name="connsiteY0" fmla="*/ 0 h 531633"/>
                  <a:gd name="connsiteX1" fmla="*/ 24930 w 136112"/>
                  <a:gd name="connsiteY1" fmla="*/ 531634 h 531633"/>
                  <a:gd name="connsiteX2" fmla="*/ 136113 w 136112"/>
                  <a:gd name="connsiteY2" fmla="*/ 126117 h 53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12" h="531633">
                    <a:moveTo>
                      <a:pt x="0" y="0"/>
                    </a:moveTo>
                    <a:lnTo>
                      <a:pt x="24930" y="531634"/>
                    </a:lnTo>
                    <a:lnTo>
                      <a:pt x="136113" y="126117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6D4E3A6-CE2F-1A8B-A8A3-318445172F59}"/>
                  </a:ext>
                </a:extLst>
              </p:cNvPr>
              <p:cNvSpPr/>
              <p:nvPr/>
            </p:nvSpPr>
            <p:spPr>
              <a:xfrm>
                <a:off x="723506" y="5733188"/>
                <a:ext cx="183086" cy="576581"/>
              </a:xfrm>
              <a:custGeom>
                <a:avLst/>
                <a:gdLst>
                  <a:gd name="connsiteX0" fmla="*/ 0 w 183086"/>
                  <a:gd name="connsiteY0" fmla="*/ 576582 h 576581"/>
                  <a:gd name="connsiteX1" fmla="*/ 183086 w 183086"/>
                  <a:gd name="connsiteY1" fmla="*/ 531634 h 576581"/>
                  <a:gd name="connsiteX2" fmla="*/ 158156 w 183086"/>
                  <a:gd name="connsiteY2" fmla="*/ 0 h 57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86" h="576581">
                    <a:moveTo>
                      <a:pt x="0" y="576582"/>
                    </a:moveTo>
                    <a:lnTo>
                      <a:pt x="183086" y="531634"/>
                    </a:lnTo>
                    <a:lnTo>
                      <a:pt x="158156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58F27CE-C4CA-58C1-92D3-C7639EDCA170}"/>
                  </a:ext>
                </a:extLst>
              </p:cNvPr>
              <p:cNvSpPr/>
              <p:nvPr/>
            </p:nvSpPr>
            <p:spPr>
              <a:xfrm>
                <a:off x="723506" y="6264821"/>
                <a:ext cx="217574" cy="278740"/>
              </a:xfrm>
              <a:custGeom>
                <a:avLst/>
                <a:gdLst>
                  <a:gd name="connsiteX0" fmla="*/ 183086 w 217574"/>
                  <a:gd name="connsiteY0" fmla="*/ 0 h 278740"/>
                  <a:gd name="connsiteX1" fmla="*/ 217574 w 217574"/>
                  <a:gd name="connsiteY1" fmla="*/ 278740 h 278740"/>
                  <a:gd name="connsiteX2" fmla="*/ 0 w 217574"/>
                  <a:gd name="connsiteY2" fmla="*/ 44948 h 27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574" h="278740">
                    <a:moveTo>
                      <a:pt x="183086" y="0"/>
                    </a:moveTo>
                    <a:lnTo>
                      <a:pt x="217574" y="278740"/>
                    </a:lnTo>
                    <a:lnTo>
                      <a:pt x="0" y="44948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7620135-1540-558A-74E5-DD7544E6411B}"/>
                  </a:ext>
                </a:extLst>
              </p:cNvPr>
              <p:cNvSpPr/>
              <p:nvPr/>
            </p:nvSpPr>
            <p:spPr>
              <a:xfrm>
                <a:off x="906593" y="6264821"/>
                <a:ext cx="106119" cy="278740"/>
              </a:xfrm>
              <a:custGeom>
                <a:avLst/>
                <a:gdLst>
                  <a:gd name="connsiteX0" fmla="*/ 106119 w 106119"/>
                  <a:gd name="connsiteY0" fmla="*/ 114024 h 278740"/>
                  <a:gd name="connsiteX1" fmla="*/ 34488 w 106119"/>
                  <a:gd name="connsiteY1" fmla="*/ 278740 h 278740"/>
                  <a:gd name="connsiteX2" fmla="*/ 0 w 106119"/>
                  <a:gd name="connsiteY2" fmla="*/ 0 h 27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119" h="278740">
                    <a:moveTo>
                      <a:pt x="106119" y="114024"/>
                    </a:moveTo>
                    <a:lnTo>
                      <a:pt x="34488" y="2787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E88D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FAE015D-9614-DE72-DB49-33EB9198C27C}"/>
                  </a:ext>
                </a:extLst>
              </p:cNvPr>
              <p:cNvSpPr/>
              <p:nvPr/>
            </p:nvSpPr>
            <p:spPr>
              <a:xfrm>
                <a:off x="906647" y="5282438"/>
                <a:ext cx="713133" cy="1096354"/>
              </a:xfrm>
              <a:custGeom>
                <a:avLst/>
                <a:gdLst>
                  <a:gd name="connsiteX0" fmla="*/ 713133 w 713133"/>
                  <a:gd name="connsiteY0" fmla="*/ 982379 h 1096354"/>
                  <a:gd name="connsiteX1" fmla="*/ 607005 w 713133"/>
                  <a:gd name="connsiteY1" fmla="*/ 1096354 h 1096354"/>
                  <a:gd name="connsiteX2" fmla="*/ 106381 w 713133"/>
                  <a:gd name="connsiteY2" fmla="*/ 1096103 h 1096354"/>
                  <a:gd name="connsiteX3" fmla="*/ 106127 w 713133"/>
                  <a:gd name="connsiteY3" fmla="*/ 1096354 h 1096354"/>
                  <a:gd name="connsiteX4" fmla="*/ 0 w 713133"/>
                  <a:gd name="connsiteY4" fmla="*/ 982379 h 1096354"/>
                  <a:gd name="connsiteX5" fmla="*/ 111067 w 713133"/>
                  <a:gd name="connsiteY5" fmla="*/ 576865 h 1096354"/>
                  <a:gd name="connsiteX6" fmla="*/ 210230 w 713133"/>
                  <a:gd name="connsiteY6" fmla="*/ 215548 h 1096354"/>
                  <a:gd name="connsiteX7" fmla="*/ 242270 w 713133"/>
                  <a:gd name="connsiteY7" fmla="*/ 98656 h 1096354"/>
                  <a:gd name="connsiteX8" fmla="*/ 356251 w 713133"/>
                  <a:gd name="connsiteY8" fmla="*/ 0 h 1096354"/>
                  <a:gd name="connsiteX9" fmla="*/ 356756 w 713133"/>
                  <a:gd name="connsiteY9" fmla="*/ 0 h 1096354"/>
                  <a:gd name="connsiteX10" fmla="*/ 470863 w 713133"/>
                  <a:gd name="connsiteY10" fmla="*/ 98656 h 1096354"/>
                  <a:gd name="connsiteX11" fmla="*/ 502904 w 713133"/>
                  <a:gd name="connsiteY11" fmla="*/ 215548 h 1096354"/>
                  <a:gd name="connsiteX12" fmla="*/ 601940 w 713133"/>
                  <a:gd name="connsiteY12" fmla="*/ 576865 h 109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3133" h="1096354">
                    <a:moveTo>
                      <a:pt x="713133" y="982379"/>
                    </a:moveTo>
                    <a:lnTo>
                      <a:pt x="607005" y="1096354"/>
                    </a:lnTo>
                    <a:lnTo>
                      <a:pt x="106381" y="1096103"/>
                    </a:lnTo>
                    <a:lnTo>
                      <a:pt x="106127" y="1096354"/>
                    </a:lnTo>
                    <a:lnTo>
                      <a:pt x="0" y="982379"/>
                    </a:lnTo>
                    <a:lnTo>
                      <a:pt x="111067" y="576865"/>
                    </a:lnTo>
                    <a:lnTo>
                      <a:pt x="210230" y="215548"/>
                    </a:lnTo>
                    <a:lnTo>
                      <a:pt x="242270" y="98656"/>
                    </a:lnTo>
                    <a:lnTo>
                      <a:pt x="356251" y="0"/>
                    </a:lnTo>
                    <a:lnTo>
                      <a:pt x="356756" y="0"/>
                    </a:lnTo>
                    <a:lnTo>
                      <a:pt x="470863" y="98656"/>
                    </a:lnTo>
                    <a:lnTo>
                      <a:pt x="502904" y="215548"/>
                    </a:lnTo>
                    <a:lnTo>
                      <a:pt x="601940" y="576865"/>
                    </a:lnTo>
                    <a:close/>
                  </a:path>
                </a:pathLst>
              </a:custGeom>
              <a:solidFill>
                <a:srgbClr val="35D175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CCD73AA-6D06-4AB6-B2E4-8187A1085D36}"/>
                  </a:ext>
                </a:extLst>
              </p:cNvPr>
              <p:cNvSpPr/>
              <p:nvPr/>
            </p:nvSpPr>
            <p:spPr>
              <a:xfrm>
                <a:off x="1262898" y="5282438"/>
                <a:ext cx="356882" cy="1096354"/>
              </a:xfrm>
              <a:custGeom>
                <a:avLst/>
                <a:gdLst>
                  <a:gd name="connsiteX0" fmla="*/ 356883 w 356882"/>
                  <a:gd name="connsiteY0" fmla="*/ 982379 h 1096354"/>
                  <a:gd name="connsiteX1" fmla="*/ 250754 w 356882"/>
                  <a:gd name="connsiteY1" fmla="*/ 1096354 h 1096354"/>
                  <a:gd name="connsiteX2" fmla="*/ 0 w 356882"/>
                  <a:gd name="connsiteY2" fmla="*/ 0 h 1096354"/>
                  <a:gd name="connsiteX3" fmla="*/ 114612 w 356882"/>
                  <a:gd name="connsiteY3" fmla="*/ 98656 h 109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882" h="1096354">
                    <a:moveTo>
                      <a:pt x="356883" y="982379"/>
                    </a:moveTo>
                    <a:lnTo>
                      <a:pt x="250754" y="1096354"/>
                    </a:lnTo>
                    <a:lnTo>
                      <a:pt x="0" y="0"/>
                    </a:lnTo>
                    <a:lnTo>
                      <a:pt x="114612" y="98656"/>
                    </a:lnTo>
                    <a:close/>
                  </a:path>
                </a:pathLst>
              </a:custGeom>
              <a:solidFill>
                <a:srgbClr val="40DD7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739D74E-3283-C934-1B86-0B455422C1A1}"/>
                  </a:ext>
                </a:extLst>
              </p:cNvPr>
              <p:cNvSpPr/>
              <p:nvPr/>
            </p:nvSpPr>
            <p:spPr>
              <a:xfrm>
                <a:off x="906647" y="5282438"/>
                <a:ext cx="356882" cy="1096354"/>
              </a:xfrm>
              <a:custGeom>
                <a:avLst/>
                <a:gdLst>
                  <a:gd name="connsiteX0" fmla="*/ 0 w 356882"/>
                  <a:gd name="connsiteY0" fmla="*/ 982379 h 1096354"/>
                  <a:gd name="connsiteX1" fmla="*/ 106127 w 356882"/>
                  <a:gd name="connsiteY1" fmla="*/ 1096354 h 1096354"/>
                  <a:gd name="connsiteX2" fmla="*/ 356883 w 356882"/>
                  <a:gd name="connsiteY2" fmla="*/ 0 h 1096354"/>
                  <a:gd name="connsiteX3" fmla="*/ 242270 w 356882"/>
                  <a:gd name="connsiteY3" fmla="*/ 98656 h 109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882" h="1096354">
                    <a:moveTo>
                      <a:pt x="0" y="982379"/>
                    </a:moveTo>
                    <a:lnTo>
                      <a:pt x="106127" y="1096354"/>
                    </a:lnTo>
                    <a:lnTo>
                      <a:pt x="356883" y="0"/>
                    </a:lnTo>
                    <a:lnTo>
                      <a:pt x="242270" y="98656"/>
                    </a:lnTo>
                    <a:close/>
                  </a:path>
                </a:pathLst>
              </a:custGeom>
              <a:solidFill>
                <a:srgbClr val="40DD7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" name="Picture 2">
              <a:extLst>
                <a:ext uri="{FF2B5EF4-FFF2-40B4-BE49-F238E27FC236}">
                  <a16:creationId xmlns:a16="http://schemas.microsoft.com/office/drawing/2014/main" id="{6DA3AFEA-67B3-B982-3972-E8870DF1668E}"/>
                </a:ext>
              </a:extLst>
            </p:cNvPr>
            <p:cNvGrpSpPr/>
            <p:nvPr/>
          </p:nvGrpSpPr>
          <p:grpSpPr>
            <a:xfrm>
              <a:off x="1341367" y="5465267"/>
              <a:ext cx="113193" cy="342705"/>
              <a:chOff x="1341367" y="5465267"/>
              <a:chExt cx="113193" cy="342705"/>
            </a:xfrm>
            <a:solidFill>
              <a:srgbClr val="FFFFFF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35E717C-1227-5FBA-D819-A031C95DA795}"/>
                  </a:ext>
                </a:extLst>
              </p:cNvPr>
              <p:cNvSpPr/>
              <p:nvPr/>
            </p:nvSpPr>
            <p:spPr>
              <a:xfrm>
                <a:off x="1364391" y="5549205"/>
                <a:ext cx="90169" cy="258767"/>
              </a:xfrm>
              <a:custGeom>
                <a:avLst/>
                <a:gdLst>
                  <a:gd name="connsiteX0" fmla="*/ 64193 w 90169"/>
                  <a:gd name="connsiteY0" fmla="*/ 249037 h 258767"/>
                  <a:gd name="connsiteX1" fmla="*/ 474 w 90169"/>
                  <a:gd name="connsiteY1" fmla="*/ 16729 h 258767"/>
                  <a:gd name="connsiteX2" fmla="*/ 9727 w 90169"/>
                  <a:gd name="connsiteY2" fmla="*/ 478 h 258767"/>
                  <a:gd name="connsiteX3" fmla="*/ 25978 w 90169"/>
                  <a:gd name="connsiteY3" fmla="*/ 9730 h 258767"/>
                  <a:gd name="connsiteX4" fmla="*/ 89696 w 90169"/>
                  <a:gd name="connsiteY4" fmla="*/ 242039 h 258767"/>
                  <a:gd name="connsiteX5" fmla="*/ 80444 w 90169"/>
                  <a:gd name="connsiteY5" fmla="*/ 258289 h 258767"/>
                  <a:gd name="connsiteX6" fmla="*/ 64193 w 90169"/>
                  <a:gd name="connsiteY6" fmla="*/ 249037 h 25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69" h="258767">
                    <a:moveTo>
                      <a:pt x="64193" y="249037"/>
                    </a:moveTo>
                    <a:lnTo>
                      <a:pt x="474" y="16729"/>
                    </a:lnTo>
                    <a:cubicBezTo>
                      <a:pt x="-1455" y="9685"/>
                      <a:pt x="2682" y="2409"/>
                      <a:pt x="9727" y="478"/>
                    </a:cubicBezTo>
                    <a:cubicBezTo>
                      <a:pt x="16822" y="-1465"/>
                      <a:pt x="24053" y="2693"/>
                      <a:pt x="25978" y="9730"/>
                    </a:cubicBezTo>
                    <a:lnTo>
                      <a:pt x="89696" y="242039"/>
                    </a:lnTo>
                    <a:cubicBezTo>
                      <a:pt x="91626" y="249084"/>
                      <a:pt x="87488" y="256359"/>
                      <a:pt x="80444" y="258289"/>
                    </a:cubicBezTo>
                    <a:cubicBezTo>
                      <a:pt x="73379" y="260236"/>
                      <a:pt x="66116" y="256056"/>
                      <a:pt x="64193" y="2490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8DC7BBB-B2CC-F048-68A7-A9F6B327FDC9}"/>
                  </a:ext>
                </a:extLst>
              </p:cNvPr>
              <p:cNvSpPr/>
              <p:nvPr/>
            </p:nvSpPr>
            <p:spPr>
              <a:xfrm>
                <a:off x="1341367" y="5465267"/>
                <a:ext cx="35097" cy="57959"/>
              </a:xfrm>
              <a:custGeom>
                <a:avLst/>
                <a:gdLst>
                  <a:gd name="connsiteX0" fmla="*/ 9119 w 35097"/>
                  <a:gd name="connsiteY0" fmla="*/ 48229 h 57959"/>
                  <a:gd name="connsiteX1" fmla="*/ 474 w 35097"/>
                  <a:gd name="connsiteY1" fmla="*/ 16733 h 57959"/>
                  <a:gd name="connsiteX2" fmla="*/ 9726 w 35097"/>
                  <a:gd name="connsiteY2" fmla="*/ 482 h 57959"/>
                  <a:gd name="connsiteX3" fmla="*/ 25977 w 35097"/>
                  <a:gd name="connsiteY3" fmla="*/ 9734 h 57959"/>
                  <a:gd name="connsiteX4" fmla="*/ 34623 w 35097"/>
                  <a:gd name="connsiteY4" fmla="*/ 41230 h 57959"/>
                  <a:gd name="connsiteX5" fmla="*/ 25370 w 35097"/>
                  <a:gd name="connsiteY5" fmla="*/ 57480 h 57959"/>
                  <a:gd name="connsiteX6" fmla="*/ 9119 w 35097"/>
                  <a:gd name="connsiteY6" fmla="*/ 48229 h 57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97" h="57959">
                    <a:moveTo>
                      <a:pt x="9119" y="48229"/>
                    </a:moveTo>
                    <a:lnTo>
                      <a:pt x="474" y="16733"/>
                    </a:lnTo>
                    <a:cubicBezTo>
                      <a:pt x="-1456" y="9689"/>
                      <a:pt x="2682" y="2413"/>
                      <a:pt x="9726" y="482"/>
                    </a:cubicBezTo>
                    <a:cubicBezTo>
                      <a:pt x="16765" y="-1473"/>
                      <a:pt x="24041" y="2697"/>
                      <a:pt x="25977" y="9734"/>
                    </a:cubicBezTo>
                    <a:lnTo>
                      <a:pt x="34623" y="41230"/>
                    </a:lnTo>
                    <a:cubicBezTo>
                      <a:pt x="36554" y="48273"/>
                      <a:pt x="32415" y="55550"/>
                      <a:pt x="25370" y="57480"/>
                    </a:cubicBezTo>
                    <a:cubicBezTo>
                      <a:pt x="18328" y="59427"/>
                      <a:pt x="11054" y="55259"/>
                      <a:pt x="9119" y="482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Picture 2">
              <a:extLst>
                <a:ext uri="{FF2B5EF4-FFF2-40B4-BE49-F238E27FC236}">
                  <a16:creationId xmlns:a16="http://schemas.microsoft.com/office/drawing/2014/main" id="{9FE2D7E1-53C4-4F07-7576-C64E5AC0906D}"/>
                </a:ext>
              </a:extLst>
            </p:cNvPr>
            <p:cNvGrpSpPr/>
            <p:nvPr/>
          </p:nvGrpSpPr>
          <p:grpSpPr>
            <a:xfrm>
              <a:off x="1071867" y="6320348"/>
              <a:ext cx="225380" cy="26445"/>
              <a:chOff x="1071867" y="6320348"/>
              <a:chExt cx="225380" cy="26445"/>
            </a:xfrm>
            <a:solidFill>
              <a:srgbClr val="FFFFFF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DC2ADB0-8608-EFCE-F12F-FDBA506EB655}"/>
                  </a:ext>
                </a:extLst>
              </p:cNvPr>
              <p:cNvSpPr/>
              <p:nvPr/>
            </p:nvSpPr>
            <p:spPr>
              <a:xfrm>
                <a:off x="1234840" y="6320348"/>
                <a:ext cx="62407" cy="26445"/>
              </a:xfrm>
              <a:custGeom>
                <a:avLst/>
                <a:gdLst>
                  <a:gd name="connsiteX0" fmla="*/ 49185 w 62407"/>
                  <a:gd name="connsiteY0" fmla="*/ 26446 h 26445"/>
                  <a:gd name="connsiteX1" fmla="*/ 13223 w 62407"/>
                  <a:gd name="connsiteY1" fmla="*/ 26446 h 26445"/>
                  <a:gd name="connsiteX2" fmla="*/ 0 w 62407"/>
                  <a:gd name="connsiteY2" fmla="*/ 13223 h 26445"/>
                  <a:gd name="connsiteX3" fmla="*/ 13223 w 62407"/>
                  <a:gd name="connsiteY3" fmla="*/ 0 h 26445"/>
                  <a:gd name="connsiteX4" fmla="*/ 49185 w 62407"/>
                  <a:gd name="connsiteY4" fmla="*/ 0 h 26445"/>
                  <a:gd name="connsiteX5" fmla="*/ 62407 w 62407"/>
                  <a:gd name="connsiteY5" fmla="*/ 13223 h 26445"/>
                  <a:gd name="connsiteX6" fmla="*/ 49185 w 62407"/>
                  <a:gd name="connsiteY6" fmla="*/ 26446 h 2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07" h="26445">
                    <a:moveTo>
                      <a:pt x="49185" y="26446"/>
                    </a:moveTo>
                    <a:lnTo>
                      <a:pt x="13223" y="26446"/>
                    </a:lnTo>
                    <a:cubicBezTo>
                      <a:pt x="5920" y="26446"/>
                      <a:pt x="0" y="20522"/>
                      <a:pt x="0" y="13223"/>
                    </a:cubicBezTo>
                    <a:cubicBezTo>
                      <a:pt x="0" y="5924"/>
                      <a:pt x="5920" y="0"/>
                      <a:pt x="13223" y="0"/>
                    </a:cubicBezTo>
                    <a:lnTo>
                      <a:pt x="49185" y="0"/>
                    </a:lnTo>
                    <a:cubicBezTo>
                      <a:pt x="56486" y="0"/>
                      <a:pt x="62407" y="5924"/>
                      <a:pt x="62407" y="13223"/>
                    </a:cubicBezTo>
                    <a:cubicBezTo>
                      <a:pt x="62407" y="20522"/>
                      <a:pt x="56486" y="26446"/>
                      <a:pt x="49185" y="26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D9E6068-3AC3-DDC9-60B4-6584248CB8A2}"/>
                  </a:ext>
                </a:extLst>
              </p:cNvPr>
              <p:cNvSpPr/>
              <p:nvPr/>
            </p:nvSpPr>
            <p:spPr>
              <a:xfrm>
                <a:off x="1071867" y="6320348"/>
                <a:ext cx="139833" cy="26445"/>
              </a:xfrm>
              <a:custGeom>
                <a:avLst/>
                <a:gdLst>
                  <a:gd name="connsiteX0" fmla="*/ 126611 w 139833"/>
                  <a:gd name="connsiteY0" fmla="*/ 26446 h 26445"/>
                  <a:gd name="connsiteX1" fmla="*/ 13223 w 139833"/>
                  <a:gd name="connsiteY1" fmla="*/ 26446 h 26445"/>
                  <a:gd name="connsiteX2" fmla="*/ 0 w 139833"/>
                  <a:gd name="connsiteY2" fmla="*/ 13223 h 26445"/>
                  <a:gd name="connsiteX3" fmla="*/ 13223 w 139833"/>
                  <a:gd name="connsiteY3" fmla="*/ 0 h 26445"/>
                  <a:gd name="connsiteX4" fmla="*/ 126611 w 139833"/>
                  <a:gd name="connsiteY4" fmla="*/ 0 h 26445"/>
                  <a:gd name="connsiteX5" fmla="*/ 139833 w 139833"/>
                  <a:gd name="connsiteY5" fmla="*/ 13223 h 26445"/>
                  <a:gd name="connsiteX6" fmla="*/ 126611 w 139833"/>
                  <a:gd name="connsiteY6" fmla="*/ 26446 h 2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33" h="26445">
                    <a:moveTo>
                      <a:pt x="126611" y="26446"/>
                    </a:moveTo>
                    <a:lnTo>
                      <a:pt x="13223" y="26446"/>
                    </a:lnTo>
                    <a:cubicBezTo>
                      <a:pt x="5920" y="26446"/>
                      <a:pt x="0" y="20522"/>
                      <a:pt x="0" y="13223"/>
                    </a:cubicBezTo>
                    <a:cubicBezTo>
                      <a:pt x="0" y="5924"/>
                      <a:pt x="5920" y="0"/>
                      <a:pt x="13223" y="0"/>
                    </a:cubicBezTo>
                    <a:lnTo>
                      <a:pt x="126611" y="0"/>
                    </a:lnTo>
                    <a:cubicBezTo>
                      <a:pt x="133912" y="0"/>
                      <a:pt x="139833" y="5924"/>
                      <a:pt x="139833" y="13223"/>
                    </a:cubicBezTo>
                    <a:cubicBezTo>
                      <a:pt x="139833" y="20522"/>
                      <a:pt x="133912" y="26446"/>
                      <a:pt x="126611" y="26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75ABB7-5ED0-BC65-C65A-CB3799C0C89A}"/>
                </a:ext>
              </a:extLst>
            </p:cNvPr>
            <p:cNvSpPr/>
            <p:nvPr/>
          </p:nvSpPr>
          <p:spPr>
            <a:xfrm>
              <a:off x="803444" y="5149385"/>
              <a:ext cx="919522" cy="1343440"/>
            </a:xfrm>
            <a:custGeom>
              <a:avLst/>
              <a:gdLst>
                <a:gd name="connsiteX0" fmla="*/ 159005 w 919522"/>
                <a:gd name="connsiteY0" fmla="*/ 1343440 h 1343440"/>
                <a:gd name="connsiteX1" fmla="*/ 0 w 919522"/>
                <a:gd name="connsiteY1" fmla="*/ 1172549 h 1343440"/>
                <a:gd name="connsiteX2" fmla="*/ 278677 w 919522"/>
                <a:gd name="connsiteY2" fmla="*/ 156706 h 1343440"/>
                <a:gd name="connsiteX3" fmla="*/ 338216 w 919522"/>
                <a:gd name="connsiteY3" fmla="*/ 105126 h 1343440"/>
                <a:gd name="connsiteX4" fmla="*/ 338400 w 919522"/>
                <a:gd name="connsiteY4" fmla="*/ 105310 h 1343440"/>
                <a:gd name="connsiteX5" fmla="*/ 419832 w 919522"/>
                <a:gd name="connsiteY5" fmla="*/ 34953 h 1343440"/>
                <a:gd name="connsiteX6" fmla="*/ 459983 w 919522"/>
                <a:gd name="connsiteY6" fmla="*/ 0 h 1343440"/>
                <a:gd name="connsiteX7" fmla="*/ 640839 w 919522"/>
                <a:gd name="connsiteY7" fmla="*/ 156706 h 1343440"/>
                <a:gd name="connsiteX8" fmla="*/ 764253 w 919522"/>
                <a:gd name="connsiteY8" fmla="*/ 606392 h 1343440"/>
                <a:gd name="connsiteX9" fmla="*/ 919522 w 919522"/>
                <a:gd name="connsiteY9" fmla="*/ 1172549 h 1343440"/>
                <a:gd name="connsiteX10" fmla="*/ 760511 w 919522"/>
                <a:gd name="connsiteY10" fmla="*/ 1343440 h 134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522" h="1343440">
                  <a:moveTo>
                    <a:pt x="159005" y="1343440"/>
                  </a:moveTo>
                  <a:lnTo>
                    <a:pt x="0" y="1172549"/>
                  </a:lnTo>
                  <a:lnTo>
                    <a:pt x="278677" y="156706"/>
                  </a:lnTo>
                  <a:lnTo>
                    <a:pt x="338216" y="105126"/>
                  </a:lnTo>
                  <a:lnTo>
                    <a:pt x="338400" y="105310"/>
                  </a:lnTo>
                  <a:lnTo>
                    <a:pt x="419832" y="34953"/>
                  </a:lnTo>
                  <a:lnTo>
                    <a:pt x="459983" y="0"/>
                  </a:lnTo>
                  <a:lnTo>
                    <a:pt x="640839" y="156706"/>
                  </a:lnTo>
                  <a:lnTo>
                    <a:pt x="764253" y="606392"/>
                  </a:lnTo>
                  <a:lnTo>
                    <a:pt x="919522" y="1172549"/>
                  </a:lnTo>
                  <a:lnTo>
                    <a:pt x="760511" y="1343440"/>
                  </a:lnTo>
                  <a:close/>
                </a:path>
              </a:pathLst>
            </a:custGeom>
            <a:solidFill>
              <a:srgbClr val="FFFFFF"/>
            </a:solidFill>
            <a:ln w="13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F61C86B-2D36-3EF5-9FAA-6EF7374CEC56}"/>
                </a:ext>
              </a:extLst>
            </p:cNvPr>
            <p:cNvSpPr/>
            <p:nvPr/>
          </p:nvSpPr>
          <p:spPr>
            <a:xfrm>
              <a:off x="1370962" y="5137339"/>
              <a:ext cx="304123" cy="304130"/>
            </a:xfrm>
            <a:custGeom>
              <a:avLst/>
              <a:gdLst>
                <a:gd name="connsiteX0" fmla="*/ 301371 w 304123"/>
                <a:gd name="connsiteY0" fmla="*/ 155146 h 304130"/>
                <a:gd name="connsiteX1" fmla="*/ 179839 w 304123"/>
                <a:gd name="connsiteY1" fmla="*/ 167927 h 304130"/>
                <a:gd name="connsiteX2" fmla="*/ 215059 w 304123"/>
                <a:gd name="connsiteY2" fmla="*/ 210883 h 304130"/>
                <a:gd name="connsiteX3" fmla="*/ 210729 w 304123"/>
                <a:gd name="connsiteY3" fmla="*/ 215206 h 304130"/>
                <a:gd name="connsiteX4" fmla="*/ 167739 w 304123"/>
                <a:gd name="connsiteY4" fmla="*/ 179826 h 304130"/>
                <a:gd name="connsiteX5" fmla="*/ 155115 w 304123"/>
                <a:gd name="connsiteY5" fmla="*/ 301374 h 304130"/>
                <a:gd name="connsiteX6" fmla="*/ 148998 w 304123"/>
                <a:gd name="connsiteY6" fmla="*/ 301378 h 304130"/>
                <a:gd name="connsiteX7" fmla="*/ 136214 w 304123"/>
                <a:gd name="connsiteY7" fmla="*/ 179826 h 304130"/>
                <a:gd name="connsiteX8" fmla="*/ 93333 w 304123"/>
                <a:gd name="connsiteY8" fmla="*/ 215117 h 304130"/>
                <a:gd name="connsiteX9" fmla="*/ 89004 w 304123"/>
                <a:gd name="connsiteY9" fmla="*/ 210790 h 304130"/>
                <a:gd name="connsiteX10" fmla="*/ 124212 w 304123"/>
                <a:gd name="connsiteY10" fmla="*/ 167927 h 304130"/>
                <a:gd name="connsiteX11" fmla="*/ 2753 w 304123"/>
                <a:gd name="connsiteY11" fmla="*/ 155146 h 304130"/>
                <a:gd name="connsiteX12" fmla="*/ 2757 w 304123"/>
                <a:gd name="connsiteY12" fmla="*/ 149029 h 304130"/>
                <a:gd name="connsiteX13" fmla="*/ 124315 w 304123"/>
                <a:gd name="connsiteY13" fmla="*/ 136403 h 304130"/>
                <a:gd name="connsiteX14" fmla="*/ 88931 w 304123"/>
                <a:gd name="connsiteY14" fmla="*/ 93279 h 304130"/>
                <a:gd name="connsiteX15" fmla="*/ 93266 w 304123"/>
                <a:gd name="connsiteY15" fmla="*/ 88953 h 304130"/>
                <a:gd name="connsiteX16" fmla="*/ 136214 w 304123"/>
                <a:gd name="connsiteY16" fmla="*/ 124301 h 304130"/>
                <a:gd name="connsiteX17" fmla="*/ 148998 w 304123"/>
                <a:gd name="connsiteY17" fmla="*/ 2753 h 304130"/>
                <a:gd name="connsiteX18" fmla="*/ 155115 w 304123"/>
                <a:gd name="connsiteY18" fmla="*/ 2757 h 304130"/>
                <a:gd name="connsiteX19" fmla="*/ 167739 w 304123"/>
                <a:gd name="connsiteY19" fmla="*/ 124301 h 304130"/>
                <a:gd name="connsiteX20" fmla="*/ 210692 w 304123"/>
                <a:gd name="connsiteY20" fmla="*/ 89082 h 304130"/>
                <a:gd name="connsiteX21" fmla="*/ 215018 w 304123"/>
                <a:gd name="connsiteY21" fmla="*/ 93411 h 304130"/>
                <a:gd name="connsiteX22" fmla="*/ 179638 w 304123"/>
                <a:gd name="connsiteY22" fmla="*/ 136403 h 304130"/>
                <a:gd name="connsiteX23" fmla="*/ 301367 w 304123"/>
                <a:gd name="connsiteY23" fmla="*/ 149029 h 304130"/>
                <a:gd name="connsiteX24" fmla="*/ 301371 w 304123"/>
                <a:gd name="connsiteY24" fmla="*/ 155146 h 304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123" h="304130">
                  <a:moveTo>
                    <a:pt x="301371" y="155146"/>
                  </a:moveTo>
                  <a:lnTo>
                    <a:pt x="179839" y="167927"/>
                  </a:lnTo>
                  <a:lnTo>
                    <a:pt x="215059" y="210883"/>
                  </a:lnTo>
                  <a:cubicBezTo>
                    <a:pt x="217417" y="213757"/>
                    <a:pt x="213599" y="217571"/>
                    <a:pt x="210729" y="215206"/>
                  </a:cubicBezTo>
                  <a:lnTo>
                    <a:pt x="167739" y="179826"/>
                  </a:lnTo>
                  <a:lnTo>
                    <a:pt x="155115" y="301374"/>
                  </a:lnTo>
                  <a:cubicBezTo>
                    <a:pt x="154736" y="305047"/>
                    <a:pt x="149384" y="305051"/>
                    <a:pt x="148998" y="301378"/>
                  </a:cubicBezTo>
                  <a:lnTo>
                    <a:pt x="136214" y="179826"/>
                  </a:lnTo>
                  <a:lnTo>
                    <a:pt x="93333" y="215117"/>
                  </a:lnTo>
                  <a:cubicBezTo>
                    <a:pt x="90462" y="217482"/>
                    <a:pt x="86642" y="213665"/>
                    <a:pt x="89004" y="210790"/>
                  </a:cubicBezTo>
                  <a:lnTo>
                    <a:pt x="124212" y="167927"/>
                  </a:lnTo>
                  <a:lnTo>
                    <a:pt x="2753" y="155146"/>
                  </a:lnTo>
                  <a:cubicBezTo>
                    <a:pt x="-920" y="154760"/>
                    <a:pt x="-916" y="149409"/>
                    <a:pt x="2757" y="149029"/>
                  </a:cubicBezTo>
                  <a:lnTo>
                    <a:pt x="124315" y="136403"/>
                  </a:lnTo>
                  <a:lnTo>
                    <a:pt x="88931" y="93279"/>
                  </a:lnTo>
                  <a:cubicBezTo>
                    <a:pt x="86573" y="90405"/>
                    <a:pt x="90391" y="86591"/>
                    <a:pt x="93266" y="88953"/>
                  </a:cubicBezTo>
                  <a:lnTo>
                    <a:pt x="136214" y="124301"/>
                  </a:lnTo>
                  <a:lnTo>
                    <a:pt x="148998" y="2753"/>
                  </a:lnTo>
                  <a:cubicBezTo>
                    <a:pt x="149384" y="-920"/>
                    <a:pt x="154736" y="-917"/>
                    <a:pt x="155115" y="2757"/>
                  </a:cubicBezTo>
                  <a:lnTo>
                    <a:pt x="167739" y="124301"/>
                  </a:lnTo>
                  <a:lnTo>
                    <a:pt x="210692" y="89082"/>
                  </a:lnTo>
                  <a:cubicBezTo>
                    <a:pt x="213569" y="86725"/>
                    <a:pt x="217378" y="90542"/>
                    <a:pt x="215018" y="93411"/>
                  </a:cubicBezTo>
                  <a:lnTo>
                    <a:pt x="179638" y="136403"/>
                  </a:lnTo>
                  <a:lnTo>
                    <a:pt x="301367" y="149029"/>
                  </a:lnTo>
                  <a:cubicBezTo>
                    <a:pt x="305040" y="149409"/>
                    <a:pt x="305044" y="154760"/>
                    <a:pt x="301371" y="155146"/>
                  </a:cubicBezTo>
                  <a:close/>
                </a:path>
              </a:pathLst>
            </a:custGeom>
            <a:solidFill>
              <a:srgbClr val="FFFFFF"/>
            </a:solidFill>
            <a:ln w="13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8B61D95-2F48-6AAC-D367-1FB0FAB3F3FB}"/>
                </a:ext>
              </a:extLst>
            </p:cNvPr>
            <p:cNvSpPr/>
            <p:nvPr/>
          </p:nvSpPr>
          <p:spPr>
            <a:xfrm>
              <a:off x="597430" y="6157711"/>
              <a:ext cx="304123" cy="304128"/>
            </a:xfrm>
            <a:custGeom>
              <a:avLst/>
              <a:gdLst>
                <a:gd name="connsiteX0" fmla="*/ 301371 w 304123"/>
                <a:gd name="connsiteY0" fmla="*/ 155140 h 304128"/>
                <a:gd name="connsiteX1" fmla="*/ 179839 w 304123"/>
                <a:gd name="connsiteY1" fmla="*/ 167926 h 304128"/>
                <a:gd name="connsiteX2" fmla="*/ 215059 w 304123"/>
                <a:gd name="connsiteY2" fmla="*/ 210887 h 304128"/>
                <a:gd name="connsiteX3" fmla="*/ 210729 w 304123"/>
                <a:gd name="connsiteY3" fmla="*/ 215211 h 304128"/>
                <a:gd name="connsiteX4" fmla="*/ 167739 w 304123"/>
                <a:gd name="connsiteY4" fmla="*/ 179826 h 304128"/>
                <a:gd name="connsiteX5" fmla="*/ 155115 w 304123"/>
                <a:gd name="connsiteY5" fmla="*/ 301370 h 304128"/>
                <a:gd name="connsiteX6" fmla="*/ 148998 w 304123"/>
                <a:gd name="connsiteY6" fmla="*/ 301383 h 304128"/>
                <a:gd name="connsiteX7" fmla="*/ 136214 w 304123"/>
                <a:gd name="connsiteY7" fmla="*/ 179826 h 304128"/>
                <a:gd name="connsiteX8" fmla="*/ 93333 w 304123"/>
                <a:gd name="connsiteY8" fmla="*/ 215118 h 304128"/>
                <a:gd name="connsiteX9" fmla="*/ 89004 w 304123"/>
                <a:gd name="connsiteY9" fmla="*/ 210794 h 304128"/>
                <a:gd name="connsiteX10" fmla="*/ 124212 w 304123"/>
                <a:gd name="connsiteY10" fmla="*/ 167926 h 304128"/>
                <a:gd name="connsiteX11" fmla="*/ 2753 w 304123"/>
                <a:gd name="connsiteY11" fmla="*/ 155140 h 304128"/>
                <a:gd name="connsiteX12" fmla="*/ 2757 w 304123"/>
                <a:gd name="connsiteY12" fmla="*/ 149031 h 304128"/>
                <a:gd name="connsiteX13" fmla="*/ 124315 w 304123"/>
                <a:gd name="connsiteY13" fmla="*/ 136403 h 304128"/>
                <a:gd name="connsiteX14" fmla="*/ 88931 w 304123"/>
                <a:gd name="connsiteY14" fmla="*/ 93278 h 304128"/>
                <a:gd name="connsiteX15" fmla="*/ 93266 w 304123"/>
                <a:gd name="connsiteY15" fmla="*/ 88952 h 304128"/>
                <a:gd name="connsiteX16" fmla="*/ 136214 w 304123"/>
                <a:gd name="connsiteY16" fmla="*/ 124304 h 304128"/>
                <a:gd name="connsiteX17" fmla="*/ 148998 w 304123"/>
                <a:gd name="connsiteY17" fmla="*/ 2754 h 304128"/>
                <a:gd name="connsiteX18" fmla="*/ 155115 w 304123"/>
                <a:gd name="connsiteY18" fmla="*/ 2756 h 304128"/>
                <a:gd name="connsiteX19" fmla="*/ 167739 w 304123"/>
                <a:gd name="connsiteY19" fmla="*/ 124304 h 304128"/>
                <a:gd name="connsiteX20" fmla="*/ 210692 w 304123"/>
                <a:gd name="connsiteY20" fmla="*/ 89082 h 304128"/>
                <a:gd name="connsiteX21" fmla="*/ 215018 w 304123"/>
                <a:gd name="connsiteY21" fmla="*/ 93412 h 304128"/>
                <a:gd name="connsiteX22" fmla="*/ 179638 w 304123"/>
                <a:gd name="connsiteY22" fmla="*/ 136403 h 304128"/>
                <a:gd name="connsiteX23" fmla="*/ 301367 w 304123"/>
                <a:gd name="connsiteY23" fmla="*/ 149031 h 304128"/>
                <a:gd name="connsiteX24" fmla="*/ 301371 w 304123"/>
                <a:gd name="connsiteY24" fmla="*/ 155140 h 30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123" h="304128">
                  <a:moveTo>
                    <a:pt x="301371" y="155140"/>
                  </a:moveTo>
                  <a:lnTo>
                    <a:pt x="179839" y="167926"/>
                  </a:lnTo>
                  <a:lnTo>
                    <a:pt x="215059" y="210887"/>
                  </a:lnTo>
                  <a:cubicBezTo>
                    <a:pt x="217417" y="213756"/>
                    <a:pt x="213599" y="217564"/>
                    <a:pt x="210729" y="215211"/>
                  </a:cubicBezTo>
                  <a:lnTo>
                    <a:pt x="167739" y="179826"/>
                  </a:lnTo>
                  <a:lnTo>
                    <a:pt x="155115" y="301370"/>
                  </a:lnTo>
                  <a:cubicBezTo>
                    <a:pt x="154736" y="305046"/>
                    <a:pt x="149384" y="305046"/>
                    <a:pt x="148998" y="301383"/>
                  </a:cubicBezTo>
                  <a:lnTo>
                    <a:pt x="136214" y="179826"/>
                  </a:lnTo>
                  <a:lnTo>
                    <a:pt x="93333" y="215118"/>
                  </a:lnTo>
                  <a:cubicBezTo>
                    <a:pt x="90462" y="217485"/>
                    <a:pt x="86642" y="213664"/>
                    <a:pt x="89004" y="210794"/>
                  </a:cubicBezTo>
                  <a:lnTo>
                    <a:pt x="124212" y="167926"/>
                  </a:lnTo>
                  <a:lnTo>
                    <a:pt x="2753" y="155140"/>
                  </a:lnTo>
                  <a:cubicBezTo>
                    <a:pt x="-920" y="154756"/>
                    <a:pt x="-916" y="149414"/>
                    <a:pt x="2757" y="149031"/>
                  </a:cubicBezTo>
                  <a:lnTo>
                    <a:pt x="124315" y="136403"/>
                  </a:lnTo>
                  <a:lnTo>
                    <a:pt x="88931" y="93278"/>
                  </a:lnTo>
                  <a:cubicBezTo>
                    <a:pt x="86573" y="90405"/>
                    <a:pt x="90391" y="86591"/>
                    <a:pt x="93266" y="88952"/>
                  </a:cubicBezTo>
                  <a:lnTo>
                    <a:pt x="136214" y="124304"/>
                  </a:lnTo>
                  <a:lnTo>
                    <a:pt x="148998" y="2754"/>
                  </a:lnTo>
                  <a:cubicBezTo>
                    <a:pt x="149384" y="-920"/>
                    <a:pt x="154736" y="-917"/>
                    <a:pt x="155115" y="2756"/>
                  </a:cubicBezTo>
                  <a:lnTo>
                    <a:pt x="167739" y="124304"/>
                  </a:lnTo>
                  <a:lnTo>
                    <a:pt x="210692" y="89082"/>
                  </a:lnTo>
                  <a:cubicBezTo>
                    <a:pt x="213569" y="86724"/>
                    <a:pt x="217378" y="90541"/>
                    <a:pt x="215018" y="93412"/>
                  </a:cubicBezTo>
                  <a:lnTo>
                    <a:pt x="179638" y="136403"/>
                  </a:lnTo>
                  <a:lnTo>
                    <a:pt x="301367" y="149031"/>
                  </a:lnTo>
                  <a:cubicBezTo>
                    <a:pt x="305040" y="149414"/>
                    <a:pt x="305044" y="154756"/>
                    <a:pt x="301371" y="155140"/>
                  </a:cubicBezTo>
                  <a:close/>
                </a:path>
              </a:pathLst>
            </a:custGeom>
            <a:solidFill>
              <a:srgbClr val="FFFFFF"/>
            </a:solidFill>
            <a:ln w="131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14C5D59A-5ACE-464B-BDDE-B3F48F190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58250" y="4954967"/>
            <a:ext cx="1771750" cy="177175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AC54C878-DD52-FA7D-0729-62A3F9880968}"/>
              </a:ext>
            </a:extLst>
          </p:cNvPr>
          <p:cNvGrpSpPr>
            <a:grpSpLocks/>
          </p:cNvGrpSpPr>
          <p:nvPr/>
        </p:nvGrpSpPr>
        <p:grpSpPr bwMode="auto">
          <a:xfrm>
            <a:off x="665922" y="547491"/>
            <a:ext cx="773038" cy="769441"/>
            <a:chOff x="491958" y="541017"/>
            <a:chExt cx="889028" cy="1079987"/>
          </a:xfrm>
        </p:grpSpPr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CBF7779B-4DC6-FBFA-7E0A-B07F7A9BE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EB383AF6-FF07-5770-BEC6-A4186C84E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889027" cy="10799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E7567E47-8681-DDDF-23F9-FA729082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218" y="340426"/>
            <a:ext cx="974488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ba người cần vượt qua sông bằng một chiếc thuyền nhỏ. Thuyền chỉ chở được tối </a:t>
            </a:r>
            <a:r>
              <a:rPr lang="en-US" altLang="vi-VN" sz="2800" noProof="0" dirty="0" smtClean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kumimoji="0" lang="vi-VN" alt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altLang="vi-VN" sz="2800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tạ. Biết cân nặng của từng người là 52 kg, 50 kg và 45 kg. Hỏi ba người đó cần làm như thế nào để vượt qua sông?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ABDAC-4229-A9FD-D9DE-4261509B5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2281237"/>
            <a:ext cx="3562350" cy="2061675"/>
          </a:xfrm>
          <a:prstGeom prst="rect">
            <a:avLst/>
          </a:prstGeom>
        </p:spPr>
      </p:pic>
      <p:sp>
        <p:nvSpPr>
          <p:cNvPr id="319" name="TextBox 318">
            <a:extLst>
              <a:ext uri="{FF2B5EF4-FFF2-40B4-BE49-F238E27FC236}">
                <a16:creationId xmlns:a16="http://schemas.microsoft.com/office/drawing/2014/main" id="{487B1941-C580-6B3F-78FE-1C1D1FF064B0}"/>
              </a:ext>
            </a:extLst>
          </p:cNvPr>
          <p:cNvSpPr txBox="1"/>
          <p:nvPr/>
        </p:nvSpPr>
        <p:spPr>
          <a:xfrm>
            <a:off x="428625" y="2647950"/>
            <a:ext cx="6448425" cy="188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3025D354-9BD3-F0A7-45E7-71EB3089B970}"/>
              </a:ext>
            </a:extLst>
          </p:cNvPr>
          <p:cNvCxnSpPr>
            <a:cxnSpLocks/>
          </p:cNvCxnSpPr>
          <p:nvPr/>
        </p:nvCxnSpPr>
        <p:spPr>
          <a:xfrm>
            <a:off x="1514475" y="12192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9A637D57-B3B4-B054-0E88-323643878180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991475" y="1238250"/>
            <a:ext cx="3095625" cy="10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6802651B-2951-915C-EB67-E4046492BD4E}"/>
              </a:ext>
            </a:extLst>
          </p:cNvPr>
          <p:cNvCxnSpPr>
            <a:cxnSpLocks/>
          </p:cNvCxnSpPr>
          <p:nvPr/>
        </p:nvCxnSpPr>
        <p:spPr>
          <a:xfrm>
            <a:off x="1457325" y="16383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009A6F21-EC95-4350-D600-925D280C289F}"/>
              </a:ext>
            </a:extLst>
          </p:cNvPr>
          <p:cNvCxnSpPr>
            <a:cxnSpLocks/>
          </p:cNvCxnSpPr>
          <p:nvPr/>
        </p:nvCxnSpPr>
        <p:spPr>
          <a:xfrm>
            <a:off x="2971800" y="165735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57E30218-BA0D-FD98-A536-F3667647CF13}"/>
              </a:ext>
            </a:extLst>
          </p:cNvPr>
          <p:cNvCxnSpPr>
            <a:cxnSpLocks/>
          </p:cNvCxnSpPr>
          <p:nvPr/>
        </p:nvCxnSpPr>
        <p:spPr>
          <a:xfrm>
            <a:off x="4152900" y="1628775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FC599F5-FC3D-1366-6363-5756FA201C9A}"/>
              </a:ext>
            </a:extLst>
          </p:cNvPr>
          <p:cNvCxnSpPr>
            <a:cxnSpLocks/>
          </p:cNvCxnSpPr>
          <p:nvPr/>
        </p:nvCxnSpPr>
        <p:spPr>
          <a:xfrm>
            <a:off x="5619750" y="1666875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E9C73415-D27B-8590-84DA-72545109F68F}"/>
              </a:ext>
            </a:extLst>
          </p:cNvPr>
          <p:cNvCxnSpPr>
            <a:cxnSpLocks/>
          </p:cNvCxnSpPr>
          <p:nvPr/>
        </p:nvCxnSpPr>
        <p:spPr>
          <a:xfrm>
            <a:off x="9791700" y="1638300"/>
            <a:ext cx="1181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2271FC49-EA78-9FF8-956E-BE4EB0934C1C}"/>
              </a:ext>
            </a:extLst>
          </p:cNvPr>
          <p:cNvCxnSpPr>
            <a:cxnSpLocks/>
          </p:cNvCxnSpPr>
          <p:nvPr/>
        </p:nvCxnSpPr>
        <p:spPr>
          <a:xfrm>
            <a:off x="1533525" y="2105025"/>
            <a:ext cx="459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48FB12F4-BD25-22EC-9286-BD2C5D6BB03B}"/>
              </a:ext>
            </a:extLst>
          </p:cNvPr>
          <p:cNvCxnSpPr>
            <a:cxnSpLocks/>
          </p:cNvCxnSpPr>
          <p:nvPr/>
        </p:nvCxnSpPr>
        <p:spPr>
          <a:xfrm>
            <a:off x="1952625" y="828675"/>
            <a:ext cx="4448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B3950C0A-2C9F-331E-00BC-674457F28DE7}"/>
              </a:ext>
            </a:extLst>
          </p:cNvPr>
          <p:cNvSpPr txBox="1"/>
          <p:nvPr/>
        </p:nvSpPr>
        <p:spPr>
          <a:xfrm>
            <a:off x="514350" y="2305050"/>
            <a:ext cx="6905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52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50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8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4" y="1"/>
            <a:ext cx="66675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07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28600"/>
            <a:ext cx="920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172200"/>
            <a:ext cx="920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152400"/>
            <a:ext cx="920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4" y="6324600"/>
            <a:ext cx="920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38" y="6172200"/>
            <a:ext cx="1825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an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1830388"/>
            <a:ext cx="482441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20894016">
            <a:off x="1194034" y="704200"/>
            <a:ext cx="7752085" cy="955517"/>
          </a:xfrm>
          <a:prstGeom prst="rect">
            <a:avLst/>
          </a:prstGeom>
          <a:solidFill>
            <a:schemeClr val="bg2"/>
          </a:solidFill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2606" y="4800600"/>
            <a:ext cx="9462976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Rung </a:t>
            </a:r>
            <a:r>
              <a:rPr lang="en-US" sz="5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chuông</a:t>
            </a: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vàng</a:t>
            </a:r>
            <a:r>
              <a:rPr lang="en-US" sz="5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074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vide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620963" y="1143000"/>
            <a:ext cx="77724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Tấn, </a:t>
            </a:r>
            <a:r>
              <a:rPr lang="en-US" altLang="en-US" sz="2800" b="1" smtClean="0">
                <a:solidFill>
                  <a:schemeClr val="bg1"/>
                </a:solidFill>
              </a:rPr>
              <a:t>tạ, </a:t>
            </a:r>
            <a:r>
              <a:rPr lang="en-US" altLang="en-US" sz="2800" b="1">
                <a:solidFill>
                  <a:schemeClr val="bg1"/>
                </a:solidFill>
              </a:rPr>
              <a:t>yến là các đơn vị dùng để làm gì?</a:t>
            </a: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884239" y="304801"/>
            <a:ext cx="422275" cy="623411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314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2000">
                <a:latin typeface=".VnTime" pitchFamily="34" charset="0"/>
                <a:cs typeface="Arial" charset="0"/>
              </a:endParaRPr>
            </a:p>
          </p:txBody>
        </p:sp>
        <p:sp>
          <p:nvSpPr>
            <p:cNvPr id="1333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739" y="-308314"/>
              <a:ext cx="74427" cy="716631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895600" y="2743200"/>
            <a:ext cx="65405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</a:rPr>
              <a:t>Đo khối lượng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938464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27162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0339" y="2789239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677988" y="29019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9" y="3929064"/>
            <a:ext cx="71278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803525" y="3746500"/>
            <a:ext cx="65405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</a:rPr>
              <a:t>  Đo độ dài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9" y="37068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08114" y="3779839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655763" y="38925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847975" y="4737100"/>
            <a:ext cx="6496050" cy="977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</a:rPr>
              <a:t>Đo diện tích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4" y="5181600"/>
            <a:ext cx="712787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495300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01" y="51054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706563" y="518160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524001" y="1447800"/>
            <a:ext cx="8096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Câu 1</a:t>
            </a:r>
          </a:p>
        </p:txBody>
      </p:sp>
      <p:pic>
        <p:nvPicPr>
          <p:cNvPr id="13332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69938"/>
            <a:ext cx="109728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WordArt 30"/>
          <p:cNvSpPr>
            <a:spLocks noChangeArrowheads="1" noChangeShapeType="1" noTextEdit="1"/>
          </p:cNvSpPr>
          <p:nvPr/>
        </p:nvSpPr>
        <p:spPr bwMode="auto">
          <a:xfrm>
            <a:off x="2647950" y="1270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sp>
        <p:nvSpPr>
          <p:cNvPr id="13334" name="Date Placeholder 1"/>
          <p:cNvSpPr>
            <a:spLocks noGrp="1"/>
          </p:cNvSpPr>
          <p:nvPr>
            <p:ph type="dt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  <p:pic>
        <p:nvPicPr>
          <p:cNvPr id="1333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" y="-228600"/>
            <a:ext cx="1984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55838" y="762000"/>
            <a:ext cx="9144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đơn vị được sắp xếp theo thứ tự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lớn đến bé là: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884239" y="0"/>
            <a:ext cx="3841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cs typeface="Arial" charset="0"/>
              </a:endParaRPr>
            </a:p>
          </p:txBody>
        </p:sp>
        <p:sp>
          <p:nvSpPr>
            <p:cNvPr id="1437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921001" y="2971800"/>
            <a:ext cx="582612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25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  <a:p>
            <a:pPr algn="ctr">
              <a:lnSpc>
                <a:spcPct val="25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Yến, tạ, tấn</a:t>
            </a:r>
            <a:endParaRPr lang="en-US" sz="2800" dirty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250000"/>
              </a:lnSpc>
              <a:defRPr/>
            </a:pP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en-US" sz="3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465514"/>
            <a:ext cx="712788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6" y="32115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8901" y="3284539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606550" y="33972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921001" y="4362450"/>
            <a:ext cx="5826125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Tấn, tạ, yến</a:t>
            </a:r>
            <a:endParaRPr lang="en-US" altLang="en-US" sz="3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757739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1" y="4441825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41439" y="45720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616075" y="464820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921001" y="5638801"/>
            <a:ext cx="5826125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Tạ, yến, tấn</a:t>
            </a:r>
            <a:endParaRPr lang="en-US" altLang="en-US" sz="3600" b="1" dirty="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953125"/>
            <a:ext cx="7112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5730875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41439" y="57912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616075" y="594360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677863" y="990600"/>
            <a:ext cx="1852612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135063" y="1357313"/>
            <a:ext cx="823912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4357" name="WordArt 30"/>
          <p:cNvSpPr>
            <a:spLocks noChangeArrowheads="1" noChangeShapeType="1" noTextEdit="1"/>
          </p:cNvSpPr>
          <p:nvPr/>
        </p:nvSpPr>
        <p:spPr bwMode="auto">
          <a:xfrm>
            <a:off x="2620963" y="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435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" y="-228600"/>
            <a:ext cx="1984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028238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936163" y="29718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343401"/>
            <a:ext cx="2103438" cy="1179513"/>
            <a:chOff x="4320" y="2928"/>
            <a:chExt cx="1104" cy="1104"/>
          </a:xfrm>
        </p:grpSpPr>
        <p:sp>
          <p:nvSpPr>
            <p:cNvPr id="1437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7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43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20726"/>
            <a:ext cx="109728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2638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55838" y="762000"/>
            <a:ext cx="9144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kg = .... tạ </a:t>
            </a: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cần điền vào chỗ chấm là: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884239" y="0"/>
            <a:ext cx="3841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cs typeface="Arial" charset="0"/>
              </a:endParaRPr>
            </a:p>
          </p:txBody>
        </p:sp>
        <p:sp>
          <p:nvSpPr>
            <p:cNvPr id="1539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921001" y="2971800"/>
            <a:ext cx="582612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25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1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en-US" sz="3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465514"/>
            <a:ext cx="712788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6" y="32115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8901" y="3284539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606550" y="33972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921001" y="4362450"/>
            <a:ext cx="5826125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</a:t>
            </a:r>
            <a:endParaRPr lang="en-US" altLang="en-US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757739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1" y="4441825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41439" y="45720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616075" y="464820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921001" y="5638801"/>
            <a:ext cx="5826125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100</a:t>
            </a:r>
            <a:endParaRPr lang="en-US" altLang="en-US" sz="3200" b="1" dirty="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953125"/>
            <a:ext cx="7112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5730875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41439" y="57912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616075" y="594360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677863" y="990600"/>
            <a:ext cx="1852612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135063" y="1357313"/>
            <a:ext cx="823912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2620963" y="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538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" y="-228600"/>
            <a:ext cx="1984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028238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936163" y="29718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936163" y="2895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343401"/>
            <a:ext cx="2103438" cy="1179513"/>
            <a:chOff x="4320" y="2928"/>
            <a:chExt cx="1104" cy="1104"/>
          </a:xfrm>
        </p:grpSpPr>
        <p:sp>
          <p:nvSpPr>
            <p:cNvPr id="1539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39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5394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20726"/>
            <a:ext cx="109728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6147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981200" y="838201"/>
            <a:ext cx="96012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yến = .... tấn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cần điền vào chỗ chấm là:</a:t>
            </a: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617539" y="14288"/>
            <a:ext cx="3841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cs typeface="Arial" charset="0"/>
              </a:endParaRPr>
            </a:p>
          </p:txBody>
        </p:sp>
        <p:sp>
          <p:nvSpPr>
            <p:cNvPr id="164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495551" y="3143250"/>
            <a:ext cx="728027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02000"/>
            <a:ext cx="712788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312420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30301" y="3152776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1377950" y="32654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530476" y="5486400"/>
            <a:ext cx="7223125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795964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55737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06489" y="43307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1354138" y="57594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474914" y="4343401"/>
            <a:ext cx="727868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508500"/>
            <a:ext cx="7112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28625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354138" y="44719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6402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1363"/>
            <a:ext cx="109728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11872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478964" y="4419600"/>
            <a:ext cx="2103437" cy="1752600"/>
            <a:chOff x="4320" y="2928"/>
            <a:chExt cx="1104" cy="1104"/>
          </a:xfrm>
        </p:grpSpPr>
        <p:sp>
          <p:nvSpPr>
            <p:cNvPr id="1641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334963" y="914400"/>
            <a:ext cx="182880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884239" y="1295400"/>
            <a:ext cx="9366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4</a:t>
            </a:r>
          </a:p>
        </p:txBody>
      </p:sp>
      <p:sp>
        <p:nvSpPr>
          <p:cNvPr id="16416" name="WordArt 30"/>
          <p:cNvSpPr>
            <a:spLocks noChangeArrowheads="1" noChangeShapeType="1" noTextEdit="1"/>
          </p:cNvSpPr>
          <p:nvPr/>
        </p:nvSpPr>
        <p:spPr bwMode="auto">
          <a:xfrm>
            <a:off x="2620963" y="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82628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981200" y="838201"/>
            <a:ext cx="96012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990kg + 10kg .....10 tạ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Dấu cần điền vào chỗ chấm là:</a:t>
            </a:r>
            <a:endParaRPr lang="vi-V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617539" y="14288"/>
            <a:ext cx="3841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cs typeface="Arial" charset="0"/>
              </a:endParaRPr>
            </a:p>
          </p:txBody>
        </p:sp>
        <p:sp>
          <p:nvSpPr>
            <p:cNvPr id="174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473326" y="3200400"/>
            <a:ext cx="728027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Dấu &gt;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02000"/>
            <a:ext cx="712788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312420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30301" y="3152776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1377950" y="32654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530476" y="5486400"/>
            <a:ext cx="7223125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Dấu =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795964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55737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06489" y="43307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1354138" y="57594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474914" y="4343401"/>
            <a:ext cx="727868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Dấu &lt;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508500"/>
            <a:ext cx="7112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28625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354138" y="44719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7426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1363"/>
            <a:ext cx="109728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11872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478964" y="4419600"/>
            <a:ext cx="2103437" cy="1752600"/>
            <a:chOff x="4320" y="2928"/>
            <a:chExt cx="1104" cy="1104"/>
          </a:xfrm>
        </p:grpSpPr>
        <p:sp>
          <p:nvSpPr>
            <p:cNvPr id="1744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4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334963" y="914400"/>
            <a:ext cx="182880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884239" y="1295400"/>
            <a:ext cx="9366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5</a:t>
            </a:r>
          </a:p>
        </p:txBody>
      </p:sp>
      <p:sp>
        <p:nvSpPr>
          <p:cNvPr id="17440" name="WordArt 30"/>
          <p:cNvSpPr>
            <a:spLocks noChangeArrowheads="1" noChangeShapeType="1" noTextEdit="1"/>
          </p:cNvSpPr>
          <p:nvPr/>
        </p:nvSpPr>
        <p:spPr bwMode="auto">
          <a:xfrm>
            <a:off x="2620963" y="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809897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981200" y="838201"/>
            <a:ext cx="96012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yến = .... tấn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cần điền vào chỗ chấm là:</a:t>
            </a: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617539" y="14288"/>
            <a:ext cx="3841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cs typeface="Arial" charset="0"/>
              </a:endParaRPr>
            </a:p>
          </p:txBody>
        </p:sp>
        <p:sp>
          <p:nvSpPr>
            <p:cNvPr id="164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495551" y="3143250"/>
            <a:ext cx="728027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02000"/>
            <a:ext cx="712788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312420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30301" y="3152776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1377950" y="32654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530476" y="5486400"/>
            <a:ext cx="7223125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795964"/>
            <a:ext cx="7112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5573714"/>
            <a:ext cx="18002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06489" y="4330701"/>
            <a:ext cx="9810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1354138" y="5759450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474914" y="4343401"/>
            <a:ext cx="727868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508500"/>
            <a:ext cx="7112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286250"/>
            <a:ext cx="18002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354138" y="4471988"/>
            <a:ext cx="552450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6402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1363"/>
            <a:ext cx="109728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210800" y="36576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11872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302875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210800" y="3581400"/>
            <a:ext cx="8001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478964" y="4419600"/>
            <a:ext cx="2103437" cy="1752600"/>
            <a:chOff x="4320" y="2928"/>
            <a:chExt cx="1104" cy="1104"/>
          </a:xfrm>
        </p:grpSpPr>
        <p:sp>
          <p:nvSpPr>
            <p:cNvPr id="1641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334963" y="914400"/>
            <a:ext cx="182880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884239" y="1295400"/>
            <a:ext cx="9366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4</a:t>
            </a:r>
          </a:p>
        </p:txBody>
      </p:sp>
      <p:sp>
        <p:nvSpPr>
          <p:cNvPr id="16416" name="WordArt 30"/>
          <p:cNvSpPr>
            <a:spLocks noChangeArrowheads="1" noChangeShapeType="1" noTextEdit="1"/>
          </p:cNvSpPr>
          <p:nvPr/>
        </p:nvSpPr>
        <p:spPr bwMode="auto">
          <a:xfrm>
            <a:off x="2620963" y="0"/>
            <a:ext cx="71691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4108602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1: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tấn = …?...kg?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2344163" y="2643079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7056783" y="2658321"/>
            <a:ext cx="3505200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2377521" y="4558368"/>
            <a:ext cx="3505200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DE27199-CA65-4B26-BAB7-5937D17F4295}"/>
              </a:ext>
            </a:extLst>
          </p:cNvPr>
          <p:cNvSpPr/>
          <p:nvPr/>
        </p:nvSpPr>
        <p:spPr>
          <a:xfrm>
            <a:off x="7086600" y="4558368"/>
            <a:ext cx="3505200" cy="794682"/>
          </a:xfrm>
          <a:prstGeom prst="roundRect">
            <a:avLst/>
          </a:prstGeom>
          <a:solidFill>
            <a:srgbClr val="FF9966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0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690772" y="2378130"/>
            <a:ext cx="1210258" cy="1187340"/>
            <a:chOff x="6897400" y="3081200"/>
            <a:chExt cx="653225" cy="702100"/>
          </a:xfrm>
        </p:grpSpPr>
        <p:sp>
          <p:nvSpPr>
            <p:cNvPr id="11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1781328" y="4249753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6725688" y="2286000"/>
            <a:ext cx="1016801" cy="129935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2" name="Google Shape;6379;p63">
            <a:extLst>
              <a:ext uri="{FF2B5EF4-FFF2-40B4-BE49-F238E27FC236}">
                <a16:creationId xmlns:a16="http://schemas.microsoft.com/office/drawing/2014/main" id="{3FB09D38-D1F0-47EF-A5EE-2A3E33B73B1D}"/>
              </a:ext>
            </a:extLst>
          </p:cNvPr>
          <p:cNvGrpSpPr/>
          <p:nvPr/>
        </p:nvGrpSpPr>
        <p:grpSpPr>
          <a:xfrm>
            <a:off x="6898086" y="4263200"/>
            <a:ext cx="1139105" cy="1200658"/>
            <a:chOff x="5948938" y="3901450"/>
            <a:chExt cx="707675" cy="702050"/>
          </a:xfrm>
        </p:grpSpPr>
        <p:sp>
          <p:nvSpPr>
            <p:cNvPr id="53" name="Google Shape;6380;p63">
              <a:extLst>
                <a:ext uri="{FF2B5EF4-FFF2-40B4-BE49-F238E27FC236}">
                  <a16:creationId xmlns:a16="http://schemas.microsoft.com/office/drawing/2014/main" id="{4FB94ECC-6AF8-433A-8A6E-610E9D5CF063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6381;p63">
              <a:extLst>
                <a:ext uri="{FF2B5EF4-FFF2-40B4-BE49-F238E27FC236}">
                  <a16:creationId xmlns:a16="http://schemas.microsoft.com/office/drawing/2014/main" id="{7C65E35E-DBC6-495C-8D09-FCA2192D2E85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6382;p63">
              <a:extLst>
                <a:ext uri="{FF2B5EF4-FFF2-40B4-BE49-F238E27FC236}">
                  <a16:creationId xmlns:a16="http://schemas.microsoft.com/office/drawing/2014/main" id="{F42F1B92-150F-4A95-A0E5-D8327DED9D6D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6383;p63">
              <a:extLst>
                <a:ext uri="{FF2B5EF4-FFF2-40B4-BE49-F238E27FC236}">
                  <a16:creationId xmlns:a16="http://schemas.microsoft.com/office/drawing/2014/main" id="{FED9C850-71C8-4B34-830A-FCC7BAF3A1E2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6384;p63">
              <a:extLst>
                <a:ext uri="{FF2B5EF4-FFF2-40B4-BE49-F238E27FC236}">
                  <a16:creationId xmlns:a16="http://schemas.microsoft.com/office/drawing/2014/main" id="{CD0D5472-5094-4822-AE56-4B46D4C748F6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6385;p63">
              <a:extLst>
                <a:ext uri="{FF2B5EF4-FFF2-40B4-BE49-F238E27FC236}">
                  <a16:creationId xmlns:a16="http://schemas.microsoft.com/office/drawing/2014/main" id="{16730E17-CD04-40FA-A8C1-BA2A2EB13596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6386;p63">
              <a:extLst>
                <a:ext uri="{FF2B5EF4-FFF2-40B4-BE49-F238E27FC236}">
                  <a16:creationId xmlns:a16="http://schemas.microsoft.com/office/drawing/2014/main" id="{EE7D6F83-1D0B-4FAE-9182-E3C436DB7656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387;p63">
              <a:extLst>
                <a:ext uri="{FF2B5EF4-FFF2-40B4-BE49-F238E27FC236}">
                  <a16:creationId xmlns:a16="http://schemas.microsoft.com/office/drawing/2014/main" id="{383C7633-5DB8-4C2C-883C-3DA37BC35878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388;p63">
              <a:extLst>
                <a:ext uri="{FF2B5EF4-FFF2-40B4-BE49-F238E27FC236}">
                  <a16:creationId xmlns:a16="http://schemas.microsoft.com/office/drawing/2014/main" id="{C949B2F5-D780-480E-B6AF-1E540E5D9117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389;p63">
              <a:extLst>
                <a:ext uri="{FF2B5EF4-FFF2-40B4-BE49-F238E27FC236}">
                  <a16:creationId xmlns:a16="http://schemas.microsoft.com/office/drawing/2014/main" id="{4717C8DF-BFA0-4FBA-817C-7372ED6BB6F8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390;p63">
              <a:extLst>
                <a:ext uri="{FF2B5EF4-FFF2-40B4-BE49-F238E27FC236}">
                  <a16:creationId xmlns:a16="http://schemas.microsoft.com/office/drawing/2014/main" id="{69898B90-AB80-437F-94AA-18FD6497BE6F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391;p63">
              <a:extLst>
                <a:ext uri="{FF2B5EF4-FFF2-40B4-BE49-F238E27FC236}">
                  <a16:creationId xmlns:a16="http://schemas.microsoft.com/office/drawing/2014/main" id="{BFB451E6-FFE1-4E9D-A0DC-72891D1AA9A8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6392;p63">
              <a:extLst>
                <a:ext uri="{FF2B5EF4-FFF2-40B4-BE49-F238E27FC236}">
                  <a16:creationId xmlns:a16="http://schemas.microsoft.com/office/drawing/2014/main" id="{7A986284-B06A-49B0-BE63-EFA322AC08E5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/>
          <p:nvPr/>
        </p:nvSpPr>
        <p:spPr>
          <a:xfrm>
            <a:off x="317567" y="5420988"/>
            <a:ext cx="1434024" cy="1434024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1" name="Google Shape;281;p37"/>
          <p:cNvSpPr/>
          <p:nvPr/>
        </p:nvSpPr>
        <p:spPr>
          <a:xfrm>
            <a:off x="10514984" y="2988"/>
            <a:ext cx="1434024" cy="1434024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Google Shape;252;p35">
            <a:extLst>
              <a:ext uri="{FF2B5EF4-FFF2-40B4-BE49-F238E27FC236}">
                <a16:creationId xmlns:a16="http://schemas.microsoft.com/office/drawing/2014/main" id="{9BFE939C-077B-48C7-936A-B3EA02278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 7 000 kg = …?...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tấn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A52C0602-4FE2-4E17-A175-6179F4D86492}"/>
              </a:ext>
            </a:extLst>
          </p:cNvPr>
          <p:cNvSpPr/>
          <p:nvPr/>
        </p:nvSpPr>
        <p:spPr>
          <a:xfrm>
            <a:off x="7379620" y="4397853"/>
            <a:ext cx="2678780" cy="914400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A37B5A05-F547-40F5-B528-8EC42D8510D8}"/>
              </a:ext>
            </a:extLst>
          </p:cNvPr>
          <p:cNvSpPr/>
          <p:nvPr/>
        </p:nvSpPr>
        <p:spPr>
          <a:xfrm>
            <a:off x="7313770" y="2770665"/>
            <a:ext cx="2678780" cy="914400"/>
          </a:xfrm>
          <a:prstGeom prst="roundRect">
            <a:avLst/>
          </a:prstGeom>
          <a:solidFill>
            <a:srgbClr val="48B639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47" name="Rounded Rectangle 15">
            <a:extLst>
              <a:ext uri="{FF2B5EF4-FFF2-40B4-BE49-F238E27FC236}">
                <a16:creationId xmlns:a16="http://schemas.microsoft.com/office/drawing/2014/main" id="{0C83FD11-28CE-49A8-91A0-1FE907222D44}"/>
              </a:ext>
            </a:extLst>
          </p:cNvPr>
          <p:cNvSpPr/>
          <p:nvPr/>
        </p:nvSpPr>
        <p:spPr>
          <a:xfrm>
            <a:off x="2953781" y="4397853"/>
            <a:ext cx="2678780" cy="914400"/>
          </a:xfrm>
          <a:prstGeom prst="roundRect">
            <a:avLst/>
          </a:prstGeom>
          <a:solidFill>
            <a:srgbClr val="464BDD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  <p:sp>
        <p:nvSpPr>
          <p:cNvPr id="48" name="Rounded Rectangle 16">
            <a:extLst>
              <a:ext uri="{FF2B5EF4-FFF2-40B4-BE49-F238E27FC236}">
                <a16:creationId xmlns:a16="http://schemas.microsoft.com/office/drawing/2014/main" id="{BD710220-0EC5-43BA-9213-104523EFB9FF}"/>
              </a:ext>
            </a:extLst>
          </p:cNvPr>
          <p:cNvSpPr/>
          <p:nvPr/>
        </p:nvSpPr>
        <p:spPr>
          <a:xfrm>
            <a:off x="2936738" y="2735235"/>
            <a:ext cx="2678780" cy="914400"/>
          </a:xfrm>
          <a:prstGeom prst="roundRect">
            <a:avLst/>
          </a:prstGeom>
          <a:solidFill>
            <a:srgbClr val="F6DB35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grpSp>
        <p:nvGrpSpPr>
          <p:cNvPr id="49" name="Google Shape;6759;p63">
            <a:extLst>
              <a:ext uri="{FF2B5EF4-FFF2-40B4-BE49-F238E27FC236}">
                <a16:creationId xmlns:a16="http://schemas.microsoft.com/office/drawing/2014/main" id="{73928B9F-C3A4-4048-8B2B-C2E4967A4334}"/>
              </a:ext>
            </a:extLst>
          </p:cNvPr>
          <p:cNvGrpSpPr/>
          <p:nvPr/>
        </p:nvGrpSpPr>
        <p:grpSpPr>
          <a:xfrm>
            <a:off x="2176262" y="2462295"/>
            <a:ext cx="1210258" cy="1187340"/>
            <a:chOff x="6897400" y="3081200"/>
            <a:chExt cx="653225" cy="702100"/>
          </a:xfrm>
        </p:grpSpPr>
        <p:sp>
          <p:nvSpPr>
            <p:cNvPr id="50" name="Google Shape;6760;p63">
              <a:extLst>
                <a:ext uri="{FF2B5EF4-FFF2-40B4-BE49-F238E27FC236}">
                  <a16:creationId xmlns:a16="http://schemas.microsoft.com/office/drawing/2014/main" id="{77737237-6401-4FF9-AED7-F56A0DF828A5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761;p63">
              <a:extLst>
                <a:ext uri="{FF2B5EF4-FFF2-40B4-BE49-F238E27FC236}">
                  <a16:creationId xmlns:a16="http://schemas.microsoft.com/office/drawing/2014/main" id="{1A042891-7075-47BE-A1CF-340167CDC67B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6762;p63">
              <a:extLst>
                <a:ext uri="{FF2B5EF4-FFF2-40B4-BE49-F238E27FC236}">
                  <a16:creationId xmlns:a16="http://schemas.microsoft.com/office/drawing/2014/main" id="{D6481F28-241D-47A4-82B9-680E6114EC87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6763;p63">
              <a:extLst>
                <a:ext uri="{FF2B5EF4-FFF2-40B4-BE49-F238E27FC236}">
                  <a16:creationId xmlns:a16="http://schemas.microsoft.com/office/drawing/2014/main" id="{618ABEB7-E45A-4EB9-8CD8-00D5E7095E22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6764;p63">
              <a:extLst>
                <a:ext uri="{FF2B5EF4-FFF2-40B4-BE49-F238E27FC236}">
                  <a16:creationId xmlns:a16="http://schemas.microsoft.com/office/drawing/2014/main" id="{D423DD51-6AE9-43E5-BEFD-FB0FAE860729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6765;p63">
              <a:extLst>
                <a:ext uri="{FF2B5EF4-FFF2-40B4-BE49-F238E27FC236}">
                  <a16:creationId xmlns:a16="http://schemas.microsoft.com/office/drawing/2014/main" id="{7DF80AFA-45C6-479D-A8B0-74DAADA28AB0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6766;p63">
              <a:extLst>
                <a:ext uri="{FF2B5EF4-FFF2-40B4-BE49-F238E27FC236}">
                  <a16:creationId xmlns:a16="http://schemas.microsoft.com/office/drawing/2014/main" id="{CC202F19-E010-49E9-B887-C2D55463F5FA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6767;p63">
              <a:extLst>
                <a:ext uri="{FF2B5EF4-FFF2-40B4-BE49-F238E27FC236}">
                  <a16:creationId xmlns:a16="http://schemas.microsoft.com/office/drawing/2014/main" id="{4E6D79E8-89A4-4031-8F87-A426B237BCBC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6768;p63">
              <a:extLst>
                <a:ext uri="{FF2B5EF4-FFF2-40B4-BE49-F238E27FC236}">
                  <a16:creationId xmlns:a16="http://schemas.microsoft.com/office/drawing/2014/main" id="{41AAB261-C541-4C60-B6BA-FA21CF1B94EB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6769;p63">
              <a:extLst>
                <a:ext uri="{FF2B5EF4-FFF2-40B4-BE49-F238E27FC236}">
                  <a16:creationId xmlns:a16="http://schemas.microsoft.com/office/drawing/2014/main" id="{596EF518-20A0-448A-B710-16605A35A401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770;p63">
              <a:extLst>
                <a:ext uri="{FF2B5EF4-FFF2-40B4-BE49-F238E27FC236}">
                  <a16:creationId xmlns:a16="http://schemas.microsoft.com/office/drawing/2014/main" id="{6EDB7339-3019-4FE8-A308-AB89C43E2A53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chemeClr val="bg2">
                <a:lumMod val="50000"/>
                <a:alpha val="2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1" name="Google Shape;6339;p63">
            <a:extLst>
              <a:ext uri="{FF2B5EF4-FFF2-40B4-BE49-F238E27FC236}">
                <a16:creationId xmlns:a16="http://schemas.microsoft.com/office/drawing/2014/main" id="{CA1D31C4-14E1-4E9A-8C70-319411C6EF1F}"/>
              </a:ext>
            </a:extLst>
          </p:cNvPr>
          <p:cNvGrpSpPr/>
          <p:nvPr/>
        </p:nvGrpSpPr>
        <p:grpSpPr>
          <a:xfrm>
            <a:off x="2326778" y="4169687"/>
            <a:ext cx="1324835" cy="1142180"/>
            <a:chOff x="6852538" y="1353400"/>
            <a:chExt cx="711800" cy="702050"/>
          </a:xfrm>
        </p:grpSpPr>
        <p:sp>
          <p:nvSpPr>
            <p:cNvPr id="62" name="Google Shape;6340;p63">
              <a:extLst>
                <a:ext uri="{FF2B5EF4-FFF2-40B4-BE49-F238E27FC236}">
                  <a16:creationId xmlns:a16="http://schemas.microsoft.com/office/drawing/2014/main" id="{2A632B92-706A-4682-A91E-BDC6ACBF67FF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341;p63">
              <a:extLst>
                <a:ext uri="{FF2B5EF4-FFF2-40B4-BE49-F238E27FC236}">
                  <a16:creationId xmlns:a16="http://schemas.microsoft.com/office/drawing/2014/main" id="{F3249B67-B6DF-4E47-A2D0-2691BC7DA15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342;p63">
              <a:extLst>
                <a:ext uri="{FF2B5EF4-FFF2-40B4-BE49-F238E27FC236}">
                  <a16:creationId xmlns:a16="http://schemas.microsoft.com/office/drawing/2014/main" id="{FD8B74AD-A122-4EFD-AAA2-0DE52CC68491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6343;p63">
              <a:extLst>
                <a:ext uri="{FF2B5EF4-FFF2-40B4-BE49-F238E27FC236}">
                  <a16:creationId xmlns:a16="http://schemas.microsoft.com/office/drawing/2014/main" id="{987BDC3A-947B-49AF-AE69-96F1C1B558BC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6344;p63">
              <a:extLst>
                <a:ext uri="{FF2B5EF4-FFF2-40B4-BE49-F238E27FC236}">
                  <a16:creationId xmlns:a16="http://schemas.microsoft.com/office/drawing/2014/main" id="{6C569A4C-F255-42CC-A0D4-6ADC4FFF78AD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6345;p63">
              <a:extLst>
                <a:ext uri="{FF2B5EF4-FFF2-40B4-BE49-F238E27FC236}">
                  <a16:creationId xmlns:a16="http://schemas.microsoft.com/office/drawing/2014/main" id="{86D00627-947B-4396-B676-1E51A5AD8F13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6346;p63">
              <a:extLst>
                <a:ext uri="{FF2B5EF4-FFF2-40B4-BE49-F238E27FC236}">
                  <a16:creationId xmlns:a16="http://schemas.microsoft.com/office/drawing/2014/main" id="{27D3ABAF-23FF-465E-A72C-D004B33CE33F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6347;p63">
              <a:extLst>
                <a:ext uri="{FF2B5EF4-FFF2-40B4-BE49-F238E27FC236}">
                  <a16:creationId xmlns:a16="http://schemas.microsoft.com/office/drawing/2014/main" id="{9514AF68-762F-4624-A21D-BF81C22B36CD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6348;p63">
              <a:extLst>
                <a:ext uri="{FF2B5EF4-FFF2-40B4-BE49-F238E27FC236}">
                  <a16:creationId xmlns:a16="http://schemas.microsoft.com/office/drawing/2014/main" id="{A3225F34-DDEF-4FA6-8D5E-6475EAC4EEB2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6349;p63">
              <a:extLst>
                <a:ext uri="{FF2B5EF4-FFF2-40B4-BE49-F238E27FC236}">
                  <a16:creationId xmlns:a16="http://schemas.microsoft.com/office/drawing/2014/main" id="{B30376C1-A2F2-4ED7-B3F0-E0E2EA3F6AC3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6350;p63">
              <a:extLst>
                <a:ext uri="{FF2B5EF4-FFF2-40B4-BE49-F238E27FC236}">
                  <a16:creationId xmlns:a16="http://schemas.microsoft.com/office/drawing/2014/main" id="{8647B91B-C1B8-4D65-9B25-06E0131F587A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3" name="Google Shape;6351;p63">
            <a:extLst>
              <a:ext uri="{FF2B5EF4-FFF2-40B4-BE49-F238E27FC236}">
                <a16:creationId xmlns:a16="http://schemas.microsoft.com/office/drawing/2014/main" id="{871E75E9-53F8-4EDB-9AEE-EE865E41719E}"/>
              </a:ext>
            </a:extLst>
          </p:cNvPr>
          <p:cNvGrpSpPr/>
          <p:nvPr/>
        </p:nvGrpSpPr>
        <p:grpSpPr>
          <a:xfrm>
            <a:off x="6828075" y="2560465"/>
            <a:ext cx="997380" cy="1311499"/>
            <a:chOff x="7915775" y="3985101"/>
            <a:chExt cx="501726" cy="618405"/>
          </a:xfrm>
        </p:grpSpPr>
        <p:sp>
          <p:nvSpPr>
            <p:cNvPr id="74" name="Google Shape;6352;p63">
              <a:extLst>
                <a:ext uri="{FF2B5EF4-FFF2-40B4-BE49-F238E27FC236}">
                  <a16:creationId xmlns:a16="http://schemas.microsoft.com/office/drawing/2014/main" id="{DB330EB2-99AB-4F62-9A72-BE1533283D8B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6353;p63">
              <a:extLst>
                <a:ext uri="{FF2B5EF4-FFF2-40B4-BE49-F238E27FC236}">
                  <a16:creationId xmlns:a16="http://schemas.microsoft.com/office/drawing/2014/main" id="{CA4131A3-7630-444C-991C-BA93FDE3FCF7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6354;p63">
              <a:extLst>
                <a:ext uri="{FF2B5EF4-FFF2-40B4-BE49-F238E27FC236}">
                  <a16:creationId xmlns:a16="http://schemas.microsoft.com/office/drawing/2014/main" id="{E020551E-CAEC-40C4-9839-698D4C5069A1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6355;p63">
              <a:extLst>
                <a:ext uri="{FF2B5EF4-FFF2-40B4-BE49-F238E27FC236}">
                  <a16:creationId xmlns:a16="http://schemas.microsoft.com/office/drawing/2014/main" id="{92697680-CB4A-4CD7-A25B-1DBB28BFE505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6356;p63">
              <a:extLst>
                <a:ext uri="{FF2B5EF4-FFF2-40B4-BE49-F238E27FC236}">
                  <a16:creationId xmlns:a16="http://schemas.microsoft.com/office/drawing/2014/main" id="{C392D3E6-D6CE-4C1D-BACF-3AD9BF718EAA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6357;p63">
              <a:extLst>
                <a:ext uri="{FF2B5EF4-FFF2-40B4-BE49-F238E27FC236}">
                  <a16:creationId xmlns:a16="http://schemas.microsoft.com/office/drawing/2014/main" id="{128D674A-11E6-407E-8DC5-652709EC0A45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6358;p63">
              <a:extLst>
                <a:ext uri="{FF2B5EF4-FFF2-40B4-BE49-F238E27FC236}">
                  <a16:creationId xmlns:a16="http://schemas.microsoft.com/office/drawing/2014/main" id="{095475FE-DAAB-4CF6-ADE0-02D488E05055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6359;p63">
              <a:extLst>
                <a:ext uri="{FF2B5EF4-FFF2-40B4-BE49-F238E27FC236}">
                  <a16:creationId xmlns:a16="http://schemas.microsoft.com/office/drawing/2014/main" id="{6D9C3475-1137-480E-9453-4BB5A639F1B7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6360;p63">
              <a:extLst>
                <a:ext uri="{FF2B5EF4-FFF2-40B4-BE49-F238E27FC236}">
                  <a16:creationId xmlns:a16="http://schemas.microsoft.com/office/drawing/2014/main" id="{1621C33C-CEA4-404F-96CA-248A8151668A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6361;p63">
              <a:extLst>
                <a:ext uri="{FF2B5EF4-FFF2-40B4-BE49-F238E27FC236}">
                  <a16:creationId xmlns:a16="http://schemas.microsoft.com/office/drawing/2014/main" id="{0465138D-28E3-4695-A1CE-A7A143B8F34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6362;p63">
              <a:extLst>
                <a:ext uri="{FF2B5EF4-FFF2-40B4-BE49-F238E27FC236}">
                  <a16:creationId xmlns:a16="http://schemas.microsoft.com/office/drawing/2014/main" id="{E7AE5D5E-8A64-49F2-A6FB-6FCAE658608C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6363;p63">
              <a:extLst>
                <a:ext uri="{FF2B5EF4-FFF2-40B4-BE49-F238E27FC236}">
                  <a16:creationId xmlns:a16="http://schemas.microsoft.com/office/drawing/2014/main" id="{6E81B78E-8858-493A-9B28-2243D4E3901B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6364;p63">
              <a:extLst>
                <a:ext uri="{FF2B5EF4-FFF2-40B4-BE49-F238E27FC236}">
                  <a16:creationId xmlns:a16="http://schemas.microsoft.com/office/drawing/2014/main" id="{7B3BCE71-353B-463B-AAB8-035F09C8DA7E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6365;p63">
              <a:extLst>
                <a:ext uri="{FF2B5EF4-FFF2-40B4-BE49-F238E27FC236}">
                  <a16:creationId xmlns:a16="http://schemas.microsoft.com/office/drawing/2014/main" id="{B186580D-3ECD-47A6-88F0-248C4FE49CC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6366;p63">
              <a:extLst>
                <a:ext uri="{FF2B5EF4-FFF2-40B4-BE49-F238E27FC236}">
                  <a16:creationId xmlns:a16="http://schemas.microsoft.com/office/drawing/2014/main" id="{2BA36A25-CD0F-4CB8-B1C4-1A6287F63204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6367;p63">
              <a:extLst>
                <a:ext uri="{FF2B5EF4-FFF2-40B4-BE49-F238E27FC236}">
                  <a16:creationId xmlns:a16="http://schemas.microsoft.com/office/drawing/2014/main" id="{817E0E03-5339-470B-BF07-7F0972DB0887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6368;p63">
              <a:extLst>
                <a:ext uri="{FF2B5EF4-FFF2-40B4-BE49-F238E27FC236}">
                  <a16:creationId xmlns:a16="http://schemas.microsoft.com/office/drawing/2014/main" id="{90D269DD-7136-4704-BC1A-C213FD5D510B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1" name="Google Shape;6379;p63">
            <a:extLst>
              <a:ext uri="{FF2B5EF4-FFF2-40B4-BE49-F238E27FC236}">
                <a16:creationId xmlns:a16="http://schemas.microsoft.com/office/drawing/2014/main" id="{171E384F-BFB6-4C87-8E7E-AC490DE4BF11}"/>
              </a:ext>
            </a:extLst>
          </p:cNvPr>
          <p:cNvGrpSpPr/>
          <p:nvPr/>
        </p:nvGrpSpPr>
        <p:grpSpPr>
          <a:xfrm>
            <a:off x="6719240" y="4277413"/>
            <a:ext cx="1139105" cy="1056587"/>
            <a:chOff x="5948938" y="3901450"/>
            <a:chExt cx="707675" cy="702050"/>
          </a:xfrm>
        </p:grpSpPr>
        <p:sp>
          <p:nvSpPr>
            <p:cNvPr id="92" name="Google Shape;6380;p63">
              <a:extLst>
                <a:ext uri="{FF2B5EF4-FFF2-40B4-BE49-F238E27FC236}">
                  <a16:creationId xmlns:a16="http://schemas.microsoft.com/office/drawing/2014/main" id="{44935E03-DFC3-4BD4-A390-94C56C2D99F9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6381;p63">
              <a:extLst>
                <a:ext uri="{FF2B5EF4-FFF2-40B4-BE49-F238E27FC236}">
                  <a16:creationId xmlns:a16="http://schemas.microsoft.com/office/drawing/2014/main" id="{061BD801-35B5-4AF6-8041-EA6FC345E206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6382;p63">
              <a:extLst>
                <a:ext uri="{FF2B5EF4-FFF2-40B4-BE49-F238E27FC236}">
                  <a16:creationId xmlns:a16="http://schemas.microsoft.com/office/drawing/2014/main" id="{22100E6F-0D5E-4AF3-A58D-5F0D8BC6AF20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" name="Google Shape;6383;p63">
              <a:extLst>
                <a:ext uri="{FF2B5EF4-FFF2-40B4-BE49-F238E27FC236}">
                  <a16:creationId xmlns:a16="http://schemas.microsoft.com/office/drawing/2014/main" id="{1AD5E28D-B0C1-4DF5-9896-86F95FA55363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6384;p63">
              <a:extLst>
                <a:ext uri="{FF2B5EF4-FFF2-40B4-BE49-F238E27FC236}">
                  <a16:creationId xmlns:a16="http://schemas.microsoft.com/office/drawing/2014/main" id="{26B19658-31BB-4913-BE1F-A7BA00FF7295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6385;p63">
              <a:extLst>
                <a:ext uri="{FF2B5EF4-FFF2-40B4-BE49-F238E27FC236}">
                  <a16:creationId xmlns:a16="http://schemas.microsoft.com/office/drawing/2014/main" id="{99767069-57B4-4125-BA68-32486854D597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6386;p63">
              <a:extLst>
                <a:ext uri="{FF2B5EF4-FFF2-40B4-BE49-F238E27FC236}">
                  <a16:creationId xmlns:a16="http://schemas.microsoft.com/office/drawing/2014/main" id="{C5DB8308-E90C-4D6F-952A-EFFA206085EF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6387;p63">
              <a:extLst>
                <a:ext uri="{FF2B5EF4-FFF2-40B4-BE49-F238E27FC236}">
                  <a16:creationId xmlns:a16="http://schemas.microsoft.com/office/drawing/2014/main" id="{9A86B06D-5A12-489D-A0C9-9455A0F21175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6388;p63">
              <a:extLst>
                <a:ext uri="{FF2B5EF4-FFF2-40B4-BE49-F238E27FC236}">
                  <a16:creationId xmlns:a16="http://schemas.microsoft.com/office/drawing/2014/main" id="{8A2B82A8-BE75-4F3B-9F3D-77AF2FE93DC2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6389;p63">
              <a:extLst>
                <a:ext uri="{FF2B5EF4-FFF2-40B4-BE49-F238E27FC236}">
                  <a16:creationId xmlns:a16="http://schemas.microsoft.com/office/drawing/2014/main" id="{D1AEC2F0-587E-4501-B4D4-94AF93D57DCB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6390;p63">
              <a:extLst>
                <a:ext uri="{FF2B5EF4-FFF2-40B4-BE49-F238E27FC236}">
                  <a16:creationId xmlns:a16="http://schemas.microsoft.com/office/drawing/2014/main" id="{65863C56-6DA1-49F5-8970-C0517BB713CA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6391;p63">
              <a:extLst>
                <a:ext uri="{FF2B5EF4-FFF2-40B4-BE49-F238E27FC236}">
                  <a16:creationId xmlns:a16="http://schemas.microsoft.com/office/drawing/2014/main" id="{26DF00F0-87B6-4510-AE41-DC51C2573C77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6392;p63">
              <a:extLst>
                <a:ext uri="{FF2B5EF4-FFF2-40B4-BE49-F238E27FC236}">
                  <a16:creationId xmlns:a16="http://schemas.microsoft.com/office/drawing/2014/main" id="{3ABEE158-FE6E-4124-9F82-19942A7ABBB0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3"/>
          <p:cNvSpPr/>
          <p:nvPr/>
        </p:nvSpPr>
        <p:spPr>
          <a:xfrm>
            <a:off x="263003" y="720000"/>
            <a:ext cx="1755288" cy="175521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Google Shape;252;p35">
            <a:extLst>
              <a:ext uri="{FF2B5EF4-FFF2-40B4-BE49-F238E27FC236}">
                <a16:creationId xmlns:a16="http://schemas.microsoft.com/office/drawing/2014/main" id="{38CFE76C-E58D-4F33-9090-9EBACB251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0" y="228600"/>
            <a:ext cx="844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3: 50 kg = …?..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yến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8332862E-7904-42DD-B084-6F897C18F6DD}"/>
              </a:ext>
            </a:extLst>
          </p:cNvPr>
          <p:cNvSpPr/>
          <p:nvPr/>
        </p:nvSpPr>
        <p:spPr>
          <a:xfrm>
            <a:off x="7518379" y="3992958"/>
            <a:ext cx="3465595" cy="914400"/>
          </a:xfrm>
          <a:prstGeom prst="roundRect">
            <a:avLst/>
          </a:prstGeom>
          <a:solidFill>
            <a:srgbClr val="F6DB35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DA93B6C7-FBFA-4FA0-8E53-1E7D8C05A5DE}"/>
              </a:ext>
            </a:extLst>
          </p:cNvPr>
          <p:cNvSpPr/>
          <p:nvPr/>
        </p:nvSpPr>
        <p:spPr>
          <a:xfrm>
            <a:off x="7452529" y="2365770"/>
            <a:ext cx="3465595" cy="914400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058663AB-5AAE-4D94-AB4C-6A4FD0B677C8}"/>
              </a:ext>
            </a:extLst>
          </p:cNvPr>
          <p:cNvSpPr/>
          <p:nvPr/>
        </p:nvSpPr>
        <p:spPr>
          <a:xfrm>
            <a:off x="2606318" y="3992958"/>
            <a:ext cx="3465595" cy="914400"/>
          </a:xfrm>
          <a:prstGeom prst="roundRect">
            <a:avLst/>
          </a:prstGeom>
          <a:solidFill>
            <a:srgbClr val="EE5454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7651DC9A-85CC-4EF2-996C-CAB2C39583FD}"/>
              </a:ext>
            </a:extLst>
          </p:cNvPr>
          <p:cNvSpPr/>
          <p:nvPr/>
        </p:nvSpPr>
        <p:spPr>
          <a:xfrm>
            <a:off x="2589275" y="2330340"/>
            <a:ext cx="3465595" cy="914400"/>
          </a:xfrm>
          <a:prstGeom prst="roundRect">
            <a:avLst/>
          </a:prstGeom>
          <a:solidFill>
            <a:srgbClr val="FF9F0F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grpSp>
        <p:nvGrpSpPr>
          <p:cNvPr id="35" name="Google Shape;6759;p63">
            <a:extLst>
              <a:ext uri="{FF2B5EF4-FFF2-40B4-BE49-F238E27FC236}">
                <a16:creationId xmlns:a16="http://schemas.microsoft.com/office/drawing/2014/main" id="{103E42EC-E0FD-4AC3-A78A-A23D1C36B17E}"/>
              </a:ext>
            </a:extLst>
          </p:cNvPr>
          <p:cNvGrpSpPr/>
          <p:nvPr/>
        </p:nvGrpSpPr>
        <p:grpSpPr>
          <a:xfrm>
            <a:off x="1828800" y="2057400"/>
            <a:ext cx="1210258" cy="1187340"/>
            <a:chOff x="6897400" y="3081200"/>
            <a:chExt cx="653225" cy="702100"/>
          </a:xfrm>
        </p:grpSpPr>
        <p:sp>
          <p:nvSpPr>
            <p:cNvPr id="36" name="Google Shape;6760;p63">
              <a:extLst>
                <a:ext uri="{FF2B5EF4-FFF2-40B4-BE49-F238E27FC236}">
                  <a16:creationId xmlns:a16="http://schemas.microsoft.com/office/drawing/2014/main" id="{08D610E0-DF1D-455E-883B-FF56B518AEA4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761;p63">
              <a:extLst>
                <a:ext uri="{FF2B5EF4-FFF2-40B4-BE49-F238E27FC236}">
                  <a16:creationId xmlns:a16="http://schemas.microsoft.com/office/drawing/2014/main" id="{66D18ACC-724B-4FBB-AB2E-155080E3652F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762;p63">
              <a:extLst>
                <a:ext uri="{FF2B5EF4-FFF2-40B4-BE49-F238E27FC236}">
                  <a16:creationId xmlns:a16="http://schemas.microsoft.com/office/drawing/2014/main" id="{E51C28E8-F647-4817-85CE-643DC59A299A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763;p63">
              <a:extLst>
                <a:ext uri="{FF2B5EF4-FFF2-40B4-BE49-F238E27FC236}">
                  <a16:creationId xmlns:a16="http://schemas.microsoft.com/office/drawing/2014/main" id="{C20C95DC-78BF-4A3D-94BB-500D9B87FB36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764;p63">
              <a:extLst>
                <a:ext uri="{FF2B5EF4-FFF2-40B4-BE49-F238E27FC236}">
                  <a16:creationId xmlns:a16="http://schemas.microsoft.com/office/drawing/2014/main" id="{9DC6C790-7F2B-4D57-B008-9DA2D7CA1FD1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765;p63">
              <a:extLst>
                <a:ext uri="{FF2B5EF4-FFF2-40B4-BE49-F238E27FC236}">
                  <a16:creationId xmlns:a16="http://schemas.microsoft.com/office/drawing/2014/main" id="{8433A627-6532-48FF-AE34-FB42649DD3AC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766;p63">
              <a:extLst>
                <a:ext uri="{FF2B5EF4-FFF2-40B4-BE49-F238E27FC236}">
                  <a16:creationId xmlns:a16="http://schemas.microsoft.com/office/drawing/2014/main" id="{64645925-5952-4C41-91CA-B6E2BA722C72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767;p63">
              <a:extLst>
                <a:ext uri="{FF2B5EF4-FFF2-40B4-BE49-F238E27FC236}">
                  <a16:creationId xmlns:a16="http://schemas.microsoft.com/office/drawing/2014/main" id="{4A683BD6-C1D9-4C0B-A8D1-2A307089109B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768;p63">
              <a:extLst>
                <a:ext uri="{FF2B5EF4-FFF2-40B4-BE49-F238E27FC236}">
                  <a16:creationId xmlns:a16="http://schemas.microsoft.com/office/drawing/2014/main" id="{2DF742E0-35E2-436C-B8BC-2B610D73D943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769;p63">
              <a:extLst>
                <a:ext uri="{FF2B5EF4-FFF2-40B4-BE49-F238E27FC236}">
                  <a16:creationId xmlns:a16="http://schemas.microsoft.com/office/drawing/2014/main" id="{2E27390C-6428-40C1-BF67-5FAB58EDD5D3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770;p63">
              <a:extLst>
                <a:ext uri="{FF2B5EF4-FFF2-40B4-BE49-F238E27FC236}">
                  <a16:creationId xmlns:a16="http://schemas.microsoft.com/office/drawing/2014/main" id="{174FE3B6-4747-4678-96B5-6BAF0E82CCBD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F6DB35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oogle Shape;6339;p63">
            <a:extLst>
              <a:ext uri="{FF2B5EF4-FFF2-40B4-BE49-F238E27FC236}">
                <a16:creationId xmlns:a16="http://schemas.microsoft.com/office/drawing/2014/main" id="{EADA4624-097F-46EA-B3DD-DAAD99020342}"/>
              </a:ext>
            </a:extLst>
          </p:cNvPr>
          <p:cNvGrpSpPr/>
          <p:nvPr/>
        </p:nvGrpSpPr>
        <p:grpSpPr>
          <a:xfrm>
            <a:off x="1828800" y="3797764"/>
            <a:ext cx="1324835" cy="1142180"/>
            <a:chOff x="6852538" y="1353400"/>
            <a:chExt cx="711800" cy="702050"/>
          </a:xfrm>
        </p:grpSpPr>
        <p:sp>
          <p:nvSpPr>
            <p:cNvPr id="48" name="Google Shape;6340;p63">
              <a:extLst>
                <a:ext uri="{FF2B5EF4-FFF2-40B4-BE49-F238E27FC236}">
                  <a16:creationId xmlns:a16="http://schemas.microsoft.com/office/drawing/2014/main" id="{559C733D-8E50-41CC-8ADA-215411C19686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41;p63">
              <a:extLst>
                <a:ext uri="{FF2B5EF4-FFF2-40B4-BE49-F238E27FC236}">
                  <a16:creationId xmlns:a16="http://schemas.microsoft.com/office/drawing/2014/main" id="{8B64E782-AA58-485B-91E6-1711430B2DDC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42;p63">
              <a:extLst>
                <a:ext uri="{FF2B5EF4-FFF2-40B4-BE49-F238E27FC236}">
                  <a16:creationId xmlns:a16="http://schemas.microsoft.com/office/drawing/2014/main" id="{30D8D725-84DE-4367-833C-6A833C0DC6E2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43;p63">
              <a:extLst>
                <a:ext uri="{FF2B5EF4-FFF2-40B4-BE49-F238E27FC236}">
                  <a16:creationId xmlns:a16="http://schemas.microsoft.com/office/drawing/2014/main" id="{88734181-A5E2-4FE4-86BC-AA4E08DD4167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6344;p63">
              <a:extLst>
                <a:ext uri="{FF2B5EF4-FFF2-40B4-BE49-F238E27FC236}">
                  <a16:creationId xmlns:a16="http://schemas.microsoft.com/office/drawing/2014/main" id="{EAA223CF-ABB2-4390-873D-3093EE61616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6345;p63">
              <a:extLst>
                <a:ext uri="{FF2B5EF4-FFF2-40B4-BE49-F238E27FC236}">
                  <a16:creationId xmlns:a16="http://schemas.microsoft.com/office/drawing/2014/main" id="{87E807D8-478F-40DA-BB2E-6326E304B77F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6346;p63">
              <a:extLst>
                <a:ext uri="{FF2B5EF4-FFF2-40B4-BE49-F238E27FC236}">
                  <a16:creationId xmlns:a16="http://schemas.microsoft.com/office/drawing/2014/main" id="{1BEB7BF0-431E-4199-8D5D-6FFC98806425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6347;p63">
              <a:extLst>
                <a:ext uri="{FF2B5EF4-FFF2-40B4-BE49-F238E27FC236}">
                  <a16:creationId xmlns:a16="http://schemas.microsoft.com/office/drawing/2014/main" id="{68E3AFA9-0746-4FC1-B7AB-424C172A7202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6348;p63">
              <a:extLst>
                <a:ext uri="{FF2B5EF4-FFF2-40B4-BE49-F238E27FC236}">
                  <a16:creationId xmlns:a16="http://schemas.microsoft.com/office/drawing/2014/main" id="{E0A67E8C-E4EA-48E7-8FCD-6515AF4D402E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6349;p63">
              <a:extLst>
                <a:ext uri="{FF2B5EF4-FFF2-40B4-BE49-F238E27FC236}">
                  <a16:creationId xmlns:a16="http://schemas.microsoft.com/office/drawing/2014/main" id="{EF1B14A1-C03D-450E-AEEA-CC7F2A8E2278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6350;p63">
              <a:extLst>
                <a:ext uri="{FF2B5EF4-FFF2-40B4-BE49-F238E27FC236}">
                  <a16:creationId xmlns:a16="http://schemas.microsoft.com/office/drawing/2014/main" id="{6758C73C-F4BB-4CDE-9AE3-628231977BD3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9" name="Google Shape;6351;p63">
            <a:extLst>
              <a:ext uri="{FF2B5EF4-FFF2-40B4-BE49-F238E27FC236}">
                <a16:creationId xmlns:a16="http://schemas.microsoft.com/office/drawing/2014/main" id="{4B9E07C4-EEFD-4692-A372-6DFFCFF58189}"/>
              </a:ext>
            </a:extLst>
          </p:cNvPr>
          <p:cNvGrpSpPr/>
          <p:nvPr/>
        </p:nvGrpSpPr>
        <p:grpSpPr>
          <a:xfrm>
            <a:off x="6919989" y="2131790"/>
            <a:ext cx="997380" cy="1311499"/>
            <a:chOff x="7915775" y="3985101"/>
            <a:chExt cx="501726" cy="618405"/>
          </a:xfrm>
        </p:grpSpPr>
        <p:sp>
          <p:nvSpPr>
            <p:cNvPr id="60" name="Google Shape;6352;p63">
              <a:extLst>
                <a:ext uri="{FF2B5EF4-FFF2-40B4-BE49-F238E27FC236}">
                  <a16:creationId xmlns:a16="http://schemas.microsoft.com/office/drawing/2014/main" id="{B5D8ED79-9D2F-4E5A-854A-C87F47EEDAE9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353;p63">
              <a:extLst>
                <a:ext uri="{FF2B5EF4-FFF2-40B4-BE49-F238E27FC236}">
                  <a16:creationId xmlns:a16="http://schemas.microsoft.com/office/drawing/2014/main" id="{58C3BE77-2C9F-48C8-B9DA-6F1CEBC5060F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354;p63">
              <a:extLst>
                <a:ext uri="{FF2B5EF4-FFF2-40B4-BE49-F238E27FC236}">
                  <a16:creationId xmlns:a16="http://schemas.microsoft.com/office/drawing/2014/main" id="{2B595C8A-DAAA-4AB2-A043-712FD2274715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355;p63">
              <a:extLst>
                <a:ext uri="{FF2B5EF4-FFF2-40B4-BE49-F238E27FC236}">
                  <a16:creationId xmlns:a16="http://schemas.microsoft.com/office/drawing/2014/main" id="{FB05DCC2-C7BF-4357-84C6-79A4C990529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356;p63">
              <a:extLst>
                <a:ext uri="{FF2B5EF4-FFF2-40B4-BE49-F238E27FC236}">
                  <a16:creationId xmlns:a16="http://schemas.microsoft.com/office/drawing/2014/main" id="{77C637E4-728C-45FE-B9B8-58B24865D2A9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6357;p63">
              <a:extLst>
                <a:ext uri="{FF2B5EF4-FFF2-40B4-BE49-F238E27FC236}">
                  <a16:creationId xmlns:a16="http://schemas.microsoft.com/office/drawing/2014/main" id="{48E3D155-3495-4804-B42A-E5A4E2E49A40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6358;p63">
              <a:extLst>
                <a:ext uri="{FF2B5EF4-FFF2-40B4-BE49-F238E27FC236}">
                  <a16:creationId xmlns:a16="http://schemas.microsoft.com/office/drawing/2014/main" id="{317C4A05-8655-4B1D-BDCE-AE6CD39B49F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6359;p63">
              <a:extLst>
                <a:ext uri="{FF2B5EF4-FFF2-40B4-BE49-F238E27FC236}">
                  <a16:creationId xmlns:a16="http://schemas.microsoft.com/office/drawing/2014/main" id="{4B6F802A-7875-44B8-8C8B-2E6D52BB5781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6360;p63">
              <a:extLst>
                <a:ext uri="{FF2B5EF4-FFF2-40B4-BE49-F238E27FC236}">
                  <a16:creationId xmlns:a16="http://schemas.microsoft.com/office/drawing/2014/main" id="{7491481D-D0A7-4FCA-ACD1-67169C100AC4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6361;p63">
              <a:extLst>
                <a:ext uri="{FF2B5EF4-FFF2-40B4-BE49-F238E27FC236}">
                  <a16:creationId xmlns:a16="http://schemas.microsoft.com/office/drawing/2014/main" id="{CE2BA106-1F82-46D5-AF02-3361EA6B1F9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6362;p63">
              <a:extLst>
                <a:ext uri="{FF2B5EF4-FFF2-40B4-BE49-F238E27FC236}">
                  <a16:creationId xmlns:a16="http://schemas.microsoft.com/office/drawing/2014/main" id="{D9B11B54-DA3F-4D00-A407-D99D4DCD0F76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6363;p63">
              <a:extLst>
                <a:ext uri="{FF2B5EF4-FFF2-40B4-BE49-F238E27FC236}">
                  <a16:creationId xmlns:a16="http://schemas.microsoft.com/office/drawing/2014/main" id="{3B15D05F-AB8A-4AA3-AB40-DD959F0BBAB3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6364;p63">
              <a:extLst>
                <a:ext uri="{FF2B5EF4-FFF2-40B4-BE49-F238E27FC236}">
                  <a16:creationId xmlns:a16="http://schemas.microsoft.com/office/drawing/2014/main" id="{1454A002-686B-48EA-9432-1F9A5BEC3B40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6365;p63">
              <a:extLst>
                <a:ext uri="{FF2B5EF4-FFF2-40B4-BE49-F238E27FC236}">
                  <a16:creationId xmlns:a16="http://schemas.microsoft.com/office/drawing/2014/main" id="{E12DA850-B00A-477A-ABD0-91B2F2FD7190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6366;p63">
              <a:extLst>
                <a:ext uri="{FF2B5EF4-FFF2-40B4-BE49-F238E27FC236}">
                  <a16:creationId xmlns:a16="http://schemas.microsoft.com/office/drawing/2014/main" id="{3F485FC0-BDB3-4015-9102-9287C8B137A7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6367;p63">
              <a:extLst>
                <a:ext uri="{FF2B5EF4-FFF2-40B4-BE49-F238E27FC236}">
                  <a16:creationId xmlns:a16="http://schemas.microsoft.com/office/drawing/2014/main" id="{FF702297-82C0-458D-9941-A4567994FD78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6368;p63">
              <a:extLst>
                <a:ext uri="{FF2B5EF4-FFF2-40B4-BE49-F238E27FC236}">
                  <a16:creationId xmlns:a16="http://schemas.microsoft.com/office/drawing/2014/main" id="{2B2AE180-E62E-4B0A-99DC-AF51F980AB1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7" name="Google Shape;6379;p63">
            <a:extLst>
              <a:ext uri="{FF2B5EF4-FFF2-40B4-BE49-F238E27FC236}">
                <a16:creationId xmlns:a16="http://schemas.microsoft.com/office/drawing/2014/main" id="{BBCA0617-E193-4BB6-90FF-15FA6BBDF3AD}"/>
              </a:ext>
            </a:extLst>
          </p:cNvPr>
          <p:cNvGrpSpPr/>
          <p:nvPr/>
        </p:nvGrpSpPr>
        <p:grpSpPr>
          <a:xfrm>
            <a:off x="6858000" y="3872518"/>
            <a:ext cx="1139105" cy="1056587"/>
            <a:chOff x="5948938" y="3901450"/>
            <a:chExt cx="707675" cy="702050"/>
          </a:xfrm>
        </p:grpSpPr>
        <p:sp>
          <p:nvSpPr>
            <p:cNvPr id="78" name="Google Shape;6380;p63">
              <a:extLst>
                <a:ext uri="{FF2B5EF4-FFF2-40B4-BE49-F238E27FC236}">
                  <a16:creationId xmlns:a16="http://schemas.microsoft.com/office/drawing/2014/main" id="{3693E33D-D7BE-46A7-BBDA-2F986F02391A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6381;p63">
              <a:extLst>
                <a:ext uri="{FF2B5EF4-FFF2-40B4-BE49-F238E27FC236}">
                  <a16:creationId xmlns:a16="http://schemas.microsoft.com/office/drawing/2014/main" id="{2F2CB131-EEFD-4BC9-9D56-6B559F556CC8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6382;p63">
              <a:extLst>
                <a:ext uri="{FF2B5EF4-FFF2-40B4-BE49-F238E27FC236}">
                  <a16:creationId xmlns:a16="http://schemas.microsoft.com/office/drawing/2014/main" id="{A78AFE32-2025-44BB-AB2D-49EE6E5FCA03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6383;p63">
              <a:extLst>
                <a:ext uri="{FF2B5EF4-FFF2-40B4-BE49-F238E27FC236}">
                  <a16:creationId xmlns:a16="http://schemas.microsoft.com/office/drawing/2014/main" id="{FB9290BD-5FEA-4E9B-A648-5F0C1EE2D58D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6384;p63">
              <a:extLst>
                <a:ext uri="{FF2B5EF4-FFF2-40B4-BE49-F238E27FC236}">
                  <a16:creationId xmlns:a16="http://schemas.microsoft.com/office/drawing/2014/main" id="{661FA97A-22C8-4D1D-93A2-1101C3E299E3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6385;p63">
              <a:extLst>
                <a:ext uri="{FF2B5EF4-FFF2-40B4-BE49-F238E27FC236}">
                  <a16:creationId xmlns:a16="http://schemas.microsoft.com/office/drawing/2014/main" id="{9CE976AC-C144-46E8-AB45-C3FC1864EFC9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6386;p63">
              <a:extLst>
                <a:ext uri="{FF2B5EF4-FFF2-40B4-BE49-F238E27FC236}">
                  <a16:creationId xmlns:a16="http://schemas.microsoft.com/office/drawing/2014/main" id="{F11E6093-93F3-480A-B170-49731001ABB7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6387;p63">
              <a:extLst>
                <a:ext uri="{FF2B5EF4-FFF2-40B4-BE49-F238E27FC236}">
                  <a16:creationId xmlns:a16="http://schemas.microsoft.com/office/drawing/2014/main" id="{187CA042-57C1-4C0D-A9E5-CDA164CFFA15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6388;p63">
              <a:extLst>
                <a:ext uri="{FF2B5EF4-FFF2-40B4-BE49-F238E27FC236}">
                  <a16:creationId xmlns:a16="http://schemas.microsoft.com/office/drawing/2014/main" id="{7DD9B484-113C-4A55-ADCE-3E827A074FD2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6389;p63">
              <a:extLst>
                <a:ext uri="{FF2B5EF4-FFF2-40B4-BE49-F238E27FC236}">
                  <a16:creationId xmlns:a16="http://schemas.microsoft.com/office/drawing/2014/main" id="{32BF5554-C452-44A3-9B1C-9C19BC22022C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6390;p63">
              <a:extLst>
                <a:ext uri="{FF2B5EF4-FFF2-40B4-BE49-F238E27FC236}">
                  <a16:creationId xmlns:a16="http://schemas.microsoft.com/office/drawing/2014/main" id="{B28E7D27-AE0F-49EA-A263-F63B9B9D3D51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6391;p63">
              <a:extLst>
                <a:ext uri="{FF2B5EF4-FFF2-40B4-BE49-F238E27FC236}">
                  <a16:creationId xmlns:a16="http://schemas.microsoft.com/office/drawing/2014/main" id="{AAA78880-D63D-444A-B1FE-99A402F76626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6392;p63">
              <a:extLst>
                <a:ext uri="{FF2B5EF4-FFF2-40B4-BE49-F238E27FC236}">
                  <a16:creationId xmlns:a16="http://schemas.microsoft.com/office/drawing/2014/main" id="{DE7F5CF2-F583-4533-A8D5-F82B758465BA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3061239" y="4881681"/>
            <a:ext cx="5777600" cy="6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400" dirty="0">
                <a:latin typeface="Cambria" panose="02040503050406030204" pitchFamily="18" charset="0"/>
                <a:ea typeface="Cambria" panose="02040503050406030204" pitchFamily="18" charset="0"/>
              </a:rPr>
              <a:t>Trang 59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7" name="Google Shape;247;p34"/>
          <p:cNvSpPr/>
          <p:nvPr/>
        </p:nvSpPr>
        <p:spPr>
          <a:xfrm>
            <a:off x="2641798" y="4406964"/>
            <a:ext cx="1043381" cy="994539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C30970-7485-403B-BF37-0DE48B820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839" y="593924"/>
            <a:ext cx="4064000" cy="228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B30C4C-E555-37CF-9204-C69FC04FDF2F}"/>
              </a:ext>
            </a:extLst>
          </p:cNvPr>
          <p:cNvSpPr/>
          <p:nvPr/>
        </p:nvSpPr>
        <p:spPr>
          <a:xfrm>
            <a:off x="3454400" y="147782"/>
            <a:ext cx="6585527" cy="44614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 </a:t>
            </a:r>
            <a:r>
              <a:rPr lang="vi-VN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Sáu </a:t>
            </a:r>
            <a:r>
              <a:rPr lang="vi-VN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 27 tháng 10 năm 2023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1118" y="2474259"/>
            <a:ext cx="6858000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YẾN, TẠ, TẤN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(TIẾT 3)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/>
      <p:bldP spid="2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oogle Shape;10241;p44"/>
          <p:cNvGrpSpPr/>
          <p:nvPr/>
        </p:nvGrpSpPr>
        <p:grpSpPr>
          <a:xfrm>
            <a:off x="-401797" y="-243098"/>
            <a:ext cx="12829881" cy="7407628"/>
            <a:chOff x="-200026" y="-123825"/>
            <a:chExt cx="9419883" cy="5438787"/>
          </a:xfrm>
        </p:grpSpPr>
        <p:grpSp>
          <p:nvGrpSpPr>
            <p:cNvPr id="10242" name="Google Shape;10242;p44"/>
            <p:cNvGrpSpPr/>
            <p:nvPr/>
          </p:nvGrpSpPr>
          <p:grpSpPr>
            <a:xfrm>
              <a:off x="-200026" y="-123825"/>
              <a:ext cx="9419883" cy="5438787"/>
              <a:chOff x="-239051" y="-123825"/>
              <a:chExt cx="9419883" cy="5438787"/>
            </a:xfrm>
          </p:grpSpPr>
          <p:sp>
            <p:nvSpPr>
              <p:cNvPr id="10243" name="Google Shape;10243;p44"/>
              <p:cNvSpPr/>
              <p:nvPr/>
            </p:nvSpPr>
            <p:spPr>
              <a:xfrm>
                <a:off x="8483162" y="419383"/>
                <a:ext cx="321683" cy="310933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42" extrusionOk="0">
                    <a:moveTo>
                      <a:pt x="2787" y="1"/>
                    </a:moveTo>
                    <a:lnTo>
                      <a:pt x="1715" y="632"/>
                    </a:lnTo>
                    <a:lnTo>
                      <a:pt x="596" y="108"/>
                    </a:lnTo>
                    <a:lnTo>
                      <a:pt x="846" y="1323"/>
                    </a:lnTo>
                    <a:lnTo>
                      <a:pt x="1" y="2227"/>
                    </a:lnTo>
                    <a:lnTo>
                      <a:pt x="1239" y="2358"/>
                    </a:lnTo>
                    <a:lnTo>
                      <a:pt x="1834" y="3442"/>
                    </a:lnTo>
                    <a:lnTo>
                      <a:pt x="2334" y="2299"/>
                    </a:lnTo>
                    <a:lnTo>
                      <a:pt x="3561" y="2073"/>
                    </a:lnTo>
                    <a:lnTo>
                      <a:pt x="2632" y="1239"/>
                    </a:ln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4" name="Google Shape;10244;p44"/>
              <p:cNvSpPr/>
              <p:nvPr/>
            </p:nvSpPr>
            <p:spPr>
              <a:xfrm>
                <a:off x="7794720" y="3723653"/>
                <a:ext cx="419606" cy="40235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454" extrusionOk="0">
                    <a:moveTo>
                      <a:pt x="953" y="1"/>
                    </a:moveTo>
                    <a:lnTo>
                      <a:pt x="1191" y="1608"/>
                    </a:lnTo>
                    <a:lnTo>
                      <a:pt x="1" y="2715"/>
                    </a:lnTo>
                    <a:lnTo>
                      <a:pt x="1584" y="2977"/>
                    </a:lnTo>
                    <a:lnTo>
                      <a:pt x="2287" y="4454"/>
                    </a:lnTo>
                    <a:lnTo>
                      <a:pt x="3037" y="3013"/>
                    </a:lnTo>
                    <a:lnTo>
                      <a:pt x="4644" y="2810"/>
                    </a:lnTo>
                    <a:lnTo>
                      <a:pt x="3513" y="1656"/>
                    </a:lnTo>
                    <a:lnTo>
                      <a:pt x="3823" y="60"/>
                    </a:lnTo>
                    <a:lnTo>
                      <a:pt x="2370" y="786"/>
                    </a:lnTo>
                    <a:lnTo>
                      <a:pt x="95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5" name="Google Shape;10245;p44"/>
              <p:cNvSpPr/>
              <p:nvPr/>
            </p:nvSpPr>
            <p:spPr>
              <a:xfrm>
                <a:off x="2000975" y="87900"/>
                <a:ext cx="407682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45" extrusionOk="0">
                    <a:moveTo>
                      <a:pt x="2977" y="1"/>
                    </a:moveTo>
                    <a:lnTo>
                      <a:pt x="1774" y="1084"/>
                    </a:lnTo>
                    <a:lnTo>
                      <a:pt x="179" y="715"/>
                    </a:lnTo>
                    <a:lnTo>
                      <a:pt x="845" y="2192"/>
                    </a:lnTo>
                    <a:lnTo>
                      <a:pt x="0" y="3573"/>
                    </a:lnTo>
                    <a:lnTo>
                      <a:pt x="1607" y="3406"/>
                    </a:lnTo>
                    <a:lnTo>
                      <a:pt x="2667" y="4644"/>
                    </a:lnTo>
                    <a:lnTo>
                      <a:pt x="3001" y="3049"/>
                    </a:lnTo>
                    <a:lnTo>
                      <a:pt x="4513" y="2442"/>
                    </a:lnTo>
                    <a:lnTo>
                      <a:pt x="3096" y="1620"/>
                    </a:lnTo>
                    <a:lnTo>
                      <a:pt x="2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6" name="Google Shape;10246;p44"/>
              <p:cNvSpPr/>
              <p:nvPr/>
            </p:nvSpPr>
            <p:spPr>
              <a:xfrm>
                <a:off x="2331566" y="4670288"/>
                <a:ext cx="406688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4645" extrusionOk="0">
                    <a:moveTo>
                      <a:pt x="2966" y="1"/>
                    </a:moveTo>
                    <a:lnTo>
                      <a:pt x="1751" y="1084"/>
                    </a:lnTo>
                    <a:lnTo>
                      <a:pt x="180" y="715"/>
                    </a:lnTo>
                    <a:lnTo>
                      <a:pt x="846" y="2203"/>
                    </a:lnTo>
                    <a:lnTo>
                      <a:pt x="1" y="3584"/>
                    </a:lnTo>
                    <a:lnTo>
                      <a:pt x="1620" y="3406"/>
                    </a:lnTo>
                    <a:lnTo>
                      <a:pt x="2680" y="4644"/>
                    </a:lnTo>
                    <a:lnTo>
                      <a:pt x="3001" y="3049"/>
                    </a:lnTo>
                    <a:lnTo>
                      <a:pt x="4501" y="2406"/>
                    </a:lnTo>
                    <a:lnTo>
                      <a:pt x="3097" y="1608"/>
                    </a:lnTo>
                    <a:lnTo>
                      <a:pt x="2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7" name="Google Shape;10247;p44"/>
              <p:cNvSpPr/>
              <p:nvPr/>
            </p:nvSpPr>
            <p:spPr>
              <a:xfrm>
                <a:off x="4509262" y="4734336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8" name="Google Shape;10248;p44"/>
              <p:cNvSpPr/>
              <p:nvPr/>
            </p:nvSpPr>
            <p:spPr>
              <a:xfrm>
                <a:off x="4570024" y="4049609"/>
                <a:ext cx="184013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025" extrusionOk="0">
                    <a:moveTo>
                      <a:pt x="1501" y="1"/>
                    </a:moveTo>
                    <a:lnTo>
                      <a:pt x="906" y="406"/>
                    </a:lnTo>
                    <a:lnTo>
                      <a:pt x="239" y="144"/>
                    </a:lnTo>
                    <a:lnTo>
                      <a:pt x="441" y="846"/>
                    </a:lnTo>
                    <a:lnTo>
                      <a:pt x="1" y="1394"/>
                    </a:lnTo>
                    <a:lnTo>
                      <a:pt x="715" y="1418"/>
                    </a:lnTo>
                    <a:lnTo>
                      <a:pt x="1108" y="2025"/>
                    </a:lnTo>
                    <a:lnTo>
                      <a:pt x="1358" y="1334"/>
                    </a:lnTo>
                    <a:lnTo>
                      <a:pt x="2037" y="1144"/>
                    </a:lnTo>
                    <a:lnTo>
                      <a:pt x="1477" y="71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F6F61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9" name="Google Shape;10249;p44"/>
              <p:cNvSpPr/>
              <p:nvPr/>
            </p:nvSpPr>
            <p:spPr>
              <a:xfrm>
                <a:off x="6356114" y="211243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250" name="Google Shape;10250;p44"/>
              <p:cNvGrpSpPr/>
              <p:nvPr/>
            </p:nvGrpSpPr>
            <p:grpSpPr>
              <a:xfrm>
                <a:off x="-239051" y="-123825"/>
                <a:ext cx="9419883" cy="5438787"/>
                <a:chOff x="-239051" y="-123825"/>
                <a:chExt cx="9419883" cy="5438787"/>
              </a:xfrm>
            </p:grpSpPr>
            <p:sp>
              <p:nvSpPr>
                <p:cNvPr id="10251" name="Google Shape;10251;p44"/>
                <p:cNvSpPr/>
                <p:nvPr/>
              </p:nvSpPr>
              <p:spPr>
                <a:xfrm>
                  <a:off x="5309500" y="3031099"/>
                  <a:ext cx="3300182" cy="228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5" h="18871" extrusionOk="0">
                      <a:moveTo>
                        <a:pt x="0" y="1"/>
                      </a:moveTo>
                      <a:lnTo>
                        <a:pt x="27480" y="18765"/>
                      </a:lnTo>
                      <a:cubicBezTo>
                        <a:pt x="27480" y="18789"/>
                        <a:pt x="27492" y="18789"/>
                        <a:pt x="27492" y="18789"/>
                      </a:cubicBezTo>
                      <a:cubicBezTo>
                        <a:pt x="27576" y="18844"/>
                        <a:pt x="27673" y="18870"/>
                        <a:pt x="27769" y="18870"/>
                      </a:cubicBezTo>
                      <a:cubicBezTo>
                        <a:pt x="27944" y="18870"/>
                        <a:pt x="28118" y="18783"/>
                        <a:pt x="28218" y="18622"/>
                      </a:cubicBezTo>
                      <a:cubicBezTo>
                        <a:pt x="28385" y="18384"/>
                        <a:pt x="28313" y="18051"/>
                        <a:pt x="28063" y="17896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2" name="Google Shape;10252;p44"/>
                <p:cNvSpPr/>
                <p:nvPr/>
              </p:nvSpPr>
              <p:spPr>
                <a:xfrm>
                  <a:off x="6274627" y="-123824"/>
                  <a:ext cx="2530211" cy="1568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3" h="12907" extrusionOk="0">
                      <a:moveTo>
                        <a:pt x="19153" y="1"/>
                      </a:moveTo>
                      <a:cubicBezTo>
                        <a:pt x="19046" y="1"/>
                        <a:pt x="18939" y="31"/>
                        <a:pt x="18848" y="95"/>
                      </a:cubicBezTo>
                      <a:lnTo>
                        <a:pt x="0" y="12906"/>
                      </a:lnTo>
                      <a:lnTo>
                        <a:pt x="19443" y="988"/>
                      </a:lnTo>
                      <a:lnTo>
                        <a:pt x="19455" y="965"/>
                      </a:lnTo>
                      <a:cubicBezTo>
                        <a:pt x="19693" y="798"/>
                        <a:pt x="19753" y="464"/>
                        <a:pt x="19586" y="226"/>
                      </a:cubicBezTo>
                      <a:cubicBezTo>
                        <a:pt x="19491" y="80"/>
                        <a:pt x="19323" y="1"/>
                        <a:pt x="191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3" name="Google Shape;10253;p44"/>
                <p:cNvSpPr/>
                <p:nvPr/>
              </p:nvSpPr>
              <p:spPr>
                <a:xfrm>
                  <a:off x="660863" y="1101753"/>
                  <a:ext cx="2545410" cy="9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66" h="8506" extrusionOk="0">
                      <a:moveTo>
                        <a:pt x="589" y="0"/>
                      </a:moveTo>
                      <a:cubicBezTo>
                        <a:pt x="373" y="0"/>
                        <a:pt x="160" y="143"/>
                        <a:pt x="84" y="362"/>
                      </a:cubicBezTo>
                      <a:cubicBezTo>
                        <a:pt x="1" y="636"/>
                        <a:pt x="143" y="945"/>
                        <a:pt x="429" y="1040"/>
                      </a:cubicBezTo>
                      <a:lnTo>
                        <a:pt x="22765" y="8506"/>
                      </a:lnTo>
                      <a:lnTo>
                        <a:pt x="798" y="40"/>
                      </a:lnTo>
                      <a:cubicBezTo>
                        <a:pt x="798" y="40"/>
                        <a:pt x="786" y="40"/>
                        <a:pt x="751" y="28"/>
                      </a:cubicBezTo>
                      <a:cubicBezTo>
                        <a:pt x="698" y="9"/>
                        <a:pt x="643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4" name="Google Shape;10254;p44"/>
                <p:cNvSpPr/>
                <p:nvPr/>
              </p:nvSpPr>
              <p:spPr>
                <a:xfrm>
                  <a:off x="-239051" y="2838124"/>
                  <a:ext cx="3521104" cy="85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6" h="5548" extrusionOk="0">
                      <a:moveTo>
                        <a:pt x="23206" y="0"/>
                      </a:moveTo>
                      <a:lnTo>
                        <a:pt x="310" y="4858"/>
                      </a:lnTo>
                      <a:cubicBezTo>
                        <a:pt x="108" y="4894"/>
                        <a:pt x="1" y="5096"/>
                        <a:pt x="48" y="5275"/>
                      </a:cubicBezTo>
                      <a:cubicBezTo>
                        <a:pt x="79" y="5437"/>
                        <a:pt x="230" y="5547"/>
                        <a:pt x="391" y="5547"/>
                      </a:cubicBezTo>
                      <a:cubicBezTo>
                        <a:pt x="420" y="5547"/>
                        <a:pt x="448" y="5544"/>
                        <a:pt x="477" y="5537"/>
                      </a:cubicBezTo>
                      <a:lnTo>
                        <a:pt x="2320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5" name="Google Shape;10255;p44"/>
                <p:cNvSpPr/>
                <p:nvPr/>
              </p:nvSpPr>
              <p:spPr>
                <a:xfrm>
                  <a:off x="683448" y="3351995"/>
                  <a:ext cx="963892" cy="2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1" h="2625" extrusionOk="0">
                      <a:moveTo>
                        <a:pt x="8621" y="0"/>
                      </a:moveTo>
                      <a:lnTo>
                        <a:pt x="334" y="1929"/>
                      </a:lnTo>
                      <a:cubicBezTo>
                        <a:pt x="322" y="1929"/>
                        <a:pt x="322" y="1941"/>
                        <a:pt x="287" y="1941"/>
                      </a:cubicBezTo>
                      <a:cubicBezTo>
                        <a:pt x="108" y="2000"/>
                        <a:pt x="1" y="2203"/>
                        <a:pt x="60" y="2381"/>
                      </a:cubicBezTo>
                      <a:cubicBezTo>
                        <a:pt x="109" y="2526"/>
                        <a:pt x="251" y="2624"/>
                        <a:pt x="405" y="2624"/>
                      </a:cubicBezTo>
                      <a:cubicBezTo>
                        <a:pt x="441" y="2624"/>
                        <a:pt x="477" y="2619"/>
                        <a:pt x="513" y="2608"/>
                      </a:cubicBezTo>
                      <a:lnTo>
                        <a:pt x="862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6" name="Google Shape;10256;p44"/>
                <p:cNvSpPr/>
                <p:nvPr/>
              </p:nvSpPr>
              <p:spPr>
                <a:xfrm>
                  <a:off x="-172372" y="1737375"/>
                  <a:ext cx="3216203" cy="501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5" h="4488" extrusionOk="0">
                      <a:moveTo>
                        <a:pt x="377" y="1"/>
                      </a:moveTo>
                      <a:cubicBezTo>
                        <a:pt x="204" y="1"/>
                        <a:pt x="69" y="119"/>
                        <a:pt x="48" y="273"/>
                      </a:cubicBezTo>
                      <a:cubicBezTo>
                        <a:pt x="1" y="475"/>
                        <a:pt x="132" y="666"/>
                        <a:pt x="322" y="689"/>
                      </a:cubicBezTo>
                      <a:lnTo>
                        <a:pt x="21075" y="4487"/>
                      </a:lnTo>
                      <a:lnTo>
                        <a:pt x="465" y="11"/>
                      </a:lnTo>
                      <a:cubicBezTo>
                        <a:pt x="435" y="4"/>
                        <a:pt x="405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7" name="Google Shape;10257;p44"/>
                <p:cNvSpPr/>
                <p:nvPr/>
              </p:nvSpPr>
              <p:spPr>
                <a:xfrm>
                  <a:off x="1151600" y="3347975"/>
                  <a:ext cx="2394114" cy="19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15868" extrusionOk="0">
                      <a:moveTo>
                        <a:pt x="20217" y="0"/>
                      </a:moveTo>
                      <a:lnTo>
                        <a:pt x="179" y="15217"/>
                      </a:lnTo>
                      <a:cubicBezTo>
                        <a:pt x="24" y="15359"/>
                        <a:pt x="1" y="15574"/>
                        <a:pt x="120" y="15729"/>
                      </a:cubicBezTo>
                      <a:cubicBezTo>
                        <a:pt x="193" y="15822"/>
                        <a:pt x="297" y="15867"/>
                        <a:pt x="399" y="15867"/>
                      </a:cubicBezTo>
                      <a:cubicBezTo>
                        <a:pt x="479" y="15867"/>
                        <a:pt x="557" y="15840"/>
                        <a:pt x="620" y="15788"/>
                      </a:cubicBezTo>
                      <a:lnTo>
                        <a:pt x="202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8" name="Google Shape;10258;p44"/>
                <p:cNvSpPr/>
                <p:nvPr/>
              </p:nvSpPr>
              <p:spPr>
                <a:xfrm>
                  <a:off x="3303325" y="3217500"/>
                  <a:ext cx="963891" cy="205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17226" extrusionOk="0">
                      <a:moveTo>
                        <a:pt x="8192" y="1"/>
                      </a:moveTo>
                      <a:lnTo>
                        <a:pt x="131" y="16443"/>
                      </a:lnTo>
                      <a:cubicBezTo>
                        <a:pt x="131" y="16467"/>
                        <a:pt x="131" y="16467"/>
                        <a:pt x="119" y="16479"/>
                      </a:cubicBezTo>
                      <a:cubicBezTo>
                        <a:pt x="0" y="16753"/>
                        <a:pt x="131" y="17062"/>
                        <a:pt x="405" y="17181"/>
                      </a:cubicBezTo>
                      <a:cubicBezTo>
                        <a:pt x="471" y="17211"/>
                        <a:pt x="540" y="17225"/>
                        <a:pt x="610" y="17225"/>
                      </a:cubicBezTo>
                      <a:cubicBezTo>
                        <a:pt x="816" y="17225"/>
                        <a:pt x="1018" y="17100"/>
                        <a:pt x="1107" y="16896"/>
                      </a:cubicBezTo>
                      <a:lnTo>
                        <a:pt x="819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9" name="Google Shape;10259;p44"/>
                <p:cNvSpPr/>
                <p:nvPr/>
              </p:nvSpPr>
              <p:spPr>
                <a:xfrm>
                  <a:off x="7878717" y="639652"/>
                  <a:ext cx="584418" cy="30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2733" extrusionOk="0">
                      <a:moveTo>
                        <a:pt x="4814" y="0"/>
                      </a:moveTo>
                      <a:cubicBezTo>
                        <a:pt x="4751" y="0"/>
                        <a:pt x="4688" y="18"/>
                        <a:pt x="4632" y="54"/>
                      </a:cubicBezTo>
                      <a:lnTo>
                        <a:pt x="0" y="2733"/>
                      </a:lnTo>
                      <a:lnTo>
                        <a:pt x="4941" y="685"/>
                      </a:lnTo>
                      <a:cubicBezTo>
                        <a:pt x="4965" y="685"/>
                        <a:pt x="4977" y="685"/>
                        <a:pt x="4989" y="673"/>
                      </a:cubicBezTo>
                      <a:cubicBezTo>
                        <a:pt x="5168" y="566"/>
                        <a:pt x="5227" y="351"/>
                        <a:pt x="5120" y="185"/>
                      </a:cubicBezTo>
                      <a:cubicBezTo>
                        <a:pt x="5057" y="66"/>
                        <a:pt x="4936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0" name="Google Shape;10260;p44"/>
                <p:cNvSpPr/>
                <p:nvPr/>
              </p:nvSpPr>
              <p:spPr>
                <a:xfrm>
                  <a:off x="5100399" y="-123825"/>
                  <a:ext cx="915921" cy="170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1" h="13960" extrusionOk="0">
                      <a:moveTo>
                        <a:pt x="7278" y="0"/>
                      </a:moveTo>
                      <a:cubicBezTo>
                        <a:pt x="7143" y="0"/>
                        <a:pt x="7014" y="67"/>
                        <a:pt x="6954" y="196"/>
                      </a:cubicBezTo>
                      <a:lnTo>
                        <a:pt x="1" y="13960"/>
                      </a:lnTo>
                      <a:lnTo>
                        <a:pt x="7573" y="542"/>
                      </a:lnTo>
                      <a:cubicBezTo>
                        <a:pt x="7680" y="363"/>
                        <a:pt x="7597" y="137"/>
                        <a:pt x="7430" y="30"/>
                      </a:cubicBezTo>
                      <a:cubicBezTo>
                        <a:pt x="7381" y="10"/>
                        <a:pt x="7329" y="0"/>
                        <a:pt x="72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1" name="Google Shape;10261;p44"/>
                <p:cNvSpPr/>
                <p:nvPr/>
              </p:nvSpPr>
              <p:spPr>
                <a:xfrm>
                  <a:off x="4783650" y="-85975"/>
                  <a:ext cx="709654" cy="2052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1" h="17586" extrusionOk="0">
                      <a:moveTo>
                        <a:pt x="5974" y="0"/>
                      </a:moveTo>
                      <a:cubicBezTo>
                        <a:pt x="5752" y="0"/>
                        <a:pt x="5542" y="138"/>
                        <a:pt x="5465" y="369"/>
                      </a:cubicBezTo>
                      <a:lnTo>
                        <a:pt x="0" y="17586"/>
                      </a:lnTo>
                      <a:lnTo>
                        <a:pt x="6465" y="727"/>
                      </a:lnTo>
                      <a:cubicBezTo>
                        <a:pt x="6477" y="715"/>
                        <a:pt x="6477" y="703"/>
                        <a:pt x="6477" y="703"/>
                      </a:cubicBezTo>
                      <a:cubicBezTo>
                        <a:pt x="6561" y="417"/>
                        <a:pt x="6418" y="119"/>
                        <a:pt x="6132" y="24"/>
                      </a:cubicBezTo>
                      <a:cubicBezTo>
                        <a:pt x="6080" y="8"/>
                        <a:pt x="6026" y="0"/>
                        <a:pt x="59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2" name="Google Shape;10262;p44"/>
                <p:cNvSpPr/>
                <p:nvPr/>
              </p:nvSpPr>
              <p:spPr>
                <a:xfrm>
                  <a:off x="3043825" y="-85975"/>
                  <a:ext cx="1057026" cy="184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5719" extrusionOk="0">
                      <a:moveTo>
                        <a:pt x="598" y="0"/>
                      </a:moveTo>
                      <a:cubicBezTo>
                        <a:pt x="504" y="0"/>
                        <a:pt x="409" y="24"/>
                        <a:pt x="322" y="74"/>
                      </a:cubicBezTo>
                      <a:cubicBezTo>
                        <a:pt x="72" y="228"/>
                        <a:pt x="1" y="550"/>
                        <a:pt x="155" y="812"/>
                      </a:cubicBezTo>
                      <a:lnTo>
                        <a:pt x="9430" y="15718"/>
                      </a:lnTo>
                      <a:lnTo>
                        <a:pt x="1060" y="264"/>
                      </a:lnTo>
                      <a:cubicBezTo>
                        <a:pt x="1060" y="252"/>
                        <a:pt x="1060" y="252"/>
                        <a:pt x="1048" y="240"/>
                      </a:cubicBezTo>
                      <a:cubicBezTo>
                        <a:pt x="947" y="85"/>
                        <a:pt x="775" y="0"/>
                        <a:pt x="5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3" name="Google Shape;10263;p44"/>
                <p:cNvSpPr/>
                <p:nvPr/>
              </p:nvSpPr>
              <p:spPr>
                <a:xfrm>
                  <a:off x="5711453" y="870200"/>
                  <a:ext cx="3469367" cy="1189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8" h="10637" extrusionOk="0">
                      <a:moveTo>
                        <a:pt x="24170" y="0"/>
                      </a:moveTo>
                      <a:cubicBezTo>
                        <a:pt x="24122" y="0"/>
                        <a:pt x="24074" y="9"/>
                        <a:pt x="24028" y="28"/>
                      </a:cubicBezTo>
                      <a:lnTo>
                        <a:pt x="1" y="10636"/>
                      </a:lnTo>
                      <a:lnTo>
                        <a:pt x="24313" y="683"/>
                      </a:lnTo>
                      <a:cubicBezTo>
                        <a:pt x="24492" y="587"/>
                        <a:pt x="24587" y="385"/>
                        <a:pt x="24492" y="206"/>
                      </a:cubicBezTo>
                      <a:cubicBezTo>
                        <a:pt x="24439" y="74"/>
                        <a:pt x="24307" y="0"/>
                        <a:pt x="24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4" name="Google Shape;10264;p44"/>
                <p:cNvSpPr/>
                <p:nvPr/>
              </p:nvSpPr>
              <p:spPr>
                <a:xfrm>
                  <a:off x="5261525" y="-85975"/>
                  <a:ext cx="2952817" cy="215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9" h="18355" extrusionOk="0">
                      <a:moveTo>
                        <a:pt x="26247" y="0"/>
                      </a:moveTo>
                      <a:cubicBezTo>
                        <a:pt x="26178" y="0"/>
                        <a:pt x="26110" y="21"/>
                        <a:pt x="26051" y="66"/>
                      </a:cubicBezTo>
                      <a:lnTo>
                        <a:pt x="1" y="18354"/>
                      </a:lnTo>
                      <a:lnTo>
                        <a:pt x="26444" y="662"/>
                      </a:lnTo>
                      <a:cubicBezTo>
                        <a:pt x="26611" y="543"/>
                        <a:pt x="26659" y="316"/>
                        <a:pt x="26540" y="162"/>
                      </a:cubicBezTo>
                      <a:cubicBezTo>
                        <a:pt x="26473" y="58"/>
                        <a:pt x="26360" y="0"/>
                        <a:pt x="262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5" name="Google Shape;10265;p44"/>
                <p:cNvSpPr/>
                <p:nvPr/>
              </p:nvSpPr>
              <p:spPr>
                <a:xfrm>
                  <a:off x="2738249" y="-56350"/>
                  <a:ext cx="872651" cy="1189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" h="9939" extrusionOk="0">
                      <a:moveTo>
                        <a:pt x="402" y="1"/>
                      </a:moveTo>
                      <a:cubicBezTo>
                        <a:pt x="330" y="1"/>
                        <a:pt x="256" y="22"/>
                        <a:pt x="191" y="68"/>
                      </a:cubicBezTo>
                      <a:cubicBezTo>
                        <a:pt x="48" y="175"/>
                        <a:pt x="1" y="402"/>
                        <a:pt x="120" y="556"/>
                      </a:cubicBezTo>
                      <a:lnTo>
                        <a:pt x="6978" y="9938"/>
                      </a:lnTo>
                      <a:lnTo>
                        <a:pt x="703" y="163"/>
                      </a:lnTo>
                      <a:cubicBezTo>
                        <a:pt x="703" y="140"/>
                        <a:pt x="703" y="140"/>
                        <a:pt x="679" y="140"/>
                      </a:cubicBezTo>
                      <a:cubicBezTo>
                        <a:pt x="621" y="52"/>
                        <a:pt x="514" y="1"/>
                        <a:pt x="4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6" name="Google Shape;10266;p44"/>
                <p:cNvSpPr/>
                <p:nvPr/>
              </p:nvSpPr>
              <p:spPr>
                <a:xfrm>
                  <a:off x="6898947" y="3988293"/>
                  <a:ext cx="1561615" cy="979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7" h="8759" extrusionOk="0">
                      <a:moveTo>
                        <a:pt x="0" y="0"/>
                      </a:moveTo>
                      <a:lnTo>
                        <a:pt x="13371" y="8704"/>
                      </a:lnTo>
                      <a:cubicBezTo>
                        <a:pt x="13433" y="8741"/>
                        <a:pt x="13498" y="8758"/>
                        <a:pt x="13561" y="8758"/>
                      </a:cubicBezTo>
                      <a:cubicBezTo>
                        <a:pt x="13679" y="8758"/>
                        <a:pt x="13789" y="8698"/>
                        <a:pt x="13859" y="8597"/>
                      </a:cubicBezTo>
                      <a:cubicBezTo>
                        <a:pt x="13966" y="8418"/>
                        <a:pt x="13907" y="8216"/>
                        <a:pt x="13740" y="810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7" name="Google Shape;10267;p44"/>
                <p:cNvSpPr/>
                <p:nvPr/>
              </p:nvSpPr>
              <p:spPr>
                <a:xfrm>
                  <a:off x="5750125" y="3931050"/>
                  <a:ext cx="1148817" cy="134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10840" extrusionOk="0">
                      <a:moveTo>
                        <a:pt x="0" y="0"/>
                      </a:moveTo>
                      <a:lnTo>
                        <a:pt x="8335" y="10633"/>
                      </a:lnTo>
                      <a:cubicBezTo>
                        <a:pt x="8358" y="10644"/>
                        <a:pt x="8370" y="10644"/>
                        <a:pt x="8370" y="10680"/>
                      </a:cubicBezTo>
                      <a:cubicBezTo>
                        <a:pt x="8482" y="10786"/>
                        <a:pt x="8624" y="10840"/>
                        <a:pt x="8765" y="10840"/>
                      </a:cubicBezTo>
                      <a:cubicBezTo>
                        <a:pt x="8895" y="10840"/>
                        <a:pt x="9024" y="10795"/>
                        <a:pt x="9132" y="10704"/>
                      </a:cubicBezTo>
                      <a:cubicBezTo>
                        <a:pt x="9335" y="10502"/>
                        <a:pt x="9358" y="10168"/>
                        <a:pt x="9156" y="994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8" name="Google Shape;10268;p44"/>
                <p:cNvSpPr/>
                <p:nvPr/>
              </p:nvSpPr>
              <p:spPr>
                <a:xfrm>
                  <a:off x="3171504" y="4479464"/>
                  <a:ext cx="360915" cy="632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5657" extrusionOk="0">
                      <a:moveTo>
                        <a:pt x="3227" y="1"/>
                      </a:moveTo>
                      <a:lnTo>
                        <a:pt x="96" y="5251"/>
                      </a:lnTo>
                      <a:cubicBezTo>
                        <a:pt x="96" y="5263"/>
                        <a:pt x="72" y="5263"/>
                        <a:pt x="72" y="5263"/>
                      </a:cubicBezTo>
                      <a:cubicBezTo>
                        <a:pt x="1" y="5394"/>
                        <a:pt x="60" y="5561"/>
                        <a:pt x="191" y="5620"/>
                      </a:cubicBezTo>
                      <a:cubicBezTo>
                        <a:pt x="234" y="5645"/>
                        <a:pt x="277" y="5656"/>
                        <a:pt x="319" y="5656"/>
                      </a:cubicBezTo>
                      <a:cubicBezTo>
                        <a:pt x="417" y="5656"/>
                        <a:pt x="507" y="5594"/>
                        <a:pt x="548" y="5501"/>
                      </a:cubicBezTo>
                      <a:lnTo>
                        <a:pt x="322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9" name="Google Shape;10269;p44"/>
                <p:cNvSpPr/>
                <p:nvPr/>
              </p:nvSpPr>
              <p:spPr>
                <a:xfrm>
                  <a:off x="5517224" y="2673450"/>
                  <a:ext cx="3663608" cy="43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7" h="3852" extrusionOk="0">
                      <a:moveTo>
                        <a:pt x="0" y="0"/>
                      </a:moveTo>
                      <a:lnTo>
                        <a:pt x="25706" y="3846"/>
                      </a:lnTo>
                      <a:cubicBezTo>
                        <a:pt x="25706" y="3846"/>
                        <a:pt x="25711" y="3851"/>
                        <a:pt x="25718" y="3851"/>
                      </a:cubicBezTo>
                      <a:cubicBezTo>
                        <a:pt x="25722" y="3851"/>
                        <a:pt x="25726" y="3850"/>
                        <a:pt x="25730" y="3846"/>
                      </a:cubicBezTo>
                      <a:cubicBezTo>
                        <a:pt x="25745" y="3847"/>
                        <a:pt x="25760" y="3848"/>
                        <a:pt x="25775" y="3848"/>
                      </a:cubicBezTo>
                      <a:cubicBezTo>
                        <a:pt x="26043" y="3848"/>
                        <a:pt x="26279" y="3652"/>
                        <a:pt x="26313" y="3370"/>
                      </a:cubicBezTo>
                      <a:cubicBezTo>
                        <a:pt x="26337" y="3084"/>
                        <a:pt x="26135" y="2822"/>
                        <a:pt x="25837" y="278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0" name="Google Shape;10270;p44"/>
                <p:cNvSpPr/>
                <p:nvPr/>
              </p:nvSpPr>
              <p:spPr>
                <a:xfrm>
                  <a:off x="7351544" y="2766234"/>
                  <a:ext cx="1103652" cy="1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1" h="1144" extrusionOk="0">
                      <a:moveTo>
                        <a:pt x="0" y="0"/>
                      </a:moveTo>
                      <a:lnTo>
                        <a:pt x="9466" y="1120"/>
                      </a:lnTo>
                      <a:cubicBezTo>
                        <a:pt x="9478" y="1143"/>
                        <a:pt x="9478" y="1143"/>
                        <a:pt x="9502" y="1143"/>
                      </a:cubicBezTo>
                      <a:cubicBezTo>
                        <a:pt x="9692" y="1143"/>
                        <a:pt x="9847" y="989"/>
                        <a:pt x="9871" y="798"/>
                      </a:cubicBezTo>
                      <a:cubicBezTo>
                        <a:pt x="9871" y="596"/>
                        <a:pt x="9716" y="441"/>
                        <a:pt x="9525" y="4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1" name="Google Shape;10271;p44"/>
                <p:cNvSpPr/>
                <p:nvPr/>
              </p:nvSpPr>
              <p:spPr>
                <a:xfrm>
                  <a:off x="5008626" y="3696700"/>
                  <a:ext cx="666930" cy="156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12741" extrusionOk="0">
                      <a:moveTo>
                        <a:pt x="0" y="1"/>
                      </a:moveTo>
                      <a:lnTo>
                        <a:pt x="4346" y="12502"/>
                      </a:lnTo>
                      <a:cubicBezTo>
                        <a:pt x="4346" y="12514"/>
                        <a:pt x="4346" y="12514"/>
                        <a:pt x="4358" y="12514"/>
                      </a:cubicBezTo>
                      <a:cubicBezTo>
                        <a:pt x="4413" y="12652"/>
                        <a:pt x="4554" y="12741"/>
                        <a:pt x="4697" y="12741"/>
                      </a:cubicBezTo>
                      <a:cubicBezTo>
                        <a:pt x="4739" y="12741"/>
                        <a:pt x="4782" y="12733"/>
                        <a:pt x="4822" y="12717"/>
                      </a:cubicBezTo>
                      <a:cubicBezTo>
                        <a:pt x="5001" y="12633"/>
                        <a:pt x="5096" y="12431"/>
                        <a:pt x="5013" y="12252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2" name="Google Shape;10272;p44"/>
                <p:cNvSpPr/>
                <p:nvPr/>
              </p:nvSpPr>
              <p:spPr>
                <a:xfrm>
                  <a:off x="261102" y="3469049"/>
                  <a:ext cx="2821308" cy="17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2" h="13394" extrusionOk="0">
                      <a:moveTo>
                        <a:pt x="21432" y="1"/>
                      </a:moveTo>
                      <a:lnTo>
                        <a:pt x="215" y="12741"/>
                      </a:lnTo>
                      <a:cubicBezTo>
                        <a:pt x="36" y="12860"/>
                        <a:pt x="1" y="13062"/>
                        <a:pt x="96" y="13229"/>
                      </a:cubicBezTo>
                      <a:cubicBezTo>
                        <a:pt x="164" y="13335"/>
                        <a:pt x="281" y="13393"/>
                        <a:pt x="401" y="13393"/>
                      </a:cubicBezTo>
                      <a:cubicBezTo>
                        <a:pt x="468" y="13393"/>
                        <a:pt x="536" y="13375"/>
                        <a:pt x="596" y="13336"/>
                      </a:cubicBezTo>
                      <a:lnTo>
                        <a:pt x="214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3" name="Google Shape;10273;p44"/>
                <p:cNvSpPr/>
                <p:nvPr/>
              </p:nvSpPr>
              <p:spPr>
                <a:xfrm>
                  <a:off x="5675548" y="625676"/>
                  <a:ext cx="709642" cy="82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7" h="7406" extrusionOk="0">
                      <a:moveTo>
                        <a:pt x="5656" y="0"/>
                      </a:moveTo>
                      <a:lnTo>
                        <a:pt x="0" y="7406"/>
                      </a:lnTo>
                      <a:lnTo>
                        <a:pt x="6346" y="548"/>
                      </a:lnTo>
                      <a:lnTo>
                        <a:pt x="565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4" name="Google Shape;10274;p44"/>
                <p:cNvSpPr/>
                <p:nvPr/>
              </p:nvSpPr>
              <p:spPr>
                <a:xfrm>
                  <a:off x="6470277" y="3169525"/>
                  <a:ext cx="1252803" cy="65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5847" extrusionOk="0">
                      <a:moveTo>
                        <a:pt x="0" y="1"/>
                      </a:moveTo>
                      <a:lnTo>
                        <a:pt x="10716" y="5847"/>
                      </a:lnTo>
                      <a:lnTo>
                        <a:pt x="11204" y="478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5" name="Google Shape;10275;p44"/>
                <p:cNvSpPr/>
                <p:nvPr/>
              </p:nvSpPr>
              <p:spPr>
                <a:xfrm>
                  <a:off x="2334176" y="412682"/>
                  <a:ext cx="986589" cy="103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9228" extrusionOk="0">
                      <a:moveTo>
                        <a:pt x="834" y="0"/>
                      </a:moveTo>
                      <a:lnTo>
                        <a:pt x="1" y="810"/>
                      </a:lnTo>
                      <a:lnTo>
                        <a:pt x="8823" y="9227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6" name="Google Shape;10276;p44"/>
                <p:cNvSpPr/>
                <p:nvPr/>
              </p:nvSpPr>
              <p:spPr>
                <a:xfrm>
                  <a:off x="1213305" y="3447814"/>
                  <a:ext cx="1240840" cy="67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8" h="6013" extrusionOk="0">
                      <a:moveTo>
                        <a:pt x="11097" y="0"/>
                      </a:moveTo>
                      <a:lnTo>
                        <a:pt x="1" y="4965"/>
                      </a:lnTo>
                      <a:lnTo>
                        <a:pt x="525" y="6013"/>
                      </a:lnTo>
                      <a:lnTo>
                        <a:pt x="1109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7" name="Google Shape;10277;p44"/>
                <p:cNvSpPr/>
                <p:nvPr/>
              </p:nvSpPr>
              <p:spPr>
                <a:xfrm>
                  <a:off x="2724273" y="3876485"/>
                  <a:ext cx="704275" cy="75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9" h="6763" extrusionOk="0">
                      <a:moveTo>
                        <a:pt x="6299" y="0"/>
                      </a:moveTo>
                      <a:lnTo>
                        <a:pt x="0" y="6191"/>
                      </a:lnTo>
                      <a:lnTo>
                        <a:pt x="619" y="6763"/>
                      </a:lnTo>
                      <a:lnTo>
                        <a:pt x="62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8" name="Google Shape;10278;p44"/>
                <p:cNvSpPr/>
                <p:nvPr/>
              </p:nvSpPr>
              <p:spPr>
                <a:xfrm>
                  <a:off x="4639874" y="3994889"/>
                  <a:ext cx="57357" cy="60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383" extrusionOk="0">
                      <a:moveTo>
                        <a:pt x="131" y="1"/>
                      </a:moveTo>
                      <a:lnTo>
                        <a:pt x="0" y="5382"/>
                      </a:lnTo>
                      <a:lnTo>
                        <a:pt x="512" y="5371"/>
                      </a:ln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9" name="Google Shape;10279;p44"/>
                <p:cNvSpPr/>
                <p:nvPr/>
              </p:nvSpPr>
              <p:spPr>
                <a:xfrm>
                  <a:off x="2131804" y="753472"/>
                  <a:ext cx="4737955" cy="355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" h="31838" extrusionOk="0">
                      <a:moveTo>
                        <a:pt x="18860" y="1084"/>
                      </a:moveTo>
                      <a:cubicBezTo>
                        <a:pt x="22563" y="1084"/>
                        <a:pt x="25718" y="4013"/>
                        <a:pt x="26373" y="8084"/>
                      </a:cubicBezTo>
                      <a:cubicBezTo>
                        <a:pt x="26445" y="7739"/>
                        <a:pt x="26838" y="6513"/>
                        <a:pt x="25849" y="4548"/>
                      </a:cubicBezTo>
                      <a:cubicBezTo>
                        <a:pt x="26266" y="4358"/>
                        <a:pt x="26635" y="4286"/>
                        <a:pt x="26981" y="4286"/>
                      </a:cubicBezTo>
                      <a:cubicBezTo>
                        <a:pt x="28183" y="4286"/>
                        <a:pt x="28945" y="5287"/>
                        <a:pt x="29302" y="6132"/>
                      </a:cubicBezTo>
                      <a:cubicBezTo>
                        <a:pt x="30255" y="5834"/>
                        <a:pt x="31088" y="5715"/>
                        <a:pt x="31850" y="5715"/>
                      </a:cubicBezTo>
                      <a:cubicBezTo>
                        <a:pt x="36041" y="5715"/>
                        <a:pt x="37279" y="9787"/>
                        <a:pt x="36720" y="12561"/>
                      </a:cubicBezTo>
                      <a:cubicBezTo>
                        <a:pt x="37017" y="12145"/>
                        <a:pt x="37434" y="11216"/>
                        <a:pt x="37375" y="10299"/>
                      </a:cubicBezTo>
                      <a:lnTo>
                        <a:pt x="37375" y="10299"/>
                      </a:lnTo>
                      <a:cubicBezTo>
                        <a:pt x="37922" y="10537"/>
                        <a:pt x="41328" y="11490"/>
                        <a:pt x="41185" y="15062"/>
                      </a:cubicBezTo>
                      <a:cubicBezTo>
                        <a:pt x="41042" y="18110"/>
                        <a:pt x="38922" y="19514"/>
                        <a:pt x="38089" y="19550"/>
                      </a:cubicBezTo>
                      <a:cubicBezTo>
                        <a:pt x="37803" y="18681"/>
                        <a:pt x="37327" y="18110"/>
                        <a:pt x="36934" y="17812"/>
                      </a:cubicBezTo>
                      <a:lnTo>
                        <a:pt x="36934" y="17812"/>
                      </a:lnTo>
                      <a:cubicBezTo>
                        <a:pt x="37625" y="19181"/>
                        <a:pt x="39184" y="25122"/>
                        <a:pt x="32231" y="26372"/>
                      </a:cubicBezTo>
                      <a:cubicBezTo>
                        <a:pt x="32922" y="24289"/>
                        <a:pt x="32160" y="22562"/>
                        <a:pt x="31517" y="21824"/>
                      </a:cubicBezTo>
                      <a:lnTo>
                        <a:pt x="31517" y="21824"/>
                      </a:lnTo>
                      <a:cubicBezTo>
                        <a:pt x="32517" y="25730"/>
                        <a:pt x="30195" y="30361"/>
                        <a:pt x="25611" y="30718"/>
                      </a:cubicBezTo>
                      <a:cubicBezTo>
                        <a:pt x="25266" y="30754"/>
                        <a:pt x="24945" y="30766"/>
                        <a:pt x="24635" y="30766"/>
                      </a:cubicBezTo>
                      <a:cubicBezTo>
                        <a:pt x="19075" y="30766"/>
                        <a:pt x="16360" y="26968"/>
                        <a:pt x="16682" y="24706"/>
                      </a:cubicBezTo>
                      <a:lnTo>
                        <a:pt x="16682" y="24706"/>
                      </a:lnTo>
                      <a:cubicBezTo>
                        <a:pt x="16610" y="25051"/>
                        <a:pt x="16146" y="26670"/>
                        <a:pt x="17372" y="28182"/>
                      </a:cubicBezTo>
                      <a:cubicBezTo>
                        <a:pt x="16848" y="28468"/>
                        <a:pt x="16336" y="28587"/>
                        <a:pt x="15908" y="28587"/>
                      </a:cubicBezTo>
                      <a:cubicBezTo>
                        <a:pt x="14610" y="28587"/>
                        <a:pt x="13753" y="27575"/>
                        <a:pt x="13753" y="26658"/>
                      </a:cubicBezTo>
                      <a:cubicBezTo>
                        <a:pt x="12872" y="26861"/>
                        <a:pt x="12098" y="26968"/>
                        <a:pt x="11419" y="26968"/>
                      </a:cubicBezTo>
                      <a:cubicBezTo>
                        <a:pt x="6478" y="26968"/>
                        <a:pt x="6014" y="22039"/>
                        <a:pt x="6359" y="20229"/>
                      </a:cubicBezTo>
                      <a:lnTo>
                        <a:pt x="6359" y="20229"/>
                      </a:lnTo>
                      <a:cubicBezTo>
                        <a:pt x="5859" y="21074"/>
                        <a:pt x="5823" y="21574"/>
                        <a:pt x="5954" y="22503"/>
                      </a:cubicBezTo>
                      <a:cubicBezTo>
                        <a:pt x="5478" y="22324"/>
                        <a:pt x="1096" y="21908"/>
                        <a:pt x="1096" y="16264"/>
                      </a:cubicBezTo>
                      <a:cubicBezTo>
                        <a:pt x="1096" y="12014"/>
                        <a:pt x="4549" y="10775"/>
                        <a:pt x="7049" y="10775"/>
                      </a:cubicBezTo>
                      <a:cubicBezTo>
                        <a:pt x="7811" y="10775"/>
                        <a:pt x="8466" y="10882"/>
                        <a:pt x="8931" y="11061"/>
                      </a:cubicBezTo>
                      <a:cubicBezTo>
                        <a:pt x="8478" y="10418"/>
                        <a:pt x="7669" y="10120"/>
                        <a:pt x="6609" y="10120"/>
                      </a:cubicBezTo>
                      <a:cubicBezTo>
                        <a:pt x="6478" y="10120"/>
                        <a:pt x="6323" y="10120"/>
                        <a:pt x="6180" y="10132"/>
                      </a:cubicBezTo>
                      <a:cubicBezTo>
                        <a:pt x="6359" y="6977"/>
                        <a:pt x="8621" y="6418"/>
                        <a:pt x="10252" y="6418"/>
                      </a:cubicBezTo>
                      <a:cubicBezTo>
                        <a:pt x="10467" y="6418"/>
                        <a:pt x="10657" y="6430"/>
                        <a:pt x="10848" y="6441"/>
                      </a:cubicBezTo>
                      <a:cubicBezTo>
                        <a:pt x="10609" y="7453"/>
                        <a:pt x="11038" y="10656"/>
                        <a:pt x="11562" y="11002"/>
                      </a:cubicBezTo>
                      <a:cubicBezTo>
                        <a:pt x="10562" y="7084"/>
                        <a:pt x="12455" y="2667"/>
                        <a:pt x="16872" y="1393"/>
                      </a:cubicBezTo>
                      <a:cubicBezTo>
                        <a:pt x="17527" y="1179"/>
                        <a:pt x="18206" y="1084"/>
                        <a:pt x="18860" y="1084"/>
                      </a:cubicBezTo>
                      <a:close/>
                      <a:moveTo>
                        <a:pt x="18860" y="0"/>
                      </a:moveTo>
                      <a:cubicBezTo>
                        <a:pt x="18087" y="0"/>
                        <a:pt x="17313" y="107"/>
                        <a:pt x="16551" y="322"/>
                      </a:cubicBezTo>
                      <a:cubicBezTo>
                        <a:pt x="14181" y="1000"/>
                        <a:pt x="12288" y="2548"/>
                        <a:pt x="11193" y="4691"/>
                      </a:cubicBezTo>
                      <a:cubicBezTo>
                        <a:pt x="11086" y="4894"/>
                        <a:pt x="10979" y="5108"/>
                        <a:pt x="10895" y="5322"/>
                      </a:cubicBezTo>
                      <a:cubicBezTo>
                        <a:pt x="10669" y="5310"/>
                        <a:pt x="10443" y="5298"/>
                        <a:pt x="10240" y="5298"/>
                      </a:cubicBezTo>
                      <a:cubicBezTo>
                        <a:pt x="7192" y="5298"/>
                        <a:pt x="5311" y="6965"/>
                        <a:pt x="5085" y="9882"/>
                      </a:cubicBezTo>
                      <a:cubicBezTo>
                        <a:pt x="2335" y="10525"/>
                        <a:pt x="1" y="12561"/>
                        <a:pt x="1" y="16252"/>
                      </a:cubicBezTo>
                      <a:cubicBezTo>
                        <a:pt x="1" y="18967"/>
                        <a:pt x="953" y="22431"/>
                        <a:pt x="5442" y="23491"/>
                      </a:cubicBezTo>
                      <a:lnTo>
                        <a:pt x="5466" y="23491"/>
                      </a:lnTo>
                      <a:cubicBezTo>
                        <a:pt x="5704" y="24360"/>
                        <a:pt x="6085" y="25253"/>
                        <a:pt x="6740" y="26027"/>
                      </a:cubicBezTo>
                      <a:cubicBezTo>
                        <a:pt x="7847" y="27361"/>
                        <a:pt x="9466" y="28039"/>
                        <a:pt x="11419" y="28039"/>
                      </a:cubicBezTo>
                      <a:cubicBezTo>
                        <a:pt x="11907" y="28039"/>
                        <a:pt x="12443" y="27992"/>
                        <a:pt x="12979" y="27908"/>
                      </a:cubicBezTo>
                      <a:cubicBezTo>
                        <a:pt x="13479" y="28885"/>
                        <a:pt x="14538" y="29659"/>
                        <a:pt x="15908" y="29659"/>
                      </a:cubicBezTo>
                      <a:cubicBezTo>
                        <a:pt x="16479" y="29659"/>
                        <a:pt x="17051" y="29528"/>
                        <a:pt x="17622" y="29266"/>
                      </a:cubicBezTo>
                      <a:cubicBezTo>
                        <a:pt x="18813" y="30397"/>
                        <a:pt x="21027" y="31837"/>
                        <a:pt x="24647" y="31837"/>
                      </a:cubicBezTo>
                      <a:cubicBezTo>
                        <a:pt x="24992" y="31837"/>
                        <a:pt x="25361" y="31825"/>
                        <a:pt x="25718" y="31790"/>
                      </a:cubicBezTo>
                      <a:cubicBezTo>
                        <a:pt x="27981" y="31611"/>
                        <a:pt x="29957" y="30516"/>
                        <a:pt x="31279" y="28670"/>
                      </a:cubicBezTo>
                      <a:cubicBezTo>
                        <a:pt x="31541" y="28301"/>
                        <a:pt x="31779" y="27920"/>
                        <a:pt x="31969" y="27515"/>
                      </a:cubicBezTo>
                      <a:lnTo>
                        <a:pt x="32445" y="27432"/>
                      </a:lnTo>
                      <a:cubicBezTo>
                        <a:pt x="35196" y="26944"/>
                        <a:pt x="37077" y="25718"/>
                        <a:pt x="38041" y="23801"/>
                      </a:cubicBezTo>
                      <a:cubicBezTo>
                        <a:pt x="38577" y="22717"/>
                        <a:pt x="38744" y="21586"/>
                        <a:pt x="38696" y="20538"/>
                      </a:cubicBezTo>
                      <a:cubicBezTo>
                        <a:pt x="40077" y="20110"/>
                        <a:pt x="42149" y="18371"/>
                        <a:pt x="42292" y="15109"/>
                      </a:cubicBezTo>
                      <a:cubicBezTo>
                        <a:pt x="42375" y="13395"/>
                        <a:pt x="41756" y="11906"/>
                        <a:pt x="40530" y="10799"/>
                      </a:cubicBezTo>
                      <a:cubicBezTo>
                        <a:pt x="39577" y="9942"/>
                        <a:pt x="38506" y="9537"/>
                        <a:pt x="37982" y="9347"/>
                      </a:cubicBezTo>
                      <a:cubicBezTo>
                        <a:pt x="37922" y="9311"/>
                        <a:pt x="37863" y="9299"/>
                        <a:pt x="37827" y="9287"/>
                      </a:cubicBezTo>
                      <a:lnTo>
                        <a:pt x="37708" y="9239"/>
                      </a:lnTo>
                      <a:cubicBezTo>
                        <a:pt x="37458" y="8275"/>
                        <a:pt x="37041" y="7382"/>
                        <a:pt x="36458" y="6680"/>
                      </a:cubicBezTo>
                      <a:cubicBezTo>
                        <a:pt x="35363" y="5322"/>
                        <a:pt x="33779" y="4608"/>
                        <a:pt x="31874" y="4608"/>
                      </a:cubicBezTo>
                      <a:cubicBezTo>
                        <a:pt x="31255" y="4608"/>
                        <a:pt x="30588" y="4691"/>
                        <a:pt x="29898" y="4846"/>
                      </a:cubicBezTo>
                      <a:cubicBezTo>
                        <a:pt x="29195" y="3798"/>
                        <a:pt x="28171" y="3179"/>
                        <a:pt x="27016" y="3179"/>
                      </a:cubicBezTo>
                      <a:cubicBezTo>
                        <a:pt x="26552" y="3179"/>
                        <a:pt x="26088" y="3274"/>
                        <a:pt x="25611" y="3465"/>
                      </a:cubicBezTo>
                      <a:cubicBezTo>
                        <a:pt x="23992" y="1334"/>
                        <a:pt x="21551" y="0"/>
                        <a:pt x="188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80" name="Google Shape;10280;p44"/>
              <p:cNvSpPr/>
              <p:nvPr/>
            </p:nvSpPr>
            <p:spPr>
              <a:xfrm>
                <a:off x="332187" y="945223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81" name="Google Shape;10281;p44"/>
              <p:cNvSpPr/>
              <p:nvPr/>
            </p:nvSpPr>
            <p:spPr>
              <a:xfrm>
                <a:off x="720002" y="3959268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82" name="Google Shape;10282;p44"/>
            <p:cNvSpPr/>
            <p:nvPr/>
          </p:nvSpPr>
          <p:spPr>
            <a:xfrm>
              <a:off x="2209810" y="753462"/>
              <a:ext cx="4698974" cy="3569401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3" name="Google Shape;10283;p44"/>
            <p:cNvSpPr/>
            <p:nvPr/>
          </p:nvSpPr>
          <p:spPr>
            <a:xfrm>
              <a:off x="2251675" y="827900"/>
              <a:ext cx="4580485" cy="3404620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026D62-F1A8-433D-AC55-4BF11B1B145C}"/>
              </a:ext>
            </a:extLst>
          </p:cNvPr>
          <p:cNvSpPr txBox="1"/>
          <p:nvPr/>
        </p:nvSpPr>
        <p:spPr>
          <a:xfrm>
            <a:off x="2516898" y="2672022"/>
            <a:ext cx="6885856" cy="12796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DC324">
                    <a:lumMod val="75000"/>
                  </a:srgbClr>
                </a:solidFill>
                <a:effectLst/>
                <a:uLnTx/>
                <a:uFillTx/>
                <a:latin typeface="#9Slide07 SVNRevolution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182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9">
            <a:extLst>
              <a:ext uri="{FF2B5EF4-FFF2-40B4-BE49-F238E27FC236}">
                <a16:creationId xmlns:a16="http://schemas.microsoft.com/office/drawing/2014/main" id="{E2E55BED-B5A6-45B4-BF76-5300C6EDB8B5}"/>
              </a:ext>
            </a:extLst>
          </p:cNvPr>
          <p:cNvSpPr/>
          <p:nvPr/>
        </p:nvSpPr>
        <p:spPr>
          <a:xfrm>
            <a:off x="153472" y="198783"/>
            <a:ext cx="11544299" cy="620461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632013-62A8-4E2F-BB78-B0C1B82E1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4" y="216644"/>
            <a:ext cx="762332" cy="663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22E17F-6370-46FA-ABF3-344F2159860A}"/>
              </a:ext>
            </a:extLst>
          </p:cNvPr>
          <p:cNvSpPr/>
          <p:nvPr/>
        </p:nvSpPr>
        <p:spPr>
          <a:xfrm>
            <a:off x="1397140" y="265911"/>
            <a:ext cx="1042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9721282-2945-465F-990A-34AFAA08C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8466" y="4957358"/>
            <a:ext cx="1692515" cy="1692515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4C5D59A-5ACE-464B-BDDE-B3F48F190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58250" y="4954967"/>
            <a:ext cx="1771750" cy="1771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D0A8D6-E97E-F1B4-55EE-318618EF5EBA}"/>
              </a:ext>
            </a:extLst>
          </p:cNvPr>
          <p:cNvGrpSpPr/>
          <p:nvPr/>
        </p:nvGrpSpPr>
        <p:grpSpPr>
          <a:xfrm>
            <a:off x="647481" y="1030994"/>
            <a:ext cx="10437009" cy="2215991"/>
            <a:chOff x="558029" y="1339107"/>
            <a:chExt cx="10437009" cy="22159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0794EA-F172-4238-A0A9-78DEE7D1A047}"/>
                </a:ext>
              </a:extLst>
            </p:cNvPr>
            <p:cNvSpPr txBox="1"/>
            <p:nvPr/>
          </p:nvSpPr>
          <p:spPr>
            <a:xfrm>
              <a:off x="558029" y="1339107"/>
              <a:ext cx="1043700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80 kg.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kg.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9B6E48-72AD-448A-25B5-02171DE31D5E}"/>
                </a:ext>
              </a:extLst>
            </p:cNvPr>
            <p:cNvSpPr/>
            <p:nvPr/>
          </p:nvSpPr>
          <p:spPr>
            <a:xfrm>
              <a:off x="7851913" y="2981739"/>
              <a:ext cx="566530" cy="53671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6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70" y="1"/>
            <a:ext cx="841248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248478" y="431329"/>
            <a:ext cx="11619671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5B4F91D7-E1CB-4657-B503-EED35E830DDB}"/>
              </a:ext>
            </a:extLst>
          </p:cNvPr>
          <p:cNvGrpSpPr>
            <a:grpSpLocks/>
          </p:cNvGrpSpPr>
          <p:nvPr/>
        </p:nvGrpSpPr>
        <p:grpSpPr bwMode="auto">
          <a:xfrm>
            <a:off x="665922" y="547491"/>
            <a:ext cx="773038" cy="853926"/>
            <a:chOff x="491958" y="541017"/>
            <a:chExt cx="889028" cy="1198570"/>
          </a:xfrm>
        </p:grpSpPr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8BD0A8FF-B2B3-4469-8F34-FA97E6BF0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 Box 45">
              <a:extLst>
                <a:ext uri="{FF2B5EF4-FFF2-40B4-BE49-F238E27FC236}">
                  <a16:creationId xmlns:a16="http://schemas.microsoft.com/office/drawing/2014/main" id="{004E1D6A-8A72-4CE3-9B9D-CDB9D09CA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889027" cy="1198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9A047A05-4884-4AB0-88A8-0BE0D62DC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468" y="607126"/>
            <a:ext cx="1075453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3C320-5DDC-133A-071A-9227E0F056CD}"/>
              </a:ext>
            </a:extLst>
          </p:cNvPr>
          <p:cNvSpPr txBox="1"/>
          <p:nvPr/>
        </p:nvSpPr>
        <p:spPr>
          <a:xfrm>
            <a:off x="387626" y="2067339"/>
            <a:ext cx="1141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124 tấn + 76 tấn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b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365 yến – 199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20 tấn × 5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2 400 tạ :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Super Comic Book Style Consulting Toolkit by Slidesgo">
  <a:themeElements>
    <a:clrScheme name="Simple Light">
      <a:dk1>
        <a:srgbClr val="000000"/>
      </a:dk1>
      <a:lt1>
        <a:srgbClr val="FFFFFF"/>
      </a:lt1>
      <a:dk2>
        <a:srgbClr val="EC1E6C"/>
      </a:dk2>
      <a:lt2>
        <a:srgbClr val="94E76E"/>
      </a:lt2>
      <a:accent1>
        <a:srgbClr val="51C4F4"/>
      </a:accent1>
      <a:accent2>
        <a:srgbClr val="EFE4C7"/>
      </a:accent2>
      <a:accent3>
        <a:srgbClr val="FAF3E3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mic Style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565</Words>
  <Application>Microsoft Office PowerPoint</Application>
  <PresentationFormat>Widescreen</PresentationFormat>
  <Paragraphs>159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宋体</vt:lpstr>
      <vt:lpstr>#9Slide07 SVNRevolution</vt:lpstr>
      <vt:lpstr>.VnBahamasBH</vt:lpstr>
      <vt:lpstr>.VnHelvetInsH</vt:lpstr>
      <vt:lpstr>.VnTime</vt:lpstr>
      <vt:lpstr>.VnTimeH</vt:lpstr>
      <vt:lpstr>Anaheim</vt:lpstr>
      <vt:lpstr>Architects Daughter</vt:lpstr>
      <vt:lpstr>Arial</vt:lpstr>
      <vt:lpstr>Bangers</vt:lpstr>
      <vt:lpstr>Barlow Semi Condensed</vt:lpstr>
      <vt:lpstr>Boogaloo</vt:lpstr>
      <vt:lpstr>Calibri</vt:lpstr>
      <vt:lpstr>Cambria</vt:lpstr>
      <vt:lpstr>Comic Neue</vt:lpstr>
      <vt:lpstr>DFPOP1-W9</vt:lpstr>
      <vt:lpstr>Impact</vt:lpstr>
      <vt:lpstr>Roboto Condensed Light</vt:lpstr>
      <vt:lpstr>Slackey</vt:lpstr>
      <vt:lpstr>Times New Roman</vt:lpstr>
      <vt:lpstr>VNI-Times</vt:lpstr>
      <vt:lpstr>Super Comic Book Style Consulting Toolkit by Slidesgo</vt:lpstr>
      <vt:lpstr>Marketing Plan PowerPoint Template by SlideWin</vt:lpstr>
      <vt:lpstr>Comic Style by Slidesgo</vt:lpstr>
      <vt:lpstr>PowerPoint Presentation</vt:lpstr>
      <vt:lpstr>Câu 1: 4 tấn = …?...kg?</vt:lpstr>
      <vt:lpstr>Câu 2:  7 000 kg = …?... tấn</vt:lpstr>
      <vt:lpstr>Câu 3: 50 kg = …?..yến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Phù thủy thời gian Doctor Strange</dc:title>
  <dc:creator>Thao Tran</dc:creator>
  <cp:lastModifiedBy>DELL</cp:lastModifiedBy>
  <cp:revision>44</cp:revision>
  <dcterms:created xsi:type="dcterms:W3CDTF">2023-08-10T06:40:14Z</dcterms:created>
  <dcterms:modified xsi:type="dcterms:W3CDTF">2023-10-25T08:55:43Z</dcterms:modified>
</cp:coreProperties>
</file>