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0" r:id="rId3"/>
  </p:sldMasterIdLst>
  <p:notesMasterIdLst>
    <p:notesMasterId r:id="rId29"/>
  </p:notesMasterIdLst>
  <p:sldIdLst>
    <p:sldId id="320" r:id="rId4"/>
    <p:sldId id="3226" r:id="rId5"/>
    <p:sldId id="3214" r:id="rId6"/>
    <p:sldId id="260" r:id="rId7"/>
    <p:sldId id="286" r:id="rId8"/>
    <p:sldId id="3215" r:id="rId9"/>
    <p:sldId id="3213" r:id="rId10"/>
    <p:sldId id="3194" r:id="rId11"/>
    <p:sldId id="3212" r:id="rId12"/>
    <p:sldId id="3216" r:id="rId13"/>
    <p:sldId id="3227" r:id="rId14"/>
    <p:sldId id="321" r:id="rId15"/>
    <p:sldId id="311" r:id="rId16"/>
    <p:sldId id="3218" r:id="rId17"/>
    <p:sldId id="3229" r:id="rId18"/>
    <p:sldId id="3230" r:id="rId19"/>
    <p:sldId id="3231" r:id="rId20"/>
    <p:sldId id="3232" r:id="rId21"/>
    <p:sldId id="3228" r:id="rId22"/>
    <p:sldId id="3219" r:id="rId23"/>
    <p:sldId id="3221" r:id="rId24"/>
    <p:sldId id="3222" r:id="rId25"/>
    <p:sldId id="3224" r:id="rId26"/>
    <p:sldId id="3225" r:id="rId27"/>
    <p:sldId id="32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32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6BDF3-823C-41A9-8EC1-46FF054D4ACD}" type="datetimeFigureOut">
              <a:rPr lang="en-US" smtClean="0"/>
              <a:pPr/>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FB359-ADDB-4D5B-A93F-AA00628DF619}" type="slidenum">
              <a:rPr lang="en-US" smtClean="0"/>
              <a:pPr/>
              <a:t>‹#›</a:t>
            </a:fld>
            <a:endParaRPr lang="en-US"/>
          </a:p>
        </p:txBody>
      </p:sp>
    </p:spTree>
    <p:extLst>
      <p:ext uri="{BB962C8B-B14F-4D97-AF65-F5344CB8AC3E}">
        <p14:creationId xmlns:p14="http://schemas.microsoft.com/office/powerpoint/2010/main" val="148150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23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71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1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8536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50267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15912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41498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667" b="13333"/>
          <a:stretch>
            <a:fillRect/>
          </a:stretch>
        </p:blipFill>
        <p:spPr>
          <a:xfrm>
            <a:off x="0" y="3429000"/>
            <a:ext cx="12192000" cy="3429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t="81009" r="44228"/>
          <a:stretch>
            <a:fillRect/>
          </a:stretch>
        </p:blipFill>
        <p:spPr>
          <a:xfrm>
            <a:off x="646954" y="5311908"/>
            <a:ext cx="6409166" cy="1546092"/>
          </a:xfrm>
          <a:prstGeom prst="rect">
            <a:avLst/>
          </a:prstGeom>
        </p:spPr>
      </p:pic>
    </p:spTree>
    <p:extLst>
      <p:ext uri="{BB962C8B-B14F-4D97-AF65-F5344CB8AC3E}">
        <p14:creationId xmlns:p14="http://schemas.microsoft.com/office/powerpoint/2010/main" val="1368442571"/>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4269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1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a:cs typeface="+mn-cs"/>
            </a:endParaRPr>
          </a:p>
        </p:txBody>
      </p:sp>
    </p:spTree>
    <p:extLst>
      <p:ext uri="{BB962C8B-B14F-4D97-AF65-F5344CB8AC3E}">
        <p14:creationId xmlns:p14="http://schemas.microsoft.com/office/powerpoint/2010/main" val="342511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306570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241003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286332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68203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275888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300520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1451377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1989086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A76A222-9043-40BF-ABE0-059EF62CF17A}"/>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a:extLst>
              <a:ext uri="{FF2B5EF4-FFF2-40B4-BE49-F238E27FC236}">
                <a16:creationId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dirty="0"/>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教学背景</a:t>
            </a:r>
          </a:p>
        </p:txBody>
      </p:sp>
    </p:spTree>
    <p:extLst>
      <p:ext uri="{BB962C8B-B14F-4D97-AF65-F5344CB8AC3E}">
        <p14:creationId xmlns:p14="http://schemas.microsoft.com/office/powerpoint/2010/main" val="319162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7BDB3FA-AAF2-4583-94C1-E53267F7967D}"/>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教学分析</a:t>
            </a:r>
          </a:p>
        </p:txBody>
      </p:sp>
      <p:pic>
        <p:nvPicPr>
          <p:cNvPr id="11" name="图片 10">
            <a:extLst>
              <a:ext uri="{FF2B5EF4-FFF2-40B4-BE49-F238E27FC236}">
                <a16:creationId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425756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20CA3A2-C3EA-455D-8036-034944F124D7}"/>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教学过程</a:t>
            </a:r>
          </a:p>
        </p:txBody>
      </p:sp>
      <p:pic>
        <p:nvPicPr>
          <p:cNvPr id="11" name="图片 10">
            <a:extLst>
              <a:ext uri="{FF2B5EF4-FFF2-40B4-BE49-F238E27FC236}">
                <a16:creationId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947272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Tree>
    <p:extLst>
      <p:ext uri="{BB962C8B-B14F-4D97-AF65-F5344CB8AC3E}">
        <p14:creationId xmlns:p14="http://schemas.microsoft.com/office/powerpoint/2010/main" val="50841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2169480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2023/11/4</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板书设计</a:t>
            </a: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62340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237466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1205848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627123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2196894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pPr/>
              <a:t>2023/11/4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pPr/>
              <a:t>‹#›</a:t>
            </a:fld>
            <a:endParaRPr lang="zh-CN" altLang="en-US"/>
          </a:p>
        </p:txBody>
      </p:sp>
    </p:spTree>
    <p:extLst>
      <p:ext uri="{BB962C8B-B14F-4D97-AF65-F5344CB8AC3E}">
        <p14:creationId xmlns:p14="http://schemas.microsoft.com/office/powerpoint/2010/main" val="3327067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3096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4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91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a:prstGeom prst="rect">
            <a:avLst/>
          </a:prstGeom>
        </p:spPr>
        <p:txBody>
          <a:bodyPr/>
          <a:lstStyle/>
          <a:p>
            <a:fld id="{D26EB0D8-D049-4A31-8F2D-814DBCEBC8C0}" type="datetimeFigureOut">
              <a:rPr lang="zh-CN" altLang="en-US" smtClean="0"/>
              <a:pPr/>
              <a:t>2023/11/4</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043234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853" y="246065"/>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48121" y="-26503"/>
            <a:ext cx="3365024" cy="1307494"/>
          </a:xfrm>
          <a:prstGeom prst="rect">
            <a:avLst/>
          </a:prstGeom>
        </p:spPr>
      </p:pic>
    </p:spTree>
    <p:extLst>
      <p:ext uri="{BB962C8B-B14F-4D97-AF65-F5344CB8AC3E}">
        <p14:creationId xmlns:p14="http://schemas.microsoft.com/office/powerpoint/2010/main" val="1439217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069C-371B-FA67-3A13-049DBE38F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562F91-50B8-B3F0-177A-C2A5BAB5D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B0450-BC2E-EFBC-D9AF-C49C1AD8945A}"/>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0B8338A8-6303-22DB-D207-6B6034B02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9D890-625F-6628-2458-667833C8FF7A}"/>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39282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4275397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88E6-E7C9-EB7E-A52A-081487229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F21E1-E974-3AF3-5555-ED91CE6E1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08B44-A380-2F4D-53E0-596F98EA4719}"/>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283181D3-CB13-7BC7-CEC1-0CF3C2953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07F-FB27-8AFD-2749-56E322FEB868}"/>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133476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6020-F942-9D51-5DDB-5AE758F1B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61827-1E4F-5A98-3316-52BF13B67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F8BCF-7E55-3875-DFCB-832A022ADFA7}"/>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81AA55F2-95BC-EF7B-A82F-108C49044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E79F0-9941-3AE0-81FF-DFAAD53B1C60}"/>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206708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CBB0-9A16-F2C4-F4F3-3E04E1B00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D2203-ACFB-708C-7373-874D222C0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ED620-D0EE-25EA-B157-7B9C93BD4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C514D-29DC-D7BF-C0C0-E7155785728F}"/>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6" name="Footer Placeholder 5">
            <a:extLst>
              <a:ext uri="{FF2B5EF4-FFF2-40B4-BE49-F238E27FC236}">
                <a16:creationId xmlns:a16="http://schemas.microsoft.com/office/drawing/2014/main" id="{FEC00214-FE81-EE80-39F4-AD0A261C1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6DFCE-4C1A-2149-49C7-CA8436C54511}"/>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362246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0A1A-0432-9880-232A-AEBD929DD0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BC9A0-4AA6-93D5-8E1D-FDCEC8904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DEF4CB-BD0E-0D1B-4680-E453DF3E39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405A1-1920-D78B-D7D1-71E7A6835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AF4DD-3B4C-7483-C012-6D86BE9FB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B491A-6042-8D4B-A105-8570A37727F2}"/>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8" name="Footer Placeholder 7">
            <a:extLst>
              <a:ext uri="{FF2B5EF4-FFF2-40B4-BE49-F238E27FC236}">
                <a16:creationId xmlns:a16="http://schemas.microsoft.com/office/drawing/2014/main" id="{2DF73BE3-648F-F6C5-B1A3-482E8614FD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610A9-E349-D863-E8BF-D0EC61AD53EF}"/>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2237569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4FCE-9AFB-CAD6-F732-D67F0FA70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04188-90C7-72E5-AB95-68F792BF888F}"/>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4" name="Footer Placeholder 3">
            <a:extLst>
              <a:ext uri="{FF2B5EF4-FFF2-40B4-BE49-F238E27FC236}">
                <a16:creationId xmlns:a16="http://schemas.microsoft.com/office/drawing/2014/main" id="{FF28F934-A868-D465-EBBE-E289272B0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F4BF7-A12D-640F-4448-D3AFB2882F37}"/>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22064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D6FA0-176E-204C-7718-C308FCB21F23}"/>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3" name="Footer Placeholder 2">
            <a:extLst>
              <a:ext uri="{FF2B5EF4-FFF2-40B4-BE49-F238E27FC236}">
                <a16:creationId xmlns:a16="http://schemas.microsoft.com/office/drawing/2014/main" id="{6D715F16-EA32-BF37-A5BD-CBF4CD4D7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4D6E9-48BA-9CB4-C4FC-97A1DDD84894}"/>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416961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9588-354B-0DEA-65E8-CA8A44202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AAC32A-513F-FB6F-BF22-8201A32FF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A64CA-788E-925B-40EB-2F66079BD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A23B0-749F-1FB2-55D4-64431A8B627D}"/>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6" name="Footer Placeholder 5">
            <a:extLst>
              <a:ext uri="{FF2B5EF4-FFF2-40B4-BE49-F238E27FC236}">
                <a16:creationId xmlns:a16="http://schemas.microsoft.com/office/drawing/2014/main" id="{CD80D460-98D0-8F29-D021-C943C279A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F3147-01E7-E0E7-5472-7456571065DE}"/>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7597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07D8-9EF3-5AD5-AD07-BF49FDDD2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1E038-2FCA-D785-363B-6CBFF2414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11BC3-C59C-8E83-696C-C9EF5B3FB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7B6B6-547B-1C8B-77E1-EFF10B77CCFA}"/>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6" name="Footer Placeholder 5">
            <a:extLst>
              <a:ext uri="{FF2B5EF4-FFF2-40B4-BE49-F238E27FC236}">
                <a16:creationId xmlns:a16="http://schemas.microsoft.com/office/drawing/2014/main" id="{D6BAA0E6-14FA-9A01-54CB-3BBD39B66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96A43-486A-CF81-FA0A-05BBC1168037}"/>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137152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2B34-A576-2EE6-92FE-17812127B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3B15C-DC3C-66A3-9879-9A3B325FE9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4DDC0-26DD-BA59-0597-0B2FEEDCC3C4}"/>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A006403B-B931-DD15-C960-A4E8BE053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8C880-EB52-40E5-41C6-E8985703859A}"/>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11661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6D468B-43C8-AA2D-51CD-4611A81DD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2EF7FA-D308-7168-CA0C-3DE8E1C6E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5268D-804A-FE16-2CC7-E8DD635AE1A8}"/>
              </a:ext>
            </a:extLst>
          </p:cNvPr>
          <p:cNvSpPr>
            <a:spLocks noGrp="1"/>
          </p:cNvSpPr>
          <p:nvPr>
            <p:ph type="dt" sz="half" idx="10"/>
          </p:nvPr>
        </p:nvSpPr>
        <p:spPr/>
        <p:txBody>
          <a:body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20D6BB38-C90A-44B5-3827-612AD90D7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FE178-DA7F-E93B-0507-8A4B23EDC32B}"/>
              </a:ext>
            </a:extLst>
          </p:cNvPr>
          <p:cNvSpPr>
            <a:spLocks noGrp="1"/>
          </p:cNvSpPr>
          <p:nvPr>
            <p:ph type="sldNum" sz="quarter" idx="12"/>
          </p:nvPr>
        </p:nvSpPr>
        <p:spPr/>
        <p:txBody>
          <a:bodyPr/>
          <a:lstStyle/>
          <a:p>
            <a:fld id="{53F27CC9-9004-45BF-A0BB-06D4B3A62177}" type="slidenum">
              <a:rPr lang="en-US" smtClean="0"/>
              <a:pPr/>
              <a:t>‹#›</a:t>
            </a:fld>
            <a:endParaRPr lang="en-US"/>
          </a:p>
        </p:txBody>
      </p:sp>
    </p:spTree>
    <p:extLst>
      <p:ext uri="{BB962C8B-B14F-4D97-AF65-F5344CB8AC3E}">
        <p14:creationId xmlns:p14="http://schemas.microsoft.com/office/powerpoint/2010/main" val="323674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9415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76985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19866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71573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2023/11/4</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31856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2.jpe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1.jpe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6000" b="-16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19A6B267-BA60-A6F6-DDC5-6E8107501E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553949" y="0"/>
            <a:ext cx="1724025" cy="1724025"/>
          </a:xfrm>
          <a:prstGeom prst="rect">
            <a:avLst/>
          </a:prstGeom>
        </p:spPr>
      </p:pic>
    </p:spTree>
    <p:extLst>
      <p:ext uri="{BB962C8B-B14F-4D97-AF65-F5344CB8AC3E}">
        <p14:creationId xmlns:p14="http://schemas.microsoft.com/office/powerpoint/2010/main" val="320858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6000" b="-16000"/>
          </a:stretch>
        </a:blip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FF28599A-6901-8A94-8DE3-BA5FAF63C44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2553949" y="0"/>
            <a:ext cx="1724025" cy="1724025"/>
          </a:xfrm>
          <a:prstGeom prst="rect">
            <a:avLst/>
          </a:prstGeom>
        </p:spPr>
      </p:pic>
    </p:spTree>
    <p:extLst>
      <p:ext uri="{BB962C8B-B14F-4D97-AF65-F5344CB8AC3E}">
        <p14:creationId xmlns:p14="http://schemas.microsoft.com/office/powerpoint/2010/main" val="30312050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17550-A445-1591-E0A9-20E61B8B3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15E69-A6D5-B65C-8549-9B2A83F95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469A2-0559-9C54-0137-80A58C364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B64C3-5CEF-49A8-B7BF-3FBFBF1EE644}" type="datetimeFigureOut">
              <a:rPr lang="en-US" smtClean="0"/>
              <a:pPr/>
              <a:t>11/4/2023</a:t>
            </a:fld>
            <a:endParaRPr lang="en-US"/>
          </a:p>
        </p:txBody>
      </p:sp>
      <p:sp>
        <p:nvSpPr>
          <p:cNvPr id="5" name="Footer Placeholder 4">
            <a:extLst>
              <a:ext uri="{FF2B5EF4-FFF2-40B4-BE49-F238E27FC236}">
                <a16:creationId xmlns:a16="http://schemas.microsoft.com/office/drawing/2014/main" id="{0D549EA8-DC73-FB30-EDDE-4995F5698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AEA14-848B-8631-0DFA-34CDDC130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27CC9-9004-45BF-A0BB-06D4B3A62177}" type="slidenum">
              <a:rPr lang="en-US" smtClean="0"/>
              <a:pPr/>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83C646E6-DA13-3C4B-CC27-5178930FDCE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53949" y="0"/>
            <a:ext cx="1724025" cy="1724025"/>
          </a:xfrm>
          <a:prstGeom prst="rect">
            <a:avLst/>
          </a:prstGeom>
        </p:spPr>
      </p:pic>
    </p:spTree>
    <p:extLst>
      <p:ext uri="{BB962C8B-B14F-4D97-AF65-F5344CB8AC3E}">
        <p14:creationId xmlns:p14="http://schemas.microsoft.com/office/powerpoint/2010/main" val="5658959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7.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3.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10.gif"/><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44.emf"/><Relationship Id="rId5" Type="http://schemas.openxmlformats.org/officeDocument/2006/relationships/image" Target="../media/image33.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30.png"/><Relationship Id="rId7" Type="http://schemas.openxmlformats.org/officeDocument/2006/relationships/image" Target="../media/image47.gif"/><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10" Type="http://schemas.openxmlformats.org/officeDocument/2006/relationships/image" Target="../media/image48.png"/><Relationship Id="rId4" Type="http://schemas.openxmlformats.org/officeDocument/2006/relationships/image" Target="../media/image31.png"/><Relationship Id="rId9"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11.gif"/><Relationship Id="rId5" Type="http://schemas.openxmlformats.org/officeDocument/2006/relationships/image" Target="../media/image21.gi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487" y="-344066"/>
            <a:ext cx="2398278" cy="2398278"/>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909516"/>
            <a:ext cx="1790369" cy="2226366"/>
          </a:xfrm>
          <a:prstGeom prst="rect">
            <a:avLst/>
          </a:prstGeom>
        </p:spPr>
      </p:pic>
      <p:pic>
        <p:nvPicPr>
          <p:cNvPr id="112" name="Picture 111">
            <a:extLst>
              <a:ext uri="{FF2B5EF4-FFF2-40B4-BE49-F238E27FC236}">
                <a16:creationId xmlns:a16="http://schemas.microsoft.com/office/drawing/2014/main" id="{1D40495A-5BB1-FAA6-223E-D3C0A5A70006}"/>
              </a:ext>
            </a:extLst>
          </p:cNvPr>
          <p:cNvPicPr>
            <a:picLocks noChangeAspect="1"/>
          </p:cNvPicPr>
          <p:nvPr/>
        </p:nvPicPr>
        <p:blipFill>
          <a:blip r:embed="rId5"/>
          <a:stretch>
            <a:fillRect/>
          </a:stretch>
        </p:blipFill>
        <p:spPr>
          <a:xfrm>
            <a:off x="-123825" y="-71737"/>
            <a:ext cx="2920237" cy="2505673"/>
          </a:xfrm>
          <a:prstGeom prst="rect">
            <a:avLst/>
          </a:prstGeom>
        </p:spPr>
      </p:pic>
      <p:pic>
        <p:nvPicPr>
          <p:cNvPr id="2" name="Picture 1">
            <a:extLst>
              <a:ext uri="{FF2B5EF4-FFF2-40B4-BE49-F238E27FC236}">
                <a16:creationId xmlns:a16="http://schemas.microsoft.com/office/drawing/2014/main" id="{EED127F3-E8A6-E172-7336-A5ADEBE6A02A}"/>
              </a:ext>
            </a:extLst>
          </p:cNvPr>
          <p:cNvPicPr>
            <a:picLocks noChangeAspect="1"/>
          </p:cNvPicPr>
          <p:nvPr/>
        </p:nvPicPr>
        <p:blipFill>
          <a:blip r:embed="rId6"/>
          <a:stretch>
            <a:fillRect/>
          </a:stretch>
        </p:blipFill>
        <p:spPr>
          <a:xfrm>
            <a:off x="1535036" y="0"/>
            <a:ext cx="9083827" cy="1402202"/>
          </a:xfrm>
          <a:prstGeom prst="rect">
            <a:avLst/>
          </a:prstGeom>
        </p:spPr>
      </p:pic>
    </p:spTree>
    <p:extLst>
      <p:ext uri="{BB962C8B-B14F-4D97-AF65-F5344CB8AC3E}">
        <p14:creationId xmlns:p14="http://schemas.microsoft.com/office/powerpoint/2010/main" val="89152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3B1729-B45C-B1CC-4F6F-0090C4AE4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685800"/>
            <a:ext cx="5985980" cy="5755750"/>
          </a:xfrm>
          <a:prstGeom prst="rect">
            <a:avLst/>
          </a:prstGeom>
        </p:spPr>
      </p:pic>
      <p:grpSp>
        <p:nvGrpSpPr>
          <p:cNvPr id="5" name="Group 4">
            <a:extLst>
              <a:ext uri="{FF2B5EF4-FFF2-40B4-BE49-F238E27FC236}">
                <a16:creationId xmlns:a16="http://schemas.microsoft.com/office/drawing/2014/main" id="{45044A96-8D87-8CB0-0BF7-2B3C351566C3}"/>
              </a:ext>
            </a:extLst>
          </p:cNvPr>
          <p:cNvGrpSpPr/>
          <p:nvPr/>
        </p:nvGrpSpPr>
        <p:grpSpPr>
          <a:xfrm>
            <a:off x="5548755" y="1730841"/>
            <a:ext cx="152400" cy="3697066"/>
            <a:chOff x="5562600" y="2246534"/>
            <a:chExt cx="152400" cy="3697066"/>
          </a:xfrm>
        </p:grpSpPr>
        <p:pic>
          <p:nvPicPr>
            <p:cNvPr id="6" name="Picture 5">
              <a:extLst>
                <a:ext uri="{FF2B5EF4-FFF2-40B4-BE49-F238E27FC236}">
                  <a16:creationId xmlns:a16="http://schemas.microsoft.com/office/drawing/2014/main" id="{011DF6C9-41C6-71C3-FADE-E4A74417F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7" name="Rectangle: Rounded Corners 6">
              <a:extLst>
                <a:ext uri="{FF2B5EF4-FFF2-40B4-BE49-F238E27FC236}">
                  <a16:creationId xmlns:a16="http://schemas.microsoft.com/office/drawing/2014/main" id="{B70EF4E8-669A-A859-42E8-545B8FA209C7}"/>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0A1E3C7B-8C39-8B8D-4B13-52568101B727}"/>
              </a:ext>
            </a:extLst>
          </p:cNvPr>
          <p:cNvSpPr/>
          <p:nvPr/>
        </p:nvSpPr>
        <p:spPr>
          <a:xfrm rot="19795885">
            <a:off x="5761105" y="3037263"/>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85E4A1B-1BE1-EC39-951A-2C95E0BBE8EF}"/>
              </a:ext>
            </a:extLst>
          </p:cNvPr>
          <p:cNvSpPr/>
          <p:nvPr/>
        </p:nvSpPr>
        <p:spPr>
          <a:xfrm rot="15816684">
            <a:off x="6174050" y="2947428"/>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3469F0-FAAE-AF8F-DFD3-A4E8905EFEA9}"/>
              </a:ext>
            </a:extLst>
          </p:cNvPr>
          <p:cNvSpPr/>
          <p:nvPr/>
        </p:nvSpPr>
        <p:spPr>
          <a:xfrm rot="16126610">
            <a:off x="6200624" y="3012324"/>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9EA573D-1DC8-3B73-58D0-E9704F2EA3AE}"/>
              </a:ext>
            </a:extLst>
          </p:cNvPr>
          <p:cNvSpPr/>
          <p:nvPr/>
        </p:nvSpPr>
        <p:spPr>
          <a:xfrm rot="16306038">
            <a:off x="6218085" y="3050179"/>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61">
            <a:extLst>
              <a:ext uri="{FF2B5EF4-FFF2-40B4-BE49-F238E27FC236}">
                <a16:creationId xmlns:a16="http://schemas.microsoft.com/office/drawing/2014/main" id="{22767632-99CF-B990-C5E5-0482563B7DCD}"/>
              </a:ext>
            </a:extLst>
          </p:cNvPr>
          <p:cNvSpPr/>
          <p:nvPr/>
        </p:nvSpPr>
        <p:spPr>
          <a:xfrm>
            <a:off x="7206918" y="152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870F5141-9E71-B13F-71F2-C5386E490C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6052" y="818859"/>
            <a:ext cx="2383484" cy="781341"/>
          </a:xfrm>
          <a:prstGeom prst="rect">
            <a:avLst/>
          </a:prstGeom>
        </p:spPr>
      </p:pic>
      <p:pic>
        <p:nvPicPr>
          <p:cNvPr id="17" name="Picture 16">
            <a:extLst>
              <a:ext uri="{FF2B5EF4-FFF2-40B4-BE49-F238E27FC236}">
                <a16:creationId xmlns:a16="http://schemas.microsoft.com/office/drawing/2014/main" id="{455B1669-148E-269F-1D5A-DFDD78D575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6797" y="1602038"/>
            <a:ext cx="2383484" cy="781341"/>
          </a:xfrm>
          <a:prstGeom prst="rect">
            <a:avLst/>
          </a:prstGeom>
        </p:spPr>
      </p:pic>
      <p:sp>
        <p:nvSpPr>
          <p:cNvPr id="18" name="Rounded Rectangle 61">
            <a:extLst>
              <a:ext uri="{FF2B5EF4-FFF2-40B4-BE49-F238E27FC236}">
                <a16:creationId xmlns:a16="http://schemas.microsoft.com/office/drawing/2014/main" id="{4E251204-33C3-79B8-FE26-9536E0675B86}"/>
              </a:ext>
            </a:extLst>
          </p:cNvPr>
          <p:cNvSpPr/>
          <p:nvPr/>
        </p:nvSpPr>
        <p:spPr>
          <a:xfrm>
            <a:off x="8133217"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016B4C8F-0E56-3799-44BF-8B405BE503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95"/>
          <a:stretch/>
        </p:blipFill>
        <p:spPr>
          <a:xfrm>
            <a:off x="7898464" y="3591687"/>
            <a:ext cx="2383484" cy="893937"/>
          </a:xfrm>
          <a:prstGeom prst="rect">
            <a:avLst/>
          </a:prstGeom>
        </p:spPr>
      </p:pic>
      <p:sp>
        <p:nvSpPr>
          <p:cNvPr id="21" name="Rounded Rectangle 61">
            <a:extLst>
              <a:ext uri="{FF2B5EF4-FFF2-40B4-BE49-F238E27FC236}">
                <a16:creationId xmlns:a16="http://schemas.microsoft.com/office/drawing/2014/main" id="{9A3FAA68-B1E3-4B2D-A94F-FBBEDED71DC9}"/>
              </a:ext>
            </a:extLst>
          </p:cNvPr>
          <p:cNvSpPr/>
          <p:nvPr/>
        </p:nvSpPr>
        <p:spPr>
          <a:xfrm>
            <a:off x="8542086" y="283634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93235A4-5AE1-1FCB-D35C-14B2E9ED99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6797" y="4695999"/>
            <a:ext cx="2731499" cy="646049"/>
          </a:xfrm>
          <a:prstGeom prst="rect">
            <a:avLst/>
          </a:prstGeom>
        </p:spPr>
      </p:pic>
      <p:sp>
        <p:nvSpPr>
          <p:cNvPr id="23" name="Rounded Rectangle 61">
            <a:extLst>
              <a:ext uri="{FF2B5EF4-FFF2-40B4-BE49-F238E27FC236}">
                <a16:creationId xmlns:a16="http://schemas.microsoft.com/office/drawing/2014/main" id="{4BF643F5-2546-343A-AC8D-3793A80AEAC4}"/>
              </a:ext>
            </a:extLst>
          </p:cNvPr>
          <p:cNvSpPr/>
          <p:nvPr/>
        </p:nvSpPr>
        <p:spPr>
          <a:xfrm>
            <a:off x="8458717" y="462808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B85A26C7-CA71-FB1A-D543-8D349E2F5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4669" y="5782762"/>
            <a:ext cx="2731499" cy="646049"/>
          </a:xfrm>
          <a:prstGeom prst="rect">
            <a:avLst/>
          </a:prstGeom>
        </p:spPr>
      </p:pic>
      <p:sp>
        <p:nvSpPr>
          <p:cNvPr id="25" name="Rounded Rectangle 61">
            <a:extLst>
              <a:ext uri="{FF2B5EF4-FFF2-40B4-BE49-F238E27FC236}">
                <a16:creationId xmlns:a16="http://schemas.microsoft.com/office/drawing/2014/main" id="{D92E66BF-8E5A-7F9B-0156-FA1A1409365C}"/>
              </a:ext>
            </a:extLst>
          </p:cNvPr>
          <p:cNvSpPr/>
          <p:nvPr/>
        </p:nvSpPr>
        <p:spPr>
          <a:xfrm>
            <a:off x="7642576" y="5714848"/>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62719C5D-D25F-2677-CB10-953D36034EFC}"/>
              </a:ext>
            </a:extLst>
          </p:cNvPr>
          <p:cNvCxnSpPr/>
          <p:nvPr/>
        </p:nvCxnSpPr>
        <p:spPr>
          <a:xfrm>
            <a:off x="5624955" y="5997082"/>
            <a:ext cx="0" cy="431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61">
            <a:extLst>
              <a:ext uri="{FF2B5EF4-FFF2-40B4-BE49-F238E27FC236}">
                <a16:creationId xmlns:a16="http://schemas.microsoft.com/office/drawing/2014/main" id="{CBE6B08E-1AD1-2D19-C7F7-A65FC53C79F9}"/>
              </a:ext>
            </a:extLst>
          </p:cNvPr>
          <p:cNvSpPr/>
          <p:nvPr/>
        </p:nvSpPr>
        <p:spPr>
          <a:xfrm>
            <a:off x="4808814" y="6248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3627E61B-630E-ABAA-9729-D1F01E7F62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25284" y="5638282"/>
            <a:ext cx="2731499" cy="646049"/>
          </a:xfrm>
          <a:prstGeom prst="rect">
            <a:avLst/>
          </a:prstGeom>
        </p:spPr>
      </p:pic>
      <p:sp>
        <p:nvSpPr>
          <p:cNvPr id="30" name="Rounded Rectangle 61">
            <a:extLst>
              <a:ext uri="{FF2B5EF4-FFF2-40B4-BE49-F238E27FC236}">
                <a16:creationId xmlns:a16="http://schemas.microsoft.com/office/drawing/2014/main" id="{8899A09C-E999-5D37-11FA-21973EA4D993}"/>
              </a:ext>
            </a:extLst>
          </p:cNvPr>
          <p:cNvSpPr/>
          <p:nvPr/>
        </p:nvSpPr>
        <p:spPr>
          <a:xfrm>
            <a:off x="1927059" y="5607732"/>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C258717C-3AFF-DD3F-4B36-8374E196A4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31457" y="4781858"/>
            <a:ext cx="2731499" cy="646049"/>
          </a:xfrm>
          <a:prstGeom prst="rect">
            <a:avLst/>
          </a:prstGeom>
        </p:spPr>
      </p:pic>
      <p:sp>
        <p:nvSpPr>
          <p:cNvPr id="32" name="Rounded Rectangle 61">
            <a:extLst>
              <a:ext uri="{FF2B5EF4-FFF2-40B4-BE49-F238E27FC236}">
                <a16:creationId xmlns:a16="http://schemas.microsoft.com/office/drawing/2014/main" id="{71608404-A929-A3A8-DFFB-771A1B1AD76D}"/>
              </a:ext>
            </a:extLst>
          </p:cNvPr>
          <p:cNvSpPr/>
          <p:nvPr/>
        </p:nvSpPr>
        <p:spPr>
          <a:xfrm>
            <a:off x="853103" y="4722081"/>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8809F438-87C2-1F87-89C5-6CD3BC8372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95"/>
          <a:stretch/>
        </p:blipFill>
        <p:spPr>
          <a:xfrm>
            <a:off x="847541" y="3619861"/>
            <a:ext cx="2383484" cy="893937"/>
          </a:xfrm>
          <a:prstGeom prst="rect">
            <a:avLst/>
          </a:prstGeom>
        </p:spPr>
      </p:pic>
      <p:sp>
        <p:nvSpPr>
          <p:cNvPr id="35" name="Rounded Rectangle 61">
            <a:extLst>
              <a:ext uri="{FF2B5EF4-FFF2-40B4-BE49-F238E27FC236}">
                <a16:creationId xmlns:a16="http://schemas.microsoft.com/office/drawing/2014/main" id="{9B2AC9F6-143B-D45E-FF03-7E3E93CFBF87}"/>
              </a:ext>
            </a:extLst>
          </p:cNvPr>
          <p:cNvSpPr/>
          <p:nvPr/>
        </p:nvSpPr>
        <p:spPr>
          <a:xfrm>
            <a:off x="1015260" y="2921363"/>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6F7AE941-45D8-2E77-4765-D02E6E59A7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90432" y="1659439"/>
            <a:ext cx="2383484" cy="781341"/>
          </a:xfrm>
          <a:prstGeom prst="rect">
            <a:avLst/>
          </a:prstGeom>
        </p:spPr>
      </p:pic>
      <p:sp>
        <p:nvSpPr>
          <p:cNvPr id="40" name="Rounded Rectangle 61">
            <a:extLst>
              <a:ext uri="{FF2B5EF4-FFF2-40B4-BE49-F238E27FC236}">
                <a16:creationId xmlns:a16="http://schemas.microsoft.com/office/drawing/2014/main" id="{7E445EC5-6EED-C147-57C4-71041F90ADC9}"/>
              </a:ext>
            </a:extLst>
          </p:cNvPr>
          <p:cNvSpPr/>
          <p:nvPr/>
        </p:nvSpPr>
        <p:spPr>
          <a:xfrm>
            <a:off x="1704589"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974F2632-B079-49C8-BDC6-B14255DDEE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32153" y="822301"/>
            <a:ext cx="2383484" cy="781341"/>
          </a:xfrm>
          <a:prstGeom prst="rect">
            <a:avLst/>
          </a:prstGeom>
        </p:spPr>
      </p:pic>
      <p:sp>
        <p:nvSpPr>
          <p:cNvPr id="44" name="Rounded Rectangle 61">
            <a:extLst>
              <a:ext uri="{FF2B5EF4-FFF2-40B4-BE49-F238E27FC236}">
                <a16:creationId xmlns:a16="http://schemas.microsoft.com/office/drawing/2014/main" id="{B72C1052-B600-1CD2-76C6-FE46B91F031E}"/>
              </a:ext>
            </a:extLst>
          </p:cNvPr>
          <p:cNvSpPr/>
          <p:nvPr/>
        </p:nvSpPr>
        <p:spPr>
          <a:xfrm>
            <a:off x="2546310" y="134216"/>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5" name="Am-thanh-dau-tich-www_tiengdong_com">
            <a:hlinkClick r:id="" action="ppaction://media"/>
            <a:extLst>
              <a:ext uri="{FF2B5EF4-FFF2-40B4-BE49-F238E27FC236}">
                <a16:creationId xmlns:a16="http://schemas.microsoft.com/office/drawing/2014/main" id="{94168606-93CB-8B02-0EF0-0F6D3BE095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1140195" y="1831180"/>
            <a:ext cx="609600" cy="609600"/>
          </a:xfrm>
          <a:prstGeom prst="rect">
            <a:avLst/>
          </a:prstGeom>
        </p:spPr>
      </p:pic>
      <p:pic>
        <p:nvPicPr>
          <p:cNvPr id="46" name="Am-thanh-dau-tich-www_tiengdong_com">
            <a:hlinkClick r:id="" action="ppaction://media"/>
            <a:extLst>
              <a:ext uri="{FF2B5EF4-FFF2-40B4-BE49-F238E27FC236}">
                <a16:creationId xmlns:a16="http://schemas.microsoft.com/office/drawing/2014/main" id="{80E7A817-B572-0B0D-60C2-2CB0E943D1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665826" y="434634"/>
            <a:ext cx="609600" cy="609600"/>
          </a:xfrm>
          <a:prstGeom prst="rect">
            <a:avLst/>
          </a:prstGeom>
        </p:spPr>
      </p:pic>
      <p:pic>
        <p:nvPicPr>
          <p:cNvPr id="47" name="Am-thanh-dau-tich-www_tiengdong_com">
            <a:hlinkClick r:id="" action="ppaction://media"/>
            <a:extLst>
              <a:ext uri="{FF2B5EF4-FFF2-40B4-BE49-F238E27FC236}">
                <a16:creationId xmlns:a16="http://schemas.microsoft.com/office/drawing/2014/main" id="{17631510-4AF8-C3C4-6E9A-41E6BDF754B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530595" y="-797039"/>
            <a:ext cx="609600" cy="609600"/>
          </a:xfrm>
          <a:prstGeom prst="rect">
            <a:avLst/>
          </a:prstGeom>
        </p:spPr>
      </p:pic>
      <p:pic>
        <p:nvPicPr>
          <p:cNvPr id="48" name="Am-thanh-dau-tich-www_tiengdong_com">
            <a:hlinkClick r:id="" action="ppaction://media"/>
            <a:extLst>
              <a:ext uri="{FF2B5EF4-FFF2-40B4-BE49-F238E27FC236}">
                <a16:creationId xmlns:a16="http://schemas.microsoft.com/office/drawing/2014/main" id="{14ECA0D6-9C8D-B83C-9405-57CFD0F2A400}"/>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1609461" y="-1193020"/>
            <a:ext cx="609600" cy="609600"/>
          </a:xfrm>
          <a:prstGeom prst="rect">
            <a:avLst/>
          </a:prstGeom>
        </p:spPr>
      </p:pic>
      <p:pic>
        <p:nvPicPr>
          <p:cNvPr id="49" name="Am-thanh-dau-tich-www_tiengdong_com">
            <a:hlinkClick r:id="" action="ppaction://media"/>
            <a:extLst>
              <a:ext uri="{FF2B5EF4-FFF2-40B4-BE49-F238E27FC236}">
                <a16:creationId xmlns:a16="http://schemas.microsoft.com/office/drawing/2014/main" id="{21FF3FEB-EE8D-5CB4-22E3-BE6475C81F9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4250519" y="-1021454"/>
            <a:ext cx="609600" cy="609600"/>
          </a:xfrm>
          <a:prstGeom prst="rect">
            <a:avLst/>
          </a:prstGeom>
        </p:spPr>
      </p:pic>
      <p:pic>
        <p:nvPicPr>
          <p:cNvPr id="50" name="Am-thanh-dau-tich-www_tiengdong_com">
            <a:hlinkClick r:id="" action="ppaction://media"/>
            <a:extLst>
              <a:ext uri="{FF2B5EF4-FFF2-40B4-BE49-F238E27FC236}">
                <a16:creationId xmlns:a16="http://schemas.microsoft.com/office/drawing/2014/main" id="{B22F686D-CD94-2F6F-3BC1-EB6D122BE8A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6580637" y="-1515288"/>
            <a:ext cx="609600" cy="609600"/>
          </a:xfrm>
          <a:prstGeom prst="rect">
            <a:avLst/>
          </a:prstGeom>
        </p:spPr>
      </p:pic>
      <p:pic>
        <p:nvPicPr>
          <p:cNvPr id="51" name="Am-thanh-dau-tich-www_tiengdong_com">
            <a:hlinkClick r:id="" action="ppaction://media"/>
            <a:extLst>
              <a:ext uri="{FF2B5EF4-FFF2-40B4-BE49-F238E27FC236}">
                <a16:creationId xmlns:a16="http://schemas.microsoft.com/office/drawing/2014/main" id="{DDB2EEDE-B556-7FAF-8CF5-B0686831DDD7}"/>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8473163" y="-1706064"/>
            <a:ext cx="609600" cy="609600"/>
          </a:xfrm>
          <a:prstGeom prst="rect">
            <a:avLst/>
          </a:prstGeom>
        </p:spPr>
      </p:pic>
      <p:pic>
        <p:nvPicPr>
          <p:cNvPr id="52" name="Am-thanh-dau-tich-www_tiengdong_com">
            <a:hlinkClick r:id="" action="ppaction://media"/>
            <a:extLst>
              <a:ext uri="{FF2B5EF4-FFF2-40B4-BE49-F238E27FC236}">
                <a16:creationId xmlns:a16="http://schemas.microsoft.com/office/drawing/2014/main" id="{1EC061CB-A7B6-9E54-50C7-BAC87D6AE4E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10277739" y="-1101839"/>
            <a:ext cx="609600" cy="609600"/>
          </a:xfrm>
          <a:prstGeom prst="rect">
            <a:avLst/>
          </a:prstGeom>
        </p:spPr>
      </p:pic>
      <p:pic>
        <p:nvPicPr>
          <p:cNvPr id="53" name="Am-thanh-dau-tich-www_tiengdong_com">
            <a:hlinkClick r:id="" action="ppaction://media"/>
            <a:extLst>
              <a:ext uri="{FF2B5EF4-FFF2-40B4-BE49-F238E27FC236}">
                <a16:creationId xmlns:a16="http://schemas.microsoft.com/office/drawing/2014/main" id="{2DF70C06-4802-B024-19EB-A2DAE535598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10942213" y="-1622342"/>
            <a:ext cx="609600" cy="609600"/>
          </a:xfrm>
          <a:prstGeom prst="rect">
            <a:avLst/>
          </a:prstGeom>
        </p:spPr>
      </p:pic>
      <p:pic>
        <p:nvPicPr>
          <p:cNvPr id="54" name="Am-thanh-dau-tich-www_tiengdong_com">
            <a:hlinkClick r:id="" action="ppaction://media"/>
            <a:extLst>
              <a:ext uri="{FF2B5EF4-FFF2-40B4-BE49-F238E27FC236}">
                <a16:creationId xmlns:a16="http://schemas.microsoft.com/office/drawing/2014/main" id="{515C9E4E-973C-09FC-772F-0D8CA81B560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9640702" y="-1643736"/>
            <a:ext cx="609600" cy="609600"/>
          </a:xfrm>
          <a:prstGeom prst="rect">
            <a:avLst/>
          </a:prstGeom>
        </p:spPr>
      </p:pic>
      <p:pic>
        <p:nvPicPr>
          <p:cNvPr id="55" name="Am-thanh-dau-tich-www_tiengdong_com">
            <a:hlinkClick r:id="" action="ppaction://media"/>
            <a:extLst>
              <a:ext uri="{FF2B5EF4-FFF2-40B4-BE49-F238E27FC236}">
                <a16:creationId xmlns:a16="http://schemas.microsoft.com/office/drawing/2014/main" id="{70060A64-FCB3-9287-5252-5CA50BA9446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7150475" y="-1682795"/>
            <a:ext cx="609600" cy="609600"/>
          </a:xfrm>
          <a:prstGeom prst="rect">
            <a:avLst/>
          </a:prstGeom>
        </p:spPr>
      </p:pic>
      <p:pic>
        <p:nvPicPr>
          <p:cNvPr id="56" name="Am-thanh-dau-tich-www_tiengdong_com">
            <a:hlinkClick r:id="" action="ppaction://media"/>
            <a:extLst>
              <a:ext uri="{FF2B5EF4-FFF2-40B4-BE49-F238E27FC236}">
                <a16:creationId xmlns:a16="http://schemas.microsoft.com/office/drawing/2014/main" id="{11E3014A-53C3-C4CD-F2E9-D3DE0E2C7C4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cstate="print"/>
          <a:stretch>
            <a:fillRect/>
          </a:stretch>
        </p:blipFill>
        <p:spPr>
          <a:xfrm>
            <a:off x="4745805" y="-1361938"/>
            <a:ext cx="609600" cy="609600"/>
          </a:xfrm>
          <a:prstGeom prst="rect">
            <a:avLst/>
          </a:prstGeom>
        </p:spPr>
      </p:pic>
      <p:sp>
        <p:nvSpPr>
          <p:cNvPr id="15" name="Rounded Rectangle 61">
            <a:extLst>
              <a:ext uri="{FF2B5EF4-FFF2-40B4-BE49-F238E27FC236}">
                <a16:creationId xmlns:a16="http://schemas.microsoft.com/office/drawing/2014/main" id="{5E147A64-9077-CB18-3133-A62B07AEF201}"/>
              </a:ext>
            </a:extLst>
          </p:cNvPr>
          <p:cNvSpPr/>
          <p:nvPr/>
        </p:nvSpPr>
        <p:spPr>
          <a:xfrm>
            <a:off x="4714157" y="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60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733B068-99CF-F82C-2BB9-5F43E7AA3E29}"/>
              </a:ext>
            </a:extLst>
          </p:cNvPr>
          <p:cNvCxnSpPr>
            <a:cxnSpLocks/>
          </p:cNvCxnSpPr>
          <p:nvPr/>
        </p:nvCxnSpPr>
        <p:spPr>
          <a:xfrm>
            <a:off x="5619963" y="513707"/>
            <a:ext cx="0" cy="7705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7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5000" fill="hold"/>
                                        <p:tgtEl>
                                          <p:spTgt spid="5"/>
                                        </p:tgtEl>
                                        <p:attrNameLst>
                                          <p:attrName>r</p:attrName>
                                        </p:attrNameLst>
                                      </p:cBhvr>
                                    </p:animRot>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994" fill="hold"/>
                                        <p:tgtEl>
                                          <p:spTgt spid="45"/>
                                        </p:tgtEl>
                                      </p:cBhvr>
                                    </p:cmd>
                                  </p:childTnLst>
                                </p:cTn>
                              </p:par>
                            </p:childTnLst>
                          </p:cTn>
                        </p:par>
                        <p:par>
                          <p:cTn id="10" fill="hold">
                            <p:stCondLst>
                              <p:cond delay="5994"/>
                            </p:stCondLst>
                            <p:childTnLst>
                              <p:par>
                                <p:cTn id="11" presetID="16" presetClass="entr" presetSubtype="37"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800000">
                                      <p:cBhvr>
                                        <p:cTn id="22" dur="5000" fill="hold"/>
                                        <p:tgtEl>
                                          <p:spTgt spid="5"/>
                                        </p:tgtEl>
                                        <p:attrNameLst>
                                          <p:attrName>r</p:attrName>
                                        </p:attrNameLst>
                                      </p:cBhvr>
                                    </p:animRot>
                                  </p:childTnLst>
                                </p:cTn>
                              </p:par>
                            </p:childTnLst>
                          </p:cTn>
                        </p:par>
                        <p:par>
                          <p:cTn id="23" fill="hold">
                            <p:stCondLst>
                              <p:cond delay="5000"/>
                            </p:stCondLst>
                            <p:childTnLst>
                              <p:par>
                                <p:cTn id="24" presetID="1" presetClass="mediacall" presetSubtype="0" fill="hold" nodeType="afterEffect">
                                  <p:stCondLst>
                                    <p:cond delay="0"/>
                                  </p:stCondLst>
                                  <p:childTnLst>
                                    <p:cmd type="call" cmd="playFrom(0.0)">
                                      <p:cBhvr>
                                        <p:cTn id="25" dur="994" fill="hold"/>
                                        <p:tgtEl>
                                          <p:spTgt spid="46"/>
                                        </p:tgtEl>
                                      </p:cBhvr>
                                    </p:cmd>
                                  </p:childTnLst>
                                </p:cTn>
                              </p:par>
                            </p:childTnLst>
                          </p:cTn>
                        </p:par>
                        <p:par>
                          <p:cTn id="26" fill="hold">
                            <p:stCondLst>
                              <p:cond delay="5994"/>
                            </p:stCondLst>
                            <p:childTnLst>
                              <p:par>
                                <p:cTn id="27" presetID="16" presetClass="entr" presetSubtype="37"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800000">
                                      <p:cBhvr>
                                        <p:cTn id="38" dur="5000" fill="hold"/>
                                        <p:tgtEl>
                                          <p:spTgt spid="5"/>
                                        </p:tgtEl>
                                        <p:attrNameLst>
                                          <p:attrName>r</p:attrName>
                                        </p:attrNameLst>
                                      </p:cBhvr>
                                    </p:animRot>
                                  </p:childTnLst>
                                </p:cTn>
                              </p:par>
                            </p:childTnLst>
                          </p:cTn>
                        </p:par>
                        <p:par>
                          <p:cTn id="39" fill="hold">
                            <p:stCondLst>
                              <p:cond delay="5000"/>
                            </p:stCondLst>
                            <p:childTnLst>
                              <p:par>
                                <p:cTn id="40" presetID="1" presetClass="mediacall" presetSubtype="0" fill="hold" nodeType="afterEffect">
                                  <p:stCondLst>
                                    <p:cond delay="0"/>
                                  </p:stCondLst>
                                  <p:childTnLst>
                                    <p:cmd type="call" cmd="playFrom(0.0)">
                                      <p:cBhvr>
                                        <p:cTn id="41" dur="994" fill="hold"/>
                                        <p:tgtEl>
                                          <p:spTgt spid="47"/>
                                        </p:tgtEl>
                                      </p:cBhvr>
                                    </p:cmd>
                                  </p:childTnLst>
                                </p:cTn>
                              </p:par>
                            </p:childTnLst>
                          </p:cTn>
                        </p:par>
                        <p:par>
                          <p:cTn id="42" fill="hold">
                            <p:stCondLst>
                              <p:cond delay="5994"/>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800000">
                                      <p:cBhvr>
                                        <p:cTn id="54" dur="5000" fill="hold"/>
                                        <p:tgtEl>
                                          <p:spTgt spid="5"/>
                                        </p:tgtEl>
                                        <p:attrNameLst>
                                          <p:attrName>r</p:attrName>
                                        </p:attrNameLst>
                                      </p:cBhvr>
                                    </p:animRot>
                                  </p:childTnLst>
                                </p:cTn>
                              </p:par>
                            </p:childTnLst>
                          </p:cTn>
                        </p:par>
                        <p:par>
                          <p:cTn id="55" fill="hold">
                            <p:stCondLst>
                              <p:cond delay="5000"/>
                            </p:stCondLst>
                            <p:childTnLst>
                              <p:par>
                                <p:cTn id="56" presetID="1" presetClass="mediacall" presetSubtype="0" fill="hold" nodeType="afterEffect">
                                  <p:stCondLst>
                                    <p:cond delay="0"/>
                                  </p:stCondLst>
                                  <p:childTnLst>
                                    <p:cmd type="call" cmd="playFrom(0.0)">
                                      <p:cBhvr>
                                        <p:cTn id="57" dur="994" fill="hold"/>
                                        <p:tgtEl>
                                          <p:spTgt spid="48"/>
                                        </p:tgtEl>
                                      </p:cBhvr>
                                    </p:cmd>
                                  </p:childTnLst>
                                </p:cTn>
                              </p:par>
                            </p:childTnLst>
                          </p:cTn>
                        </p:par>
                        <p:par>
                          <p:cTn id="58" fill="hold">
                            <p:stCondLst>
                              <p:cond delay="5994"/>
                            </p:stCondLst>
                            <p:childTnLst>
                              <p:par>
                                <p:cTn id="59" presetID="16" presetClass="entr" presetSubtype="21"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1800000">
                                      <p:cBhvr>
                                        <p:cTn id="70" dur="5000" fill="hold"/>
                                        <p:tgtEl>
                                          <p:spTgt spid="5"/>
                                        </p:tgtEl>
                                        <p:attrNameLst>
                                          <p:attrName>r</p:attrName>
                                        </p:attrNameLst>
                                      </p:cBhvr>
                                    </p:animRot>
                                  </p:childTnLst>
                                </p:cTn>
                              </p:par>
                            </p:childTnLst>
                          </p:cTn>
                        </p:par>
                        <p:par>
                          <p:cTn id="71" fill="hold">
                            <p:stCondLst>
                              <p:cond delay="5000"/>
                            </p:stCondLst>
                            <p:childTnLst>
                              <p:par>
                                <p:cTn id="72" presetID="1" presetClass="mediacall" presetSubtype="0" fill="hold" nodeType="afterEffect">
                                  <p:stCondLst>
                                    <p:cond delay="0"/>
                                  </p:stCondLst>
                                  <p:childTnLst>
                                    <p:cmd type="call" cmd="playFrom(0.0)">
                                      <p:cBhvr>
                                        <p:cTn id="73" dur="994" fill="hold"/>
                                        <p:tgtEl>
                                          <p:spTgt spid="49"/>
                                        </p:tgtEl>
                                      </p:cBhvr>
                                    </p:cmd>
                                  </p:childTnLst>
                                </p:cTn>
                              </p:par>
                            </p:childTnLst>
                          </p:cTn>
                        </p:par>
                        <p:par>
                          <p:cTn id="74" fill="hold">
                            <p:stCondLst>
                              <p:cond delay="5994"/>
                            </p:stCondLst>
                            <p:childTnLst>
                              <p:par>
                                <p:cTn id="75" presetID="16" presetClass="entr" presetSubtype="21"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nodeType="clickEffect">
                                  <p:stCondLst>
                                    <p:cond delay="0"/>
                                  </p:stCondLst>
                                  <p:childTnLst>
                                    <p:animRot by="1800000">
                                      <p:cBhvr>
                                        <p:cTn id="86" dur="5000" fill="hold"/>
                                        <p:tgtEl>
                                          <p:spTgt spid="5"/>
                                        </p:tgtEl>
                                        <p:attrNameLst>
                                          <p:attrName>r</p:attrName>
                                        </p:attrNameLst>
                                      </p:cBhvr>
                                    </p:animRot>
                                  </p:childTnLst>
                                </p:cTn>
                              </p:par>
                            </p:childTnLst>
                          </p:cTn>
                        </p:par>
                        <p:par>
                          <p:cTn id="87" fill="hold">
                            <p:stCondLst>
                              <p:cond delay="5000"/>
                            </p:stCondLst>
                            <p:childTnLst>
                              <p:par>
                                <p:cTn id="88" presetID="1" presetClass="mediacall" presetSubtype="0" fill="hold" nodeType="afterEffect">
                                  <p:stCondLst>
                                    <p:cond delay="0"/>
                                  </p:stCondLst>
                                  <p:childTnLst>
                                    <p:cmd type="call" cmd="playFrom(0.0)">
                                      <p:cBhvr>
                                        <p:cTn id="89" dur="994" fill="hold"/>
                                        <p:tgtEl>
                                          <p:spTgt spid="50"/>
                                        </p:tgtEl>
                                      </p:cBhvr>
                                    </p:cmd>
                                  </p:childTnLst>
                                </p:cTn>
                              </p:par>
                            </p:childTnLst>
                          </p:cTn>
                        </p:par>
                        <p:par>
                          <p:cTn id="90" fill="hold">
                            <p:stCondLst>
                              <p:cond delay="5994"/>
                            </p:stCondLst>
                            <p:childTnLst>
                              <p:par>
                                <p:cTn id="91" presetID="16" presetClass="entr" presetSubtype="21"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arn(inVertic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randombar(horizontal)">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1800000">
                                      <p:cBhvr>
                                        <p:cTn id="102" dur="5000" fill="hold"/>
                                        <p:tgtEl>
                                          <p:spTgt spid="5"/>
                                        </p:tgtEl>
                                        <p:attrNameLst>
                                          <p:attrName>r</p:attrName>
                                        </p:attrNameLst>
                                      </p:cBhvr>
                                    </p:animRot>
                                  </p:childTnLst>
                                </p:cTn>
                              </p:par>
                            </p:childTnLst>
                          </p:cTn>
                        </p:par>
                        <p:par>
                          <p:cTn id="103" fill="hold">
                            <p:stCondLst>
                              <p:cond delay="5000"/>
                            </p:stCondLst>
                            <p:childTnLst>
                              <p:par>
                                <p:cTn id="104" presetID="1" presetClass="mediacall" presetSubtype="0" fill="hold" nodeType="afterEffect">
                                  <p:stCondLst>
                                    <p:cond delay="0"/>
                                  </p:stCondLst>
                                  <p:childTnLst>
                                    <p:cmd type="call" cmd="playFrom(0.0)">
                                      <p:cBhvr>
                                        <p:cTn id="105" dur="994" fill="hold"/>
                                        <p:tgtEl>
                                          <p:spTgt spid="51"/>
                                        </p:tgtEl>
                                      </p:cBhvr>
                                    </p:cmd>
                                  </p:childTnLst>
                                </p:cTn>
                              </p:par>
                            </p:childTnLst>
                          </p:cTn>
                        </p:par>
                        <p:par>
                          <p:cTn id="106" fill="hold">
                            <p:stCondLst>
                              <p:cond delay="5994"/>
                            </p:stCondLst>
                            <p:childTnLst>
                              <p:par>
                                <p:cTn id="107" presetID="16" presetClass="entr" presetSubtype="21"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arn(inVertic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mph" presetSubtype="0" fill="hold" nodeType="clickEffect">
                                  <p:stCondLst>
                                    <p:cond delay="0"/>
                                  </p:stCondLst>
                                  <p:childTnLst>
                                    <p:animRot by="1800000">
                                      <p:cBhvr>
                                        <p:cTn id="118" dur="5000" fill="hold"/>
                                        <p:tgtEl>
                                          <p:spTgt spid="5"/>
                                        </p:tgtEl>
                                        <p:attrNameLst>
                                          <p:attrName>r</p:attrName>
                                        </p:attrNameLst>
                                      </p:cBhvr>
                                    </p:animRot>
                                  </p:childTnLst>
                                </p:cTn>
                              </p:par>
                            </p:childTnLst>
                          </p:cTn>
                        </p:par>
                        <p:par>
                          <p:cTn id="119" fill="hold">
                            <p:stCondLst>
                              <p:cond delay="5000"/>
                            </p:stCondLst>
                            <p:childTnLst>
                              <p:par>
                                <p:cTn id="120" presetID="1" presetClass="mediacall" presetSubtype="0" fill="hold" nodeType="afterEffect">
                                  <p:stCondLst>
                                    <p:cond delay="0"/>
                                  </p:stCondLst>
                                  <p:childTnLst>
                                    <p:cmd type="call" cmd="playFrom(0.0)">
                                      <p:cBhvr>
                                        <p:cTn id="121" dur="994" fill="hold"/>
                                        <p:tgtEl>
                                          <p:spTgt spid="52"/>
                                        </p:tgtEl>
                                      </p:cBhvr>
                                    </p:cmd>
                                  </p:childTnLst>
                                </p:cTn>
                              </p:par>
                            </p:childTnLst>
                          </p:cTn>
                        </p:par>
                        <p:par>
                          <p:cTn id="122" fill="hold">
                            <p:stCondLst>
                              <p:cond delay="5994"/>
                            </p:stCondLst>
                            <p:childTnLst>
                              <p:par>
                                <p:cTn id="123" presetID="16" presetClass="entr" presetSubtype="21" fill="hold"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arn(inVertical)">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randombar(horizontal)">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nodeType="clickEffect">
                                  <p:stCondLst>
                                    <p:cond delay="0"/>
                                  </p:stCondLst>
                                  <p:childTnLst>
                                    <p:animRot by="1800000">
                                      <p:cBhvr>
                                        <p:cTn id="134" dur="5000" fill="hold"/>
                                        <p:tgtEl>
                                          <p:spTgt spid="5"/>
                                        </p:tgtEl>
                                        <p:attrNameLst>
                                          <p:attrName>r</p:attrName>
                                        </p:attrNameLst>
                                      </p:cBhvr>
                                    </p:animRot>
                                  </p:childTnLst>
                                </p:cTn>
                              </p:par>
                            </p:childTnLst>
                          </p:cTn>
                        </p:par>
                        <p:par>
                          <p:cTn id="135" fill="hold">
                            <p:stCondLst>
                              <p:cond delay="5000"/>
                            </p:stCondLst>
                            <p:childTnLst>
                              <p:par>
                                <p:cTn id="136" presetID="1" presetClass="mediacall" presetSubtype="0" fill="hold" nodeType="afterEffect">
                                  <p:stCondLst>
                                    <p:cond delay="0"/>
                                  </p:stCondLst>
                                  <p:childTnLst>
                                    <p:cmd type="call" cmd="playFrom(0.0)">
                                      <p:cBhvr>
                                        <p:cTn id="137" dur="994" fill="hold"/>
                                        <p:tgtEl>
                                          <p:spTgt spid="53"/>
                                        </p:tgtEl>
                                      </p:cBhvr>
                                    </p:cmd>
                                  </p:childTnLst>
                                </p:cTn>
                              </p:par>
                            </p:childTnLst>
                          </p:cTn>
                        </p:par>
                        <p:par>
                          <p:cTn id="138" fill="hold">
                            <p:stCondLst>
                              <p:cond delay="5994"/>
                            </p:stCondLst>
                            <p:childTnLst>
                              <p:par>
                                <p:cTn id="139" presetID="16" presetClass="entr" presetSubtype="21"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barn(inVertical)">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randombar(horizontal)">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1800000">
                                      <p:cBhvr>
                                        <p:cTn id="150" dur="5000" fill="hold"/>
                                        <p:tgtEl>
                                          <p:spTgt spid="5"/>
                                        </p:tgtEl>
                                        <p:attrNameLst>
                                          <p:attrName>r</p:attrName>
                                        </p:attrNameLst>
                                      </p:cBhvr>
                                    </p:animRot>
                                  </p:childTnLst>
                                </p:cTn>
                              </p:par>
                            </p:childTnLst>
                          </p:cTn>
                        </p:par>
                        <p:par>
                          <p:cTn id="151" fill="hold">
                            <p:stCondLst>
                              <p:cond delay="5000"/>
                            </p:stCondLst>
                            <p:childTnLst>
                              <p:par>
                                <p:cTn id="152" presetID="1" presetClass="mediacall" presetSubtype="0" fill="hold" nodeType="afterEffect">
                                  <p:stCondLst>
                                    <p:cond delay="0"/>
                                  </p:stCondLst>
                                  <p:childTnLst>
                                    <p:cmd type="call" cmd="playFrom(0.0)">
                                      <p:cBhvr>
                                        <p:cTn id="153" dur="994" fill="hold"/>
                                        <p:tgtEl>
                                          <p:spTgt spid="54"/>
                                        </p:tgtEl>
                                      </p:cBhvr>
                                    </p:cmd>
                                  </p:childTnLst>
                                </p:cTn>
                              </p:par>
                            </p:childTnLst>
                          </p:cTn>
                        </p:par>
                        <p:par>
                          <p:cTn id="154" fill="hold">
                            <p:stCondLst>
                              <p:cond delay="5994"/>
                            </p:stCondLst>
                            <p:childTnLst>
                              <p:par>
                                <p:cTn id="155" presetID="16" presetClass="entr" presetSubtype="37" fill="hold"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randombar(horizontal)">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mph" presetSubtype="0" fill="hold" nodeType="clickEffect">
                                  <p:stCondLst>
                                    <p:cond delay="0"/>
                                  </p:stCondLst>
                                  <p:childTnLst>
                                    <p:animRot by="1800000">
                                      <p:cBhvr>
                                        <p:cTn id="166" dur="5000" fill="hold"/>
                                        <p:tgtEl>
                                          <p:spTgt spid="5"/>
                                        </p:tgtEl>
                                        <p:attrNameLst>
                                          <p:attrName>r</p:attrName>
                                        </p:attrNameLst>
                                      </p:cBhvr>
                                    </p:animRot>
                                  </p:childTnLst>
                                </p:cTn>
                              </p:par>
                            </p:childTnLst>
                          </p:cTn>
                        </p:par>
                        <p:par>
                          <p:cTn id="167" fill="hold">
                            <p:stCondLst>
                              <p:cond delay="5000"/>
                            </p:stCondLst>
                            <p:childTnLst>
                              <p:par>
                                <p:cTn id="168" presetID="1" presetClass="mediacall" presetSubtype="0" fill="hold" nodeType="afterEffect">
                                  <p:stCondLst>
                                    <p:cond delay="0"/>
                                  </p:stCondLst>
                                  <p:childTnLst>
                                    <p:cmd type="call" cmd="playFrom(0.0)">
                                      <p:cBhvr>
                                        <p:cTn id="169" dur="994" fill="hold"/>
                                        <p:tgtEl>
                                          <p:spTgt spid="55"/>
                                        </p:tgtEl>
                                      </p:cBhvr>
                                    </p:cmd>
                                  </p:childTnLst>
                                </p:cTn>
                              </p:par>
                            </p:childTnLst>
                          </p:cTn>
                        </p:par>
                        <p:par>
                          <p:cTn id="170" fill="hold">
                            <p:stCondLst>
                              <p:cond delay="5994"/>
                            </p:stCondLst>
                            <p:childTnLst>
                              <p:par>
                                <p:cTn id="171" presetID="16" presetClass="entr" presetSubtype="37" fill="hold" nodeType="after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barn(outVertical)">
                                      <p:cBhvr>
                                        <p:cTn id="173" dur="500"/>
                                        <p:tgtEl>
                                          <p:spTgt spid="41"/>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randombar(horizontal)">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8" presetClass="emph" presetSubtype="0" fill="hold" nodeType="clickEffect">
                                  <p:stCondLst>
                                    <p:cond delay="0"/>
                                  </p:stCondLst>
                                  <p:childTnLst>
                                    <p:animRot by="1800000">
                                      <p:cBhvr>
                                        <p:cTn id="182" dur="5000" fill="hold"/>
                                        <p:tgtEl>
                                          <p:spTgt spid="5"/>
                                        </p:tgtEl>
                                        <p:attrNameLst>
                                          <p:attrName>r</p:attrName>
                                        </p:attrNameLst>
                                      </p:cBhvr>
                                    </p:animRot>
                                  </p:childTnLst>
                                </p:cTn>
                              </p:par>
                            </p:childTnLst>
                          </p:cTn>
                        </p:par>
                        <p:par>
                          <p:cTn id="183" fill="hold">
                            <p:stCondLst>
                              <p:cond delay="5000"/>
                            </p:stCondLst>
                            <p:childTnLst>
                              <p:par>
                                <p:cTn id="184" presetID="1" presetClass="mediacall" presetSubtype="0" fill="hold" nodeType="afterEffect">
                                  <p:stCondLst>
                                    <p:cond delay="0"/>
                                  </p:stCondLst>
                                  <p:childTnLst>
                                    <p:cmd type="call" cmd="playFrom(0.0)">
                                      <p:cBhvr>
                                        <p:cTn id="185" dur="994" fill="hold"/>
                                        <p:tgtEl>
                                          <p:spTgt spid="56"/>
                                        </p:tgtEl>
                                      </p:cBhvr>
                                    </p:cmd>
                                  </p:childTnLst>
                                </p:cTn>
                              </p:par>
                              <p:par>
                                <p:cTn id="186" presetID="14" presetClass="entr" presetSubtype="1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randombar(horizontal)">
                                      <p:cBhvr>
                                        <p:cTn id="188" dur="500"/>
                                        <p:tgtEl>
                                          <p:spTgt spid="26"/>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Effect transition="in" filter="randombar(horizontal)">
                                      <p:cBhvr>
                                        <p:cTn id="1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2" fill="hold" display="0">
                  <p:stCondLst>
                    <p:cond delay="indefinite"/>
                  </p:stCondLst>
                  <p:endCondLst>
                    <p:cond evt="onStopAudio" delay="0">
                      <p:tgtEl>
                        <p:sldTgt/>
                      </p:tgtEl>
                    </p:cond>
                  </p:endCondLst>
                </p:cTn>
                <p:tgtEl>
                  <p:spTgt spid="45"/>
                </p:tgtEl>
              </p:cMediaNode>
            </p:audio>
            <p:audio>
              <p:cMediaNode vol="80000">
                <p:cTn id="193" fill="hold" display="0">
                  <p:stCondLst>
                    <p:cond delay="indefinite"/>
                  </p:stCondLst>
                  <p:endCondLst>
                    <p:cond evt="onStopAudio" delay="0">
                      <p:tgtEl>
                        <p:sldTgt/>
                      </p:tgtEl>
                    </p:cond>
                  </p:endCondLst>
                </p:cTn>
                <p:tgtEl>
                  <p:spTgt spid="46"/>
                </p:tgtEl>
              </p:cMediaNode>
            </p:audio>
            <p:audio>
              <p:cMediaNode vol="80000">
                <p:cTn id="194" fill="hold" display="0">
                  <p:stCondLst>
                    <p:cond delay="indefinite"/>
                  </p:stCondLst>
                  <p:endCondLst>
                    <p:cond evt="onStopAudio" delay="0">
                      <p:tgtEl>
                        <p:sldTgt/>
                      </p:tgtEl>
                    </p:cond>
                  </p:endCondLst>
                </p:cTn>
                <p:tgtEl>
                  <p:spTgt spid="47"/>
                </p:tgtEl>
              </p:cMediaNode>
            </p:audio>
            <p:audio>
              <p:cMediaNode vol="80000">
                <p:cTn id="195" fill="hold" display="0">
                  <p:stCondLst>
                    <p:cond delay="indefinite"/>
                  </p:stCondLst>
                  <p:endCondLst>
                    <p:cond evt="onStopAudio" delay="0">
                      <p:tgtEl>
                        <p:sldTgt/>
                      </p:tgtEl>
                    </p:cond>
                  </p:endCondLst>
                </p:cTn>
                <p:tgtEl>
                  <p:spTgt spid="48"/>
                </p:tgtEl>
              </p:cMediaNode>
            </p:audio>
            <p:audio>
              <p:cMediaNode vol="80000">
                <p:cTn id="196" fill="hold" display="0">
                  <p:stCondLst>
                    <p:cond delay="indefinite"/>
                  </p:stCondLst>
                  <p:endCondLst>
                    <p:cond evt="onStopAudio" delay="0">
                      <p:tgtEl>
                        <p:sldTgt/>
                      </p:tgtEl>
                    </p:cond>
                  </p:endCondLst>
                </p:cTn>
                <p:tgtEl>
                  <p:spTgt spid="49"/>
                </p:tgtEl>
              </p:cMediaNode>
            </p:audio>
            <p:audio>
              <p:cMediaNode vol="80000">
                <p:cTn id="197" fill="hold" display="0">
                  <p:stCondLst>
                    <p:cond delay="indefinite"/>
                  </p:stCondLst>
                  <p:endCondLst>
                    <p:cond evt="onStopAudio" delay="0">
                      <p:tgtEl>
                        <p:sldTgt/>
                      </p:tgtEl>
                    </p:cond>
                  </p:endCondLst>
                </p:cTn>
                <p:tgtEl>
                  <p:spTgt spid="50"/>
                </p:tgtEl>
              </p:cMediaNode>
            </p:audio>
            <p:audio>
              <p:cMediaNode vol="80000">
                <p:cTn id="198" fill="hold" display="0">
                  <p:stCondLst>
                    <p:cond delay="indefinite"/>
                  </p:stCondLst>
                  <p:endCondLst>
                    <p:cond evt="onStopAudio" delay="0">
                      <p:tgtEl>
                        <p:sldTgt/>
                      </p:tgtEl>
                    </p:cond>
                  </p:endCondLst>
                </p:cTn>
                <p:tgtEl>
                  <p:spTgt spid="51"/>
                </p:tgtEl>
              </p:cMediaNode>
            </p:audio>
            <p:audio>
              <p:cMediaNode vol="80000">
                <p:cTn id="199" fill="hold" display="0">
                  <p:stCondLst>
                    <p:cond delay="indefinite"/>
                  </p:stCondLst>
                  <p:endCondLst>
                    <p:cond evt="onStopAudio" delay="0">
                      <p:tgtEl>
                        <p:sldTgt/>
                      </p:tgtEl>
                    </p:cond>
                  </p:endCondLst>
                </p:cTn>
                <p:tgtEl>
                  <p:spTgt spid="52"/>
                </p:tgtEl>
              </p:cMediaNode>
            </p:audio>
            <p:audio>
              <p:cMediaNode vol="80000">
                <p:cTn id="200" fill="hold" display="0">
                  <p:stCondLst>
                    <p:cond delay="indefinite"/>
                  </p:stCondLst>
                  <p:endCondLst>
                    <p:cond evt="onStopAudio" delay="0">
                      <p:tgtEl>
                        <p:sldTgt/>
                      </p:tgtEl>
                    </p:cond>
                  </p:endCondLst>
                </p:cTn>
                <p:tgtEl>
                  <p:spTgt spid="53"/>
                </p:tgtEl>
              </p:cMediaNode>
            </p:audio>
            <p:audio>
              <p:cMediaNode vol="80000">
                <p:cTn id="201" fill="hold" display="0">
                  <p:stCondLst>
                    <p:cond delay="indefinite"/>
                  </p:stCondLst>
                  <p:endCondLst>
                    <p:cond evt="onStopAudio" delay="0">
                      <p:tgtEl>
                        <p:sldTgt/>
                      </p:tgtEl>
                    </p:cond>
                  </p:endCondLst>
                </p:cTn>
                <p:tgtEl>
                  <p:spTgt spid="54"/>
                </p:tgtEl>
              </p:cMediaNode>
            </p:audio>
            <p:audio>
              <p:cMediaNode vol="80000">
                <p:cTn id="202" fill="hold" display="0">
                  <p:stCondLst>
                    <p:cond delay="indefinite"/>
                  </p:stCondLst>
                  <p:endCondLst>
                    <p:cond evt="onStopAudio" delay="0">
                      <p:tgtEl>
                        <p:sldTgt/>
                      </p:tgtEl>
                    </p:cond>
                  </p:endCondLst>
                </p:cTn>
                <p:tgtEl>
                  <p:spTgt spid="55"/>
                </p:tgtEl>
              </p:cMediaNode>
            </p:audio>
            <p:audio>
              <p:cMediaNode vol="80000">
                <p:cTn id="203" fill="hold" display="0">
                  <p:stCondLst>
                    <p:cond delay="indefinite"/>
                  </p:stCondLst>
                  <p:endCondLst>
                    <p:cond evt="onStopAudio" delay="0">
                      <p:tgtEl>
                        <p:sldTgt/>
                      </p:tgtEl>
                    </p:cond>
                  </p:endCondLst>
                </p:cTn>
                <p:tgtEl>
                  <p:spTgt spid="56"/>
                </p:tgtEl>
              </p:cMediaNode>
            </p:audio>
          </p:childTnLst>
        </p:cTn>
      </p:par>
    </p:tnLst>
    <p:bldLst>
      <p:bldP spid="13" grpId="0" animBg="1"/>
      <p:bldP spid="18" grpId="0" animBg="1"/>
      <p:bldP spid="21" grpId="0" animBg="1"/>
      <p:bldP spid="23" grpId="0" animBg="1"/>
      <p:bldP spid="25" grpId="0" animBg="1"/>
      <p:bldP spid="28" grpId="0" animBg="1"/>
      <p:bldP spid="30" grpId="0" animBg="1"/>
      <p:bldP spid="32" grpId="0" animBg="1"/>
      <p:bldP spid="35" grpId="0" animBg="1"/>
      <p:bldP spid="40" grpId="0" animBg="1"/>
      <p:bldP spid="4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09600" y="400050"/>
            <a:ext cx="264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b)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kỉ</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49">
            <a:extLst>
              <a:ext uri="{FF2B5EF4-FFF2-40B4-BE49-F238E27FC236}">
                <a16:creationId xmlns:a16="http://schemas.microsoft.com/office/drawing/2014/main" id="{F5584FF9-DBFA-9BCD-7969-A83EFA4BD136}"/>
              </a:ext>
            </a:extLst>
          </p:cNvPr>
          <p:cNvSpPr/>
          <p:nvPr/>
        </p:nvSpPr>
        <p:spPr>
          <a:xfrm flipH="1">
            <a:off x="2743199" y="620011"/>
            <a:ext cx="8143875" cy="164693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rPr>
              <a:t>Thế</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kỉ</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là</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một</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đơn</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vị</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đo</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thời</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gian</a:t>
            </a:r>
            <a:r>
              <a:rPr kumimoji="0" lang="en-US" sz="4400" b="1" i="0" u="none" strike="noStrike" kern="1200" cap="none" spc="0" normalizeH="0" noProof="0" dirty="0">
                <a:ln>
                  <a:noFill/>
                </a:ln>
                <a:solidFill>
                  <a:prstClr val="black"/>
                </a:solidFill>
                <a:effectLst/>
                <a:uLnTx/>
                <a:uFillTx/>
                <a:latin typeface="Calibri" panose="020F0502020204030204"/>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baseline="0" dirty="0">
                <a:solidFill>
                  <a:prstClr val="black"/>
                </a:solidFill>
                <a:latin typeface="Calibri" panose="020F0502020204030204"/>
              </a:rPr>
              <a:t>1</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thế</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kỉ</a:t>
            </a:r>
            <a:r>
              <a:rPr lang="en-US" sz="4400" b="1" dirty="0">
                <a:solidFill>
                  <a:prstClr val="black"/>
                </a:solidFill>
                <a:latin typeface="Calibri" panose="020F0502020204030204"/>
              </a:rPr>
              <a:t> = 100 </a:t>
            </a:r>
            <a:r>
              <a:rPr lang="en-US" sz="4400" b="1" dirty="0" err="1">
                <a:solidFill>
                  <a:prstClr val="black"/>
                </a:solidFill>
                <a:latin typeface="Calibri" panose="020F0502020204030204"/>
              </a:rPr>
              <a:t>năm</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8F53C2EF-C093-CB9D-DADB-64B8109DB2C6}"/>
              </a:ext>
            </a:extLst>
          </p:cNvPr>
          <p:cNvSpPr txBox="1"/>
          <p:nvPr/>
        </p:nvSpPr>
        <p:spPr>
          <a:xfrm>
            <a:off x="542925" y="2628900"/>
            <a:ext cx="11534775" cy="2893100"/>
          </a:xfrm>
          <a:prstGeom prst="rect">
            <a:avLst/>
          </a:prstGeom>
          <a:noFill/>
        </p:spPr>
        <p:txBody>
          <a:bodyPr wrap="square" rtlCol="0">
            <a:spAutoFit/>
          </a:bodyPr>
          <a:lstStyle/>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300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III)</a:t>
            </a:r>
          </a:p>
          <a:p>
            <a:pPr marL="0" marR="0" algn="just">
              <a:lnSpc>
                <a:spcPct val="110000"/>
              </a:lnSpc>
              <a:spcBef>
                <a:spcPts val="0"/>
              </a:spcBef>
              <a:spcAft>
                <a:spcPts val="0"/>
              </a:spcAft>
            </a:pPr>
            <a:r>
              <a:rPr lang="en-US" sz="2800" b="1" dirty="0" smtClean="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1901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a:t>
            </a:r>
          </a:p>
          <a:p>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mốt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340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4" name="Picture 3">
            <a:extLst>
              <a:ext uri="{FF2B5EF4-FFF2-40B4-BE49-F238E27FC236}">
                <a16:creationId xmlns:a16="http://schemas.microsoft.com/office/drawing/2014/main" id="{6FB8F41B-292F-13E1-C39A-6FE6C225F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127" y="-414669"/>
            <a:ext cx="3522740" cy="3522740"/>
          </a:xfrm>
          <a:prstGeom prst="rect">
            <a:avLst/>
          </a:prstGeom>
        </p:spPr>
      </p:pic>
      <p:pic>
        <p:nvPicPr>
          <p:cNvPr id="5" name="Picture 4">
            <a:extLst>
              <a:ext uri="{FF2B5EF4-FFF2-40B4-BE49-F238E27FC236}">
                <a16:creationId xmlns:a16="http://schemas.microsoft.com/office/drawing/2014/main" id="{D1F79DBF-8580-BFA9-F308-249E2CFCF45D}"/>
              </a:ext>
            </a:extLst>
          </p:cNvPr>
          <p:cNvPicPr>
            <a:picLocks noChangeAspect="1"/>
          </p:cNvPicPr>
          <p:nvPr/>
        </p:nvPicPr>
        <p:blipFill>
          <a:blip r:embed="rId8"/>
          <a:stretch>
            <a:fillRect/>
          </a:stretch>
        </p:blipFill>
        <p:spPr>
          <a:xfrm>
            <a:off x="2402251" y="2465748"/>
            <a:ext cx="7730398" cy="1926503"/>
          </a:xfrm>
          <a:prstGeom prst="rect">
            <a:avLst/>
          </a:prstGeom>
        </p:spPr>
      </p:pic>
    </p:spTree>
    <p:extLst>
      <p:ext uri="{BB962C8B-B14F-4D97-AF65-F5344CB8AC3E}">
        <p14:creationId xmlns:p14="http://schemas.microsoft.com/office/powerpoint/2010/main" val="207414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F903E282-2059-E763-7116-DA39A6A71FDD}"/>
              </a:ext>
            </a:extLst>
          </p:cNvPr>
          <p:cNvPicPr>
            <a:picLocks noChangeAspect="1"/>
          </p:cNvPicPr>
          <p:nvPr/>
        </p:nvPicPr>
        <p:blipFill>
          <a:blip r:embed="rId3"/>
          <a:stretch>
            <a:fillRect/>
          </a:stretch>
        </p:blipFill>
        <p:spPr>
          <a:xfrm>
            <a:off x="982735" y="495854"/>
            <a:ext cx="1013372" cy="908087"/>
          </a:xfrm>
          <a:prstGeom prst="rect">
            <a:avLst/>
          </a:prstGeom>
        </p:spPr>
      </p:pic>
      <p:sp>
        <p:nvSpPr>
          <p:cNvPr id="4" name="TextBox 3">
            <a:extLst>
              <a:ext uri="{FF2B5EF4-FFF2-40B4-BE49-F238E27FC236}">
                <a16:creationId xmlns:a16="http://schemas.microsoft.com/office/drawing/2014/main" id="{677621C7-A0A2-5406-A0EC-4ECAAAB31CB7}"/>
              </a:ext>
            </a:extLst>
          </p:cNvPr>
          <p:cNvSpPr txBox="1"/>
          <p:nvPr/>
        </p:nvSpPr>
        <p:spPr>
          <a:xfrm>
            <a:off x="2094613" y="648587"/>
            <a:ext cx="934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39E67AD6-4FCE-3BB1-5EA3-1C6D38C77737}"/>
              </a:ext>
            </a:extLst>
          </p:cNvPr>
          <p:cNvSpPr txBox="1"/>
          <p:nvPr/>
        </p:nvSpPr>
        <p:spPr>
          <a:xfrm>
            <a:off x="495300" y="1714500"/>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a:t>
            </a:r>
          </a:p>
        </p:txBody>
      </p:sp>
      <p:grpSp>
        <p:nvGrpSpPr>
          <p:cNvPr id="9" name="Group 8">
            <a:extLst>
              <a:ext uri="{FF2B5EF4-FFF2-40B4-BE49-F238E27FC236}">
                <a16:creationId xmlns:a16="http://schemas.microsoft.com/office/drawing/2014/main" id="{6D0443BD-C484-A5C4-9426-2674BECAED2F}"/>
              </a:ext>
            </a:extLst>
          </p:cNvPr>
          <p:cNvGrpSpPr/>
          <p:nvPr/>
        </p:nvGrpSpPr>
        <p:grpSpPr>
          <a:xfrm>
            <a:off x="1219200" y="1704975"/>
            <a:ext cx="4781550" cy="707886"/>
            <a:chOff x="1933575" y="1628775"/>
            <a:chExt cx="4781550" cy="707886"/>
          </a:xfrm>
        </p:grpSpPr>
        <p:sp>
          <p:nvSpPr>
            <p:cNvPr id="5" name="TextBox 4">
              <a:extLst>
                <a:ext uri="{FF2B5EF4-FFF2-40B4-BE49-F238E27FC236}">
                  <a16:creationId xmlns:a16="http://schemas.microsoft.com/office/drawing/2014/main" id="{6D3834B0-392A-E781-0744-1A554EB3E688}"/>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6" name="Rectangle: Rounded Corners 5">
              <a:extLst>
                <a:ext uri="{FF2B5EF4-FFF2-40B4-BE49-F238E27FC236}">
                  <a16:creationId xmlns:a16="http://schemas.microsoft.com/office/drawing/2014/main" id="{71C4D43B-99CC-6921-FF0B-237CAAD8C655}"/>
                </a:ext>
              </a:extLst>
            </p:cNvPr>
            <p:cNvSpPr/>
            <p:nvPr/>
          </p:nvSpPr>
          <p:spPr>
            <a:xfrm>
              <a:off x="3886200" y="172402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60</a:t>
              </a:r>
            </a:p>
          </p:txBody>
        </p:sp>
      </p:grpSp>
      <p:grpSp>
        <p:nvGrpSpPr>
          <p:cNvPr id="10" name="Group 9">
            <a:extLst>
              <a:ext uri="{FF2B5EF4-FFF2-40B4-BE49-F238E27FC236}">
                <a16:creationId xmlns:a16="http://schemas.microsoft.com/office/drawing/2014/main" id="{0F6ABD2A-6232-CB77-6D00-0F3F1259E4EF}"/>
              </a:ext>
            </a:extLst>
          </p:cNvPr>
          <p:cNvGrpSpPr/>
          <p:nvPr/>
        </p:nvGrpSpPr>
        <p:grpSpPr>
          <a:xfrm>
            <a:off x="1114425" y="2686050"/>
            <a:ext cx="4781550" cy="707886"/>
            <a:chOff x="1933575" y="1628775"/>
            <a:chExt cx="4781550" cy="707886"/>
          </a:xfrm>
        </p:grpSpPr>
        <p:sp>
          <p:nvSpPr>
            <p:cNvPr id="11" name="TextBox 10">
              <a:extLst>
                <a:ext uri="{FF2B5EF4-FFF2-40B4-BE49-F238E27FC236}">
                  <a16:creationId xmlns:a16="http://schemas.microsoft.com/office/drawing/2014/main" id="{08F87225-D9CE-3A29-97B1-106FF5DC7474}"/>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60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07D88DA3-FF36-FAB0-E598-06867A4B5308}"/>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a:t>
              </a:r>
            </a:p>
          </p:txBody>
        </p:sp>
      </p:grpSp>
      <p:grpSp>
        <p:nvGrpSpPr>
          <p:cNvPr id="14" name="Group 13">
            <a:extLst>
              <a:ext uri="{FF2B5EF4-FFF2-40B4-BE49-F238E27FC236}">
                <a16:creationId xmlns:a16="http://schemas.microsoft.com/office/drawing/2014/main" id="{7D444F48-3495-DE62-4C3E-7C1B41B87FBC}"/>
              </a:ext>
            </a:extLst>
          </p:cNvPr>
          <p:cNvGrpSpPr/>
          <p:nvPr/>
        </p:nvGrpSpPr>
        <p:grpSpPr>
          <a:xfrm>
            <a:off x="6743700" y="1666875"/>
            <a:ext cx="4781550" cy="707886"/>
            <a:chOff x="1933575" y="1628775"/>
            <a:chExt cx="4781550" cy="707886"/>
          </a:xfrm>
        </p:grpSpPr>
        <p:sp>
          <p:nvSpPr>
            <p:cNvPr id="15" name="TextBox 14">
              <a:extLst>
                <a:ext uri="{FF2B5EF4-FFF2-40B4-BE49-F238E27FC236}">
                  <a16:creationId xmlns:a16="http://schemas.microsoft.com/office/drawing/2014/main" id="{7080CACF-6C23-CCA9-75EC-BC664D7F6AF9}"/>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16" name="Rectangle: Rounded Corners 15">
              <a:extLst>
                <a:ext uri="{FF2B5EF4-FFF2-40B4-BE49-F238E27FC236}">
                  <a16:creationId xmlns:a16="http://schemas.microsoft.com/office/drawing/2014/main" id="{574BFD9C-3AB1-877F-E97D-D2716BA49964}"/>
                </a:ext>
              </a:extLst>
            </p:cNvPr>
            <p:cNvSpPr/>
            <p:nvPr/>
          </p:nvSpPr>
          <p:spPr>
            <a:xfrm>
              <a:off x="3886200" y="1724025"/>
              <a:ext cx="781050"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180</a:t>
              </a:r>
            </a:p>
          </p:txBody>
        </p:sp>
      </p:grpSp>
      <p:grpSp>
        <p:nvGrpSpPr>
          <p:cNvPr id="19" name="Group 18">
            <a:extLst>
              <a:ext uri="{FF2B5EF4-FFF2-40B4-BE49-F238E27FC236}">
                <a16:creationId xmlns:a16="http://schemas.microsoft.com/office/drawing/2014/main" id="{5EB001B1-5DC7-7556-589D-DFD639627ED0}"/>
              </a:ext>
            </a:extLst>
          </p:cNvPr>
          <p:cNvGrpSpPr/>
          <p:nvPr/>
        </p:nvGrpSpPr>
        <p:grpSpPr>
          <a:xfrm>
            <a:off x="6677025" y="2590800"/>
            <a:ext cx="4781550" cy="707886"/>
            <a:chOff x="1933575" y="1628775"/>
            <a:chExt cx="4781550" cy="707886"/>
          </a:xfrm>
        </p:grpSpPr>
        <p:sp>
          <p:nvSpPr>
            <p:cNvPr id="21" name="TextBox 20">
              <a:extLst>
                <a:ext uri="{FF2B5EF4-FFF2-40B4-BE49-F238E27FC236}">
                  <a16:creationId xmlns:a16="http://schemas.microsoft.com/office/drawing/2014/main" id="{8C152A0E-4AEA-C960-647B-CEE9475047A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180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24B7AC0-F111-1025-FC11-A967E0667350}"/>
                </a:ext>
              </a:extLst>
            </p:cNvPr>
            <p:cNvSpPr/>
            <p:nvPr/>
          </p:nvSpPr>
          <p:spPr>
            <a:xfrm>
              <a:off x="4343400" y="171450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grpSp>
      <p:sp>
        <p:nvSpPr>
          <p:cNvPr id="28" name="TextBox 27">
            <a:extLst>
              <a:ext uri="{FF2B5EF4-FFF2-40B4-BE49-F238E27FC236}">
                <a16:creationId xmlns:a16="http://schemas.microsoft.com/office/drawing/2014/main" id="{5804817A-754A-2A22-C0BA-E517C7E33DC5}"/>
              </a:ext>
            </a:extLst>
          </p:cNvPr>
          <p:cNvSpPr txBox="1"/>
          <p:nvPr/>
        </p:nvSpPr>
        <p:spPr>
          <a:xfrm>
            <a:off x="514350" y="3552825"/>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a:t>
            </a:r>
          </a:p>
        </p:txBody>
      </p:sp>
      <p:grpSp>
        <p:nvGrpSpPr>
          <p:cNvPr id="29" name="Group 28">
            <a:extLst>
              <a:ext uri="{FF2B5EF4-FFF2-40B4-BE49-F238E27FC236}">
                <a16:creationId xmlns:a16="http://schemas.microsoft.com/office/drawing/2014/main" id="{80D0CB47-8511-016A-4293-FC06CCE5DDE1}"/>
              </a:ext>
            </a:extLst>
          </p:cNvPr>
          <p:cNvGrpSpPr/>
          <p:nvPr/>
        </p:nvGrpSpPr>
        <p:grpSpPr>
          <a:xfrm>
            <a:off x="1152525" y="3562350"/>
            <a:ext cx="4781550" cy="707886"/>
            <a:chOff x="1933575" y="1628775"/>
            <a:chExt cx="4781550" cy="707886"/>
          </a:xfrm>
        </p:grpSpPr>
        <p:sp>
          <p:nvSpPr>
            <p:cNvPr id="30" name="TextBox 29">
              <a:extLst>
                <a:ext uri="{FF2B5EF4-FFF2-40B4-BE49-F238E27FC236}">
                  <a16:creationId xmlns:a16="http://schemas.microsoft.com/office/drawing/2014/main" id="{4488C411-D7BD-88E8-85F6-E198A0000022}"/>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1" name="Rectangle: Rounded Corners 30">
              <a:extLst>
                <a:ext uri="{FF2B5EF4-FFF2-40B4-BE49-F238E27FC236}">
                  <a16:creationId xmlns:a16="http://schemas.microsoft.com/office/drawing/2014/main" id="{2E4B2178-6F34-4893-B6E6-7B86654EF18E}"/>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F0E761AE-3F01-A658-9C89-2A681C9CC6FA}"/>
              </a:ext>
            </a:extLst>
          </p:cNvPr>
          <p:cNvGrpSpPr/>
          <p:nvPr/>
        </p:nvGrpSpPr>
        <p:grpSpPr>
          <a:xfrm>
            <a:off x="1152525" y="4505325"/>
            <a:ext cx="4781550" cy="707886"/>
            <a:chOff x="1933575" y="1628775"/>
            <a:chExt cx="4781550" cy="707886"/>
          </a:xfrm>
        </p:grpSpPr>
        <p:sp>
          <p:nvSpPr>
            <p:cNvPr id="33" name="TextBox 32">
              <a:extLst>
                <a:ext uri="{FF2B5EF4-FFF2-40B4-BE49-F238E27FC236}">
                  <a16:creationId xmlns:a16="http://schemas.microsoft.com/office/drawing/2014/main" id="{20F235B1-FED9-E21D-481D-E2DC89471C30}"/>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F3DC1E76-9AE8-3F03-3736-EB1160C53B02}"/>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5" name="Group 34">
            <a:extLst>
              <a:ext uri="{FF2B5EF4-FFF2-40B4-BE49-F238E27FC236}">
                <a16:creationId xmlns:a16="http://schemas.microsoft.com/office/drawing/2014/main" id="{86CB3C4A-F6CC-E468-A039-E04B93098A8B}"/>
              </a:ext>
            </a:extLst>
          </p:cNvPr>
          <p:cNvGrpSpPr/>
          <p:nvPr/>
        </p:nvGrpSpPr>
        <p:grpSpPr>
          <a:xfrm>
            <a:off x="6734175" y="3562350"/>
            <a:ext cx="4781550" cy="707886"/>
            <a:chOff x="1933575" y="1628775"/>
            <a:chExt cx="4781550" cy="707886"/>
          </a:xfrm>
        </p:grpSpPr>
        <p:sp>
          <p:nvSpPr>
            <p:cNvPr id="36" name="TextBox 35">
              <a:extLst>
                <a:ext uri="{FF2B5EF4-FFF2-40B4-BE49-F238E27FC236}">
                  <a16:creationId xmlns:a16="http://schemas.microsoft.com/office/drawing/2014/main" id="{7C7BA074-7D69-6093-9939-39703A7FBBC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993B5DA4-214C-1C5B-85B2-2A3C1523BE47}"/>
                </a:ext>
              </a:extLst>
            </p:cNvPr>
            <p:cNvSpPr/>
            <p:nvPr/>
          </p:nvSpPr>
          <p:spPr>
            <a:xfrm>
              <a:off x="4067174" y="1733550"/>
              <a:ext cx="9239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400</a:t>
              </a:r>
            </a:p>
          </p:txBody>
        </p:sp>
      </p:grpSp>
      <p:grpSp>
        <p:nvGrpSpPr>
          <p:cNvPr id="38" name="Group 37">
            <a:extLst>
              <a:ext uri="{FF2B5EF4-FFF2-40B4-BE49-F238E27FC236}">
                <a16:creationId xmlns:a16="http://schemas.microsoft.com/office/drawing/2014/main" id="{61588213-E415-B9B8-2576-B6CCE3536B89}"/>
              </a:ext>
            </a:extLst>
          </p:cNvPr>
          <p:cNvGrpSpPr/>
          <p:nvPr/>
        </p:nvGrpSpPr>
        <p:grpSpPr>
          <a:xfrm>
            <a:off x="6581775" y="4410075"/>
            <a:ext cx="4781550" cy="707886"/>
            <a:chOff x="1933575" y="1628775"/>
            <a:chExt cx="4781550" cy="707886"/>
          </a:xfrm>
        </p:grpSpPr>
        <p:sp>
          <p:nvSpPr>
            <p:cNvPr id="39" name="TextBox 38">
              <a:extLst>
                <a:ext uri="{FF2B5EF4-FFF2-40B4-BE49-F238E27FC236}">
                  <a16:creationId xmlns:a16="http://schemas.microsoft.com/office/drawing/2014/main" id="{F60FE8DC-71E2-7014-7E2C-861C14214A46}"/>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D9DA2219-DF7B-D995-B5C7-4EA2E3C4D2E0}"/>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grpSp>
      <p:pic>
        <p:nvPicPr>
          <p:cNvPr id="41" name="Picture 7">
            <a:extLst>
              <a:ext uri="{FF2B5EF4-FFF2-40B4-BE49-F238E27FC236}">
                <a16:creationId xmlns:a16="http://schemas.microsoft.com/office/drawing/2014/main" id="{38A578CA-C333-3C1A-F290-F337B480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64" y="1449013"/>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a:extLst>
              <a:ext uri="{FF2B5EF4-FFF2-40B4-BE49-F238E27FC236}">
                <a16:creationId xmlns:a16="http://schemas.microsoft.com/office/drawing/2014/main" id="{A77B75C0-752E-5953-7BEC-838579FE4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250" y="2184912"/>
            <a:ext cx="1112650"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E45E64AD-CD9E-9B0D-1FBA-539E96558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541" y="2949873"/>
            <a:ext cx="12265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a:extLst>
              <a:ext uri="{FF2B5EF4-FFF2-40B4-BE49-F238E27FC236}">
                <a16:creationId xmlns:a16="http://schemas.microsoft.com/office/drawing/2014/main" id="{494523AE-B0D1-8AE6-2E4E-488183835AC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24042" y="4293443"/>
            <a:ext cx="1338433" cy="119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AED87C22-6881-9727-1F7D-EF50C965DE86}"/>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522319" y="1266825"/>
            <a:ext cx="1050306" cy="13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a:extLst>
              <a:ext uri="{FF2B5EF4-FFF2-40B4-BE49-F238E27FC236}">
                <a16:creationId xmlns:a16="http://schemas.microsoft.com/office/drawing/2014/main" id="{43E53939-EDA6-F377-4AE6-536ED85E8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64" y="2430088"/>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8C7A633B-99D4-5FF3-1A32-BC6AC916152E}"/>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17566" y="2959398"/>
            <a:ext cx="13408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72A326FD-B9CB-BF3C-EE26-EED5938D5E62}"/>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7775" y="4013712"/>
            <a:ext cx="1133475"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8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4" presetClass="exit" presetSubtype="10" fill="hold" nodeType="clickEffect">
                                  <p:stCondLst>
                                    <p:cond delay="0"/>
                                  </p:stCondLst>
                                  <p:childTnLst>
                                    <p:animEffect transition="out" filter="randombar(horizontal)">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nodeType="clickEffect">
                                  <p:stCondLst>
                                    <p:cond delay="0"/>
                                  </p:stCondLst>
                                  <p:childTnLst>
                                    <p:animEffect transition="out" filter="randombar(horizontal)">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xit" presetSubtype="10" fill="hold" nodeType="clickEffect">
                                  <p:stCondLst>
                                    <p:cond delay="0"/>
                                  </p:stCondLst>
                                  <p:childTnLst>
                                    <p:animEffect transition="out" filter="randombar(horizont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nodeType="clickEffect">
                                  <p:stCondLst>
                                    <p:cond delay="0"/>
                                  </p:stCondLst>
                                  <p:childTnLst>
                                    <p:animEffect transition="out" filter="randombar(horizontal)">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nodeType="clickEffect">
                                  <p:stCondLst>
                                    <p:cond delay="0"/>
                                  </p:stCondLst>
                                  <p:childTnLst>
                                    <p:animEffect transition="out" filter="randombar(horizontal)">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48"/>
                                        </p:tgtEl>
                                      </p:cBhvr>
                                    </p:animEffect>
                                    <p:set>
                                      <p:cBhvr>
                                        <p:cTn id="14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200329"/>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Năm sinh của mỗi nhân vật lịch sử dưới đây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CA136B96-403C-AB56-5FCE-260DC1980459}"/>
              </a:ext>
            </a:extLst>
          </p:cNvPr>
          <p:cNvSpPr/>
          <p:nvPr/>
        </p:nvSpPr>
        <p:spPr>
          <a:xfrm>
            <a:off x="285750" y="21336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Trần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Hưng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Đạo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1228</a:t>
            </a:r>
          </a:p>
        </p:txBody>
      </p:sp>
      <p:sp>
        <p:nvSpPr>
          <p:cNvPr id="5" name="Rectangle: Rounded Corners 4">
            <a:extLst>
              <a:ext uri="{FF2B5EF4-FFF2-40B4-BE49-F238E27FC236}">
                <a16:creationId xmlns:a16="http://schemas.microsoft.com/office/drawing/2014/main" id="{EB4B6623-EF51-513E-B526-D91B7FC1CAA1}"/>
              </a:ext>
            </a:extLst>
          </p:cNvPr>
          <p:cNvSpPr/>
          <p:nvPr/>
        </p:nvSpPr>
        <p:spPr>
          <a:xfrm>
            <a:off x="3276600"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Nguyễn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1380</a:t>
            </a:r>
          </a:p>
        </p:txBody>
      </p:sp>
      <p:sp>
        <p:nvSpPr>
          <p:cNvPr id="6" name="Rectangle: Rounded Corners 5">
            <a:extLst>
              <a:ext uri="{FF2B5EF4-FFF2-40B4-BE49-F238E27FC236}">
                <a16:creationId xmlns:a16="http://schemas.microsoft.com/office/drawing/2014/main" id="{67FF6C6B-FCD8-6011-C932-22A3256D0F3E}"/>
              </a:ext>
            </a:extLst>
          </p:cNvPr>
          <p:cNvSpPr/>
          <p:nvPr/>
        </p:nvSpPr>
        <p:spPr>
          <a:xfrm>
            <a:off x="6257925"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Phan </a:t>
            </a:r>
            <a:r>
              <a:rPr lang="en-US" sz="2400" b="1" dirty="0" err="1">
                <a:solidFill>
                  <a:srgbClr val="002060"/>
                </a:solidFill>
                <a:latin typeface="Cambria" panose="02040503050406030204" pitchFamily="18" charset="0"/>
                <a:ea typeface="Cambria" panose="02040503050406030204" pitchFamily="18" charset="0"/>
              </a:rPr>
              <a:t>Bội</a:t>
            </a:r>
            <a:r>
              <a:rPr lang="en-US" sz="2400" b="1" dirty="0">
                <a:solidFill>
                  <a:srgbClr val="002060"/>
                </a:solidFill>
                <a:latin typeface="Cambria" panose="02040503050406030204" pitchFamily="18" charset="0"/>
                <a:ea typeface="Cambria" panose="02040503050406030204" pitchFamily="18" charset="0"/>
              </a:rPr>
              <a:t> Châu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1867</a:t>
            </a:r>
          </a:p>
        </p:txBody>
      </p:sp>
      <p:sp>
        <p:nvSpPr>
          <p:cNvPr id="8" name="Rectangle: Rounded Corners 7">
            <a:extLst>
              <a:ext uri="{FF2B5EF4-FFF2-40B4-BE49-F238E27FC236}">
                <a16:creationId xmlns:a16="http://schemas.microsoft.com/office/drawing/2014/main" id="{4CED1F2C-F9BC-CAB5-89A9-32C315EC6A9E}"/>
              </a:ext>
            </a:extLst>
          </p:cNvPr>
          <p:cNvSpPr/>
          <p:nvPr/>
        </p:nvSpPr>
        <p:spPr>
          <a:xfrm>
            <a:off x="9191625" y="21717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Đinh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Bộ</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Lĩnh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924</a:t>
            </a:r>
          </a:p>
        </p:txBody>
      </p:sp>
      <p:sp>
        <p:nvSpPr>
          <p:cNvPr id="9" name="Rectangle: Rounded Corners 8">
            <a:extLst>
              <a:ext uri="{FF2B5EF4-FFF2-40B4-BE49-F238E27FC236}">
                <a16:creationId xmlns:a16="http://schemas.microsoft.com/office/drawing/2014/main" id="{A2627A34-D57E-B70F-84D5-B4D24975A8BF}"/>
              </a:ext>
            </a:extLst>
          </p:cNvPr>
          <p:cNvSpPr/>
          <p:nvPr/>
        </p:nvSpPr>
        <p:spPr>
          <a:xfrm>
            <a:off x="409576" y="459105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XIX</a:t>
            </a:r>
          </a:p>
        </p:txBody>
      </p:sp>
      <p:sp>
        <p:nvSpPr>
          <p:cNvPr id="11" name="Rectangle: Rounded Corners 10">
            <a:extLst>
              <a:ext uri="{FF2B5EF4-FFF2-40B4-BE49-F238E27FC236}">
                <a16:creationId xmlns:a16="http://schemas.microsoft.com/office/drawing/2014/main" id="{4278908E-1D10-C34A-6D4A-14A7BFAC63AE}"/>
              </a:ext>
            </a:extLst>
          </p:cNvPr>
          <p:cNvSpPr/>
          <p:nvPr/>
        </p:nvSpPr>
        <p:spPr>
          <a:xfrm>
            <a:off x="3505201" y="453390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a:t>
            </a:r>
          </a:p>
        </p:txBody>
      </p:sp>
      <p:sp>
        <p:nvSpPr>
          <p:cNvPr id="13" name="Rectangle: Rounded Corners 12">
            <a:extLst>
              <a:ext uri="{FF2B5EF4-FFF2-40B4-BE49-F238E27FC236}">
                <a16:creationId xmlns:a16="http://schemas.microsoft.com/office/drawing/2014/main" id="{22973781-9EC3-7AFD-8262-3A027B227FE9}"/>
              </a:ext>
            </a:extLst>
          </p:cNvPr>
          <p:cNvSpPr/>
          <p:nvPr/>
        </p:nvSpPr>
        <p:spPr>
          <a:xfrm>
            <a:off x="6496051" y="454342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XIII</a:t>
            </a:r>
          </a:p>
        </p:txBody>
      </p:sp>
      <p:sp>
        <p:nvSpPr>
          <p:cNvPr id="14" name="Rectangle: Rounded Corners 13">
            <a:extLst>
              <a:ext uri="{FF2B5EF4-FFF2-40B4-BE49-F238E27FC236}">
                <a16:creationId xmlns:a16="http://schemas.microsoft.com/office/drawing/2014/main" id="{B7612F23-9D20-01CC-7610-228D6D376BCA}"/>
              </a:ext>
            </a:extLst>
          </p:cNvPr>
          <p:cNvSpPr/>
          <p:nvPr/>
        </p:nvSpPr>
        <p:spPr>
          <a:xfrm>
            <a:off x="9363076" y="452437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XIV</a:t>
            </a:r>
          </a:p>
        </p:txBody>
      </p:sp>
      <p:cxnSp>
        <p:nvCxnSpPr>
          <p:cNvPr id="18" name="Straight Arrow Connector 17">
            <a:extLst>
              <a:ext uri="{FF2B5EF4-FFF2-40B4-BE49-F238E27FC236}">
                <a16:creationId xmlns:a16="http://schemas.microsoft.com/office/drawing/2014/main" id="{ABD9DEE3-1A66-197A-62CE-25B78E077AD9}"/>
              </a:ext>
            </a:extLst>
          </p:cNvPr>
          <p:cNvCxnSpPr>
            <a:cxnSpLocks/>
            <a:endCxn id="13" idx="0"/>
          </p:cNvCxnSpPr>
          <p:nvPr/>
        </p:nvCxnSpPr>
        <p:spPr>
          <a:xfrm>
            <a:off x="1495425" y="331470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90F4C3A-9184-76A3-C2F5-FEFB31E000FD}"/>
              </a:ext>
            </a:extLst>
          </p:cNvPr>
          <p:cNvCxnSpPr>
            <a:cxnSpLocks/>
          </p:cNvCxnSpPr>
          <p:nvPr/>
        </p:nvCxnSpPr>
        <p:spPr>
          <a:xfrm>
            <a:off x="4648200" y="337185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267CE0-80F4-459B-6485-A8B4FB8B6A6C}"/>
              </a:ext>
            </a:extLst>
          </p:cNvPr>
          <p:cNvCxnSpPr>
            <a:cxnSpLocks/>
            <a:endCxn id="9" idx="0"/>
          </p:cNvCxnSpPr>
          <p:nvPr/>
        </p:nvCxnSpPr>
        <p:spPr>
          <a:xfrm flipH="1">
            <a:off x="1714501" y="3343275"/>
            <a:ext cx="6048374" cy="1247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CDE1C5-0FD8-81D9-5822-6FFECCA8C641}"/>
              </a:ext>
            </a:extLst>
          </p:cNvPr>
          <p:cNvCxnSpPr>
            <a:cxnSpLocks/>
            <a:endCxn id="11" idx="0"/>
          </p:cNvCxnSpPr>
          <p:nvPr/>
        </p:nvCxnSpPr>
        <p:spPr>
          <a:xfrm flipH="1">
            <a:off x="4810126" y="3371850"/>
            <a:ext cx="5867399" cy="11620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94A3C0E-8921-8C26-5658-82ED9427DA25}"/>
              </a:ext>
            </a:extLst>
          </p:cNvPr>
          <p:cNvSpPr/>
          <p:nvPr/>
        </p:nvSpPr>
        <p:spPr>
          <a:xfrm>
            <a:off x="1085850" y="781050"/>
            <a:ext cx="781050" cy="79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p>
        </p:txBody>
      </p:sp>
    </p:spTree>
    <p:extLst>
      <p:ext uri="{BB962C8B-B14F-4D97-AF65-F5344CB8AC3E}">
        <p14:creationId xmlns:p14="http://schemas.microsoft.com/office/powerpoint/2010/main" val="416050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9"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2050" name="Picture 2" descr="SƠ LƯỢC TIỂU SỬ HƯNG ĐẠO VƯƠNG TRẦN QUỐC TUẤN | THCS Trần Hưng Đạo">
            <a:extLst>
              <a:ext uri="{FF2B5EF4-FFF2-40B4-BE49-F238E27FC236}">
                <a16:creationId xmlns:a16="http://schemas.microsoft.com/office/drawing/2014/main" id="{DF365DA4-863C-E967-60C1-F9B5D566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4" y="795336"/>
            <a:ext cx="5324475" cy="3993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95376" y="4962524"/>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Trần Hưng Đạo là người tham gia ba lần kháng chiến chống quân Mông Nguyên và là vị tướng lãnh đạo trong kháng chiến chống quân Mông Nguyên lần 2 và lần 3</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70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002060"/>
                </a:solidFill>
                <a:latin typeface="Cambria" panose="02040503050406030204" pitchFamily="18" charset="0"/>
                <a:ea typeface="Cambria" panose="02040503050406030204" pitchFamily="18" charset="0"/>
              </a:rPr>
              <a:t>Nguyễn Trãi, hiệu là Ức Trai, là một nhà chính trị, nhà văn, người đã tham gia tích cực Khởi nghĩa Lam Sơn do Lê Lợi lãnh đạo chống lại sự xâm lược của nhà Minh với Đại Việt.</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074" name="Picture 2" descr="Trà với Nguyễn Trãi - Xuất bản thông tin">
            <a:extLst>
              <a:ext uri="{FF2B5EF4-FFF2-40B4-BE49-F238E27FC236}">
                <a16:creationId xmlns:a16="http://schemas.microsoft.com/office/drawing/2014/main" id="{531C0264-0F28-E29B-DD42-FD5B1C80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748189"/>
            <a:ext cx="6910277" cy="38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6297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Phan Bội Châu là một danh sĩ và là nhà cách mạng Việt Nam, hoạt động trong thời kỳ Pháp thuộc.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098" name="Picture 2" descr="Ngày này năm xưa: Ngày 29-10-1940, chí sĩ yêu nước Phan Bội Châu qua">
            <a:extLst>
              <a:ext uri="{FF2B5EF4-FFF2-40B4-BE49-F238E27FC236}">
                <a16:creationId xmlns:a16="http://schemas.microsoft.com/office/drawing/2014/main" id="{4F907AB4-A732-1412-D024-B0AFAF10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558821"/>
            <a:ext cx="5715001" cy="416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4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00126" y="4952999"/>
            <a:ext cx="104679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Đinh Bộ Lĩnh dẹp loạn 12 sứ quân và là người đầu tiên xưng danh hiệu Hoàng đế trong lịch sử dân tộc ta.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Đinh Bộ Lĩnh là ai? Tại sao Đinh Bộ Lĩnh thống nhất đất nước?">
            <a:extLst>
              <a:ext uri="{FF2B5EF4-FFF2-40B4-BE49-F238E27FC236}">
                <a16:creationId xmlns:a16="http://schemas.microsoft.com/office/drawing/2014/main" id="{CFE30BDC-F44D-3E0F-76F8-D9F4C556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627252"/>
            <a:ext cx="7677150" cy="401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99872AA1-ADBB-93F5-38C0-6555F2F7AD24}"/>
              </a:ext>
            </a:extLst>
          </p:cNvPr>
          <p:cNvPicPr>
            <a:picLocks noChangeAspect="1"/>
          </p:cNvPicPr>
          <p:nvPr/>
        </p:nvPicPr>
        <p:blipFill>
          <a:blip r:embed="rId4"/>
          <a:stretch>
            <a:fillRect/>
          </a:stretch>
        </p:blipFill>
        <p:spPr>
          <a:xfrm>
            <a:off x="947184" y="791682"/>
            <a:ext cx="685800" cy="723900"/>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754326"/>
          </a:xfrm>
          <a:prstGeom prst="rect">
            <a:avLst/>
          </a:prstGeom>
          <a:noFill/>
        </p:spPr>
        <p:txBody>
          <a:bodyPr wrap="square" rtlCol="0">
            <a:spAutoFit/>
          </a:bodyPr>
          <a:lstStyle/>
          <a:p>
            <a:pPr lvl="0" algn="just"/>
            <a:r>
              <a:rPr lang="vi-VN" sz="3600" b="1" dirty="0">
                <a:solidFill>
                  <a:prstClr val="black"/>
                </a:solidFill>
                <a:latin typeface="Cambria" panose="02040503050406030204" pitchFamily="18" charset="0"/>
                <a:ea typeface="Cambria" panose="02040503050406030204" pitchFamily="18" charset="0"/>
              </a:rPr>
              <a:t>Năm 1900 là năm Canh Tý. Cứ 60 năm thì lại có một năm Canh Tý. Hỏi năm Canh Tý tiếp theo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7197CC3-8851-3F65-F0B9-45258B77782C}"/>
              </a:ext>
            </a:extLst>
          </p:cNvPr>
          <p:cNvPicPr>
            <a:picLocks noChangeAspect="1"/>
          </p:cNvPicPr>
          <p:nvPr/>
        </p:nvPicPr>
        <p:blipFill>
          <a:blip r:embed="rId5"/>
          <a:stretch>
            <a:fillRect/>
          </a:stretch>
        </p:blipFill>
        <p:spPr>
          <a:xfrm>
            <a:off x="7591425" y="2628900"/>
            <a:ext cx="3943350" cy="2209800"/>
          </a:xfrm>
          <a:prstGeom prst="rect">
            <a:avLst/>
          </a:prstGeom>
        </p:spPr>
      </p:pic>
      <p:sp>
        <p:nvSpPr>
          <p:cNvPr id="15" name="TextBox 14">
            <a:extLst>
              <a:ext uri="{FF2B5EF4-FFF2-40B4-BE49-F238E27FC236}">
                <a16:creationId xmlns:a16="http://schemas.microsoft.com/office/drawing/2014/main" id="{01E7DBE9-B2F1-20A5-2941-77E2532FB669}"/>
              </a:ext>
            </a:extLst>
          </p:cNvPr>
          <p:cNvSpPr txBox="1"/>
          <p:nvPr/>
        </p:nvSpPr>
        <p:spPr>
          <a:xfrm>
            <a:off x="523874" y="2886075"/>
            <a:ext cx="7210425" cy="181588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p>
          <a:p>
            <a:pPr algn="ctr"/>
            <a:r>
              <a:rPr lang="en-US" sz="2800" b="1" i="0" dirty="0">
                <a:solidFill>
                  <a:srgbClr val="FF0000"/>
                </a:solidFill>
                <a:effectLst/>
                <a:latin typeface="Cambria" panose="02040503050406030204" pitchFamily="18" charset="0"/>
                <a:ea typeface="Cambria" panose="02040503050406030204" pitchFamily="18" charset="0"/>
              </a:rPr>
              <a:t>1900 + 60 = 1960</a:t>
            </a:r>
          </a:p>
          <a:p>
            <a:pPr algn="just"/>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1960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p:txBody>
      </p:sp>
    </p:spTree>
    <p:extLst>
      <p:ext uri="{BB962C8B-B14F-4D97-AF65-F5344CB8AC3E}">
        <p14:creationId xmlns:p14="http://schemas.microsoft.com/office/powerpoint/2010/main" val="357253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51E0E5FC-4158-2A7C-E384-945A1DFF0344}"/>
              </a:ext>
            </a:extLst>
          </p:cNvPr>
          <p:cNvSpPr txBox="1">
            <a:spLocks/>
          </p:cNvSpPr>
          <p:nvPr/>
        </p:nvSpPr>
        <p:spPr>
          <a:xfrm>
            <a:off x="891850" y="1796527"/>
            <a:ext cx="10296456" cy="171052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71500" lvl="0" indent="-571500" algn="just">
              <a:lnSpc>
                <a:spcPct val="120000"/>
              </a:lnSpc>
              <a:spcBef>
                <a:spcPts val="600"/>
              </a:spcBef>
              <a:buFont typeface="Wingdings" panose="05000000000000000000" pitchFamily="2" charset="2"/>
              <a:buChar char="v"/>
            </a:pPr>
            <a:r>
              <a:rPr lang="en-US" altLang="zh-CN" sz="4000" dirty="0" err="1">
                <a:solidFill>
                  <a:prstClr val="black"/>
                </a:solidFill>
                <a:latin typeface="Calibri" panose="020F0502020204030204" pitchFamily="34" charset="0"/>
                <a:cs typeface="Calibri" panose="020F0502020204030204" pitchFamily="34" charset="0"/>
                <a:sym typeface="+mn-lt"/>
              </a:rPr>
              <a:t>Làm</a:t>
            </a:r>
            <a:r>
              <a:rPr lang="en-US" altLang="zh-CN" sz="4000" dirty="0">
                <a:solidFill>
                  <a:prstClr val="black"/>
                </a:solidFill>
                <a:latin typeface="Calibri" panose="020F0502020204030204" pitchFamily="34" charset="0"/>
                <a:cs typeface="Calibri" panose="020F0502020204030204" pitchFamily="34" charset="0"/>
                <a:sym typeface="+mn-lt"/>
              </a:rPr>
              <a:t> </a:t>
            </a:r>
            <a:r>
              <a:rPr lang="vi-VN" altLang="zh-CN" sz="4000" dirty="0">
                <a:solidFill>
                  <a:prstClr val="black"/>
                </a:solidFill>
                <a:latin typeface="Calibri" panose="020F0502020204030204" pitchFamily="34" charset="0"/>
                <a:cs typeface="Calibri" panose="020F0502020204030204" pitchFamily="34" charset="0"/>
                <a:sym typeface="+mn-lt"/>
              </a:rPr>
              <a:t>quen với các đơn vị giây và thế kỉ.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việc chuyển đổi và tính toán với đơn vị thời gian đã học.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bài toán  thực tế liên quan đến đơn vị thời gian. </a:t>
            </a:r>
          </a:p>
        </p:txBody>
      </p:sp>
      <p:pic>
        <p:nvPicPr>
          <p:cNvPr id="16" name="Picture 15">
            <a:extLst>
              <a:ext uri="{FF2B5EF4-FFF2-40B4-BE49-F238E27FC236}">
                <a16:creationId xmlns:a16="http://schemas.microsoft.com/office/drawing/2014/main" id="{22135172-A2E3-77F7-A9AF-4D4D6F4806B5}"/>
              </a:ext>
            </a:extLst>
          </p:cNvPr>
          <p:cNvPicPr>
            <a:picLocks noChangeAspect="1"/>
          </p:cNvPicPr>
          <p:nvPr/>
        </p:nvPicPr>
        <p:blipFill>
          <a:blip r:embed="rId2"/>
          <a:stretch>
            <a:fillRect/>
          </a:stretch>
        </p:blipFill>
        <p:spPr>
          <a:xfrm>
            <a:off x="2890787" y="562560"/>
            <a:ext cx="6389162" cy="1012024"/>
          </a:xfrm>
          <a:prstGeom prst="rect">
            <a:avLst/>
          </a:prstGeom>
        </p:spPr>
      </p:pic>
    </p:spTree>
    <p:extLst>
      <p:ext uri="{BB962C8B-B14F-4D97-AF65-F5344CB8AC3E}">
        <p14:creationId xmlns:p14="http://schemas.microsoft.com/office/powerpoint/2010/main" val="12940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869933" y="2625157"/>
            <a:ext cx="3657777" cy="3909125"/>
          </a:xfrm>
          <a:prstGeom prst="rect">
            <a:avLst/>
          </a:prstGeom>
        </p:spPr>
      </p:pic>
      <p:pic>
        <p:nvPicPr>
          <p:cNvPr id="6" name="Picture 5">
            <a:extLst>
              <a:ext uri="{FF2B5EF4-FFF2-40B4-BE49-F238E27FC236}">
                <a16:creationId xmlns:a16="http://schemas.microsoft.com/office/drawing/2014/main" id="{09F276B2-317A-EE33-21D4-8B665CEB47AC}"/>
              </a:ext>
            </a:extLst>
          </p:cNvPr>
          <p:cNvPicPr>
            <a:picLocks noChangeAspect="1"/>
          </p:cNvPicPr>
          <p:nvPr/>
        </p:nvPicPr>
        <p:blipFill>
          <a:blip r:embed="rId4"/>
          <a:stretch>
            <a:fillRect/>
          </a:stretch>
        </p:blipFill>
        <p:spPr>
          <a:xfrm>
            <a:off x="3817631" y="1512012"/>
            <a:ext cx="7108552" cy="1835055"/>
          </a:xfrm>
          <a:prstGeom prst="rect">
            <a:avLst/>
          </a:prstGeom>
        </p:spPr>
      </p:pic>
    </p:spTree>
    <p:extLst>
      <p:ext uri="{BB962C8B-B14F-4D97-AF65-F5344CB8AC3E}">
        <p14:creationId xmlns:p14="http://schemas.microsoft.com/office/powerpoint/2010/main" val="300483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183112" y="223284"/>
            <a:ext cx="11914510" cy="6557388"/>
          </a:xfrm>
          <a:prstGeom prst="rect">
            <a:avLst/>
          </a:prstGeom>
        </p:spPr>
      </p:pic>
      <p:grpSp>
        <p:nvGrpSpPr>
          <p:cNvPr id="2" name="Group 1">
            <a:extLst>
              <a:ext uri="{FF2B5EF4-FFF2-40B4-BE49-F238E27FC236}">
                <a16:creationId xmlns:a16="http://schemas.microsoft.com/office/drawing/2014/main" id="{8E24B145-B962-8CAF-2F07-7373D254B4D7}"/>
              </a:ext>
            </a:extLst>
          </p:cNvPr>
          <p:cNvGrpSpPr/>
          <p:nvPr/>
        </p:nvGrpSpPr>
        <p:grpSpPr>
          <a:xfrm>
            <a:off x="8142960" y="2782069"/>
            <a:ext cx="3614082" cy="3799866"/>
            <a:chOff x="8001897" y="2517912"/>
            <a:chExt cx="3807499" cy="4003226"/>
          </a:xfrm>
        </p:grpSpPr>
        <p:sp>
          <p:nvSpPr>
            <p:cNvPr id="3" name="Rectangle: Rounded Corners 2">
              <a:extLst>
                <a:ext uri="{FF2B5EF4-FFF2-40B4-BE49-F238E27FC236}">
                  <a16:creationId xmlns:a16="http://schemas.microsoft.com/office/drawing/2014/main" id="{CEFD9DE9-90D0-90D7-454B-56ED661F8C9B}"/>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UTM Cookies" panose="02040603050506020204" pitchFamily="18" charset="0"/>
                  <a:ea typeface="+mn-ea"/>
                  <a:cs typeface="Calibri" panose="020F0502020204030204" pitchFamily="34" charset="0"/>
                </a:rPr>
                <a:t>THẢO LUẬN NHÓM</a:t>
              </a:r>
            </a:p>
          </p:txBody>
        </p:sp>
        <p:grpSp>
          <p:nvGrpSpPr>
            <p:cNvPr id="4" name="Group 3">
              <a:extLst>
                <a:ext uri="{FF2B5EF4-FFF2-40B4-BE49-F238E27FC236}">
                  <a16:creationId xmlns:a16="http://schemas.microsoft.com/office/drawing/2014/main" id="{1C2245E4-3B68-34BD-7D52-766FC3825A5F}"/>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63CB2287-EF68-0530-BD2B-CCE06FCAF5E1}"/>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C7656F57-F7FD-8243-7967-E1AB9ED9B8CF}"/>
                  </a:ext>
                </a:extLst>
              </p:cNvPr>
              <p:cNvPicPr>
                <a:picLocks noChangeAspect="1"/>
              </p:cNvPicPr>
              <p:nvPr/>
            </p:nvPicPr>
            <p:blipFill>
              <a:blip r:embed="rId7"/>
              <a:stretch>
                <a:fillRect/>
              </a:stretch>
            </p:blipFill>
            <p:spPr>
              <a:xfrm>
                <a:off x="1197026" y="4232126"/>
                <a:ext cx="1811038" cy="2616200"/>
              </a:xfrm>
              <a:prstGeom prst="rect">
                <a:avLst/>
              </a:prstGeom>
            </p:spPr>
          </p:pic>
        </p:grpSp>
      </p:grpSp>
      <p:sp>
        <p:nvSpPr>
          <p:cNvPr id="10" name="TextBox 9">
            <a:extLst>
              <a:ext uri="{FF2B5EF4-FFF2-40B4-BE49-F238E27FC236}">
                <a16:creationId xmlns:a16="http://schemas.microsoft.com/office/drawing/2014/main" id="{F7F17DD4-5509-30BC-FEEE-EC903AF530D3}"/>
              </a:ext>
            </a:extLst>
          </p:cNvPr>
          <p:cNvSpPr txBox="1"/>
          <p:nvPr/>
        </p:nvSpPr>
        <p:spPr>
          <a:xfrm>
            <a:off x="1116420" y="2111338"/>
            <a:ext cx="7176976" cy="2032754"/>
          </a:xfrm>
          <a:custGeom>
            <a:avLst/>
            <a:gdLst>
              <a:gd name="connsiteX0" fmla="*/ 0 w 7176976"/>
              <a:gd name="connsiteY0" fmla="*/ 187705 h 2032754"/>
              <a:gd name="connsiteX1" fmla="*/ 187705 w 7176976"/>
              <a:gd name="connsiteY1" fmla="*/ 0 h 2032754"/>
              <a:gd name="connsiteX2" fmla="*/ 6989271 w 7176976"/>
              <a:gd name="connsiteY2" fmla="*/ 0 h 2032754"/>
              <a:gd name="connsiteX3" fmla="*/ 7176976 w 7176976"/>
              <a:gd name="connsiteY3" fmla="*/ 187705 h 2032754"/>
              <a:gd name="connsiteX4" fmla="*/ 7176976 w 7176976"/>
              <a:gd name="connsiteY4" fmla="*/ 1845049 h 2032754"/>
              <a:gd name="connsiteX5" fmla="*/ 6989271 w 7176976"/>
              <a:gd name="connsiteY5" fmla="*/ 2032754 h 2032754"/>
              <a:gd name="connsiteX6" fmla="*/ 187705 w 7176976"/>
              <a:gd name="connsiteY6" fmla="*/ 2032754 h 2032754"/>
              <a:gd name="connsiteX7" fmla="*/ 0 w 7176976"/>
              <a:gd name="connsiteY7" fmla="*/ 1845049 h 2032754"/>
              <a:gd name="connsiteX8" fmla="*/ 0 w 7176976"/>
              <a:gd name="connsiteY8" fmla="*/ 187705 h 20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976" h="2032754" fill="none" extrusionOk="0">
                <a:moveTo>
                  <a:pt x="0" y="187705"/>
                </a:moveTo>
                <a:cubicBezTo>
                  <a:pt x="327" y="92899"/>
                  <a:pt x="90406" y="10688"/>
                  <a:pt x="187705" y="0"/>
                </a:cubicBezTo>
                <a:cubicBezTo>
                  <a:pt x="2143161" y="72427"/>
                  <a:pt x="3624394" y="61419"/>
                  <a:pt x="6989271" y="0"/>
                </a:cubicBezTo>
                <a:cubicBezTo>
                  <a:pt x="7091056" y="-12954"/>
                  <a:pt x="7160963" y="79194"/>
                  <a:pt x="7176976" y="187705"/>
                </a:cubicBezTo>
                <a:cubicBezTo>
                  <a:pt x="7162910" y="959727"/>
                  <a:pt x="7206606" y="1562180"/>
                  <a:pt x="7176976" y="1845049"/>
                </a:cubicBezTo>
                <a:cubicBezTo>
                  <a:pt x="7179429" y="1936267"/>
                  <a:pt x="7083888" y="2022609"/>
                  <a:pt x="6989271" y="2032754"/>
                </a:cubicBezTo>
                <a:cubicBezTo>
                  <a:pt x="5632867" y="2062581"/>
                  <a:pt x="2023625" y="1953448"/>
                  <a:pt x="187705" y="2032754"/>
                </a:cubicBezTo>
                <a:cubicBezTo>
                  <a:pt x="95514" y="2031457"/>
                  <a:pt x="-2973" y="1949304"/>
                  <a:pt x="0" y="1845049"/>
                </a:cubicBezTo>
                <a:cubicBezTo>
                  <a:pt x="-97550" y="1665317"/>
                  <a:pt x="-83494" y="438867"/>
                  <a:pt x="0" y="187705"/>
                </a:cubicBezTo>
                <a:close/>
              </a:path>
              <a:path w="7176976" h="2032754" stroke="0" extrusionOk="0">
                <a:moveTo>
                  <a:pt x="0" y="187705"/>
                </a:moveTo>
                <a:cubicBezTo>
                  <a:pt x="8514" y="86359"/>
                  <a:pt x="88276" y="8830"/>
                  <a:pt x="187705" y="0"/>
                </a:cubicBezTo>
                <a:cubicBezTo>
                  <a:pt x="1231420" y="123000"/>
                  <a:pt x="5861375" y="-96860"/>
                  <a:pt x="6989271" y="0"/>
                </a:cubicBezTo>
                <a:cubicBezTo>
                  <a:pt x="7081967" y="-8362"/>
                  <a:pt x="7180064" y="77813"/>
                  <a:pt x="7176976" y="187705"/>
                </a:cubicBezTo>
                <a:cubicBezTo>
                  <a:pt x="7167955" y="1013335"/>
                  <a:pt x="7279519" y="1398696"/>
                  <a:pt x="7176976" y="1845049"/>
                </a:cubicBezTo>
                <a:cubicBezTo>
                  <a:pt x="7160819" y="1954569"/>
                  <a:pt x="7088237" y="2031985"/>
                  <a:pt x="6989271" y="2032754"/>
                </a:cubicBezTo>
                <a:cubicBezTo>
                  <a:pt x="6004235" y="1872047"/>
                  <a:pt x="2287654" y="2072421"/>
                  <a:pt x="187705" y="2032754"/>
                </a:cubicBezTo>
                <a:cubicBezTo>
                  <a:pt x="79452" y="2031828"/>
                  <a:pt x="-4226" y="1946801"/>
                  <a:pt x="0" y="1845049"/>
                </a:cubicBezTo>
                <a:cubicBezTo>
                  <a:pt x="82687" y="1025132"/>
                  <a:pt x="18026" y="725420"/>
                  <a:pt x="0" y="187705"/>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852854689">
                  <a:prstGeom prst="roundRect">
                    <a:avLst>
                      <a:gd name="adj" fmla="val 9234"/>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 nhanh các hoạt động trong thực tế có sử dụng đơn vị đo là giây.</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7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8C8692-BF5C-BB61-7B7C-6EE4153AC72A}"/>
              </a:ext>
            </a:extLst>
          </p:cNvPr>
          <p:cNvSpPr/>
          <p:nvPr/>
        </p:nvSpPr>
        <p:spPr>
          <a:xfrm>
            <a:off x="3561906" y="25518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chạy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8372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50+ Kids Swimming Race Illustrations, Royalty-Free Vector Graphics &amp; Clip  Art - iStock">
            <a:extLst>
              <a:ext uri="{FF2B5EF4-FFF2-40B4-BE49-F238E27FC236}">
                <a16:creationId xmlns:a16="http://schemas.microsoft.com/office/drawing/2014/main" id="{B1292D38-1847-495D-905F-64E18F9C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9DAE43-DABC-442D-3B2D-46E3B7527975}"/>
              </a:ext>
            </a:extLst>
          </p:cNvPr>
          <p:cNvSpPr/>
          <p:nvPr/>
        </p:nvSpPr>
        <p:spPr>
          <a:xfrm>
            <a:off x="4614529" y="34024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bơi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4598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ạnh kiên nhẫn khi chờ đèn tín hiệu giao thông">
            <a:extLst>
              <a:ext uri="{FF2B5EF4-FFF2-40B4-BE49-F238E27FC236}">
                <a16:creationId xmlns:a16="http://schemas.microsoft.com/office/drawing/2014/main" id="{E3B1E90E-5968-B7F2-DABF-23B143BAC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4074EB3-F31B-7B6E-4EBB-6D3CCDAFEDBE}"/>
              </a:ext>
            </a:extLst>
          </p:cNvPr>
          <p:cNvSpPr/>
          <p:nvPr/>
        </p:nvSpPr>
        <p:spPr>
          <a:xfrm>
            <a:off x="4752753" y="340241"/>
            <a:ext cx="5433237" cy="1031358"/>
          </a:xfrm>
          <a:custGeom>
            <a:avLst/>
            <a:gdLst>
              <a:gd name="connsiteX0" fmla="*/ 0 w 5433237"/>
              <a:gd name="connsiteY0" fmla="*/ 171896 h 1031358"/>
              <a:gd name="connsiteX1" fmla="*/ 171896 w 5433237"/>
              <a:gd name="connsiteY1" fmla="*/ 0 h 1031358"/>
              <a:gd name="connsiteX2" fmla="*/ 5261341 w 5433237"/>
              <a:gd name="connsiteY2" fmla="*/ 0 h 1031358"/>
              <a:gd name="connsiteX3" fmla="*/ 5433237 w 5433237"/>
              <a:gd name="connsiteY3" fmla="*/ 171896 h 1031358"/>
              <a:gd name="connsiteX4" fmla="*/ 5433237 w 5433237"/>
              <a:gd name="connsiteY4" fmla="*/ 859462 h 1031358"/>
              <a:gd name="connsiteX5" fmla="*/ 5261341 w 5433237"/>
              <a:gd name="connsiteY5" fmla="*/ 1031358 h 1031358"/>
              <a:gd name="connsiteX6" fmla="*/ 171896 w 5433237"/>
              <a:gd name="connsiteY6" fmla="*/ 1031358 h 1031358"/>
              <a:gd name="connsiteX7" fmla="*/ 0 w 5433237"/>
              <a:gd name="connsiteY7" fmla="*/ 859462 h 1031358"/>
              <a:gd name="connsiteX8" fmla="*/ 0 w 5433237"/>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237" h="1031358" fill="none" extrusionOk="0">
                <a:moveTo>
                  <a:pt x="0" y="171896"/>
                </a:moveTo>
                <a:cubicBezTo>
                  <a:pt x="667" y="95003"/>
                  <a:pt x="79941" y="5004"/>
                  <a:pt x="171896" y="0"/>
                </a:cubicBezTo>
                <a:cubicBezTo>
                  <a:pt x="2247134" y="72427"/>
                  <a:pt x="2987692" y="61419"/>
                  <a:pt x="5261341" y="0"/>
                </a:cubicBezTo>
                <a:cubicBezTo>
                  <a:pt x="5355229" y="-7216"/>
                  <a:pt x="5415670" y="71647"/>
                  <a:pt x="5433237" y="171896"/>
                </a:cubicBezTo>
                <a:cubicBezTo>
                  <a:pt x="5402816" y="415321"/>
                  <a:pt x="5458307" y="703551"/>
                  <a:pt x="5433237" y="859462"/>
                </a:cubicBezTo>
                <a:cubicBezTo>
                  <a:pt x="5435692" y="941939"/>
                  <a:pt x="5346188" y="1020048"/>
                  <a:pt x="5261341" y="1031358"/>
                </a:cubicBezTo>
                <a:cubicBezTo>
                  <a:pt x="4693784" y="1061185"/>
                  <a:pt x="1939465" y="952052"/>
                  <a:pt x="171896" y="1031358"/>
                </a:cubicBezTo>
                <a:cubicBezTo>
                  <a:pt x="90487" y="1029829"/>
                  <a:pt x="-11888" y="956749"/>
                  <a:pt x="0" y="859462"/>
                </a:cubicBezTo>
                <a:cubicBezTo>
                  <a:pt x="32485" y="566231"/>
                  <a:pt x="23287" y="377518"/>
                  <a:pt x="0" y="171896"/>
                </a:cubicBezTo>
                <a:close/>
              </a:path>
              <a:path w="5433237" h="1031358" stroke="0" extrusionOk="0">
                <a:moveTo>
                  <a:pt x="0" y="171896"/>
                </a:moveTo>
                <a:cubicBezTo>
                  <a:pt x="6804" y="78815"/>
                  <a:pt x="78660" y="3541"/>
                  <a:pt x="171896" y="0"/>
                </a:cubicBezTo>
                <a:cubicBezTo>
                  <a:pt x="1804313" y="123000"/>
                  <a:pt x="4671895" y="-96860"/>
                  <a:pt x="5261341" y="0"/>
                </a:cubicBezTo>
                <a:cubicBezTo>
                  <a:pt x="5351196" y="-3873"/>
                  <a:pt x="5439684" y="63962"/>
                  <a:pt x="5433237" y="171896"/>
                </a:cubicBezTo>
                <a:cubicBezTo>
                  <a:pt x="5480311" y="423495"/>
                  <a:pt x="5469765" y="679571"/>
                  <a:pt x="5433237" y="859462"/>
                </a:cubicBezTo>
                <a:cubicBezTo>
                  <a:pt x="5416433" y="960486"/>
                  <a:pt x="5349974" y="1030326"/>
                  <a:pt x="5261341" y="1031358"/>
                </a:cubicBezTo>
                <a:cubicBezTo>
                  <a:pt x="2748823" y="870651"/>
                  <a:pt x="2616586"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tín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hiệu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giao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thông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88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113" name="Picture 112">
            <a:extLst>
              <a:ext uri="{FF2B5EF4-FFF2-40B4-BE49-F238E27FC236}">
                <a16:creationId xmlns:a16="http://schemas.microsoft.com/office/drawing/2014/main" id="{F44D4EB2-E45E-4C7B-91D1-FC2B0A87E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17" y="4570309"/>
            <a:ext cx="2356031" cy="2330141"/>
          </a:xfrm>
          <a:prstGeom prst="rect">
            <a:avLst/>
          </a:prstGeom>
        </p:spPr>
      </p:pic>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5000" y="4075751"/>
            <a:ext cx="2864734" cy="2864734"/>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400" y="4575262"/>
            <a:ext cx="1902033" cy="2365223"/>
          </a:xfrm>
          <a:prstGeom prst="rect">
            <a:avLst/>
          </a:prstGeom>
        </p:spPr>
      </p:pic>
      <p:pic>
        <p:nvPicPr>
          <p:cNvPr id="3" name="Picture 2">
            <a:extLst>
              <a:ext uri="{FF2B5EF4-FFF2-40B4-BE49-F238E27FC236}">
                <a16:creationId xmlns:a16="http://schemas.microsoft.com/office/drawing/2014/main" id="{3EC34C77-8BA7-4FEF-A70D-E891E0820B6D}"/>
              </a:ext>
            </a:extLst>
          </p:cNvPr>
          <p:cNvPicPr>
            <a:picLocks noChangeAspect="1"/>
          </p:cNvPicPr>
          <p:nvPr/>
        </p:nvPicPr>
        <p:blipFill>
          <a:blip r:embed="rId10"/>
          <a:stretch>
            <a:fillRect/>
          </a:stretch>
        </p:blipFill>
        <p:spPr>
          <a:xfrm>
            <a:off x="1608955" y="1959692"/>
            <a:ext cx="8974090" cy="3023878"/>
          </a:xfrm>
          <a:prstGeom prst="rect">
            <a:avLst/>
          </a:prstGeom>
        </p:spPr>
      </p:pic>
    </p:spTree>
    <p:extLst>
      <p:ext uri="{BB962C8B-B14F-4D97-AF65-F5344CB8AC3E}">
        <p14:creationId xmlns:p14="http://schemas.microsoft.com/office/powerpoint/2010/main" val="83190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869933" y="2625157"/>
            <a:ext cx="3657777" cy="3909125"/>
          </a:xfrm>
          <a:prstGeom prst="rect">
            <a:avLst/>
          </a:prstGeom>
        </p:spPr>
      </p:pic>
      <p:pic>
        <p:nvPicPr>
          <p:cNvPr id="5" name="Picture 4">
            <a:extLst>
              <a:ext uri="{FF2B5EF4-FFF2-40B4-BE49-F238E27FC236}">
                <a16:creationId xmlns:a16="http://schemas.microsoft.com/office/drawing/2014/main" id="{0D089FE9-3958-F24F-D969-E552C8A98900}"/>
              </a:ext>
            </a:extLst>
          </p:cNvPr>
          <p:cNvPicPr>
            <a:picLocks noChangeAspect="1"/>
          </p:cNvPicPr>
          <p:nvPr/>
        </p:nvPicPr>
        <p:blipFill>
          <a:blip r:embed="rId4"/>
          <a:stretch>
            <a:fillRect/>
          </a:stretch>
        </p:blipFill>
        <p:spPr>
          <a:xfrm>
            <a:off x="4099737" y="1214300"/>
            <a:ext cx="7352413" cy="1835055"/>
          </a:xfrm>
          <a:prstGeom prst="rect">
            <a:avLst/>
          </a:prstGeom>
        </p:spPr>
      </p:pic>
    </p:spTree>
    <p:extLst>
      <p:ext uri="{BB962C8B-B14F-4D97-AF65-F5344CB8AC3E}">
        <p14:creationId xmlns:p14="http://schemas.microsoft.com/office/powerpoint/2010/main" val="416081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F9E3F-FF8D-702C-35AD-1EC72115783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50738B32-F02F-61E9-FCD6-293D634C0FD1}"/>
              </a:ext>
            </a:extLst>
          </p:cNvPr>
          <p:cNvSpPr/>
          <p:nvPr/>
        </p:nvSpPr>
        <p:spPr>
          <a:xfrm>
            <a:off x="329380" y="203360"/>
            <a:ext cx="11533239" cy="6451279"/>
          </a:xfrm>
          <a:prstGeom prst="roundRect">
            <a:avLst>
              <a:gd name="adj" fmla="val 9491"/>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组合 6">
            <a:extLst>
              <a:ext uri="{FF2B5EF4-FFF2-40B4-BE49-F238E27FC236}">
                <a16:creationId xmlns:a16="http://schemas.microsoft.com/office/drawing/2014/main" id="{3739334D-094A-BB21-45CC-245AF25BDE1C}"/>
              </a:ext>
            </a:extLst>
          </p:cNvPr>
          <p:cNvGrpSpPr/>
          <p:nvPr/>
        </p:nvGrpSpPr>
        <p:grpSpPr>
          <a:xfrm>
            <a:off x="1266795" y="324793"/>
            <a:ext cx="3922078" cy="3922078"/>
            <a:chOff x="3051715" y="1629522"/>
            <a:chExt cx="7107908" cy="7107908"/>
          </a:xfrm>
        </p:grpSpPr>
        <p:sp>
          <p:nvSpPr>
            <p:cNvPr id="55" name="弧形 7">
              <a:extLst>
                <a:ext uri="{FF2B5EF4-FFF2-40B4-BE49-F238E27FC236}">
                  <a16:creationId xmlns:a16="http://schemas.microsoft.com/office/drawing/2014/main" id="{E14FB849-40F2-3C9D-575F-15D7FA71235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6" name="弧形 8">
              <a:extLst>
                <a:ext uri="{FF2B5EF4-FFF2-40B4-BE49-F238E27FC236}">
                  <a16:creationId xmlns:a16="http://schemas.microsoft.com/office/drawing/2014/main" id="{BB984431-4121-C09C-39B0-E1B0054D3E6F}"/>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7" name="弧形 9">
              <a:extLst>
                <a:ext uri="{FF2B5EF4-FFF2-40B4-BE49-F238E27FC236}">
                  <a16:creationId xmlns:a16="http://schemas.microsoft.com/office/drawing/2014/main" id="{00FB5416-FDFC-2F51-E617-2CB3D49CDF7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8" name="弧形 10">
              <a:extLst>
                <a:ext uri="{FF2B5EF4-FFF2-40B4-BE49-F238E27FC236}">
                  <a16:creationId xmlns:a16="http://schemas.microsoft.com/office/drawing/2014/main" id="{27E614D7-5CA5-359D-5D12-3D58A9E6A478}"/>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9" name="弧形 11">
              <a:extLst>
                <a:ext uri="{FF2B5EF4-FFF2-40B4-BE49-F238E27FC236}">
                  <a16:creationId xmlns:a16="http://schemas.microsoft.com/office/drawing/2014/main" id="{31231460-7E9F-7740-B814-7449FDC74105}"/>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60" name="任意多边形 82">
            <a:extLst>
              <a:ext uri="{FF2B5EF4-FFF2-40B4-BE49-F238E27FC236}">
                <a16:creationId xmlns:a16="http://schemas.microsoft.com/office/drawing/2014/main" id="{E8CE96C4-9A5A-2644-2824-42ECCA909F14}"/>
              </a:ext>
            </a:extLst>
          </p:cNvPr>
          <p:cNvSpPr/>
          <p:nvPr/>
        </p:nvSpPr>
        <p:spPr>
          <a:xfrm rot="5400000">
            <a:off x="1592671" y="40832"/>
            <a:ext cx="1388203" cy="3931244"/>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61" name="组合 3">
            <a:extLst>
              <a:ext uri="{FF2B5EF4-FFF2-40B4-BE49-F238E27FC236}">
                <a16:creationId xmlns:a16="http://schemas.microsoft.com/office/drawing/2014/main" id="{781A0052-F7D0-42C4-6782-8210F1EE2C39}"/>
              </a:ext>
            </a:extLst>
          </p:cNvPr>
          <p:cNvGrpSpPr/>
          <p:nvPr/>
        </p:nvGrpSpPr>
        <p:grpSpPr>
          <a:xfrm flipH="1">
            <a:off x="3239650" y="1661118"/>
            <a:ext cx="1965645" cy="1232847"/>
            <a:chOff x="594425" y="1153191"/>
            <a:chExt cx="2605975" cy="1634460"/>
          </a:xfrm>
        </p:grpSpPr>
        <p:sp>
          <p:nvSpPr>
            <p:cNvPr id="62" name="任意多边形 9">
              <a:extLst>
                <a:ext uri="{FF2B5EF4-FFF2-40B4-BE49-F238E27FC236}">
                  <a16:creationId xmlns:a16="http://schemas.microsoft.com/office/drawing/2014/main" id="{FCCF2A17-9A19-7510-6A23-E6EF82F7BCA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3" name="任意多边形 10">
              <a:extLst>
                <a:ext uri="{FF2B5EF4-FFF2-40B4-BE49-F238E27FC236}">
                  <a16:creationId xmlns:a16="http://schemas.microsoft.com/office/drawing/2014/main" id="{620D7397-9475-4009-2B68-1DEC2575D764}"/>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64" name="组合 12">
            <a:extLst>
              <a:ext uri="{FF2B5EF4-FFF2-40B4-BE49-F238E27FC236}">
                <a16:creationId xmlns:a16="http://schemas.microsoft.com/office/drawing/2014/main" id="{69338F75-5916-87DC-9B26-C3B0AFB4C33D}"/>
              </a:ext>
            </a:extLst>
          </p:cNvPr>
          <p:cNvGrpSpPr/>
          <p:nvPr/>
        </p:nvGrpSpPr>
        <p:grpSpPr>
          <a:xfrm>
            <a:off x="3395552" y="1567731"/>
            <a:ext cx="619808" cy="623440"/>
            <a:chOff x="1267237" y="4149067"/>
            <a:chExt cx="1172591" cy="1179462"/>
          </a:xfrm>
        </p:grpSpPr>
        <p:sp>
          <p:nvSpPr>
            <p:cNvPr id="65" name="五角星 2">
              <a:extLst>
                <a:ext uri="{FF2B5EF4-FFF2-40B4-BE49-F238E27FC236}">
                  <a16:creationId xmlns:a16="http://schemas.microsoft.com/office/drawing/2014/main" id="{18105884-A346-9B0D-C6D7-EEFB0A873AE9}"/>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6" name="文本框 14">
              <a:extLst>
                <a:ext uri="{FF2B5EF4-FFF2-40B4-BE49-F238E27FC236}">
                  <a16:creationId xmlns:a16="http://schemas.microsoft.com/office/drawing/2014/main" id="{B5F56686-6A08-CAAD-285C-00BC0D61AF7D}"/>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67" name="Text Placeholder 7">
            <a:extLst>
              <a:ext uri="{FF2B5EF4-FFF2-40B4-BE49-F238E27FC236}">
                <a16:creationId xmlns:a16="http://schemas.microsoft.com/office/drawing/2014/main" id="{C4AB01DC-D725-6E59-B5B5-5DABEBF5CF82}"/>
              </a:ext>
            </a:extLst>
          </p:cNvPr>
          <p:cNvSpPr txBox="1">
            <a:spLocks/>
          </p:cNvSpPr>
          <p:nvPr/>
        </p:nvSpPr>
        <p:spPr>
          <a:xfrm>
            <a:off x="1849742" y="3114943"/>
            <a:ext cx="4561691" cy="1268854"/>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giờ</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Text Placeholder 7">
            <a:extLst>
              <a:ext uri="{FF2B5EF4-FFF2-40B4-BE49-F238E27FC236}">
                <a16:creationId xmlns:a16="http://schemas.microsoft.com/office/drawing/2014/main" id="{45149360-016B-B3B3-D2B3-91A091E79DB5}"/>
              </a:ext>
            </a:extLst>
          </p:cNvPr>
          <p:cNvSpPr txBox="1">
            <a:spLocks/>
          </p:cNvSpPr>
          <p:nvPr/>
        </p:nvSpPr>
        <p:spPr>
          <a:xfrm>
            <a:off x="1796990" y="4699409"/>
            <a:ext cx="5714153" cy="128493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HS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xoay</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kim</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đồng</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hồ</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theo</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cầu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GV</a:t>
            </a:r>
          </a:p>
        </p:txBody>
      </p:sp>
      <p:grpSp>
        <p:nvGrpSpPr>
          <p:cNvPr id="69" name="组合 32">
            <a:extLst>
              <a:ext uri="{FF2B5EF4-FFF2-40B4-BE49-F238E27FC236}">
                <a16:creationId xmlns:a16="http://schemas.microsoft.com/office/drawing/2014/main" id="{FFF0BEC9-4EDB-D248-9DAA-67EAF7EA85E4}"/>
              </a:ext>
            </a:extLst>
          </p:cNvPr>
          <p:cNvGrpSpPr/>
          <p:nvPr/>
        </p:nvGrpSpPr>
        <p:grpSpPr>
          <a:xfrm>
            <a:off x="502059" y="3026837"/>
            <a:ext cx="1228122" cy="1183134"/>
            <a:chOff x="5309122" y="3164740"/>
            <a:chExt cx="1228122" cy="1183134"/>
          </a:xfrm>
        </p:grpSpPr>
        <p:grpSp>
          <p:nvGrpSpPr>
            <p:cNvPr id="70" name="组合 41">
              <a:extLst>
                <a:ext uri="{FF2B5EF4-FFF2-40B4-BE49-F238E27FC236}">
                  <a16:creationId xmlns:a16="http://schemas.microsoft.com/office/drawing/2014/main" id="{82D97256-AB06-1BC3-7B1C-F90D4DCC9EEC}"/>
                </a:ext>
              </a:extLst>
            </p:cNvPr>
            <p:cNvGrpSpPr/>
            <p:nvPr/>
          </p:nvGrpSpPr>
          <p:grpSpPr>
            <a:xfrm>
              <a:off x="5309122" y="3164740"/>
              <a:ext cx="1228122" cy="1183134"/>
              <a:chOff x="6194242" y="728765"/>
              <a:chExt cx="1666064" cy="1605033"/>
            </a:xfrm>
          </p:grpSpPr>
          <p:sp>
            <p:nvSpPr>
              <p:cNvPr id="72" name="椭圆 42">
                <a:extLst>
                  <a:ext uri="{FF2B5EF4-FFF2-40B4-BE49-F238E27FC236}">
                    <a16:creationId xmlns:a16="http://schemas.microsoft.com/office/drawing/2014/main" id="{FE123F10-6004-5BDD-A9EE-7BDAD3E63D40}"/>
                  </a:ext>
                </a:extLst>
              </p:cNvPr>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3" name="组合 43">
                <a:extLst>
                  <a:ext uri="{FF2B5EF4-FFF2-40B4-BE49-F238E27FC236}">
                    <a16:creationId xmlns:a16="http://schemas.microsoft.com/office/drawing/2014/main" id="{E7FBE358-6908-8BCD-23B4-673B1977F58A}"/>
                  </a:ext>
                </a:extLst>
              </p:cNvPr>
              <p:cNvGrpSpPr/>
              <p:nvPr/>
            </p:nvGrpSpPr>
            <p:grpSpPr>
              <a:xfrm>
                <a:off x="6194242" y="728765"/>
                <a:ext cx="1666064" cy="1605033"/>
                <a:chOff x="6081947" y="4771376"/>
                <a:chExt cx="1666064" cy="1605033"/>
              </a:xfrm>
            </p:grpSpPr>
            <p:grpSp>
              <p:nvGrpSpPr>
                <p:cNvPr id="74" name="组合 44">
                  <a:extLst>
                    <a:ext uri="{FF2B5EF4-FFF2-40B4-BE49-F238E27FC236}">
                      <a16:creationId xmlns:a16="http://schemas.microsoft.com/office/drawing/2014/main" id="{AA972991-548B-3C86-5C0F-6872DFA6DE3F}"/>
                    </a:ext>
                  </a:extLst>
                </p:cNvPr>
                <p:cNvGrpSpPr/>
                <p:nvPr/>
              </p:nvGrpSpPr>
              <p:grpSpPr>
                <a:xfrm>
                  <a:off x="6081947" y="4771376"/>
                  <a:ext cx="1604351" cy="1605033"/>
                  <a:chOff x="9426725" y="1554934"/>
                  <a:chExt cx="1604351" cy="1605033"/>
                </a:xfrm>
              </p:grpSpPr>
              <p:sp>
                <p:nvSpPr>
                  <p:cNvPr id="76" name="椭圆 46">
                    <a:extLst>
                      <a:ext uri="{FF2B5EF4-FFF2-40B4-BE49-F238E27FC236}">
                        <a16:creationId xmlns:a16="http://schemas.microsoft.com/office/drawing/2014/main" id="{216ED5D1-AF07-98E1-00A2-212F5242035F}"/>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7" name="椭圆 47">
                    <a:extLst>
                      <a:ext uri="{FF2B5EF4-FFF2-40B4-BE49-F238E27FC236}">
                        <a16:creationId xmlns:a16="http://schemas.microsoft.com/office/drawing/2014/main" id="{4F529FAE-26E5-C7CC-D7BC-92D02927DF2B}"/>
                      </a:ext>
                    </a:extLst>
                  </p:cNvPr>
                  <p:cNvSpPr/>
                  <p:nvPr/>
                </p:nvSpPr>
                <p:spPr>
                  <a:xfrm>
                    <a:off x="9426725" y="1554934"/>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8" name="弧形 48">
                    <a:extLst>
                      <a:ext uri="{FF2B5EF4-FFF2-40B4-BE49-F238E27FC236}">
                        <a16:creationId xmlns:a16="http://schemas.microsoft.com/office/drawing/2014/main" id="{8410B001-AFD0-1F94-531C-C6E9FA1A87A7}"/>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79" name="弧形 49">
                    <a:extLst>
                      <a:ext uri="{FF2B5EF4-FFF2-40B4-BE49-F238E27FC236}">
                        <a16:creationId xmlns:a16="http://schemas.microsoft.com/office/drawing/2014/main" id="{AF2820EE-B988-C8F5-0631-4FC7B77387C2}"/>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75" name="TextBox 322">
                  <a:extLst>
                    <a:ext uri="{FF2B5EF4-FFF2-40B4-BE49-F238E27FC236}">
                      <a16:creationId xmlns:a16="http://schemas.microsoft.com/office/drawing/2014/main" id="{EF37B6A9-31DD-EB38-F1B4-6734BA735800}"/>
                    </a:ext>
                  </a:extLst>
                </p:cNvPr>
                <p:cNvSpPr txBox="1"/>
                <p:nvPr/>
              </p:nvSpPr>
              <p:spPr>
                <a:xfrm>
                  <a:off x="6385137" y="4960093"/>
                  <a:ext cx="1362874" cy="626293"/>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sp>
          <p:nvSpPr>
            <p:cNvPr id="71" name="文本框 57">
              <a:extLst>
                <a:ext uri="{FF2B5EF4-FFF2-40B4-BE49-F238E27FC236}">
                  <a16:creationId xmlns:a16="http://schemas.microsoft.com/office/drawing/2014/main" id="{C8EB3770-A3EF-E89C-5360-2A9F03BF169D}"/>
                </a:ext>
              </a:extLst>
            </p:cNvPr>
            <p:cNvSpPr txBox="1"/>
            <p:nvPr/>
          </p:nvSpPr>
          <p:spPr>
            <a:xfrm>
              <a:off x="5501489" y="3353321"/>
              <a:ext cx="87395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rPr>
                <a:t>01</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endParaRPr>
            </a:p>
          </p:txBody>
        </p:sp>
      </p:grpSp>
      <p:grpSp>
        <p:nvGrpSpPr>
          <p:cNvPr id="80" name="组合 33">
            <a:extLst>
              <a:ext uri="{FF2B5EF4-FFF2-40B4-BE49-F238E27FC236}">
                <a16:creationId xmlns:a16="http://schemas.microsoft.com/office/drawing/2014/main" id="{D676F59E-9573-1988-3887-1F2B3949ACC7}"/>
              </a:ext>
            </a:extLst>
          </p:cNvPr>
          <p:cNvGrpSpPr/>
          <p:nvPr/>
        </p:nvGrpSpPr>
        <p:grpSpPr>
          <a:xfrm>
            <a:off x="503080" y="4727477"/>
            <a:ext cx="1177219" cy="1194956"/>
            <a:chOff x="5327184" y="4853017"/>
            <a:chExt cx="1177219" cy="1194956"/>
          </a:xfrm>
        </p:grpSpPr>
        <p:grpSp>
          <p:nvGrpSpPr>
            <p:cNvPr id="81" name="组合 16">
              <a:extLst>
                <a:ext uri="{FF2B5EF4-FFF2-40B4-BE49-F238E27FC236}">
                  <a16:creationId xmlns:a16="http://schemas.microsoft.com/office/drawing/2014/main" id="{744F57F3-445A-809D-AB62-C26026B3B166}"/>
                </a:ext>
              </a:extLst>
            </p:cNvPr>
            <p:cNvGrpSpPr/>
            <p:nvPr/>
          </p:nvGrpSpPr>
          <p:grpSpPr>
            <a:xfrm>
              <a:off x="5327184" y="4853017"/>
              <a:ext cx="1177219" cy="1194956"/>
              <a:chOff x="9272337" y="-1404832"/>
              <a:chExt cx="1597009" cy="1621072"/>
            </a:xfrm>
          </p:grpSpPr>
          <p:sp>
            <p:nvSpPr>
              <p:cNvPr id="83" name="椭圆 17">
                <a:extLst>
                  <a:ext uri="{FF2B5EF4-FFF2-40B4-BE49-F238E27FC236}">
                    <a16:creationId xmlns:a16="http://schemas.microsoft.com/office/drawing/2014/main" id="{64AE4479-2836-CE3C-A2B9-8DC7353FBC0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84" name="组合 18">
                <a:extLst>
                  <a:ext uri="{FF2B5EF4-FFF2-40B4-BE49-F238E27FC236}">
                    <a16:creationId xmlns:a16="http://schemas.microsoft.com/office/drawing/2014/main" id="{0125DEA8-3558-D960-EB91-7C730552B3B0}"/>
                  </a:ext>
                </a:extLst>
              </p:cNvPr>
              <p:cNvGrpSpPr/>
              <p:nvPr/>
            </p:nvGrpSpPr>
            <p:grpSpPr>
              <a:xfrm>
                <a:off x="9272337" y="-1404832"/>
                <a:ext cx="1597009" cy="1597009"/>
                <a:chOff x="9437178" y="1562958"/>
                <a:chExt cx="1597009" cy="1597009"/>
              </a:xfrm>
            </p:grpSpPr>
            <p:sp>
              <p:nvSpPr>
                <p:cNvPr id="86" name="椭圆 20">
                  <a:extLst>
                    <a:ext uri="{FF2B5EF4-FFF2-40B4-BE49-F238E27FC236}">
                      <a16:creationId xmlns:a16="http://schemas.microsoft.com/office/drawing/2014/main" id="{DF0B5A68-0FE8-D789-1ACE-58ED3C77EA39}"/>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7" name="椭圆 21">
                  <a:extLst>
                    <a:ext uri="{FF2B5EF4-FFF2-40B4-BE49-F238E27FC236}">
                      <a16:creationId xmlns:a16="http://schemas.microsoft.com/office/drawing/2014/main" id="{EA747044-4EC1-0BE0-952F-9FA4E32C5E4A}"/>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8" name="弧形 22">
                  <a:extLst>
                    <a:ext uri="{FF2B5EF4-FFF2-40B4-BE49-F238E27FC236}">
                      <a16:creationId xmlns:a16="http://schemas.microsoft.com/office/drawing/2014/main" id="{8205C783-4F7B-AA0A-844D-61B098E91CC4}"/>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89" name="弧形 23">
                  <a:extLst>
                    <a:ext uri="{FF2B5EF4-FFF2-40B4-BE49-F238E27FC236}">
                      <a16:creationId xmlns:a16="http://schemas.microsoft.com/office/drawing/2014/main" id="{7D3EFB58-7DE7-446B-290F-6A0A5A17C51A}"/>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85" name="TextBox 1">
                <a:extLst>
                  <a:ext uri="{FF2B5EF4-FFF2-40B4-BE49-F238E27FC236}">
                    <a16:creationId xmlns:a16="http://schemas.microsoft.com/office/drawing/2014/main" id="{8EB21754-ED9C-6B2D-9C3F-D4B12372DB35}"/>
                  </a:ext>
                </a:extLst>
              </p:cNvPr>
              <p:cNvSpPr txBox="1"/>
              <p:nvPr/>
            </p:nvSpPr>
            <p:spPr>
              <a:xfrm>
                <a:off x="9541021" y="-1197528"/>
                <a:ext cx="1286735" cy="62629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latin typeface="Calibri" panose="020F0502020204030204"/>
                  <a:ea typeface="等线" panose="02010600030101010101" pitchFamily="2" charset="-122"/>
                  <a:cs typeface="+mn-ea"/>
                  <a:sym typeface="+mn-lt"/>
                </a:endParaRPr>
              </a:p>
            </p:txBody>
          </p:sp>
        </p:grpSp>
        <p:sp>
          <p:nvSpPr>
            <p:cNvPr id="82" name="文本框 58">
              <a:extLst>
                <a:ext uri="{FF2B5EF4-FFF2-40B4-BE49-F238E27FC236}">
                  <a16:creationId xmlns:a16="http://schemas.microsoft.com/office/drawing/2014/main" id="{B897CC9C-2BE3-A291-284E-2BECD9C52F95}"/>
                </a:ext>
              </a:extLst>
            </p:cNvPr>
            <p:cNvSpPr txBox="1"/>
            <p:nvPr/>
          </p:nvSpPr>
          <p:spPr>
            <a:xfrm>
              <a:off x="5511844" y="5055758"/>
              <a:ext cx="87395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endParaRPr>
            </a:p>
          </p:txBody>
        </p:sp>
      </p:grpSp>
      <p:sp>
        <p:nvSpPr>
          <p:cNvPr id="90" name="TextBox 89">
            <a:extLst>
              <a:ext uri="{FF2B5EF4-FFF2-40B4-BE49-F238E27FC236}">
                <a16:creationId xmlns:a16="http://schemas.microsoft.com/office/drawing/2014/main" id="{91F45091-8D76-8EF9-7590-45191F2B456A}"/>
              </a:ext>
            </a:extLst>
          </p:cNvPr>
          <p:cNvSpPr txBox="1"/>
          <p:nvPr/>
        </p:nvSpPr>
        <p:spPr>
          <a:xfrm>
            <a:off x="361814" y="1567731"/>
            <a:ext cx="30330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LUẬT CHƠI</a:t>
            </a:r>
          </a:p>
        </p:txBody>
      </p:sp>
      <p:pic>
        <p:nvPicPr>
          <p:cNvPr id="2" name="Picture 1">
            <a:extLst>
              <a:ext uri="{FF2B5EF4-FFF2-40B4-BE49-F238E27FC236}">
                <a16:creationId xmlns:a16="http://schemas.microsoft.com/office/drawing/2014/main" id="{D4B16397-BFA0-0D49-8B98-216903022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010" y="2838893"/>
            <a:ext cx="3522740" cy="3522740"/>
          </a:xfrm>
          <a:prstGeom prst="rect">
            <a:avLst/>
          </a:prstGeom>
        </p:spPr>
      </p:pic>
      <p:pic>
        <p:nvPicPr>
          <p:cNvPr id="4" name="Picture 3">
            <a:extLst>
              <a:ext uri="{FF2B5EF4-FFF2-40B4-BE49-F238E27FC236}">
                <a16:creationId xmlns:a16="http://schemas.microsoft.com/office/drawing/2014/main" id="{62EDF3A4-3935-27EA-BAE3-E60D548BD276}"/>
              </a:ext>
            </a:extLst>
          </p:cNvPr>
          <p:cNvPicPr>
            <a:picLocks noChangeAspect="1"/>
          </p:cNvPicPr>
          <p:nvPr/>
        </p:nvPicPr>
        <p:blipFill>
          <a:blip r:embed="rId5"/>
          <a:stretch>
            <a:fillRect/>
          </a:stretch>
        </p:blipFill>
        <p:spPr>
          <a:xfrm>
            <a:off x="6555508" y="561938"/>
            <a:ext cx="3993226" cy="2267909"/>
          </a:xfrm>
          <a:prstGeom prst="rect">
            <a:avLst/>
          </a:prstGeom>
        </p:spPr>
      </p:pic>
    </p:spTree>
    <p:extLst>
      <p:ext uri="{BB962C8B-B14F-4D97-AF65-F5344CB8AC3E}">
        <p14:creationId xmlns:p14="http://schemas.microsoft.com/office/powerpoint/2010/main" val="3823300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14:presetBounceEnd="80000">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14:bounceEnd="80000">
                                          <p:cBhvr additive="base">
                                            <p:cTn id="15" dur="1000" fill="hold"/>
                                            <p:tgtEl>
                                              <p:spTgt spid="69"/>
                                            </p:tgtEl>
                                            <p:attrNameLst>
                                              <p:attrName>ppt_x</p:attrName>
                                            </p:attrNameLst>
                                          </p:cBhvr>
                                          <p:tavLst>
                                            <p:tav tm="0">
                                              <p:val>
                                                <p:strVal val="0-#ppt_w/2"/>
                                              </p:val>
                                            </p:tav>
                                            <p:tav tm="100000">
                                              <p:val>
                                                <p:strVal val="#ppt_x"/>
                                              </p:val>
                                            </p:tav>
                                          </p:tavLst>
                                        </p:anim>
                                        <p:anim calcmode="lin" valueType="num" p14:bounceEnd="80000">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80000">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14:bounceEnd="80000">
                                          <p:cBhvr additive="base">
                                            <p:cTn id="19" dur="1000" fill="hold"/>
                                            <p:tgtEl>
                                              <p:spTgt spid="67"/>
                                            </p:tgtEl>
                                            <p:attrNameLst>
                                              <p:attrName>ppt_x</p:attrName>
                                            </p:attrNameLst>
                                          </p:cBhvr>
                                          <p:tavLst>
                                            <p:tav tm="0">
                                              <p:val>
                                                <p:strVal val="0-#ppt_w/2"/>
                                              </p:val>
                                            </p:tav>
                                            <p:tav tm="100000">
                                              <p:val>
                                                <p:strVal val="#ppt_x"/>
                                              </p:val>
                                            </p:tav>
                                          </p:tavLst>
                                        </p:anim>
                                        <p:anim calcmode="lin" valueType="num" p14:bounceEnd="80000">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14:presetBounceEnd="80000">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14:bounceEnd="80000">
                                          <p:cBhvr additive="base">
                                            <p:cTn id="24" dur="1000" fill="hold"/>
                                            <p:tgtEl>
                                              <p:spTgt spid="80"/>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80000">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14:bounceEnd="80000">
                                          <p:cBhvr additive="base">
                                            <p:cTn id="28" dur="1000" fill="hold"/>
                                            <p:tgtEl>
                                              <p:spTgt spid="68"/>
                                            </p:tgtEl>
                                            <p:attrNameLst>
                                              <p:attrName>ppt_x</p:attrName>
                                            </p:attrNameLst>
                                          </p:cBhvr>
                                          <p:tavLst>
                                            <p:tav tm="0">
                                              <p:val>
                                                <p:strVal val="#ppt_x"/>
                                              </p:val>
                                            </p:tav>
                                            <p:tav tm="100000">
                                              <p:val>
                                                <p:strVal val="#ppt_x"/>
                                              </p:val>
                                            </p:tav>
                                          </p:tavLst>
                                        </p:anim>
                                        <p:anim calcmode="lin" valueType="num" p14:bounceEnd="80000">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1000" fill="hold"/>
                                            <p:tgtEl>
                                              <p:spTgt spid="67"/>
                                            </p:tgtEl>
                                            <p:attrNameLst>
                                              <p:attrName>ppt_x</p:attrName>
                                            </p:attrNameLst>
                                          </p:cBhvr>
                                          <p:tavLst>
                                            <p:tav tm="0">
                                              <p:val>
                                                <p:strVal val="0-#ppt_w/2"/>
                                              </p:val>
                                            </p:tav>
                                            <p:tav tm="100000">
                                              <p:val>
                                                <p:strVal val="#ppt_x"/>
                                              </p:val>
                                            </p:tav>
                                          </p:tavLst>
                                        </p:anim>
                                        <p:anim calcmode="lin" valueType="num">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1000" fill="hold"/>
                                            <p:tgtEl>
                                              <p:spTgt spid="80"/>
                                            </p:tgtEl>
                                            <p:attrNameLst>
                                              <p:attrName>ppt_x</p:attrName>
                                            </p:attrNameLst>
                                          </p:cBhvr>
                                          <p:tavLst>
                                            <p:tav tm="0">
                                              <p:val>
                                                <p:strVal val="#ppt_x"/>
                                              </p:val>
                                            </p:tav>
                                            <p:tav tm="100000">
                                              <p:val>
                                                <p:strVal val="#ppt_x"/>
                                              </p:val>
                                            </p:tav>
                                          </p:tavLst>
                                        </p:anim>
                                        <p:anim calcmode="lin" valueType="num">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1000" fill="hold"/>
                                            <p:tgtEl>
                                              <p:spTgt spid="68"/>
                                            </p:tgtEl>
                                            <p:attrNameLst>
                                              <p:attrName>ppt_x</p:attrName>
                                            </p:attrNameLst>
                                          </p:cBhvr>
                                          <p:tavLst>
                                            <p:tav tm="0">
                                              <p:val>
                                                <p:strVal val="#ppt_x"/>
                                              </p:val>
                                            </p:tav>
                                            <p:tav tm="100000">
                                              <p:val>
                                                <p:strVal val="#ppt_x"/>
                                              </p:val>
                                            </p:tav>
                                          </p:tavLst>
                                        </p:anim>
                                        <p:anim calcmode="lin" valueType="num">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1A448-82C3-6B47-03B5-F9EC67AF9E61}"/>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AB477E3-01C4-B2F5-5E81-033CC78536B0}"/>
              </a:ext>
            </a:extLst>
          </p:cNvPr>
          <p:cNvSpPr/>
          <p:nvPr/>
        </p:nvSpPr>
        <p:spPr>
          <a:xfrm>
            <a:off x="147145" y="121697"/>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BB6DCAA5-6233-C6D4-1AF4-C764B26BCFAD}"/>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317040" y="2827176"/>
            <a:ext cx="3657777" cy="3909125"/>
          </a:xfrm>
          <a:prstGeom prst="rect">
            <a:avLst/>
          </a:prstGeom>
        </p:spPr>
      </p:pic>
      <p:pic>
        <p:nvPicPr>
          <p:cNvPr id="19" name="Picture 18">
            <a:extLst>
              <a:ext uri="{FF2B5EF4-FFF2-40B4-BE49-F238E27FC236}">
                <a16:creationId xmlns:a16="http://schemas.microsoft.com/office/drawing/2014/main" id="{EC76CEB5-D538-7BCE-00AF-675C1C249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0058" y="2888883"/>
            <a:ext cx="3443020" cy="3399254"/>
          </a:xfrm>
          <a:prstGeom prst="rect">
            <a:avLst/>
          </a:prstGeom>
        </p:spPr>
      </p:pic>
      <p:cxnSp>
        <p:nvCxnSpPr>
          <p:cNvPr id="20" name="Straight Arrow Connector 19">
            <a:extLst>
              <a:ext uri="{FF2B5EF4-FFF2-40B4-BE49-F238E27FC236}">
                <a16:creationId xmlns:a16="http://schemas.microsoft.com/office/drawing/2014/main" id="{FEE8EC26-6972-E9E0-AE53-585BB47045B3}"/>
              </a:ext>
            </a:extLst>
          </p:cNvPr>
          <p:cNvCxnSpPr>
            <a:cxnSpLocks/>
          </p:cNvCxnSpPr>
          <p:nvPr/>
        </p:nvCxnSpPr>
        <p:spPr>
          <a:xfrm rot="16200000" flipV="1">
            <a:off x="5754729" y="4147260"/>
            <a:ext cx="614100" cy="26042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063EEE-D505-0D89-6BBD-21855E8FB220}"/>
              </a:ext>
            </a:extLst>
          </p:cNvPr>
          <p:cNvCxnSpPr>
            <a:cxnSpLocks/>
          </p:cNvCxnSpPr>
          <p:nvPr/>
        </p:nvCxnSpPr>
        <p:spPr>
          <a:xfrm rot="16200000" flipH="1">
            <a:off x="5696667" y="5071025"/>
            <a:ext cx="1038602" cy="327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A1458F4-D9B7-0813-A495-6419923924B9}"/>
              </a:ext>
            </a:extLst>
          </p:cNvPr>
          <p:cNvSpPr/>
          <p:nvPr/>
        </p:nvSpPr>
        <p:spPr>
          <a:xfrm>
            <a:off x="6134828" y="4507698"/>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Rectangle: Rounded Corners 24">
            <a:extLst>
              <a:ext uri="{FF2B5EF4-FFF2-40B4-BE49-F238E27FC236}">
                <a16:creationId xmlns:a16="http://schemas.microsoft.com/office/drawing/2014/main" id="{30D2270C-BE73-1D2D-D967-9BB2D0311093}"/>
              </a:ext>
            </a:extLst>
          </p:cNvPr>
          <p:cNvSpPr/>
          <p:nvPr/>
        </p:nvSpPr>
        <p:spPr>
          <a:xfrm>
            <a:off x="8408319" y="4157093"/>
            <a:ext cx="3404289" cy="898156"/>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times up">
            <a:extLst>
              <a:ext uri="{FF2B5EF4-FFF2-40B4-BE49-F238E27FC236}">
                <a16:creationId xmlns:a16="http://schemas.microsoft.com/office/drawing/2014/main" id="{59E092D4-E229-17DB-A0BA-43657C2C271E}"/>
              </a:ext>
            </a:extLst>
          </p:cNvPr>
          <p:cNvGrpSpPr/>
          <p:nvPr/>
        </p:nvGrpSpPr>
        <p:grpSpPr>
          <a:xfrm>
            <a:off x="421732" y="468982"/>
            <a:ext cx="2459691" cy="998311"/>
            <a:chOff x="4321176" y="185859"/>
            <a:chExt cx="2636838" cy="799962"/>
          </a:xfrm>
        </p:grpSpPr>
        <p:sp>
          <p:nvSpPr>
            <p:cNvPr id="12" name="Rounded Rectangle 123">
              <a:extLst>
                <a:ext uri="{FF2B5EF4-FFF2-40B4-BE49-F238E27FC236}">
                  <a16:creationId xmlns:a16="http://schemas.microsoft.com/office/drawing/2014/main" id="{BF374E7F-5A56-E25D-9A17-5FEF076FBFB2}"/>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ounded Rectangle 124">
              <a:extLst>
                <a:ext uri="{FF2B5EF4-FFF2-40B4-BE49-F238E27FC236}">
                  <a16:creationId xmlns:a16="http://schemas.microsoft.com/office/drawing/2014/main" id="{C4E78133-57F6-2580-828A-735E84AB202F}"/>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Ví</a:t>
              </a:r>
              <a:r>
                <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a:t>
              </a: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dụ</a:t>
              </a:r>
              <a:endPar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80559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869933" y="2625157"/>
            <a:ext cx="3657777" cy="3909125"/>
          </a:xfrm>
          <a:prstGeom prst="rect">
            <a:avLst/>
          </a:prstGeom>
        </p:spPr>
      </p:pic>
      <p:pic>
        <p:nvPicPr>
          <p:cNvPr id="8" name="Picture 7">
            <a:extLst>
              <a:ext uri="{FF2B5EF4-FFF2-40B4-BE49-F238E27FC236}">
                <a16:creationId xmlns:a16="http://schemas.microsoft.com/office/drawing/2014/main" id="{EE253388-FDB8-7C32-B670-B7852268FA59}"/>
              </a:ext>
            </a:extLst>
          </p:cNvPr>
          <p:cNvPicPr>
            <a:picLocks noChangeAspect="1"/>
          </p:cNvPicPr>
          <p:nvPr/>
        </p:nvPicPr>
        <p:blipFill>
          <a:blip r:embed="rId4"/>
          <a:stretch>
            <a:fillRect/>
          </a:stretch>
        </p:blipFill>
        <p:spPr>
          <a:xfrm>
            <a:off x="3996896" y="1628970"/>
            <a:ext cx="7090263" cy="1835055"/>
          </a:xfrm>
          <a:prstGeom prst="rect">
            <a:avLst/>
          </a:prstGeom>
        </p:spPr>
      </p:pic>
      <p:pic>
        <p:nvPicPr>
          <p:cNvPr id="9" name="Picture 8">
            <a:extLst>
              <a:ext uri="{FF2B5EF4-FFF2-40B4-BE49-F238E27FC236}">
                <a16:creationId xmlns:a16="http://schemas.microsoft.com/office/drawing/2014/main" id="{21D919DC-DC5F-8A9A-F9E0-863E631112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244" y="2576026"/>
            <a:ext cx="1579445" cy="1964076"/>
          </a:xfrm>
          <a:prstGeom prst="rect">
            <a:avLst/>
          </a:prstGeom>
        </p:spPr>
      </p:pic>
      <p:pic>
        <p:nvPicPr>
          <p:cNvPr id="10" name="Picture 9">
            <a:extLst>
              <a:ext uri="{FF2B5EF4-FFF2-40B4-BE49-F238E27FC236}">
                <a16:creationId xmlns:a16="http://schemas.microsoft.com/office/drawing/2014/main" id="{05CB79E4-1E6A-68D0-06D6-7140FCDB08F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74828" y="377511"/>
            <a:ext cx="1699963" cy="2113944"/>
          </a:xfrm>
          <a:prstGeom prst="rect">
            <a:avLst/>
          </a:prstGeom>
        </p:spPr>
      </p:pic>
    </p:spTree>
    <p:extLst>
      <p:ext uri="{BB962C8B-B14F-4D97-AF65-F5344CB8AC3E}">
        <p14:creationId xmlns:p14="http://schemas.microsoft.com/office/powerpoint/2010/main" val="26393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and a robot&#10;&#10;Description automatically generated">
            <a:extLst>
              <a:ext uri="{FF2B5EF4-FFF2-40B4-BE49-F238E27FC236}">
                <a16:creationId xmlns:a16="http://schemas.microsoft.com/office/drawing/2014/main" id="{5C1E1310-3037-2270-4E0A-A7759FF1DE3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76462" y="657225"/>
            <a:ext cx="7610475" cy="455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peech Bubble: Rectangle with Corners Rounded 4">
            <a:extLst>
              <a:ext uri="{FF2B5EF4-FFF2-40B4-BE49-F238E27FC236}">
                <a16:creationId xmlns:a16="http://schemas.microsoft.com/office/drawing/2014/main" id="{EB052D5C-71D5-D555-8D5A-4074AC9524A0}"/>
              </a:ext>
            </a:extLst>
          </p:cNvPr>
          <p:cNvSpPr/>
          <p:nvPr/>
        </p:nvSpPr>
        <p:spPr>
          <a:xfrm>
            <a:off x="1466851" y="2295525"/>
            <a:ext cx="2343150" cy="952500"/>
          </a:xfrm>
          <a:prstGeom prst="wedgeRoundRectCallout">
            <a:avLst>
              <a:gd name="adj1" fmla="val 37603"/>
              <a:gd name="adj2" fmla="val 6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Một</a:t>
            </a:r>
            <a:r>
              <a:rPr lang="en-US" sz="2400" dirty="0"/>
              <a:t> </a:t>
            </a:r>
            <a:r>
              <a:rPr lang="en-US" sz="2400" dirty="0" err="1"/>
              <a:t>giây</a:t>
            </a:r>
            <a:r>
              <a:rPr lang="en-US" sz="2400" dirty="0"/>
              <a:t> </a:t>
            </a:r>
            <a:r>
              <a:rPr lang="en-US" sz="2400" dirty="0" err="1"/>
              <a:t>có</a:t>
            </a:r>
            <a:r>
              <a:rPr lang="en-US" sz="2400" dirty="0"/>
              <a:t> </a:t>
            </a:r>
            <a:r>
              <a:rPr lang="en-US" sz="2400" dirty="0" err="1"/>
              <a:t>lâu</a:t>
            </a:r>
            <a:r>
              <a:rPr lang="en-US" sz="2400" dirty="0"/>
              <a:t> </a:t>
            </a:r>
            <a:r>
              <a:rPr lang="en-US" sz="2400" dirty="0" err="1"/>
              <a:t>không</a:t>
            </a:r>
            <a:r>
              <a:rPr lang="en-US" sz="2400" dirty="0"/>
              <a:t> </a:t>
            </a:r>
            <a:r>
              <a:rPr lang="en-US" sz="2400" dirty="0" err="1"/>
              <a:t>nhỉ</a:t>
            </a:r>
            <a:r>
              <a:rPr lang="en-US" sz="2400" dirty="0"/>
              <a:t>?</a:t>
            </a:r>
          </a:p>
        </p:txBody>
      </p:sp>
      <p:sp>
        <p:nvSpPr>
          <p:cNvPr id="6" name="Speech Bubble: Rectangle with Corners Rounded 5">
            <a:extLst>
              <a:ext uri="{FF2B5EF4-FFF2-40B4-BE49-F238E27FC236}">
                <a16:creationId xmlns:a16="http://schemas.microsoft.com/office/drawing/2014/main" id="{AEA5D058-C79A-A751-CCC4-106B9B74D664}"/>
              </a:ext>
            </a:extLst>
          </p:cNvPr>
          <p:cNvSpPr/>
          <p:nvPr/>
        </p:nvSpPr>
        <p:spPr>
          <a:xfrm>
            <a:off x="6372226" y="3152775"/>
            <a:ext cx="3552824" cy="1524000"/>
          </a:xfrm>
          <a:prstGeom prst="wedgeRoundRectCallout">
            <a:avLst>
              <a:gd name="adj1" fmla="val -66414"/>
              <a:gd name="adj2" fmla="val -17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Kim </a:t>
            </a:r>
            <a:r>
              <a:rPr lang="en-US" sz="2400" dirty="0" err="1"/>
              <a:t>giây</a:t>
            </a:r>
            <a:r>
              <a:rPr lang="en-US" sz="2400" dirty="0"/>
              <a:t> </a:t>
            </a:r>
            <a:r>
              <a:rPr lang="en-US" sz="2400" dirty="0" err="1"/>
              <a:t>trên</a:t>
            </a:r>
            <a:r>
              <a:rPr lang="en-US" sz="2400" dirty="0"/>
              <a:t> </a:t>
            </a:r>
            <a:r>
              <a:rPr lang="en-US" sz="2400" dirty="0" err="1"/>
              <a:t>đồng</a:t>
            </a:r>
            <a:r>
              <a:rPr lang="en-US" sz="2400" dirty="0"/>
              <a:t> </a:t>
            </a:r>
            <a:r>
              <a:rPr lang="en-US" sz="2400" dirty="0" err="1"/>
              <a:t>hồ</a:t>
            </a:r>
            <a:r>
              <a:rPr lang="en-US" sz="2400" dirty="0"/>
              <a:t> </a:t>
            </a:r>
            <a:r>
              <a:rPr lang="en-US" sz="2400" dirty="0" err="1"/>
              <a:t>đi</a:t>
            </a:r>
            <a:r>
              <a:rPr lang="en-US" sz="2400" dirty="0"/>
              <a:t> </a:t>
            </a:r>
            <a:r>
              <a:rPr lang="en-US" sz="2400" dirty="0" err="1"/>
              <a:t>được</a:t>
            </a:r>
            <a:r>
              <a:rPr lang="en-US" sz="2400" dirty="0"/>
              <a:t> </a:t>
            </a:r>
            <a:r>
              <a:rPr lang="en-US" sz="2400" dirty="0" err="1"/>
              <a:t>một</a:t>
            </a:r>
            <a:r>
              <a:rPr lang="en-US" sz="2400" dirty="0"/>
              <a:t> </a:t>
            </a:r>
            <a:r>
              <a:rPr lang="en-US" sz="2400" dirty="0" err="1"/>
              <a:t>vạch</a:t>
            </a:r>
            <a:r>
              <a:rPr lang="en-US" sz="2400" dirty="0"/>
              <a:t> </a:t>
            </a:r>
            <a:r>
              <a:rPr lang="en-US" sz="2400" dirty="0" err="1"/>
              <a:t>là</a:t>
            </a:r>
            <a:r>
              <a:rPr lang="en-US" sz="2400" dirty="0"/>
              <a:t> </a:t>
            </a:r>
            <a:r>
              <a:rPr lang="en-US" sz="2400" dirty="0" err="1"/>
              <a:t>một</a:t>
            </a:r>
            <a:r>
              <a:rPr lang="en-US" sz="2400" dirty="0"/>
              <a:t> </a:t>
            </a:r>
            <a:r>
              <a:rPr lang="en-US" sz="2400" dirty="0" err="1"/>
              <a:t>giây</a:t>
            </a:r>
            <a:r>
              <a:rPr lang="en-US" sz="2400" dirty="0"/>
              <a:t>, </a:t>
            </a:r>
            <a:r>
              <a:rPr lang="en-US" sz="2400" dirty="0" err="1"/>
              <a:t>còn</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bằng</a:t>
            </a:r>
            <a:r>
              <a:rPr lang="en-US" sz="2400" dirty="0"/>
              <a:t> </a:t>
            </a:r>
            <a:r>
              <a:rPr lang="en-US" sz="2400" dirty="0" err="1"/>
              <a:t>một</a:t>
            </a:r>
            <a:r>
              <a:rPr lang="en-US" sz="2400" dirty="0"/>
              <a:t> </a:t>
            </a:r>
            <a:r>
              <a:rPr lang="en-US" sz="2400" dirty="0" err="1"/>
              <a:t>trăm</a:t>
            </a:r>
            <a:r>
              <a:rPr lang="en-US" sz="2400" dirty="0"/>
              <a:t> </a:t>
            </a:r>
            <a:r>
              <a:rPr lang="en-US" sz="2400" dirty="0" err="1"/>
              <a:t>năm</a:t>
            </a:r>
            <a:r>
              <a:rPr lang="en-US" sz="2400" dirty="0"/>
              <a:t> </a:t>
            </a:r>
            <a:r>
              <a:rPr lang="en-US" sz="2400" dirty="0" err="1"/>
              <a:t>đấy</a:t>
            </a:r>
            <a:r>
              <a:rPr lang="en-US" sz="2400" dirty="0"/>
              <a:t>!</a:t>
            </a:r>
          </a:p>
        </p:txBody>
      </p:sp>
      <p:sp>
        <p:nvSpPr>
          <p:cNvPr id="7" name="Speech Bubble: Rectangle with Corners Rounded 6">
            <a:extLst>
              <a:ext uri="{FF2B5EF4-FFF2-40B4-BE49-F238E27FC236}">
                <a16:creationId xmlns:a16="http://schemas.microsoft.com/office/drawing/2014/main" id="{1EC5E609-4A1F-AC10-86E9-A7CD1DC55D1C}"/>
              </a:ext>
            </a:extLst>
          </p:cNvPr>
          <p:cNvSpPr/>
          <p:nvPr/>
        </p:nvSpPr>
        <p:spPr>
          <a:xfrm>
            <a:off x="5010151" y="504825"/>
            <a:ext cx="2466974" cy="952500"/>
          </a:xfrm>
          <a:prstGeom prst="wedgeRoundRectCallout">
            <a:avLst>
              <a:gd name="adj1" fmla="val 205"/>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Tớ</a:t>
            </a:r>
            <a:r>
              <a:rPr lang="en-US" sz="2400" dirty="0"/>
              <a:t> </a:t>
            </a:r>
            <a:r>
              <a:rPr lang="en-US" sz="2400" dirty="0" err="1" smtClean="0"/>
              <a:t>chạy</a:t>
            </a:r>
            <a:r>
              <a:rPr lang="en-US" sz="2400" dirty="0" smtClean="0"/>
              <a:t> </a:t>
            </a:r>
            <a:r>
              <a:rPr lang="en-US" sz="2400" dirty="0" err="1"/>
              <a:t>được</a:t>
            </a:r>
            <a:r>
              <a:rPr lang="en-US" sz="2400" dirty="0"/>
              <a:t> </a:t>
            </a:r>
            <a:r>
              <a:rPr lang="en-US" sz="2400" dirty="0" err="1"/>
              <a:t>trong</a:t>
            </a:r>
            <a:r>
              <a:rPr lang="en-US" sz="2400" dirty="0"/>
              <a:t> </a:t>
            </a:r>
            <a:r>
              <a:rPr lang="en-US" sz="2400" dirty="0" err="1"/>
              <a:t>mười</a:t>
            </a:r>
            <a:r>
              <a:rPr lang="en-US" sz="2400" dirty="0"/>
              <a:t> </a:t>
            </a:r>
            <a:r>
              <a:rPr lang="en-US" sz="2400" dirty="0" err="1"/>
              <a:t>giây</a:t>
            </a:r>
            <a:r>
              <a:rPr lang="en-US" sz="2400" dirty="0"/>
              <a:t>!</a:t>
            </a:r>
          </a:p>
        </p:txBody>
      </p:sp>
      <p:sp>
        <p:nvSpPr>
          <p:cNvPr id="8" name="Speech Bubble: Rectangle with Corners Rounded 7">
            <a:extLst>
              <a:ext uri="{FF2B5EF4-FFF2-40B4-BE49-F238E27FC236}">
                <a16:creationId xmlns:a16="http://schemas.microsoft.com/office/drawing/2014/main" id="{ED2DD76A-24CE-4537-B205-9D87282322BB}"/>
              </a:ext>
            </a:extLst>
          </p:cNvPr>
          <p:cNvSpPr/>
          <p:nvPr/>
        </p:nvSpPr>
        <p:spPr>
          <a:xfrm>
            <a:off x="7562851" y="1190625"/>
            <a:ext cx="2466974" cy="1028700"/>
          </a:xfrm>
          <a:prstGeom prst="wedgeRoundRectCallout">
            <a:avLst>
              <a:gd name="adj1" fmla="val -43810"/>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Còn</a:t>
            </a:r>
            <a:r>
              <a:rPr lang="en-US" sz="2400" dirty="0"/>
              <a:t> </a:t>
            </a:r>
            <a:r>
              <a:rPr lang="en-US" sz="2400" dirty="0" err="1"/>
              <a:t>tớ</a:t>
            </a:r>
            <a:r>
              <a:rPr lang="en-US" sz="2400" dirty="0"/>
              <a:t> </a:t>
            </a:r>
            <a:r>
              <a:rPr lang="en-US" sz="2400" dirty="0" err="1"/>
              <a:t>thì</a:t>
            </a:r>
            <a:r>
              <a:rPr lang="en-US" sz="2400" dirty="0"/>
              <a:t> </a:t>
            </a:r>
            <a:r>
              <a:rPr lang="en-US" sz="2400" dirty="0" err="1"/>
              <a:t>đã</a:t>
            </a:r>
            <a:r>
              <a:rPr lang="en-US" sz="2400" dirty="0"/>
              <a:t> </a:t>
            </a:r>
            <a:r>
              <a:rPr lang="en-US" sz="2400" dirty="0" err="1"/>
              <a:t>sống</a:t>
            </a:r>
            <a:r>
              <a:rPr lang="en-US" sz="2400" dirty="0"/>
              <a:t> </a:t>
            </a:r>
            <a:r>
              <a:rPr lang="en-US" sz="2400" dirty="0" err="1"/>
              <a:t>được</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rồi</a:t>
            </a:r>
            <a:r>
              <a:rPr lang="en-US" sz="2400" dirty="0"/>
              <a:t>!</a:t>
            </a:r>
          </a:p>
        </p:txBody>
      </p:sp>
    </p:spTree>
    <p:extLst>
      <p:ext uri="{BB962C8B-B14F-4D97-AF65-F5344CB8AC3E}">
        <p14:creationId xmlns:p14="http://schemas.microsoft.com/office/powerpoint/2010/main" val="152135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310988-4B71-1043-5C03-F39BAD7B9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061" y="1103152"/>
            <a:ext cx="3443020" cy="3399254"/>
          </a:xfrm>
          <a:prstGeom prst="rect">
            <a:avLst/>
          </a:prstGeom>
        </p:spPr>
      </p:pic>
      <p:cxnSp>
        <p:nvCxnSpPr>
          <p:cNvPr id="14" name="Straight Arrow Connector 13">
            <a:extLst>
              <a:ext uri="{FF2B5EF4-FFF2-40B4-BE49-F238E27FC236}">
                <a16:creationId xmlns:a16="http://schemas.microsoft.com/office/drawing/2014/main" id="{4CA7ACC5-34F0-BF51-133A-931891B9A27F}"/>
              </a:ext>
            </a:extLst>
          </p:cNvPr>
          <p:cNvCxnSpPr>
            <a:cxnSpLocks/>
          </p:cNvCxnSpPr>
          <p:nvPr/>
        </p:nvCxnSpPr>
        <p:spPr>
          <a:xfrm flipV="1">
            <a:off x="5163992" y="2179983"/>
            <a:ext cx="745525" cy="61880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1073E4-7ED8-84C6-8B46-3580E9028A52}"/>
              </a:ext>
            </a:extLst>
          </p:cNvPr>
          <p:cNvCxnSpPr>
            <a:cxnSpLocks/>
          </p:cNvCxnSpPr>
          <p:nvPr/>
        </p:nvCxnSpPr>
        <p:spPr>
          <a:xfrm>
            <a:off x="5159550" y="2782383"/>
            <a:ext cx="849357"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D0E55E-E59C-FE86-AB9C-261E81FB78FF}"/>
              </a:ext>
            </a:extLst>
          </p:cNvPr>
          <p:cNvCxnSpPr>
            <a:cxnSpLocks/>
          </p:cNvCxnSpPr>
          <p:nvPr/>
        </p:nvCxnSpPr>
        <p:spPr>
          <a:xfrm flipV="1">
            <a:off x="5162575" y="1673087"/>
            <a:ext cx="399071" cy="112347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8BC74B0-16FA-F56D-77E1-1825E731AEC2}"/>
              </a:ext>
            </a:extLst>
          </p:cNvPr>
          <p:cNvSpPr/>
          <p:nvPr/>
        </p:nvSpPr>
        <p:spPr>
          <a:xfrm>
            <a:off x="5106831" y="2721967"/>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33" name="Straight Arrow Connector 32">
            <a:extLst>
              <a:ext uri="{FF2B5EF4-FFF2-40B4-BE49-F238E27FC236}">
                <a16:creationId xmlns:a16="http://schemas.microsoft.com/office/drawing/2014/main" id="{35088EE0-68B4-B062-EF19-CBA64DE52251}"/>
              </a:ext>
            </a:extLst>
          </p:cNvPr>
          <p:cNvCxnSpPr>
            <a:cxnSpLocks/>
          </p:cNvCxnSpPr>
          <p:nvPr/>
        </p:nvCxnSpPr>
        <p:spPr>
          <a:xfrm flipH="1">
            <a:off x="5940720" y="2374605"/>
            <a:ext cx="1435395" cy="3402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B0CCD0-365A-5391-03B0-27E54F2FA742}"/>
              </a:ext>
            </a:extLst>
          </p:cNvPr>
          <p:cNvSpPr txBox="1"/>
          <p:nvPr/>
        </p:nvSpPr>
        <p:spPr>
          <a:xfrm>
            <a:off x="7493074" y="2023730"/>
            <a:ext cx="19776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giờ</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E4EA7D62-255A-9B1A-9F01-BE0DAB0BAA93}"/>
              </a:ext>
            </a:extLst>
          </p:cNvPr>
          <p:cNvCxnSpPr>
            <a:cxnSpLocks/>
          </p:cNvCxnSpPr>
          <p:nvPr/>
        </p:nvCxnSpPr>
        <p:spPr>
          <a:xfrm flipH="1">
            <a:off x="5930087" y="1396409"/>
            <a:ext cx="967563" cy="808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4FE0C7-2464-9D74-E303-A0F5DB919EDD}"/>
              </a:ext>
            </a:extLst>
          </p:cNvPr>
          <p:cNvSpPr txBox="1"/>
          <p:nvPr/>
        </p:nvSpPr>
        <p:spPr>
          <a:xfrm>
            <a:off x="6929548" y="101363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phút</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B9C4C9C5-BD4F-B591-F571-9FEA409CF065}"/>
              </a:ext>
            </a:extLst>
          </p:cNvPr>
          <p:cNvCxnSpPr>
            <a:cxnSpLocks/>
          </p:cNvCxnSpPr>
          <p:nvPr/>
        </p:nvCxnSpPr>
        <p:spPr>
          <a:xfrm flipH="1">
            <a:off x="5568581" y="779721"/>
            <a:ext cx="723014" cy="87187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543369-EDBC-B206-6122-7405ED28774C}"/>
              </a:ext>
            </a:extLst>
          </p:cNvPr>
          <p:cNvSpPr txBox="1"/>
          <p:nvPr/>
        </p:nvSpPr>
        <p:spPr>
          <a:xfrm>
            <a:off x="6259698" y="22682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giây</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19125" y="723900"/>
            <a:ext cx="1647825" cy="646331"/>
          </a:xfrm>
          <a:prstGeom prst="rect">
            <a:avLst/>
          </a:prstGeom>
          <a:noFill/>
        </p:spPr>
        <p:txBody>
          <a:bodyPr wrap="square" rtlCol="0">
            <a:spAutoFit/>
          </a:bodyPr>
          <a:lstStyle/>
          <a:p>
            <a:r>
              <a:rPr lang="en-US" sz="3600" dirty="0"/>
              <a:t>a) </a:t>
            </a:r>
            <a:r>
              <a:rPr lang="en-US" sz="3600" dirty="0" err="1"/>
              <a:t>Giây</a:t>
            </a:r>
            <a:endParaRPr lang="en-US" sz="3600" dirty="0"/>
          </a:p>
        </p:txBody>
      </p:sp>
    </p:spTree>
    <p:extLst>
      <p:ext uri="{BB962C8B-B14F-4D97-AF65-F5344CB8AC3E}">
        <p14:creationId xmlns:p14="http://schemas.microsoft.com/office/powerpoint/2010/main" val="201983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8BC74B0-16FA-F56D-77E1-1825E731AEC2}"/>
              </a:ext>
            </a:extLst>
          </p:cNvPr>
          <p:cNvSpPr/>
          <p:nvPr/>
        </p:nvSpPr>
        <p:spPr>
          <a:xfrm>
            <a:off x="2557898" y="2729056"/>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0EFB36E-EECC-2B71-24C9-0ACE7B130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805"/>
            <a:ext cx="5985980" cy="5755750"/>
          </a:xfrm>
          <a:prstGeom prst="rect">
            <a:avLst/>
          </a:prstGeom>
        </p:spPr>
      </p:pic>
      <p:grpSp>
        <p:nvGrpSpPr>
          <p:cNvPr id="6" name="Group 5">
            <a:extLst>
              <a:ext uri="{FF2B5EF4-FFF2-40B4-BE49-F238E27FC236}">
                <a16:creationId xmlns:a16="http://schemas.microsoft.com/office/drawing/2014/main" id="{10F7EC7E-C6A9-7B69-AF66-446366971FB3}"/>
              </a:ext>
            </a:extLst>
          </p:cNvPr>
          <p:cNvGrpSpPr/>
          <p:nvPr/>
        </p:nvGrpSpPr>
        <p:grpSpPr>
          <a:xfrm>
            <a:off x="2805555" y="880236"/>
            <a:ext cx="152400" cy="3697066"/>
            <a:chOff x="5562600" y="2246534"/>
            <a:chExt cx="152400" cy="3697066"/>
          </a:xfrm>
        </p:grpSpPr>
        <p:pic>
          <p:nvPicPr>
            <p:cNvPr id="7" name="Picture 6">
              <a:extLst>
                <a:ext uri="{FF2B5EF4-FFF2-40B4-BE49-F238E27FC236}">
                  <a16:creationId xmlns:a16="http://schemas.microsoft.com/office/drawing/2014/main" id="{E4837E57-24BF-B98C-4FEB-5FECFC2C5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8" name="Rectangle: Rounded Corners 7">
              <a:extLst>
                <a:ext uri="{FF2B5EF4-FFF2-40B4-BE49-F238E27FC236}">
                  <a16:creationId xmlns:a16="http://schemas.microsoft.com/office/drawing/2014/main" id="{6DFA5CE5-B5F6-4CBA-02F2-7219671D4694}"/>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BA7C6AA7-35D8-9042-A40E-F39F622EBE5D}"/>
              </a:ext>
            </a:extLst>
          </p:cNvPr>
          <p:cNvSpPr/>
          <p:nvPr/>
        </p:nvSpPr>
        <p:spPr>
          <a:xfrm rot="19795885">
            <a:off x="3017905" y="2186658"/>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peech Bubble: Rectangle with Corners Rounded 49">
            <a:extLst>
              <a:ext uri="{FF2B5EF4-FFF2-40B4-BE49-F238E27FC236}">
                <a16:creationId xmlns:a16="http://schemas.microsoft.com/office/drawing/2014/main" id="{B2CFDB99-7609-26C5-CE7F-A958E8DDF9C7}"/>
              </a:ext>
            </a:extLst>
          </p:cNvPr>
          <p:cNvSpPr/>
          <p:nvPr/>
        </p:nvSpPr>
        <p:spPr>
          <a:xfrm flipH="1">
            <a:off x="5514975" y="1839211"/>
            <a:ext cx="6899866" cy="201841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đơn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thời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gian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60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Calibri" panose="020F0502020204030204"/>
              </a:rPr>
              <a:t>1 </a:t>
            </a:r>
            <a:r>
              <a:rPr lang="en-US" sz="3600" b="1" dirty="0" err="1">
                <a:solidFill>
                  <a:prstClr val="black"/>
                </a:solidFill>
                <a:latin typeface="Calibri" panose="020F0502020204030204"/>
              </a:rPr>
              <a:t>giờ</a:t>
            </a:r>
            <a:r>
              <a:rPr lang="en-US" sz="3600" b="1" dirty="0">
                <a:solidFill>
                  <a:prstClr val="black"/>
                </a:solidFill>
                <a:latin typeface="Calibri" panose="020F0502020204030204"/>
              </a:rPr>
              <a:t> = 60 </a:t>
            </a:r>
            <a:r>
              <a:rPr lang="en-US" sz="3600" b="1" dirty="0" err="1">
                <a:solidFill>
                  <a:prstClr val="black"/>
                </a:solidFill>
                <a:latin typeface="Calibri" panose="020F0502020204030204"/>
              </a:rPr>
              <a:t>phút</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0">
                                            <p:bg/>
                                          </p:spTgt>
                                        </p:tgtEl>
                                        <p:attrNameLst>
                                          <p:attrName>style.visibility</p:attrName>
                                        </p:attrNameLst>
                                      </p:cBhvr>
                                      <p:to>
                                        <p:strVal val="visible"/>
                                      </p:to>
                                    </p:set>
                                    <p:animEffect transition="in" filter="wipe(down)">
                                      <p:cBhvr>
                                        <p:cTn id="11" dur="500"/>
                                        <p:tgtEl>
                                          <p:spTgt spid="5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wipe(down)">
                                      <p:cBhvr>
                                        <p:cTn id="16" dur="500"/>
                                        <p:tgtEl>
                                          <p:spTgt spid="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xEl>
                                              <p:pRg st="1" end="1"/>
                                            </p:txEl>
                                          </p:spTgt>
                                        </p:tgtEl>
                                        <p:attrNameLst>
                                          <p:attrName>style.visibility</p:attrName>
                                        </p:attrNameLst>
                                      </p:cBhvr>
                                      <p:to>
                                        <p:strVal val="visible"/>
                                      </p:to>
                                    </p:set>
                                    <p:animEffect transition="in" filter="wipe(down)">
                                      <p:cBhvr>
                                        <p:cTn id="21" dur="500"/>
                                        <p:tgtEl>
                                          <p:spTgt spid="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wipe(down)">
                                      <p:cBhvr>
                                        <p:cTn id="26"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animBg="1"/>
    </p:bldLst>
  </p:timing>
</p:sld>
</file>

<file path=ppt/theme/theme1.xml><?xml version="1.0" encoding="utf-8"?>
<a:theme xmlns:a="http://schemas.openxmlformats.org/drawingml/2006/main" name="千图网海量PPT模板www.58pic.com​​">
  <a:themeElements>
    <a:clrScheme name="自定义 1165">
      <a:dk1>
        <a:sysClr val="windowText" lastClr="000000"/>
      </a:dk1>
      <a:lt1>
        <a:sysClr val="window" lastClr="FFFFFF"/>
      </a:lt1>
      <a:dk2>
        <a:srgbClr val="5A6378"/>
      </a:dk2>
      <a:lt2>
        <a:srgbClr val="7F7F7F"/>
      </a:lt2>
      <a:accent1>
        <a:srgbClr val="4FB179"/>
      </a:accent1>
      <a:accent2>
        <a:srgbClr val="CA3A3A"/>
      </a:accent2>
      <a:accent3>
        <a:srgbClr val="4FB179"/>
      </a:accent3>
      <a:accent4>
        <a:srgbClr val="CA3A3A"/>
      </a:accent4>
      <a:accent5>
        <a:srgbClr val="4FB179"/>
      </a:accent5>
      <a:accent6>
        <a:srgbClr val="CA3A3A"/>
      </a:accent6>
      <a:hlink>
        <a:srgbClr val="168BBA"/>
      </a:hlink>
      <a:folHlink>
        <a:srgbClr val="680000"/>
      </a:folHlink>
    </a:clrScheme>
    <a:fontScheme name="ktxqv0nv">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641</Words>
  <Application>Microsoft Office PowerPoint</Application>
  <PresentationFormat>Widescreen</PresentationFormat>
  <Paragraphs>96</Paragraphs>
  <Slides>25</Slides>
  <Notes>7</Notes>
  <HiddenSlides>0</HiddenSlides>
  <MMClips>12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微软雅黑</vt:lpstr>
      <vt:lpstr>Arial</vt:lpstr>
      <vt:lpstr>Calibri</vt:lpstr>
      <vt:lpstr>Calibri Light</vt:lpstr>
      <vt:lpstr>Cambria</vt:lpstr>
      <vt:lpstr>等线</vt:lpstr>
      <vt:lpstr>等线 Light</vt:lpstr>
      <vt:lpstr>Lato Regular</vt:lpstr>
      <vt:lpstr>Times New Roman</vt:lpstr>
      <vt:lpstr>UTM Cookies</vt:lpstr>
      <vt:lpstr>Wingdings</vt:lpstr>
      <vt:lpstr>庞门正道标题体</vt:lpstr>
      <vt:lpstr>千图网海量PPT模板www.58pic.com​​</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2023-08-13T14:57:56Z</dcterms:created>
  <dcterms:modified xsi:type="dcterms:W3CDTF">2023-11-04T02:47:13Z</dcterms:modified>
</cp:coreProperties>
</file>