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84" r:id="rId3"/>
    <p:sldId id="285" r:id="rId4"/>
    <p:sldId id="286" r:id="rId5"/>
    <p:sldId id="290" r:id="rId6"/>
    <p:sldId id="288" r:id="rId7"/>
    <p:sldId id="270" r:id="rId8"/>
    <p:sldId id="271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81" d="100"/>
          <a:sy n="81" d="100"/>
        </p:scale>
        <p:origin x="-25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9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CABD488-0DA3-404A-AD7C-71D23A3D7A90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/>
              <a:t>5</a:t>
            </a:fld>
            <a:endParaRPr lang="en-US" alt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65655"/>
            <a:ext cx="10972800" cy="406082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Chào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mừng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7200" b="1" noProof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các</a:t>
            </a: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7200" b="1" noProof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thầy cô</a:t>
            </a:r>
            <a:r>
              <a:rPr lang="en-US" altLang="zh-CN" sz="7200" b="1" noProof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đến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với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7200" b="1" noProof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tiết</a:t>
            </a: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7200" b="1" noProof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học </a:t>
            </a:r>
            <a:r>
              <a:rPr lang="en-US" altLang="zh-CN" sz="7200" b="1" noProof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Toán</a:t>
            </a:r>
            <a:r>
              <a:rPr lang="vi-VN" altLang="zh-CN" sz="7200" b="1" noProof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vi-VN" altLang="zh-CN" sz="7200" b="1" noProof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lớp </a:t>
            </a:r>
            <a:r>
              <a:rPr lang="vi-VN" altLang="zh-CN" sz="7200" b="1" noProof="0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2B</a:t>
            </a:r>
            <a:endParaRPr lang="en-US" altLang="zh-CN" sz="7200" b="1" noProof="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8542" y="527543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smtClean="0">
                <a:latin typeface="+mj-lt"/>
              </a:rPr>
              <a:t>ÔN BÀI CŨ</a:t>
            </a:r>
            <a:endParaRPr lang="en-US" sz="3200" b="1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4183" y="2028092"/>
            <a:ext cx="515815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  <a:latin typeface="+mj-lt"/>
              </a:rPr>
              <a:t>Tính:</a:t>
            </a:r>
          </a:p>
          <a:p>
            <a:r>
              <a:rPr lang="vi-VN" sz="3200">
                <a:latin typeface="+mj-lt"/>
              </a:rPr>
              <a:t> </a:t>
            </a:r>
            <a:r>
              <a:rPr lang="vi-VN" sz="3200" smtClean="0">
                <a:latin typeface="+mj-lt"/>
              </a:rPr>
              <a:t>         6 </a:t>
            </a:r>
            <a:r>
              <a:rPr lang="vi-VN" sz="3200">
                <a:latin typeface="+mj-lt"/>
              </a:rPr>
              <a:t>kg +  5 kg = </a:t>
            </a:r>
            <a:endParaRPr lang="en-US" sz="3200">
              <a:latin typeface="+mj-lt"/>
            </a:endParaRPr>
          </a:p>
          <a:p>
            <a:endParaRPr lang="vi-VN" sz="3200" smtClean="0">
              <a:latin typeface="+mj-lt"/>
            </a:endParaRPr>
          </a:p>
          <a:p>
            <a:r>
              <a:rPr lang="vi-VN" sz="3200" smtClean="0">
                <a:latin typeface="+mj-lt"/>
              </a:rPr>
              <a:t>         13 kg – 9 kg = </a:t>
            </a:r>
          </a:p>
          <a:p>
            <a:r>
              <a:rPr lang="vi-VN"/>
              <a:t> </a:t>
            </a:r>
            <a:r>
              <a:rPr lang="vi-VN" smtClean="0"/>
              <a:t>     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66447" y="1213283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9569" y="1112318"/>
            <a:ext cx="984739" cy="1033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27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AutoShape 2"/>
          <p:cNvSpPr>
            <a:spLocks noChangeArrowheads="1"/>
          </p:cNvSpPr>
          <p:nvPr/>
        </p:nvSpPr>
        <p:spPr bwMode="auto">
          <a:xfrm>
            <a:off x="1752534" y="1591468"/>
            <a:ext cx="3150596" cy="963613"/>
          </a:xfrm>
          <a:prstGeom prst="irregularSeal2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75786" tIns="37893" rIns="75786" bIns="37893" anchor="ctr"/>
          <a:lstStyle/>
          <a:p>
            <a:pPr algn="ctr" eaLnBrk="1" hangingPunct="1">
              <a:defRPr/>
            </a:pPr>
            <a:r>
              <a:rPr lang="vi-VN" sz="2682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 hỏi</a:t>
            </a:r>
            <a:endParaRPr lang="en-US" sz="2682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407154" y="739531"/>
            <a:ext cx="11784846" cy="7747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0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Ai nhanh ai đúng</a:t>
            </a:r>
            <a:endParaRPr lang="en-US" sz="30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-50087" y="5864226"/>
            <a:ext cx="12192001" cy="277813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</p:spPr>
        <p:txBody>
          <a:bodyPr wrap="none" lIns="75786" tIns="37893" rIns="75786" bIns="37893" anchor="ctr"/>
          <a:lstStyle/>
          <a:p>
            <a:pPr algn="ctr" eaLnBrk="1" hangingPunct="1">
              <a:defRPr/>
            </a:pPr>
            <a:endParaRPr lang="en-US" altLang="en-US" sz="2318" b="1" dirty="0">
              <a:solidFill>
                <a:srgbClr val="FF0000"/>
              </a:solidFill>
            </a:endParaRPr>
          </a:p>
        </p:txBody>
      </p:sp>
      <p:pic>
        <p:nvPicPr>
          <p:cNvPr id="4106" name="Picture 15" descr="Earth-2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096" y="5257800"/>
            <a:ext cx="710904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4" name="Picture 16" descr="sbwatchdo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55337" y="2073275"/>
            <a:ext cx="1376568" cy="750888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45425" name="Oval 17"/>
          <p:cNvSpPr>
            <a:spLocks noChangeArrowheads="1"/>
          </p:cNvSpPr>
          <p:nvPr/>
        </p:nvSpPr>
        <p:spPr bwMode="auto">
          <a:xfrm>
            <a:off x="10566615" y="2154238"/>
            <a:ext cx="1118058" cy="6096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75786" tIns="37893" rIns="75786" bIns="37893" anchor="ctr"/>
          <a:lstStyle/>
          <a:p>
            <a:pPr algn="ctr" eaLnBrk="1" hangingPunct="1">
              <a:defRPr/>
            </a:pPr>
            <a:r>
              <a:rPr lang="en-US" sz="3727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5426" name="Oval 18"/>
          <p:cNvSpPr>
            <a:spLocks noChangeArrowheads="1"/>
          </p:cNvSpPr>
          <p:nvPr/>
        </p:nvSpPr>
        <p:spPr bwMode="auto">
          <a:xfrm>
            <a:off x="10566615" y="2154238"/>
            <a:ext cx="1118058" cy="6096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75786" tIns="37893" rIns="75786" bIns="37893" anchor="ctr"/>
          <a:lstStyle/>
          <a:p>
            <a:pPr algn="ctr" eaLnBrk="1" hangingPunct="1">
              <a:defRPr/>
            </a:pPr>
            <a:r>
              <a:rPr lang="en-US" sz="3727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45427" name="Oval 19"/>
          <p:cNvSpPr>
            <a:spLocks noChangeArrowheads="1"/>
          </p:cNvSpPr>
          <p:nvPr/>
        </p:nvSpPr>
        <p:spPr bwMode="auto">
          <a:xfrm>
            <a:off x="10566615" y="2154238"/>
            <a:ext cx="1118058" cy="6096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75786" tIns="37893" rIns="75786" bIns="37893" anchor="ctr"/>
          <a:lstStyle/>
          <a:p>
            <a:pPr algn="ctr" eaLnBrk="1" hangingPunct="1">
              <a:defRPr/>
            </a:pPr>
            <a:r>
              <a:rPr lang="en-US" sz="3727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45428" name="Oval 20"/>
          <p:cNvSpPr>
            <a:spLocks noChangeArrowheads="1"/>
          </p:cNvSpPr>
          <p:nvPr/>
        </p:nvSpPr>
        <p:spPr bwMode="auto">
          <a:xfrm>
            <a:off x="10566615" y="2154238"/>
            <a:ext cx="1118058" cy="6096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75786" tIns="37893" rIns="75786" bIns="37893" anchor="ctr"/>
          <a:lstStyle/>
          <a:p>
            <a:pPr algn="ctr" eaLnBrk="1" hangingPunct="1">
              <a:defRPr/>
            </a:pPr>
            <a:r>
              <a:rPr lang="en-US" sz="3727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45429" name="Oval 21"/>
          <p:cNvSpPr>
            <a:spLocks noChangeArrowheads="1"/>
          </p:cNvSpPr>
          <p:nvPr/>
        </p:nvSpPr>
        <p:spPr bwMode="auto">
          <a:xfrm>
            <a:off x="10566615" y="2154238"/>
            <a:ext cx="1118058" cy="6096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75786" tIns="37893" rIns="75786" bIns="37893" anchor="ctr"/>
          <a:lstStyle/>
          <a:p>
            <a:pPr algn="ctr" eaLnBrk="1" hangingPunct="1">
              <a:defRPr/>
            </a:pPr>
            <a:r>
              <a:rPr lang="en-US" sz="3727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5430" name="Oval 22"/>
          <p:cNvSpPr>
            <a:spLocks noChangeArrowheads="1"/>
          </p:cNvSpPr>
          <p:nvPr/>
        </p:nvSpPr>
        <p:spPr bwMode="auto">
          <a:xfrm>
            <a:off x="10566615" y="2154238"/>
            <a:ext cx="1118058" cy="6096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75786" tIns="37893" rIns="75786" bIns="37893" anchor="ctr"/>
          <a:lstStyle/>
          <a:p>
            <a:pPr algn="ctr" eaLnBrk="1" hangingPunct="1">
              <a:defRPr/>
            </a:pPr>
            <a:r>
              <a:rPr lang="en-US" sz="3727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5431" name="Oval 23"/>
          <p:cNvSpPr>
            <a:spLocks noChangeArrowheads="1"/>
          </p:cNvSpPr>
          <p:nvPr/>
        </p:nvSpPr>
        <p:spPr bwMode="auto">
          <a:xfrm>
            <a:off x="10566615" y="2154238"/>
            <a:ext cx="1118058" cy="6096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75786" tIns="37893" rIns="75786" bIns="37893" anchor="ctr"/>
          <a:lstStyle/>
          <a:p>
            <a:pPr algn="ctr" eaLnBrk="1" hangingPunct="1">
              <a:defRPr/>
            </a:pPr>
            <a:r>
              <a:rPr lang="en-US" sz="3727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5432" name="Oval 24"/>
          <p:cNvSpPr>
            <a:spLocks noChangeArrowheads="1"/>
          </p:cNvSpPr>
          <p:nvPr/>
        </p:nvSpPr>
        <p:spPr bwMode="auto">
          <a:xfrm>
            <a:off x="10566615" y="2154238"/>
            <a:ext cx="1118058" cy="6096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75786" tIns="37893" rIns="75786" bIns="37893" anchor="ctr"/>
          <a:lstStyle/>
          <a:p>
            <a:pPr algn="ctr" eaLnBrk="1" hangingPunct="1">
              <a:defRPr/>
            </a:pPr>
            <a:r>
              <a:rPr lang="en-US" sz="3727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5433" name="Oval 25"/>
          <p:cNvSpPr>
            <a:spLocks noChangeArrowheads="1"/>
          </p:cNvSpPr>
          <p:nvPr/>
        </p:nvSpPr>
        <p:spPr bwMode="auto">
          <a:xfrm>
            <a:off x="10566615" y="2154238"/>
            <a:ext cx="1118058" cy="6096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75786" tIns="37893" rIns="75786" bIns="37893" anchor="ctr"/>
          <a:lstStyle/>
          <a:p>
            <a:pPr algn="ctr" eaLnBrk="1" hangingPunct="1">
              <a:defRPr/>
            </a:pPr>
            <a:r>
              <a:rPr lang="en-US" sz="3727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5434" name="Oval 26"/>
          <p:cNvSpPr>
            <a:spLocks noChangeArrowheads="1"/>
          </p:cNvSpPr>
          <p:nvPr/>
        </p:nvSpPr>
        <p:spPr bwMode="auto">
          <a:xfrm>
            <a:off x="10566615" y="2154238"/>
            <a:ext cx="1118058" cy="6096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75786" tIns="37893" rIns="75786" bIns="37893" anchor="ctr"/>
          <a:lstStyle/>
          <a:p>
            <a:pPr algn="ctr" eaLnBrk="1" hangingPunct="1">
              <a:defRPr/>
            </a:pPr>
            <a:r>
              <a:rPr lang="en-US" sz="3727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5435" name="Oval 27"/>
          <p:cNvSpPr>
            <a:spLocks noChangeArrowheads="1"/>
          </p:cNvSpPr>
          <p:nvPr/>
        </p:nvSpPr>
        <p:spPr bwMode="auto">
          <a:xfrm>
            <a:off x="10414216" y="2154238"/>
            <a:ext cx="1118058" cy="6096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75786" tIns="37893" rIns="75786" bIns="37893" anchor="ctr"/>
          <a:lstStyle/>
          <a:p>
            <a:pPr algn="ctr" eaLnBrk="1" hangingPunct="1">
              <a:defRPr/>
            </a:pPr>
            <a:r>
              <a:rPr lang="en-US" sz="3727" b="1" dirty="0">
                <a:solidFill>
                  <a:srgbClr val="000000"/>
                </a:solidFill>
              </a:rPr>
              <a:t>0</a:t>
            </a:r>
          </a:p>
        </p:txBody>
      </p:sp>
      <p:pic>
        <p:nvPicPr>
          <p:cNvPr id="4119" name="Picture 28" descr="!bell_0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-1080897" y="1608139"/>
            <a:ext cx="2580258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4415" y="2459038"/>
            <a:ext cx="8712200" cy="3217545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319120" y="4539855"/>
            <a:ext cx="635000" cy="547370"/>
          </a:xfrm>
          <a:prstGeom prst="ellipse">
            <a:avLst/>
          </a:prstGeom>
          <a:noFill/>
          <a:ln w="4445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558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.825 -0.00579 L -0.91667 -0.016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8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6" grpId="0" animBg="1" autoUpdateAnimBg="0"/>
      <p:bldP spid="145427" grpId="0" animBg="1" autoUpdateAnimBg="0"/>
      <p:bldP spid="145428" grpId="0" animBg="1" autoUpdateAnimBg="0"/>
      <p:bldP spid="145429" grpId="0" animBg="1" autoUpdateAnimBg="0"/>
      <p:bldP spid="145430" grpId="0" animBg="1" autoUpdateAnimBg="0"/>
      <p:bldP spid="145431" grpId="0" animBg="1" autoUpdateAnimBg="0"/>
      <p:bldP spid="145432" grpId="0" animBg="1" autoUpdateAnimBg="0"/>
      <p:bldP spid="145433" grpId="0" animBg="1" autoUpdateAnimBg="0"/>
      <p:bldP spid="145434" grpId="0" animBg="1" autoUpdateAnimBg="0"/>
      <p:bldP spid="145435" grpId="0" animBg="1" autoUpdateAnimBg="0"/>
      <p:bldP spid="26" grpId="0" bldLvl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030" y="1012190"/>
            <a:ext cx="10309225" cy="40068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178300" y="4391660"/>
            <a:ext cx="46672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89600" y="4391660"/>
            <a:ext cx="46672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76185" y="4391660"/>
            <a:ext cx="46672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656445" y="4391660"/>
            <a:ext cx="77025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14" grpId="0" bldLvl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990" y="173355"/>
            <a:ext cx="9404350" cy="3706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695" y="4379595"/>
            <a:ext cx="9197975" cy="136588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678805" y="4422140"/>
            <a:ext cx="467360" cy="5276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59340" y="4379595"/>
            <a:ext cx="467360" cy="5276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827260" y="5109845"/>
            <a:ext cx="467360" cy="5276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59</Words>
  <Application>Microsoft Office PowerPoint</Application>
  <PresentationFormat>Custom</PresentationFormat>
  <Paragraphs>31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12</cp:revision>
  <dcterms:created xsi:type="dcterms:W3CDTF">2021-05-13T04:51:00Z</dcterms:created>
  <dcterms:modified xsi:type="dcterms:W3CDTF">2023-10-30T08:35:02Z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