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24" r:id="rId2"/>
  </p:sldMasterIdLst>
  <p:notesMasterIdLst>
    <p:notesMasterId r:id="rId12"/>
  </p:notesMasterIdLst>
  <p:sldIdLst>
    <p:sldId id="322" r:id="rId3"/>
    <p:sldId id="267" r:id="rId4"/>
    <p:sldId id="301" r:id="rId5"/>
    <p:sldId id="268" r:id="rId6"/>
    <p:sldId id="307" r:id="rId7"/>
    <p:sldId id="308" r:id="rId8"/>
    <p:sldId id="321" r:id="rId9"/>
    <p:sldId id="323" r:id="rId10"/>
    <p:sldId id="3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13" autoAdjust="0"/>
    <p:restoredTop sz="94410" autoAdjust="0"/>
  </p:normalViewPr>
  <p:slideViewPr>
    <p:cSldViewPr snapToGrid="0">
      <p:cViewPr varScale="1">
        <p:scale>
          <a:sx n="86" d="100"/>
          <a:sy n="86" d="100"/>
        </p:scale>
        <p:origin x="-246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161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4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́t - Chào người bạn mới đến.mp4">
            <a:hlinkClick r:id="" action="ppaction://media"/>
            <a:extLst>
              <a:ext uri="{FF2B5EF4-FFF2-40B4-BE49-F238E27FC236}">
                <a16:creationId xmlns:a16="http://schemas.microsoft.com/office/drawing/2014/main" xmlns="" id="{2BEABD4C-ACE0-4045-B01F-DE86981A71C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74" y="282634"/>
            <a:ext cx="11708305" cy="6134792"/>
          </a:xfrm>
        </p:spPr>
      </p:pic>
    </p:spTree>
    <p:extLst>
      <p:ext uri="{BB962C8B-B14F-4D97-AF65-F5344CB8AC3E}">
        <p14:creationId xmlns:p14="http://schemas.microsoft.com/office/powerpoint/2010/main" xmlns="" val="40643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90FA470-4139-234C-92AA-B05C6462DEAF}"/>
              </a:ext>
            </a:extLst>
          </p:cNvPr>
          <p:cNvSpPr/>
          <p:nvPr/>
        </p:nvSpPr>
        <p:spPr bwMode="auto">
          <a:xfrm>
            <a:off x="4798043" y="941315"/>
            <a:ext cx="2059957" cy="65041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Đọc</a:t>
            </a:r>
            <a:endParaRPr lang="en-US" sz="3200" b="1" dirty="0">
              <a:latin typeface="+mj-lt"/>
            </a:endParaRPr>
          </a:p>
        </p:txBody>
      </p:sp>
      <p:sp>
        <p:nvSpPr>
          <p:cNvPr id="7" name="Flowchart: Document 17">
            <a:extLst>
              <a:ext uri="{FF2B5EF4-FFF2-40B4-BE49-F238E27FC236}">
                <a16:creationId xmlns:a16="http://schemas.microsoft.com/office/drawing/2014/main" xmlns="" id="{B05EFF2C-38F0-9246-BB28-C2930FB831AB}"/>
              </a:ext>
            </a:extLst>
          </p:cNvPr>
          <p:cNvSpPr/>
          <p:nvPr/>
        </p:nvSpPr>
        <p:spPr>
          <a:xfrm>
            <a:off x="949890" y="73953"/>
            <a:ext cx="10292219" cy="76944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CECE424-3D75-4243-9E49-6883EB8B2151}"/>
              </a:ext>
            </a:extLst>
          </p:cNvPr>
          <p:cNvSpPr/>
          <p:nvPr/>
        </p:nvSpPr>
        <p:spPr bwMode="auto">
          <a:xfrm>
            <a:off x="3867841" y="707926"/>
            <a:ext cx="4456316" cy="101927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Đọc</a:t>
            </a:r>
            <a:endParaRPr lang="en-US" sz="3200" b="1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Gọi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bạn</a:t>
            </a:r>
            <a:endParaRPr lang="en-US" sz="3200" b="1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+mj-lt"/>
            </a:endParaRPr>
          </a:p>
        </p:txBody>
      </p:sp>
      <p:sp>
        <p:nvSpPr>
          <p:cNvPr id="6" name="Flowchart: Document 17">
            <a:extLst>
              <a:ext uri="{FF2B5EF4-FFF2-40B4-BE49-F238E27FC236}">
                <a16:creationId xmlns:a16="http://schemas.microsoft.com/office/drawing/2014/main" xmlns="" id="{0A7AF35E-9430-BF44-AB6D-106BFE7DDE65}"/>
              </a:ext>
            </a:extLst>
          </p:cNvPr>
          <p:cNvSpPr/>
          <p:nvPr/>
        </p:nvSpPr>
        <p:spPr>
          <a:xfrm>
            <a:off x="949890" y="73953"/>
            <a:ext cx="10292219" cy="76944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CACFD4-0B4E-F54A-816B-D941544FE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267" y="1862667"/>
            <a:ext cx="9129364" cy="47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662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4CDBC8-99F8-7F4A-9B64-B03018029774}"/>
              </a:ext>
            </a:extLst>
          </p:cNvPr>
          <p:cNvSpPr txBox="1"/>
          <p:nvPr/>
        </p:nvSpPr>
        <p:spPr>
          <a:xfrm>
            <a:off x="1882652" y="1956797"/>
            <a:ext cx="308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A7BB9C-1EE4-D440-A09C-5F1DAD1C60A4}"/>
              </a:ext>
            </a:extLst>
          </p:cNvPr>
          <p:cNvSpPr txBox="1"/>
          <p:nvPr/>
        </p:nvSpPr>
        <p:spPr>
          <a:xfrm>
            <a:off x="3098800" y="2685968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213C87-6EF3-8B46-A5BC-E92A60CDF8A9}"/>
              </a:ext>
            </a:extLst>
          </p:cNvPr>
          <p:cNvSpPr txBox="1"/>
          <p:nvPr/>
        </p:nvSpPr>
        <p:spPr>
          <a:xfrm>
            <a:off x="5608571" y="2664683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684D0F-46D2-174D-918D-F671972AF28B}"/>
              </a:ext>
            </a:extLst>
          </p:cNvPr>
          <p:cNvSpPr txBox="1"/>
          <p:nvPr/>
        </p:nvSpPr>
        <p:spPr>
          <a:xfrm>
            <a:off x="6777419" y="2664683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DECE746-B4E6-5B48-98C6-F1580B55825D}"/>
              </a:ext>
            </a:extLst>
          </p:cNvPr>
          <p:cNvCxnSpPr>
            <a:cxnSpLocks/>
          </p:cNvCxnSpPr>
          <p:nvPr/>
        </p:nvCxnSpPr>
        <p:spPr>
          <a:xfrm>
            <a:off x="4114534" y="3428984"/>
            <a:ext cx="40666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3C8483B-82D1-C843-8E92-7378DE54F3D6}"/>
              </a:ext>
            </a:extLst>
          </p:cNvPr>
          <p:cNvCxnSpPr>
            <a:cxnSpLocks/>
          </p:cNvCxnSpPr>
          <p:nvPr/>
        </p:nvCxnSpPr>
        <p:spPr>
          <a:xfrm>
            <a:off x="4690534" y="3419492"/>
            <a:ext cx="40666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D155E7-7285-6A47-9EF8-43C362F0F909}"/>
              </a:ext>
            </a:extLst>
          </p:cNvPr>
          <p:cNvCxnSpPr>
            <a:cxnSpLocks/>
          </p:cNvCxnSpPr>
          <p:nvPr/>
        </p:nvCxnSpPr>
        <p:spPr>
          <a:xfrm>
            <a:off x="5892667" y="3398963"/>
            <a:ext cx="40666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0A9F510-6B2A-2645-8F12-8BB1814A0E16}"/>
              </a:ext>
            </a:extLst>
          </p:cNvPr>
          <p:cNvCxnSpPr>
            <a:cxnSpLocks/>
          </p:cNvCxnSpPr>
          <p:nvPr/>
        </p:nvCxnSpPr>
        <p:spPr>
          <a:xfrm>
            <a:off x="7126331" y="3398963"/>
            <a:ext cx="304483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FB4ECDE8-0F08-A143-BB72-12F522850D71}"/>
              </a:ext>
            </a:extLst>
          </p:cNvPr>
          <p:cNvSpPr/>
          <p:nvPr/>
        </p:nvSpPr>
        <p:spPr bwMode="auto">
          <a:xfrm>
            <a:off x="4555066" y="843392"/>
            <a:ext cx="3800658" cy="106223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Đọc</a:t>
            </a:r>
            <a:endParaRPr lang="en-US" sz="3200" b="1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Gọi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bạn</a:t>
            </a:r>
            <a:endParaRPr lang="en-US" sz="3200" b="1" dirty="0">
              <a:latin typeface="+mj-lt"/>
            </a:endParaRPr>
          </a:p>
        </p:txBody>
      </p:sp>
      <p:sp>
        <p:nvSpPr>
          <p:cNvPr id="16" name="Flowchart: Document 17">
            <a:extLst>
              <a:ext uri="{FF2B5EF4-FFF2-40B4-BE49-F238E27FC236}">
                <a16:creationId xmlns:a16="http://schemas.microsoft.com/office/drawing/2014/main" xmlns="" id="{E31DE13E-69F2-A64F-8115-6F1230004163}"/>
              </a:ext>
            </a:extLst>
          </p:cNvPr>
          <p:cNvSpPr/>
          <p:nvPr/>
        </p:nvSpPr>
        <p:spPr>
          <a:xfrm>
            <a:off x="949890" y="73953"/>
            <a:ext cx="10292219" cy="76944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1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6D79D5DB-F92A-774F-9CCA-A41DAE501207}"/>
              </a:ext>
            </a:extLst>
          </p:cNvPr>
          <p:cNvSpPr txBox="1"/>
          <p:nvPr/>
        </p:nvSpPr>
        <p:spPr>
          <a:xfrm>
            <a:off x="2951254" y="3594253"/>
            <a:ext cx="6940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thuở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42562F1-8CCD-C64C-BA8A-2D5069469EB6}"/>
              </a:ext>
            </a:extLst>
          </p:cNvPr>
          <p:cNvCxnSpPr/>
          <p:nvPr/>
        </p:nvCxnSpPr>
        <p:spPr>
          <a:xfrm flipH="1">
            <a:off x="4841860" y="4900152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9B14323-07AB-C046-B997-6E5169CEF233}"/>
              </a:ext>
            </a:extLst>
          </p:cNvPr>
          <p:cNvCxnSpPr/>
          <p:nvPr/>
        </p:nvCxnSpPr>
        <p:spPr>
          <a:xfrm flipH="1">
            <a:off x="5007505" y="5566006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535C9D6-8423-FE4D-820C-71AE0DF1F345}"/>
              </a:ext>
            </a:extLst>
          </p:cNvPr>
          <p:cNvCxnSpPr/>
          <p:nvPr/>
        </p:nvCxnSpPr>
        <p:spPr>
          <a:xfrm flipH="1">
            <a:off x="5403100" y="3757240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54D5AA6-4272-144A-AB06-0BFCB797E80E}"/>
              </a:ext>
            </a:extLst>
          </p:cNvPr>
          <p:cNvCxnSpPr/>
          <p:nvPr/>
        </p:nvCxnSpPr>
        <p:spPr>
          <a:xfrm flipH="1">
            <a:off x="6831018" y="4293491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CB3AC9-1A53-3F47-8CE0-12162C79845D}"/>
              </a:ext>
            </a:extLst>
          </p:cNvPr>
          <p:cNvSpPr txBox="1"/>
          <p:nvPr/>
        </p:nvSpPr>
        <p:spPr>
          <a:xfrm>
            <a:off x="1608668" y="1431341"/>
            <a:ext cx="27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325040-D1E1-3749-804E-9EB9FEA0EC8A}"/>
              </a:ext>
            </a:extLst>
          </p:cNvPr>
          <p:cNvSpPr txBox="1"/>
          <p:nvPr/>
        </p:nvSpPr>
        <p:spPr>
          <a:xfrm>
            <a:off x="2545700" y="2150611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E29ADB-98B6-DF45-853A-820CE9FC5D54}"/>
              </a:ext>
            </a:extLst>
          </p:cNvPr>
          <p:cNvSpPr txBox="1"/>
          <p:nvPr/>
        </p:nvSpPr>
        <p:spPr>
          <a:xfrm>
            <a:off x="5088785" y="2137090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39C830-BED8-9E40-A61B-1B60CAFB302D}"/>
              </a:ext>
            </a:extLst>
          </p:cNvPr>
          <p:cNvSpPr txBox="1"/>
          <p:nvPr/>
        </p:nvSpPr>
        <p:spPr>
          <a:xfrm>
            <a:off x="6221635" y="2170042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05A13DC-DD72-5447-B46A-0D12A304CD57}"/>
              </a:ext>
            </a:extLst>
          </p:cNvPr>
          <p:cNvCxnSpPr>
            <a:cxnSpLocks/>
          </p:cNvCxnSpPr>
          <p:nvPr/>
        </p:nvCxnSpPr>
        <p:spPr>
          <a:xfrm>
            <a:off x="3549269" y="2808713"/>
            <a:ext cx="40666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882B0C8-949C-7642-BCF3-647490F50634}"/>
              </a:ext>
            </a:extLst>
          </p:cNvPr>
          <p:cNvCxnSpPr>
            <a:cxnSpLocks/>
          </p:cNvCxnSpPr>
          <p:nvPr/>
        </p:nvCxnSpPr>
        <p:spPr>
          <a:xfrm>
            <a:off x="4169163" y="2838333"/>
            <a:ext cx="40666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1569F68-2869-AF43-9921-07F2AB0715DC}"/>
              </a:ext>
            </a:extLst>
          </p:cNvPr>
          <p:cNvCxnSpPr>
            <a:cxnSpLocks/>
          </p:cNvCxnSpPr>
          <p:nvPr/>
        </p:nvCxnSpPr>
        <p:spPr>
          <a:xfrm>
            <a:off x="5403100" y="2808713"/>
            <a:ext cx="332682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23ABB94-C274-0949-8D3C-FCBA245D1F51}"/>
              </a:ext>
            </a:extLst>
          </p:cNvPr>
          <p:cNvCxnSpPr>
            <a:cxnSpLocks/>
          </p:cNvCxnSpPr>
          <p:nvPr/>
        </p:nvCxnSpPr>
        <p:spPr>
          <a:xfrm>
            <a:off x="6541180" y="2808713"/>
            <a:ext cx="304483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93C3F7DD-3D76-754E-A779-1A9C7C6F9BC7}"/>
              </a:ext>
            </a:extLst>
          </p:cNvPr>
          <p:cNvSpPr/>
          <p:nvPr/>
        </p:nvSpPr>
        <p:spPr bwMode="auto">
          <a:xfrm>
            <a:off x="4521200" y="610997"/>
            <a:ext cx="3800658" cy="106223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Đọc</a:t>
            </a:r>
            <a:endParaRPr lang="en-US" sz="3200" b="1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Gọi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bạn</a:t>
            </a:r>
            <a:endParaRPr lang="en-US" sz="3200" b="1" dirty="0">
              <a:latin typeface="+mj-lt"/>
            </a:endParaRPr>
          </a:p>
        </p:txBody>
      </p:sp>
      <p:sp>
        <p:nvSpPr>
          <p:cNvPr id="19" name="Flowchart: Document 17">
            <a:extLst>
              <a:ext uri="{FF2B5EF4-FFF2-40B4-BE49-F238E27FC236}">
                <a16:creationId xmlns:a16="http://schemas.microsoft.com/office/drawing/2014/main" xmlns="" id="{2E23B43A-ECB9-A94C-ACB1-F8C0667B8F86}"/>
              </a:ext>
            </a:extLst>
          </p:cNvPr>
          <p:cNvSpPr/>
          <p:nvPr/>
        </p:nvSpPr>
        <p:spPr>
          <a:xfrm>
            <a:off x="1309285" y="-20602"/>
            <a:ext cx="10292219" cy="6083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2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748" y="118533"/>
            <a:ext cx="12052415" cy="670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425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6D79D5DB-F92A-774F-9CCA-A41DAE501207}"/>
              </a:ext>
            </a:extLst>
          </p:cNvPr>
          <p:cNvSpPr txBox="1"/>
          <p:nvPr/>
        </p:nvSpPr>
        <p:spPr>
          <a:xfrm>
            <a:off x="3070905" y="3632936"/>
            <a:ext cx="6940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héo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42562F1-8CCD-C64C-BA8A-2D5069469EB6}"/>
              </a:ext>
            </a:extLst>
          </p:cNvPr>
          <p:cNvCxnSpPr/>
          <p:nvPr/>
        </p:nvCxnSpPr>
        <p:spPr>
          <a:xfrm flipH="1">
            <a:off x="4541185" y="4989563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9B14323-07AB-C046-B997-6E5169CEF233}"/>
              </a:ext>
            </a:extLst>
          </p:cNvPr>
          <p:cNvCxnSpPr/>
          <p:nvPr/>
        </p:nvCxnSpPr>
        <p:spPr>
          <a:xfrm flipH="1">
            <a:off x="5341455" y="5589573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535C9D6-8423-FE4D-820C-71AE0DF1F345}"/>
              </a:ext>
            </a:extLst>
          </p:cNvPr>
          <p:cNvCxnSpPr/>
          <p:nvPr/>
        </p:nvCxnSpPr>
        <p:spPr>
          <a:xfrm flipH="1">
            <a:off x="5157147" y="3728509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54D5AA6-4272-144A-AB06-0BFCB797E80E}"/>
              </a:ext>
            </a:extLst>
          </p:cNvPr>
          <p:cNvCxnSpPr/>
          <p:nvPr/>
        </p:nvCxnSpPr>
        <p:spPr>
          <a:xfrm flipH="1">
            <a:off x="5272667" y="4402425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CB3AC9-1A53-3F47-8CE0-12162C79845D}"/>
              </a:ext>
            </a:extLst>
          </p:cNvPr>
          <p:cNvSpPr txBox="1"/>
          <p:nvPr/>
        </p:nvSpPr>
        <p:spPr>
          <a:xfrm>
            <a:off x="1882652" y="1925267"/>
            <a:ext cx="308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325040-D1E1-3749-804E-9EB9FEA0EC8A}"/>
              </a:ext>
            </a:extLst>
          </p:cNvPr>
          <p:cNvSpPr txBox="1"/>
          <p:nvPr/>
        </p:nvSpPr>
        <p:spPr>
          <a:xfrm>
            <a:off x="3070905" y="2748324"/>
            <a:ext cx="467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E29ADB-98B6-DF45-853A-820CE9FC5D54}"/>
              </a:ext>
            </a:extLst>
          </p:cNvPr>
          <p:cNvSpPr txBox="1"/>
          <p:nvPr/>
        </p:nvSpPr>
        <p:spPr>
          <a:xfrm>
            <a:off x="4431740" y="2727100"/>
            <a:ext cx="1819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05A13DC-DD72-5447-B46A-0D12A304CD57}"/>
              </a:ext>
            </a:extLst>
          </p:cNvPr>
          <p:cNvCxnSpPr>
            <a:cxnSpLocks/>
          </p:cNvCxnSpPr>
          <p:nvPr/>
        </p:nvCxnSpPr>
        <p:spPr>
          <a:xfrm>
            <a:off x="3466141" y="3435640"/>
            <a:ext cx="44084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1569F68-2869-AF43-9921-07F2AB0715DC}"/>
              </a:ext>
            </a:extLst>
          </p:cNvPr>
          <p:cNvCxnSpPr>
            <a:cxnSpLocks/>
          </p:cNvCxnSpPr>
          <p:nvPr/>
        </p:nvCxnSpPr>
        <p:spPr>
          <a:xfrm>
            <a:off x="4740932" y="3435640"/>
            <a:ext cx="375575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93C3F7DD-3D76-754E-A779-1A9C7C6F9BC7}"/>
              </a:ext>
            </a:extLst>
          </p:cNvPr>
          <p:cNvSpPr/>
          <p:nvPr/>
        </p:nvSpPr>
        <p:spPr bwMode="auto">
          <a:xfrm>
            <a:off x="4555066" y="811862"/>
            <a:ext cx="3800658" cy="106223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Đọc</a:t>
            </a:r>
            <a:endParaRPr lang="en-US" sz="3200" b="1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Gọi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bạn</a:t>
            </a:r>
            <a:endParaRPr lang="en-US" sz="3200" b="1" dirty="0">
              <a:latin typeface="+mj-lt"/>
            </a:endParaRPr>
          </a:p>
        </p:txBody>
      </p:sp>
      <p:sp>
        <p:nvSpPr>
          <p:cNvPr id="19" name="Flowchart: Document 17">
            <a:extLst>
              <a:ext uri="{FF2B5EF4-FFF2-40B4-BE49-F238E27FC236}">
                <a16:creationId xmlns:a16="http://schemas.microsoft.com/office/drawing/2014/main" xmlns="" id="{2E23B43A-ECB9-A94C-ACB1-F8C0667B8F86}"/>
              </a:ext>
            </a:extLst>
          </p:cNvPr>
          <p:cNvSpPr/>
          <p:nvPr/>
        </p:nvSpPr>
        <p:spPr>
          <a:xfrm>
            <a:off x="1309285" y="62523"/>
            <a:ext cx="10292219" cy="76944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3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6D79D5DB-F92A-774F-9CCA-A41DAE501207}"/>
              </a:ext>
            </a:extLst>
          </p:cNvPr>
          <p:cNvSpPr txBox="1"/>
          <p:nvPr/>
        </p:nvSpPr>
        <p:spPr>
          <a:xfrm>
            <a:off x="2625725" y="2179611"/>
            <a:ext cx="694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42562F1-8CCD-C64C-BA8A-2D5069469EB6}"/>
              </a:ext>
            </a:extLst>
          </p:cNvPr>
          <p:cNvCxnSpPr/>
          <p:nvPr/>
        </p:nvCxnSpPr>
        <p:spPr>
          <a:xfrm flipH="1">
            <a:off x="4687120" y="3476328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9B14323-07AB-C046-B997-6E5169CEF233}"/>
              </a:ext>
            </a:extLst>
          </p:cNvPr>
          <p:cNvCxnSpPr/>
          <p:nvPr/>
        </p:nvCxnSpPr>
        <p:spPr>
          <a:xfrm flipH="1">
            <a:off x="6189354" y="4121258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535C9D6-8423-FE4D-820C-71AE0DF1F345}"/>
              </a:ext>
            </a:extLst>
          </p:cNvPr>
          <p:cNvCxnSpPr/>
          <p:nvPr/>
        </p:nvCxnSpPr>
        <p:spPr>
          <a:xfrm flipH="1">
            <a:off x="4622465" y="2311406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54D5AA6-4272-144A-AB06-0BFCB797E80E}"/>
              </a:ext>
            </a:extLst>
          </p:cNvPr>
          <p:cNvCxnSpPr/>
          <p:nvPr/>
        </p:nvCxnSpPr>
        <p:spPr>
          <a:xfrm flipH="1">
            <a:off x="5260175" y="2955632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CB3AC9-1A53-3F47-8CE0-12162C79845D}"/>
              </a:ext>
            </a:extLst>
          </p:cNvPr>
          <p:cNvSpPr txBox="1"/>
          <p:nvPr/>
        </p:nvSpPr>
        <p:spPr>
          <a:xfrm>
            <a:off x="1540598" y="1477514"/>
            <a:ext cx="308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93C3F7DD-3D76-754E-A779-1A9C7C6F9BC7}"/>
              </a:ext>
            </a:extLst>
          </p:cNvPr>
          <p:cNvSpPr/>
          <p:nvPr/>
        </p:nvSpPr>
        <p:spPr bwMode="auto">
          <a:xfrm>
            <a:off x="4541185" y="581469"/>
            <a:ext cx="3800658" cy="106223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Đọc</a:t>
            </a:r>
            <a:endParaRPr lang="en-US" sz="3200" b="1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+mj-lt"/>
              </a:rPr>
              <a:t>Gọi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bạn</a:t>
            </a:r>
            <a:endParaRPr lang="en-US" sz="3200" b="1" dirty="0">
              <a:latin typeface="+mj-lt"/>
            </a:endParaRPr>
          </a:p>
        </p:txBody>
      </p:sp>
      <p:sp>
        <p:nvSpPr>
          <p:cNvPr id="19" name="Flowchart: Document 17">
            <a:extLst>
              <a:ext uri="{FF2B5EF4-FFF2-40B4-BE49-F238E27FC236}">
                <a16:creationId xmlns:a16="http://schemas.microsoft.com/office/drawing/2014/main" xmlns="" id="{2E23B43A-ECB9-A94C-ACB1-F8C0667B8F86}"/>
              </a:ext>
            </a:extLst>
          </p:cNvPr>
          <p:cNvSpPr/>
          <p:nvPr/>
        </p:nvSpPr>
        <p:spPr>
          <a:xfrm>
            <a:off x="1846852" y="-52643"/>
            <a:ext cx="9440195" cy="63416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D5FAE86-CC2F-5040-9F0C-7DD525EF76C1}"/>
              </a:ext>
            </a:extLst>
          </p:cNvPr>
          <p:cNvCxnSpPr/>
          <p:nvPr/>
        </p:nvCxnSpPr>
        <p:spPr>
          <a:xfrm flipH="1">
            <a:off x="5527106" y="4755797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060F818-A3D9-0C48-A06B-72DC8705B874}"/>
              </a:ext>
            </a:extLst>
          </p:cNvPr>
          <p:cNvCxnSpPr/>
          <p:nvPr/>
        </p:nvCxnSpPr>
        <p:spPr>
          <a:xfrm flipH="1">
            <a:off x="5696132" y="5343905"/>
            <a:ext cx="81280" cy="4565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737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217</Words>
  <Application>Microsoft Macintosh PowerPoint</Application>
  <PresentationFormat>Custom</PresentationFormat>
  <Paragraphs>49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2_Office Theme</vt:lpstr>
      <vt:lpstr>6_Office Theme</vt:lpstr>
      <vt:lpstr>Slide 1</vt:lpstr>
      <vt:lpstr>Slide 2</vt:lpstr>
      <vt:lpstr>Slide 3</vt:lpstr>
      <vt:lpstr>Nói về một người bạn của em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Chu Nhat</cp:lastModifiedBy>
  <cp:revision>30</cp:revision>
  <dcterms:created xsi:type="dcterms:W3CDTF">2021-05-26T04:27:49Z</dcterms:created>
  <dcterms:modified xsi:type="dcterms:W3CDTF">2023-11-05T14:00:09Z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