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70" r:id="rId3"/>
    <p:sldId id="260" r:id="rId4"/>
    <p:sldId id="266" r:id="rId5"/>
    <p:sldId id="267" r:id="rId7"/>
    <p:sldId id="257" r:id="rId8"/>
    <p:sldId id="25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4.xml"/><Relationship Id="rId7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tags" Target="../tags/tag1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.wmf"/><Relationship Id="rId10" Type="http://schemas.openxmlformats.org/officeDocument/2006/relationships/notesSlide" Target="../notesSlides/notesSlide1.xml"/><Relationship Id="rId1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89460" cy="6990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sz="half" idx="1"/>
          </p:nvPr>
        </p:nvGraphicFramePr>
        <p:xfrm>
          <a:off x="0" y="0"/>
          <a:ext cx="1219136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8962390" imgH="8229600" progId="Paint.Picture">
                  <p:embed/>
                </p:oleObj>
              </mc:Choice>
              <mc:Fallback>
                <p:oleObj name="" r:id="rId1" imgW="8962390" imgH="8229600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36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s 6"/>
          <p:cNvSpPr/>
          <p:nvPr/>
        </p:nvSpPr>
        <p:spPr>
          <a:xfrm>
            <a:off x="6453505" y="720725"/>
            <a:ext cx="5528945" cy="541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0" y="987425"/>
            <a:ext cx="6276340" cy="399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1" name="y2mate.com - Đồng hồ đếm ngược 10 giây  có link download 5_1080p">
            <a:hlinkClick r:id="" action="ppaction://media"/>
          </p:cNvPr>
          <p:cNvPicPr>
            <a:picLocks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7855" y="4556760"/>
            <a:ext cx="1580515" cy="1580515"/>
          </a:xfrm>
          <a:prstGeom prst="rect">
            <a:avLst/>
          </a:prstGeom>
        </p:spPr>
      </p:pic>
      <p:sp>
        <p:nvSpPr>
          <p:cNvPr id="13" name="Rectangles 12"/>
          <p:cNvSpPr/>
          <p:nvPr/>
        </p:nvSpPr>
        <p:spPr>
          <a:xfrm>
            <a:off x="3202940" y="5361940"/>
            <a:ext cx="508000" cy="56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7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88825" cy="6857365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612775" y="4848860"/>
            <a:ext cx="2331085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0919 (2)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615" y="399415"/>
            <a:ext cx="4325620" cy="2643505"/>
          </a:xfrm>
          <a:prstGeom prst="rect">
            <a:avLst/>
          </a:prstGeom>
        </p:spPr>
      </p:pic>
      <p:pic>
        <p:nvPicPr>
          <p:cNvPr id="5" name="Content Placeholder 3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370" y="399415"/>
            <a:ext cx="4404995" cy="2643505"/>
          </a:xfrm>
          <a:prstGeom prst="rect">
            <a:avLst/>
          </a:prstGeom>
        </p:spPr>
      </p:pic>
      <p:pic>
        <p:nvPicPr>
          <p:cNvPr id="8" name="Content Placeholder 7" descr="3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3615" y="3608070"/>
            <a:ext cx="4325620" cy="2770505"/>
          </a:xfrm>
          <a:prstGeom prst="rect">
            <a:avLst/>
          </a:prstGeom>
        </p:spPr>
      </p:pic>
      <p:pic>
        <p:nvPicPr>
          <p:cNvPr id="9" name="Content Placeholder 3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370" y="3753485"/>
            <a:ext cx="4405630" cy="2625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5" baseType="lpstr">
      <vt:lpstr>Arial</vt:lpstr>
      <vt:lpstr>SimSun</vt:lpstr>
      <vt:lpstr>Wingdings</vt:lpstr>
      <vt:lpstr>Calibri Light</vt:lpstr>
      <vt:lpstr>Microsoft YaHei</vt:lpstr>
      <vt:lpstr>Arial Unicode MS</vt:lpstr>
      <vt:lpstr>Calibri</vt:lpstr>
      <vt:lpstr>Office Theme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MINH HIEU</dc:creator>
  <cp:lastModifiedBy>MINH HIEU</cp:lastModifiedBy>
  <cp:revision>5</cp:revision>
  <dcterms:created xsi:type="dcterms:W3CDTF">2023-09-19T13:02:00Z</dcterms:created>
  <dcterms:modified xsi:type="dcterms:W3CDTF">2023-09-20T05:09:43Z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B746A60C080C4C1FAFFB99EB21F1B91A_11</vt:lpwstr>
  </property>
  <property fmtid="{D5CDD505-2E9C-101B-9397-08002B2CF9AE}" pid="3" name="KSOProductBuildVer">
    <vt:lpwstr>1033-12.2.0.13201</vt:lpwstr>
  </property>
</Properties>
</file>