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  <p:sldId id="292" r:id="rId10"/>
    <p:sldId id="286" r:id="rId11"/>
    <p:sldId id="288" r:id="rId12"/>
    <p:sldId id="287" r:id="rId13"/>
    <p:sldId id="293" r:id="rId14"/>
    <p:sldId id="301" r:id="rId15"/>
    <p:sldId id="302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94" autoAdjust="0"/>
    <p:restoredTop sz="94660"/>
  </p:normalViewPr>
  <p:slideViewPr>
    <p:cSldViewPr snapToGrid="0">
      <p:cViewPr>
        <p:scale>
          <a:sx n="86" d="100"/>
          <a:sy n="86" d="100"/>
        </p:scale>
        <p:origin x="-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118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482</Words>
  <Application>Microsoft Macintosh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UTM Cookies</vt:lpstr>
      <vt:lpstr>UTM 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182</cp:revision>
  <dcterms:created xsi:type="dcterms:W3CDTF">2021-06-02T01:34:28Z</dcterms:created>
  <dcterms:modified xsi:type="dcterms:W3CDTF">2021-06-20T07:45:15Z</dcterms:modified>
</cp:coreProperties>
</file>