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4" r:id="rId1"/>
    <p:sldMasterId id="2147483726" r:id="rId2"/>
  </p:sldMasterIdLst>
  <p:notesMasterIdLst>
    <p:notesMasterId r:id="rId17"/>
  </p:notesMasterIdLst>
  <p:sldIdLst>
    <p:sldId id="4332" r:id="rId3"/>
    <p:sldId id="4364" r:id="rId4"/>
    <p:sldId id="4380" r:id="rId5"/>
    <p:sldId id="4370" r:id="rId6"/>
    <p:sldId id="4377" r:id="rId7"/>
    <p:sldId id="4368" r:id="rId8"/>
    <p:sldId id="4381" r:id="rId9"/>
    <p:sldId id="4366" r:id="rId10"/>
    <p:sldId id="4378" r:id="rId11"/>
    <p:sldId id="4382" r:id="rId12"/>
    <p:sldId id="4383" r:id="rId13"/>
    <p:sldId id="4384" r:id="rId14"/>
    <p:sldId id="4385" r:id="rId15"/>
    <p:sldId id="4379" r:id="rId16"/>
  </p:sldIdLst>
  <p:sldSz cx="12192000" cy="6858000"/>
  <p:notesSz cx="6858000" cy="9144000"/>
  <p:embeddedFontLst>
    <p:embeddedFont>
      <p:font typeface="Pangolin" panose="020B0604020202020204" charset="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 Black" panose="020B0604020202020204" charset="0"/>
      <p:regular r:id="rId25"/>
      <p:bold r:id="rId26"/>
      <p:boldItalic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9EE"/>
    <a:srgbClr val="EE9974"/>
    <a:srgbClr val="CEECDC"/>
    <a:srgbClr val="BDD7EE"/>
    <a:srgbClr val="DFCEBC"/>
    <a:srgbClr val="CB6CE6"/>
    <a:srgbClr val="A5B2D3"/>
    <a:srgbClr val="95624C"/>
    <a:srgbClr val="B94917"/>
    <a:srgbClr val="8DD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83192" autoAdjust="0"/>
  </p:normalViewPr>
  <p:slideViewPr>
    <p:cSldViewPr snapToGrid="0">
      <p:cViewPr varScale="1">
        <p:scale>
          <a:sx n="60" d="100"/>
          <a:sy n="60" d="100"/>
        </p:scale>
        <p:origin x="12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31/10/2023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cùng</a:t>
            </a:r>
            <a:r>
              <a:rPr lang="en-US" baseline="0"/>
              <a:t> hát, múa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30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647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18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trình bày về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của nhóm mình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, vật liệu sử dụng, cách làm, công dụng của sản phẩm, khó khăn khi làm sản phẩm, cách khắc phục</a:t>
            </a:r>
            <a:endParaRPr lang="vi-VN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91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7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/>
              <a:t>, dán tranh ảnh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253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274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12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63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06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638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523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4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999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26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80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24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83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72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91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24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9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5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6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8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30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6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1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63981" y="438844"/>
            <a:ext cx="6107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CÙNG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VẬN ĐỘNG NÀO!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4"/>
            <a:ext cx="2246550" cy="1550366"/>
          </a:xfrm>
          <a:prstGeom prst="rect">
            <a:avLst/>
          </a:prstGeom>
        </p:spPr>
      </p:pic>
      <p:pic>
        <p:nvPicPr>
          <p:cNvPr id="2" name="em trồng c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7802" y="1397643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0633"/>
            <a:ext cx="10515600" cy="582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32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03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68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853" y="365125"/>
            <a:ext cx="10780294" cy="55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40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3771899" y="1416788"/>
            <a:ext cx="6879570" cy="4111175"/>
          </a:xfrm>
          <a:prstGeom prst="roundRect">
            <a:avLst/>
          </a:prstGeom>
          <a:noFill/>
          <a:ln w="28575">
            <a:solidFill>
              <a:srgbClr val="9562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536276" y="292984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3" y="163114"/>
            <a:ext cx="2246550" cy="15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1.48148E-6 L 6.25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ord 3"/>
          <p:cNvSpPr/>
          <p:nvPr/>
        </p:nvSpPr>
        <p:spPr>
          <a:xfrm rot="19883493">
            <a:off x="993452" y="5549896"/>
            <a:ext cx="1063255" cy="1063255"/>
          </a:xfrm>
          <a:prstGeom prst="chor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996034" y="5977454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lang="en-US" sz="2400" noProof="0" dirty="0">
                <a:solidFill>
                  <a:srgbClr val="7030A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161" y="74092"/>
            <a:ext cx="2130839" cy="1470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723361" y="270859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ED2DE9-85A3-C3F8-E310-6BFDFCBA9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74" y="2740714"/>
            <a:ext cx="2921897" cy="3893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24897"/>
          <a:stretch/>
        </p:blipFill>
        <p:spPr>
          <a:xfrm>
            <a:off x="6657112" y="1898545"/>
            <a:ext cx="4866407" cy="3678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614" y="964302"/>
            <a:ext cx="65414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</a:t>
            </a:r>
            <a:r>
              <a:rPr kumimoji="0" lang="vi-VN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RỒNG</a:t>
            </a:r>
            <a:r>
              <a:rPr kumimoji="0" lang="vi-VN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HOA, CÂY CẢNH TRONG CHẬU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550" y="365125"/>
            <a:ext cx="9107250" cy="1325563"/>
          </a:xfrm>
        </p:spPr>
        <p:txBody>
          <a:bodyPr/>
          <a:lstStyle/>
          <a:p>
            <a:r>
              <a:rPr lang="vi-VN" dirty="0" smtClean="0"/>
              <a:t>Các bước trồng hoa, cây cảnh trong chậu: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400" dirty="0" smtClean="0">
                <a:latin typeface="+mj-lt"/>
              </a:rPr>
              <a:t>Bước 1: Chuẩn bị vật liệu, vật dụng và dụng cụ.</a:t>
            </a:r>
          </a:p>
          <a:p>
            <a:pPr>
              <a:lnSpc>
                <a:spcPct val="150000"/>
              </a:lnSpc>
            </a:pPr>
            <a:r>
              <a:rPr lang="vi-VN" sz="3400" dirty="0" smtClean="0">
                <a:latin typeface="+mj-lt"/>
              </a:rPr>
              <a:t>Bước 2: Đậy bớt lỗ thoát nước.</a:t>
            </a:r>
          </a:p>
          <a:p>
            <a:pPr>
              <a:lnSpc>
                <a:spcPct val="150000"/>
              </a:lnSpc>
            </a:pPr>
            <a:r>
              <a:rPr lang="vi-VN" sz="3400" dirty="0" smtClean="0">
                <a:latin typeface="+mj-lt"/>
              </a:rPr>
              <a:t>Bước 3: Cho giá thể (đất trồng) vào chậu.</a:t>
            </a:r>
          </a:p>
          <a:p>
            <a:pPr>
              <a:lnSpc>
                <a:spcPct val="150000"/>
              </a:lnSpc>
            </a:pPr>
            <a:r>
              <a:rPr lang="vi-VN" sz="3400" dirty="0" smtClean="0">
                <a:latin typeface="+mj-lt"/>
              </a:rPr>
              <a:t>Bước 4: Trồng cây.</a:t>
            </a:r>
          </a:p>
          <a:p>
            <a:pPr>
              <a:lnSpc>
                <a:spcPct val="150000"/>
              </a:lnSpc>
            </a:pPr>
            <a:r>
              <a:rPr lang="vi-VN" sz="3400" dirty="0" smtClean="0">
                <a:latin typeface="+mj-lt"/>
              </a:rPr>
              <a:t>Bước 5: Tưới nước.</a:t>
            </a:r>
            <a:endParaRPr lang="en-US" sz="34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6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1653" y="483640"/>
            <a:ext cx="8275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CHẬU HOA, CÂY CẢNH MINI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071" y="1990556"/>
            <a:ext cx="3769820" cy="36580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99" y="1907643"/>
            <a:ext cx="7123809" cy="407619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1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3238" y="478488"/>
            <a:ext cx="980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3467"/>
          <a:stretch/>
        </p:blipFill>
        <p:spPr>
          <a:xfrm>
            <a:off x="7903234" y="1551211"/>
            <a:ext cx="3807804" cy="2785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071" y="1540906"/>
            <a:ext cx="1964149" cy="2712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96" y="2179222"/>
            <a:ext cx="3144868" cy="2860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10" y="4215159"/>
            <a:ext cx="3724979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573620"/>
            <a:ext cx="10280476" cy="45985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200" b="1" dirty="0" smtClean="0">
                <a:solidFill>
                  <a:srgbClr val="00206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ĐỀ XUẤT Ý TƯỞNG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0473" y="2164465"/>
            <a:ext cx="5282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sẽ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trồng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cây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gì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gì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</a:t>
            </a:r>
          </a:p>
          <a:p>
            <a:pPr lvl="0"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3. </a:t>
            </a:r>
            <a:r>
              <a:rPr lang="vi-VN" altLang="zh-CN" sz="240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Phân công nhiệm vụ:</a:t>
            </a:r>
          </a:p>
          <a:p>
            <a:pPr lvl="0">
              <a:defRPr/>
            </a:pPr>
            <a:r>
              <a:rPr kumimoji="0" lang="vi-VN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…………………………….………………………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90" l="2885" r="96635">
                        <a14:foregroundMark x1="69712" y1="63776" x2="71635" y2="64286"/>
                        <a14:foregroundMark x1="43269" y1="86224" x2="59615" y2="93878"/>
                        <a14:backgroundMark x1="90865" y1="4592" x2="92308" y2="30612"/>
                        <a14:backgroundMark x1="65865" y1="2041" x2="72115" y2="2041"/>
                        <a14:backgroundMark x1="56250" y1="47449" x2="61538" y2="47449"/>
                        <a14:backgroundMark x1="49038" y1="36224" x2="50962" y2="37755"/>
                        <a14:backgroundMark x1="58654" y1="59694" x2="61538" y2="61224"/>
                        <a14:backgroundMark x1="17788" y1="15306" x2="34135" y2="173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421" y="2660766"/>
            <a:ext cx="2942487" cy="277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8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653" y="776028"/>
            <a:ext cx="8325853" cy="5811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296180" y="716023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8378" y="2261561"/>
            <a:ext cx="5564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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 Kích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thước cây và chậu trồng cây phù hợp với không gian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lớp học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1903" y="4094499"/>
            <a:ext cx="5621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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Giá thể (đất trồng, sơ dừa,...) vừa kín gốc,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rễ cây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7398" y="3178030"/>
            <a:ext cx="558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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Chậu dùng để trồng cây cảnh được làm từ vật liệu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tái chế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29F6C-D80E-11E6-2150-6EC9CDC03B7D}"/>
              </a:ext>
            </a:extLst>
          </p:cNvPr>
          <p:cNvSpPr txBox="1"/>
          <p:nvPr/>
        </p:nvSpPr>
        <p:spPr>
          <a:xfrm>
            <a:off x="1071983" y="5010968"/>
            <a:ext cx="5765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 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Cây được trồng chắc chắn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trong chậu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9BF04-1DC3-5786-E6F5-F9CA7EB51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73" y="2261561"/>
            <a:ext cx="3179618" cy="34156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94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10" grpId="0"/>
      <p:bldP spid="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685" y="1049664"/>
            <a:ext cx="8322197" cy="5523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793398" y="274034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948282" y="1176814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6827" t="7035" r="5654" b="3542"/>
          <a:stretch/>
        </p:blipFill>
        <p:spPr>
          <a:xfrm>
            <a:off x="6790488" y="2881964"/>
            <a:ext cx="868595" cy="868595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9571" t="6413" r="10420" b="6660"/>
          <a:stretch/>
        </p:blipFill>
        <p:spPr>
          <a:xfrm>
            <a:off x="7894628" y="3750559"/>
            <a:ext cx="848933" cy="848933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l="5642" t="6399" r="6278" b="6897"/>
          <a:stretch/>
        </p:blipFill>
        <p:spPr>
          <a:xfrm>
            <a:off x="8985498" y="5448834"/>
            <a:ext cx="878797" cy="878797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6827" t="7035" r="5654" b="3542"/>
          <a:stretch/>
        </p:blipFill>
        <p:spPr>
          <a:xfrm>
            <a:off x="6695073" y="4475574"/>
            <a:ext cx="868595" cy="868595"/>
          </a:xfrm>
          <a:prstGeom prst="ellipse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71865" y="3147384"/>
            <a:ext cx="37186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Kích </a:t>
            </a:r>
            <a:r>
              <a:rPr kumimoji="0" lang="vi-VN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thước cây và chậu trồng cây phù hợp với không gian lớp học</a:t>
            </a:r>
            <a:br>
              <a:rPr kumimoji="0" lang="vi-VN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</a:br>
            <a:r>
              <a:rPr kumimoji="0" lang="vi-VN" altLang="zh-C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/>
            </a:r>
            <a:br>
              <a:rPr kumimoji="0" lang="vi-VN" altLang="zh-C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</a:br>
            <a:r>
              <a:rPr kumimoji="0" lang="vi-VN" altLang="zh-C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Chậu </a:t>
            </a:r>
            <a:r>
              <a:rPr kumimoji="0" lang="vi-VN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dùng để trồng cây cảnh được làm từ vật liệu tái chế</a:t>
            </a:r>
            <a:br>
              <a:rPr kumimoji="0" lang="vi-VN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</a:br>
            <a:endParaRPr kumimoji="0" lang="vi-VN" altLang="zh-CN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Giá </a:t>
            </a:r>
            <a:r>
              <a:rPr kumimoji="0" lang="vi-VN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thể (đất trồng, sơ dừa,...) vừa kín gốc, rễ cây</a:t>
            </a:r>
            <a:br>
              <a:rPr kumimoji="0" lang="vi-VN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</a:br>
            <a:endParaRPr kumimoji="0" lang="vi-VN" altLang="zh-CN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Cây </a:t>
            </a:r>
            <a:r>
              <a:rPr kumimoji="0" lang="vi-VN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được trồng chắc chắn </a:t>
            </a:r>
            <a:r>
              <a:rPr kumimoji="0" lang="vi-VN" altLang="zh-C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trong chậu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5761</TotalTime>
  <Words>359</Words>
  <Application>Microsoft Office PowerPoint</Application>
  <PresentationFormat>Widescreen</PresentationFormat>
  <Paragraphs>46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Times New Roman</vt:lpstr>
      <vt:lpstr>Pangolin</vt:lpstr>
      <vt:lpstr>Arial</vt:lpstr>
      <vt:lpstr>Calibri Light</vt:lpstr>
      <vt:lpstr>Calibri</vt:lpstr>
      <vt:lpstr>Wingdings</vt:lpstr>
      <vt:lpstr>Roboto Black</vt:lpstr>
      <vt:lpstr>Roboto</vt:lpstr>
      <vt:lpstr>1_Office Theme</vt:lpstr>
      <vt:lpstr>3_Office Theme</vt:lpstr>
      <vt:lpstr>PowerPoint Presentation</vt:lpstr>
      <vt:lpstr>PowerPoint Presentation</vt:lpstr>
      <vt:lpstr>Các bước trồng hoa, cây cảnh trong chậu: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328</cp:revision>
  <dcterms:created xsi:type="dcterms:W3CDTF">2023-04-01T23:44:56Z</dcterms:created>
  <dcterms:modified xsi:type="dcterms:W3CDTF">2023-10-31T08:18:38Z</dcterms:modified>
</cp:coreProperties>
</file>