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</p:sldMasterIdLst>
  <p:notesMasterIdLst>
    <p:notesMasterId r:id="rId33"/>
  </p:notesMasterIdLst>
  <p:handoutMasterIdLst>
    <p:handoutMasterId r:id="rId34"/>
  </p:handoutMasterIdLst>
  <p:sldIdLst>
    <p:sldId id="395" r:id="rId6"/>
    <p:sldId id="397" r:id="rId7"/>
    <p:sldId id="396" r:id="rId8"/>
    <p:sldId id="399" r:id="rId9"/>
    <p:sldId id="401" r:id="rId10"/>
    <p:sldId id="400" r:id="rId11"/>
    <p:sldId id="421" r:id="rId12"/>
    <p:sldId id="420" r:id="rId13"/>
    <p:sldId id="403" r:id="rId14"/>
    <p:sldId id="422" r:id="rId15"/>
    <p:sldId id="423" r:id="rId16"/>
    <p:sldId id="424" r:id="rId17"/>
    <p:sldId id="404" r:id="rId18"/>
    <p:sldId id="405" r:id="rId19"/>
    <p:sldId id="407" r:id="rId20"/>
    <p:sldId id="425" r:id="rId21"/>
    <p:sldId id="410" r:id="rId22"/>
    <p:sldId id="412" r:id="rId23"/>
    <p:sldId id="409" r:id="rId24"/>
    <p:sldId id="426" r:id="rId25"/>
    <p:sldId id="415" r:id="rId26"/>
    <p:sldId id="416" r:id="rId27"/>
    <p:sldId id="427" r:id="rId28"/>
    <p:sldId id="429" r:id="rId29"/>
    <p:sldId id="430" r:id="rId30"/>
    <p:sldId id="280" r:id="rId31"/>
    <p:sldId id="385" r:id="rId32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96" autoAdjust="0"/>
    <p:restoredTop sz="94343" autoAdjust="0"/>
  </p:normalViewPr>
  <p:slideViewPr>
    <p:cSldViewPr>
      <p:cViewPr varScale="1">
        <p:scale>
          <a:sx n="93" d="100"/>
          <a:sy n="93" d="100"/>
        </p:scale>
        <p:origin x="7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0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1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43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2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72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86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74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94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79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84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2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83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81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03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70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63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5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13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15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93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7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8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27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0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5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00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62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8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6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117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LỜI KÊU GỌI TOÀN DÂN TẬP THỂ DỤC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27534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51520" y="77155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22829" y="3605874"/>
            <a:ext cx="1369286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79512" y="3020528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3582251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829" y="4159363"/>
            <a:ext cx="89800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4072753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vững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339502"/>
            <a:ext cx="8605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 smtClean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950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90433" y="55647"/>
            <a:ext cx="3096344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2555776" y="1251240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868144" y="1276996"/>
            <a:ext cx="72008" cy="2604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650299" y="1682006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744523" y="1684919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395537" y="2423060"/>
            <a:ext cx="273150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803" y="3057822"/>
            <a:ext cx="1039067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0299" y="3042262"/>
            <a:ext cx="32817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48" y="1051066"/>
            <a:ext cx="8512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180248" y="3723878"/>
            <a:ext cx="94609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6174" y="3723878"/>
            <a:ext cx="46700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/>
      <p:bldP spid="7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131590"/>
            <a:ext cx="8640960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khẩn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lỉu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1115616" y="987574"/>
            <a:ext cx="6587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9715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Thỏ con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Chờ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thưởng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lịm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.”.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Hằng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tưới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nhẫn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đợi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trèo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Vừa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khẩn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Cho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ý.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dưa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hấu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ong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(Theo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3425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5F12D-3BE5-D825-BC84-9EA291339AD8}"/>
              </a:ext>
            </a:extLst>
          </p:cNvPr>
          <p:cNvSpPr txBox="1"/>
          <p:nvPr/>
        </p:nvSpPr>
        <p:spPr>
          <a:xfrm>
            <a:off x="2987824" y="1563638"/>
            <a:ext cx="23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8100">
                  <a:solidFill>
                    <a:srgbClr val="00B0F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741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828147" y="-25093"/>
            <a:ext cx="722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F18E5-03C3-6C0F-030F-FAF241425691}"/>
              </a:ext>
            </a:extLst>
          </p:cNvPr>
          <p:cNvGrpSpPr/>
          <p:nvPr/>
        </p:nvGrpSpPr>
        <p:grpSpPr>
          <a:xfrm>
            <a:off x="131783" y="680256"/>
            <a:ext cx="8664054" cy="830997"/>
            <a:chOff x="1889990" y="335364"/>
            <a:chExt cx="10183120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9A76B6-AA05-66A8-672A-3AFD14ED0D27}"/>
                </a:ext>
              </a:extLst>
            </p:cNvPr>
            <p:cNvSpPr txBox="1"/>
            <p:nvPr/>
          </p:nvSpPr>
          <p:spPr>
            <a:xfrm>
              <a:off x="1944278" y="335364"/>
              <a:ext cx="10128832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 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Khi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nhìn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nghĩ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DC0C44-5C2B-C585-EADE-AC7C2244D2B1}"/>
                </a:ext>
              </a:extLst>
            </p:cNvPr>
            <p:cNvGrpSpPr/>
            <p:nvPr/>
          </p:nvGrpSpPr>
          <p:grpSpPr>
            <a:xfrm>
              <a:off x="1889990" y="365878"/>
              <a:ext cx="721470" cy="448955"/>
              <a:chOff x="4292118" y="760885"/>
              <a:chExt cx="487352" cy="3032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D70973-92BB-710B-39C2-4B52960DCD0B}"/>
                  </a:ext>
                </a:extLst>
              </p:cNvPr>
              <p:cNvSpPr/>
              <p:nvPr/>
            </p:nvSpPr>
            <p:spPr>
              <a:xfrm>
                <a:off x="4292118" y="760885"/>
                <a:ext cx="487352" cy="293566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FF00E3-5DB1-E897-E16C-7097BE401BC6}"/>
                  </a:ext>
                </a:extLst>
              </p:cNvPr>
              <p:cNvSpPr/>
              <p:nvPr/>
            </p:nvSpPr>
            <p:spPr>
              <a:xfrm>
                <a:off x="4302018" y="770589"/>
                <a:ext cx="450681" cy="29356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51583" y="1487257"/>
            <a:ext cx="8923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-3" y="2734450"/>
            <a:ext cx="8803714" cy="1000972"/>
            <a:chOff x="1949128" y="335360"/>
            <a:chExt cx="8446134" cy="10009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460872" y="382225"/>
              <a:ext cx="7934390" cy="95410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đợi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rụng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1949128" y="335360"/>
              <a:ext cx="685531" cy="477054"/>
              <a:chOff x="4332064" y="740271"/>
              <a:chExt cx="463075" cy="32225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38016" y="740272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32064" y="740271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203315" y="378718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thỏ đứng đợi quả hồng rụng xuống thì có đàn chim bay đến định ăn quả hồng.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31783" y="35140"/>
            <a:ext cx="708950" cy="675630"/>
            <a:chOff x="451413" y="196770"/>
            <a:chExt cx="1143080" cy="1143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t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7" y="273320"/>
              <a:ext cx="648183" cy="5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B2D4C-C872-097E-A9C3-45F1DA062FDA}"/>
              </a:ext>
            </a:extLst>
          </p:cNvPr>
          <p:cNvGrpSpPr/>
          <p:nvPr/>
        </p:nvGrpSpPr>
        <p:grpSpPr>
          <a:xfrm>
            <a:off x="1" y="267494"/>
            <a:ext cx="9115112" cy="830997"/>
            <a:chOff x="1763746" y="246858"/>
            <a:chExt cx="9710105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C9088-E98E-CFD4-F76D-4AF214FB81FA}"/>
                </a:ext>
              </a:extLst>
            </p:cNvPr>
            <p:cNvSpPr txBox="1"/>
            <p:nvPr/>
          </p:nvSpPr>
          <p:spPr>
            <a:xfrm>
              <a:off x="1763746" y="246858"/>
              <a:ext cx="9710105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hốt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hoảng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ngăn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ăn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S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au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56BB8C-6BBE-7F81-3E7F-932167AD9354}"/>
                </a:ext>
              </a:extLst>
            </p:cNvPr>
            <p:cNvGrpSpPr/>
            <p:nvPr/>
          </p:nvGrpSpPr>
          <p:grpSpPr>
            <a:xfrm>
              <a:off x="1885076" y="292974"/>
              <a:ext cx="542232" cy="385172"/>
              <a:chOff x="4288799" y="711637"/>
              <a:chExt cx="366277" cy="26018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0047E1B-689E-16EA-F5D0-E2535313A281}"/>
                  </a:ext>
                </a:extLst>
              </p:cNvPr>
              <p:cNvSpPr/>
              <p:nvPr/>
            </p:nvSpPr>
            <p:spPr>
              <a:xfrm>
                <a:off x="4288799" y="711637"/>
                <a:ext cx="366277" cy="240485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696B877-6F7F-C4FE-DC3F-8F10289C1D8E}"/>
                  </a:ext>
                </a:extLst>
              </p:cNvPr>
              <p:cNvSpPr/>
              <p:nvPr/>
            </p:nvSpPr>
            <p:spPr>
              <a:xfrm>
                <a:off x="4288799" y="731335"/>
                <a:ext cx="366276" cy="24048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thỏ đang rất thèm quả hồng, nhưng khi đàn chim cầu khẩn vì rất đói thì thỏ lại đồng ý 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-21615" y="1934311"/>
            <a:ext cx="8728458" cy="830997"/>
            <a:chOff x="2099706" y="271022"/>
            <a:chExt cx="9862701" cy="16303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361305" y="271022"/>
              <a:ext cx="9601102" cy="1630370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marR="0" lvl="1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A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B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99706" y="341298"/>
              <a:ext cx="710730" cy="924655"/>
              <a:chOff x="4433779" y="744279"/>
              <a:chExt cx="480097" cy="62460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33779" y="744279"/>
                <a:ext cx="480097" cy="624603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197" y="824735"/>
                <a:ext cx="361796" cy="544147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cxnSp>
        <p:nvCxnSpPr>
          <p:cNvPr id="15" name="Straight Arrow Connector 14"/>
          <p:cNvCxnSpPr/>
          <p:nvPr/>
        </p:nvCxnSpPr>
        <p:spPr>
          <a:xfrm>
            <a:off x="3223906" y="3471849"/>
            <a:ext cx="192415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V="1">
            <a:off x="3098611" y="3471849"/>
            <a:ext cx="196452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3152180" y="3921899"/>
            <a:ext cx="1995884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11" y="2709983"/>
            <a:ext cx="2895600" cy="2022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2636029"/>
            <a:ext cx="3872235" cy="21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21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C9088-E98E-CFD4-F76D-4AF214FB81FA}"/>
              </a:ext>
            </a:extLst>
          </p:cNvPr>
          <p:cNvSpPr txBox="1"/>
          <p:nvPr/>
        </p:nvSpPr>
        <p:spPr>
          <a:xfrm>
            <a:off x="1" y="267494"/>
            <a:ext cx="9115112" cy="461665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  <a:alpha val="20000"/>
                </a:srgbClr>
              </a:gs>
              <a:gs pos="74000">
                <a:srgbClr val="66CCFF"/>
              </a:gs>
              <a:gs pos="83000">
                <a:srgbClr val="66C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Câu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96B877-6F7F-C4FE-DC3F-8F10289C1D8E}"/>
              </a:ext>
            </a:extLst>
          </p:cNvPr>
          <p:cNvSpPr/>
          <p:nvPr/>
        </p:nvSpPr>
        <p:spPr>
          <a:xfrm>
            <a:off x="113896" y="342771"/>
            <a:ext cx="509005" cy="35601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muốn nói, nếu yêu thương mọi người chúng ta sẽ nhận được lại yêu thương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D8C2B-6521-6FE6-2D8C-BE32B2C7EBAD}"/>
              </a:ext>
            </a:extLst>
          </p:cNvPr>
          <p:cNvSpPr txBox="1"/>
          <p:nvPr/>
        </p:nvSpPr>
        <p:spPr>
          <a:xfrm>
            <a:off x="3046836" y="727552"/>
            <a:ext cx="33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79662"/>
            <a:ext cx="8136904" cy="179126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Nếu dành yêu thương, dành điều tốt đẹp cho người khác, chúng ta cũng sẽ nhận lại được yêu thương cùng những điều tốt </a:t>
            </a:r>
            <a:r>
              <a:rPr lang="nl-NL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đẹp.</a:t>
            </a:r>
            <a:endParaRPr kumimoji="0" lang="en-US" sz="32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022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1798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4076" y="723048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Qủa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hồng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con</a:t>
            </a:r>
            <a:endParaRPr lang="en-US" sz="213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  <a:endParaRPr lang="en-US" sz="2022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053977" y="1523488"/>
            <a:ext cx="267384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R, S</a:t>
            </a:r>
            <a:endParaRPr lang="en-US" sz="2022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13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022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1798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2022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190496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2618564"/>
            <a:ext cx="2353042" cy="47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72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72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72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endParaRPr lang="en-US" sz="2472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144459" y="721942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con</a:t>
            </a:r>
            <a:endParaRPr lang="en-US" sz="2135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416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022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1798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2022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3439149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5616" y="2619670"/>
            <a:ext cx="6693789" cy="104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thăm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Bình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Định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ta</a:t>
            </a:r>
            <a:endParaRPr lang="en-US" sz="2444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Không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quên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Tiên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Sa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hữu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tình</a:t>
            </a:r>
            <a:endParaRPr lang="en-US" sz="2444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084076" y="723048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con</a:t>
            </a:r>
            <a:endParaRPr lang="en-US" sz="2135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082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1671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  <a:endParaRPr lang="en-US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93827E-7 L 8.33333E-7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Xem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lại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bài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đã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học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 smtClean="0">
                <a:solidFill>
                  <a:srgbClr val="FFFFFF"/>
                </a:solidFill>
              </a:rPr>
              <a:t>Chuẩn bị bài mới</a:t>
            </a:r>
            <a:endParaRPr lang="vi-V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392488" cy="2664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43" y="195486"/>
            <a:ext cx="4248472" cy="2664296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06790" y="3003798"/>
            <a:ext cx="8685690" cy="124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Vừa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22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7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176464" cy="468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3478"/>
            <a:ext cx="445616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30267"/>
            <a:ext cx="8640960" cy="4896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557808" y="490306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2992969" y="11366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AFE64-B622-5090-3569-96CCBCE47581}"/>
              </a:ext>
            </a:extLst>
          </p:cNvPr>
          <p:cNvSpPr txBox="1"/>
          <p:nvPr/>
        </p:nvSpPr>
        <p:spPr>
          <a:xfrm>
            <a:off x="395536" y="178296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 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con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còn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xanh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“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Chờ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chín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sẽ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thưởng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vị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lịm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.”.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Hằng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chăm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tưới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lâu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Thỏ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kiên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nhẫn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đứng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đợi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xuống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trèo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Vừa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vậy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cầu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khẩn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- Cho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Thỏ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suy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lát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ý. Đàn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mổ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giống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dưa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hấu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hay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ong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chưa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bao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giờ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Đúng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chúng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lên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đang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bay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đến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(Theo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Hà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4"/>
            <a:ext cx="4968552" cy="644083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263" y="771550"/>
            <a:ext cx="91087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79512" y="771550"/>
            <a:ext cx="318677" cy="288031"/>
            <a:chOff x="8079657" y="1342173"/>
            <a:chExt cx="707923" cy="7079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70611" y="2244169"/>
            <a:ext cx="288031" cy="288032"/>
            <a:chOff x="8079657" y="1342173"/>
            <a:chExt cx="707923" cy="7079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8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13919" y="572055"/>
            <a:ext cx="8915036" cy="453970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27856" y="572055"/>
            <a:ext cx="288031" cy="247711"/>
            <a:chOff x="8079657" y="1342173"/>
            <a:chExt cx="707923" cy="7079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71871" y="2868786"/>
            <a:ext cx="288031" cy="288032"/>
            <a:chOff x="8079657" y="1342173"/>
            <a:chExt cx="707923" cy="7079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1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95486"/>
            <a:ext cx="276569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27422"/>
            <a:ext cx="86117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     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con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95536" y="1131590"/>
            <a:ext cx="318677" cy="288031"/>
            <a:chOff x="8079657" y="1342173"/>
            <a:chExt cx="707923" cy="707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1859</Words>
  <Application>Microsoft Office PowerPoint</Application>
  <PresentationFormat>On-screen Show (16:9)</PresentationFormat>
  <Paragraphs>162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宋体</vt:lpstr>
      <vt:lpstr>Arial</vt:lpstr>
      <vt:lpstr>Arial-Rounded</vt:lpstr>
      <vt:lpstr>AvantGarde</vt:lpstr>
      <vt:lpstr>Calibri</vt:lpstr>
      <vt:lpstr>Calibri Light</vt:lpstr>
      <vt:lpstr>HP001 4 hàng</vt:lpstr>
      <vt:lpstr>OpenSans</vt:lpstr>
      <vt:lpstr>Times New Roman</vt:lpstr>
      <vt:lpstr>UTM Avo</vt:lpstr>
      <vt:lpstr>UTM Cookies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139</cp:revision>
  <dcterms:created xsi:type="dcterms:W3CDTF">2015-02-26T08:23:36Z</dcterms:created>
  <dcterms:modified xsi:type="dcterms:W3CDTF">2022-06-30T08:16:16Z</dcterms:modified>
</cp:coreProperties>
</file>