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345" r:id="rId2"/>
    <p:sldId id="387" r:id="rId3"/>
    <p:sldId id="282" r:id="rId4"/>
    <p:sldId id="283" r:id="rId5"/>
    <p:sldId id="384" r:id="rId6"/>
    <p:sldId id="377" r:id="rId7"/>
    <p:sldId id="378" r:id="rId8"/>
    <p:sldId id="385" r:id="rId9"/>
    <p:sldId id="379" r:id="rId10"/>
    <p:sldId id="386" r:id="rId11"/>
    <p:sldId id="380" r:id="rId12"/>
    <p:sldId id="381" r:id="rId13"/>
    <p:sldId id="382" r:id="rId14"/>
    <p:sldId id="29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9" d="100"/>
          <a:sy n="59" d="100"/>
        </p:scale>
        <p:origin x="-72" y="-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167D4A-9B5D-4326-9BD3-A791D78CD03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539C74-78AA-40D6-81CD-29E183482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038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hỗ dành sẵn cho Hình ảnh của Bản chiếu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Chỗ dành sẵn cho Ghi chú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6388" name="Chỗ dành sẵn cho Số hiệu Bản chiếu 3"/>
          <p:cNvSpPr>
            <a:spLocks noGrp="1" noChangeArrowheads="1"/>
          </p:cNvSpPr>
          <p:nvPr>
            <p:ph type="sldNum" sz="quarter" idx="5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1CDAF2CE-81FB-4080-90F0-4166F7C55CDE}" type="slidenum">
              <a:rPr lang="en-US" altLang="en-US" smtClean="0">
                <a:solidFill>
                  <a:prstClr val="black"/>
                </a:solidFill>
                <a:cs typeface="+mn-cs"/>
              </a:rPr>
              <a:t>1</a:t>
            </a:fld>
            <a:endParaRPr lang="en-US" altLang="en-US">
              <a:solidFill>
                <a:prstClr val="black"/>
              </a:solidFill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FA2D9-ADFC-41B2-A673-65D4F0EF039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819E8-F175-4128-AFC6-1AF2981E4E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FA2D9-ADFC-41B2-A673-65D4F0EF039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819E8-F175-4128-AFC6-1AF2981E4E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FA2D9-ADFC-41B2-A673-65D4F0EF039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819E8-F175-4128-AFC6-1AF2981E4E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FA2D9-ADFC-41B2-A673-65D4F0EF039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819E8-F175-4128-AFC6-1AF2981E4E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FA2D9-ADFC-41B2-A673-65D4F0EF039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819E8-F175-4128-AFC6-1AF2981E4E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FA2D9-ADFC-41B2-A673-65D4F0EF039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819E8-F175-4128-AFC6-1AF2981E4E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FA2D9-ADFC-41B2-A673-65D4F0EF039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819E8-F175-4128-AFC6-1AF2981E4E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FA2D9-ADFC-41B2-A673-65D4F0EF039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819E8-F175-4128-AFC6-1AF2981E4E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FA2D9-ADFC-41B2-A673-65D4F0EF039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819E8-F175-4128-AFC6-1AF2981E4E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FA2D9-ADFC-41B2-A673-65D4F0EF039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819E8-F175-4128-AFC6-1AF2981E4E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FA2D9-ADFC-41B2-A673-65D4F0EF039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819E8-F175-4128-AFC6-1AF2981E4E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FA2D9-ADFC-41B2-A673-65D4F0EF039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819E8-F175-4128-AFC6-1AF2981E4EC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GIF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ml00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0"/>
            <a:ext cx="12192000" cy="67722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WordArt 9"/>
          <p:cNvSpPr>
            <a:spLocks noChangeArrowheads="1" noChangeShapeType="1" noTextEdit="1"/>
          </p:cNvSpPr>
          <p:nvPr/>
        </p:nvSpPr>
        <p:spPr bwMode="auto">
          <a:xfrm>
            <a:off x="1622425" y="1074738"/>
            <a:ext cx="8915400" cy="457200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725588"/>
                <a:gd name="adj2" fmla="val 77241"/>
              </a:avLst>
            </a:prstTxWarp>
          </a:bodyPr>
          <a:lstStyle/>
          <a:p>
            <a:pPr algn="ctr"/>
            <a:r>
              <a:rPr lang="en-US" sz="2700" b="1" kern="1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</a:t>
            </a:r>
          </a:p>
        </p:txBody>
      </p:sp>
      <p:sp>
        <p:nvSpPr>
          <p:cNvPr id="18436" name="WordArt 6"/>
          <p:cNvSpPr>
            <a:spLocks noChangeArrowheads="1" noChangeShapeType="1" noTextEdit="1"/>
          </p:cNvSpPr>
          <p:nvPr/>
        </p:nvSpPr>
        <p:spPr bwMode="auto">
          <a:xfrm>
            <a:off x="3287713" y="2708275"/>
            <a:ext cx="5715000" cy="6429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300" b="1" kern="1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 THẦY, CÔ GIÁO VỀ DỰ GIỜ</a:t>
            </a:r>
          </a:p>
        </p:txBody>
      </p:sp>
      <p:sp>
        <p:nvSpPr>
          <p:cNvPr id="18437" name="Rectangle 9"/>
          <p:cNvSpPr>
            <a:spLocks noChangeArrowheads="1"/>
          </p:cNvSpPr>
          <p:nvPr/>
        </p:nvSpPr>
        <p:spPr bwMode="auto">
          <a:xfrm>
            <a:off x="-635" y="0"/>
            <a:ext cx="12192635" cy="6858000"/>
          </a:xfrm>
          <a:prstGeom prst="rect">
            <a:avLst/>
          </a:prstGeom>
          <a:noFill/>
          <a:ln w="88900" cmpd="tri">
            <a:solidFill>
              <a:srgbClr val="0000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solidFill>
                <a:srgbClr val="000000"/>
              </a:solidFill>
              <a:latin typeface="Tw Cen MT" panose="020B0602020104020603" pitchFamily="34" charset="0"/>
            </a:endParaRPr>
          </a:p>
        </p:txBody>
      </p:sp>
      <p:sp>
        <p:nvSpPr>
          <p:cNvPr id="18438" name="TextBox 8"/>
          <p:cNvSpPr txBox="1">
            <a:spLocks noChangeArrowheads="1"/>
          </p:cNvSpPr>
          <p:nvPr/>
        </p:nvSpPr>
        <p:spPr bwMode="auto">
          <a:xfrm>
            <a:off x="2513013" y="325439"/>
            <a:ext cx="69834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TIÊN LÃNG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</a:t>
            </a:r>
            <a:r>
              <a:rPr lang="en-US" alt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alt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 ĐẰNG</a:t>
            </a:r>
            <a:endParaRPr lang="en-US" altLang="en-US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9" name="TextBox 1"/>
          <p:cNvSpPr txBox="1">
            <a:spLocks noChangeArrowheads="1"/>
          </p:cNvSpPr>
          <p:nvPr/>
        </p:nvSpPr>
        <p:spPr bwMode="auto">
          <a:xfrm>
            <a:off x="3124200" y="4953001"/>
            <a:ext cx="7086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endParaRPr lang="en-US" altLang="en-U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40" name="Picture 4" descr="rose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150" y="1995488"/>
            <a:ext cx="194945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1" name="Hộp Văn bản 1"/>
          <p:cNvSpPr txBox="1">
            <a:spLocks noChangeArrowheads="1"/>
          </p:cNvSpPr>
          <p:nvPr/>
        </p:nvSpPr>
        <p:spPr bwMode="auto">
          <a:xfrm>
            <a:off x="2667001" y="3490913"/>
            <a:ext cx="70866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BẢNG NHÂN 4, BẢNG CHIA 4 (T1)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777">
    <p:checke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7860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9" t="10897" r="65942" b="74680"/>
          <a:stretch>
            <a:fillRect/>
          </a:stretch>
        </p:blipFill>
        <p:spPr bwMode="auto">
          <a:xfrm>
            <a:off x="11723" y="0"/>
            <a:ext cx="2215662" cy="1055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6"/>
          <p:cNvSpPr txBox="1"/>
          <p:nvPr/>
        </p:nvSpPr>
        <p:spPr>
          <a:xfrm>
            <a:off x="433754" y="1336695"/>
            <a:ext cx="11125199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400" b="1" spc="69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 Regular"/>
              </a:rPr>
              <a:t>3. </a:t>
            </a:r>
            <a:r>
              <a:rPr lang="en-US" sz="2800" b="1" spc="69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spc="69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spc="69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b="1" spc="69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69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spc="69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spc="69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800" b="1" spc="69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69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1" spc="69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spc="69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spc="69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ô </a:t>
            </a:r>
            <a:r>
              <a:rPr lang="en-US" sz="2800" b="1" spc="69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b="1" spc="69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69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spc="69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69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1" spc="69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69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spc="69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69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b="1" spc="69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69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spc="69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69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800" b="1" spc="69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69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1" spc="69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200" b="1" spc="69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797169" y="1829476"/>
            <a:ext cx="126609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743199" y="1817753"/>
            <a:ext cx="147710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152290" y="1817753"/>
            <a:ext cx="215118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983416" y="1817753"/>
            <a:ext cx="288387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bor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72620" cy="7315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WordArt 6" descr="Paper bag"/>
          <p:cNvSpPr>
            <a:spLocks noChangeArrowheads="1" noChangeShapeType="1" noTextEdit="1"/>
          </p:cNvSpPr>
          <p:nvPr/>
        </p:nvSpPr>
        <p:spPr bwMode="auto">
          <a:xfrm>
            <a:off x="2743200" y="457200"/>
            <a:ext cx="5562600" cy="5715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5139"/>
                <a:gd name="adj2" fmla="val 0"/>
              </a:avLst>
            </a:prstTxWarp>
          </a:bodyPr>
          <a:lstStyle/>
          <a:p>
            <a:pPr algn="ctr"/>
            <a:r>
              <a:rPr lang="vi-VN" sz="2800" b="1" kern="10">
                <a:ln w="9525">
                  <a:solidFill>
                    <a:srgbClr val="008000"/>
                  </a:solidFill>
                  <a:rou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CHƠI: BƯỚM TÌM HOA</a:t>
            </a:r>
          </a:p>
          <a:p>
            <a:pPr algn="ctr"/>
            <a:endParaRPr lang="vi-VN" sz="2800" b="1" kern="10">
              <a:ln w="9525">
                <a:solidFill>
                  <a:srgbClr val="008000"/>
                </a:solidFill>
                <a:round/>
              </a:ln>
              <a:blipFill dpi="0" rotWithShape="0">
                <a:blip r:embed="rId4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2800" b="1" kern="10">
              <a:ln w="9525">
                <a:solidFill>
                  <a:srgbClr val="008000"/>
                </a:solidFill>
                <a:round/>
              </a:ln>
              <a:blipFill dpi="0" rotWithShape="0">
                <a:blip r:embed="rId4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2800" b="1" kern="10">
              <a:ln w="9525">
                <a:solidFill>
                  <a:srgbClr val="008000"/>
                </a:solidFill>
                <a:round/>
              </a:ln>
              <a:blipFill dpi="0" rotWithShape="0">
                <a:blip r:embed="rId4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2800" b="1" kern="10">
              <a:ln w="9525">
                <a:solidFill>
                  <a:srgbClr val="008000"/>
                </a:solidFill>
                <a:round/>
              </a:ln>
              <a:blipFill dpi="0" rotWithShape="0">
                <a:blip r:embed="rId4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kern="10">
              <a:ln w="9525">
                <a:solidFill>
                  <a:srgbClr val="008000"/>
                </a:solidFill>
                <a:round/>
              </a:ln>
              <a:blipFill dpi="0" rotWithShape="0">
                <a:blip r:embed="rId4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4" name="Text Box 7"/>
          <p:cNvSpPr txBox="1">
            <a:spLocks noChangeArrowheads="1"/>
          </p:cNvSpPr>
          <p:nvPr/>
        </p:nvSpPr>
        <p:spPr bwMode="auto">
          <a:xfrm>
            <a:off x="6324600" y="4800601"/>
            <a:ext cx="2057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Arial Narrow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Arial Narrow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Arial Narrow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Arial Narrow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Arial Narrow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 Narrow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 Narrow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 Narrow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 Narrow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0000"/>
                </a:solidFill>
              </a:rPr>
              <a:t>4x8 =</a:t>
            </a:r>
          </a:p>
        </p:txBody>
      </p:sp>
      <p:grpSp>
        <p:nvGrpSpPr>
          <p:cNvPr id="2" name="Group 8"/>
          <p:cNvGrpSpPr/>
          <p:nvPr/>
        </p:nvGrpSpPr>
        <p:grpSpPr bwMode="auto">
          <a:xfrm>
            <a:off x="6132514" y="4502150"/>
            <a:ext cx="1335087" cy="1289050"/>
            <a:chOff x="0" y="1158"/>
            <a:chExt cx="3300" cy="3162"/>
          </a:xfrm>
        </p:grpSpPr>
        <p:grpSp>
          <p:nvGrpSpPr>
            <p:cNvPr id="10396" name="Group 9"/>
            <p:cNvGrpSpPr/>
            <p:nvPr/>
          </p:nvGrpSpPr>
          <p:grpSpPr bwMode="auto">
            <a:xfrm>
              <a:off x="0" y="2259"/>
              <a:ext cx="2115" cy="1340"/>
              <a:chOff x="1314" y="1545"/>
              <a:chExt cx="2115" cy="1340"/>
            </a:xfrm>
          </p:grpSpPr>
          <p:sp>
            <p:nvSpPr>
              <p:cNvPr id="10410" name="AutoShape 10"/>
              <p:cNvSpPr>
                <a:spLocks noChangeArrowheads="1"/>
              </p:cNvSpPr>
              <p:nvPr/>
            </p:nvSpPr>
            <p:spPr bwMode="auto">
              <a:xfrm rot="-6480000">
                <a:off x="1869" y="1137"/>
                <a:ext cx="1152" cy="196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44 w 21600"/>
                  <a:gd name="T13" fmla="*/ 2272 h 21600"/>
                  <a:gd name="T14" fmla="*/ 16556 w 21600"/>
                  <a:gd name="T15" fmla="*/ 1367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11" name="Oval 11"/>
              <p:cNvSpPr>
                <a:spLocks noChangeArrowheads="1"/>
              </p:cNvSpPr>
              <p:nvPr/>
            </p:nvSpPr>
            <p:spPr bwMode="auto">
              <a:xfrm>
                <a:off x="1314" y="1728"/>
                <a:ext cx="1180" cy="1157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rIns="0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9pPr>
              </a:lstStyle>
              <a:p>
                <a:pPr algn="ctr" eaLnBrk="1" hangingPunct="1"/>
                <a:endParaRPr lang="vi-VN" altLang="en-US" sz="2500" b="1">
                  <a:solidFill>
                    <a:srgbClr val="000000"/>
                  </a:solidFill>
                  <a:latin typeface="VNI-Helve" pitchFamily="2" charset="0"/>
                </a:endParaRPr>
              </a:p>
            </p:txBody>
          </p:sp>
        </p:grpSp>
        <p:grpSp>
          <p:nvGrpSpPr>
            <p:cNvPr id="10397" name="Group 12"/>
            <p:cNvGrpSpPr/>
            <p:nvPr/>
          </p:nvGrpSpPr>
          <p:grpSpPr bwMode="auto">
            <a:xfrm>
              <a:off x="1428" y="1233"/>
              <a:ext cx="1473" cy="1992"/>
              <a:chOff x="2727" y="489"/>
              <a:chExt cx="1473" cy="1992"/>
            </a:xfrm>
          </p:grpSpPr>
          <p:sp>
            <p:nvSpPr>
              <p:cNvPr id="10408" name="AutoShape 13"/>
              <p:cNvSpPr>
                <a:spLocks noChangeArrowheads="1"/>
              </p:cNvSpPr>
              <p:nvPr/>
            </p:nvSpPr>
            <p:spPr bwMode="auto">
              <a:xfrm rot="2160000">
                <a:off x="2727" y="513"/>
                <a:ext cx="1152" cy="196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44 w 21600"/>
                  <a:gd name="T13" fmla="*/ 2272 h 21600"/>
                  <a:gd name="T14" fmla="*/ 16556 w 21600"/>
                  <a:gd name="T15" fmla="*/ 1367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09" name="Oval 14"/>
              <p:cNvSpPr>
                <a:spLocks noChangeArrowheads="1"/>
              </p:cNvSpPr>
              <p:nvPr/>
            </p:nvSpPr>
            <p:spPr bwMode="auto">
              <a:xfrm>
                <a:off x="3048" y="489"/>
                <a:ext cx="1152" cy="1125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9pPr>
              </a:lstStyle>
              <a:p>
                <a:pPr algn="ctr" eaLnBrk="1" hangingPunct="1"/>
                <a:endParaRPr lang="vi-VN" altLang="en-US" sz="2500" b="1">
                  <a:solidFill>
                    <a:srgbClr val="FF0000"/>
                  </a:solidFill>
                  <a:latin typeface="VNI-Helve" pitchFamily="2" charset="0"/>
                </a:endParaRPr>
              </a:p>
            </p:txBody>
          </p:sp>
        </p:grpSp>
        <p:grpSp>
          <p:nvGrpSpPr>
            <p:cNvPr id="10398" name="Group 15"/>
            <p:cNvGrpSpPr/>
            <p:nvPr/>
          </p:nvGrpSpPr>
          <p:grpSpPr bwMode="auto">
            <a:xfrm>
              <a:off x="357" y="1158"/>
              <a:ext cx="1512" cy="1998"/>
              <a:chOff x="1701" y="459"/>
              <a:chExt cx="1512" cy="1998"/>
            </a:xfrm>
          </p:grpSpPr>
          <p:sp>
            <p:nvSpPr>
              <p:cNvPr id="10406" name="AutoShape 16"/>
              <p:cNvSpPr>
                <a:spLocks noChangeArrowheads="1"/>
              </p:cNvSpPr>
              <p:nvPr/>
            </p:nvSpPr>
            <p:spPr bwMode="auto">
              <a:xfrm rot="-2160000">
                <a:off x="2061" y="489"/>
                <a:ext cx="1152" cy="196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44 w 21600"/>
                  <a:gd name="T13" fmla="*/ 2272 h 21600"/>
                  <a:gd name="T14" fmla="*/ 16556 w 21600"/>
                  <a:gd name="T15" fmla="*/ 1367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07" name="Oval 17"/>
              <p:cNvSpPr>
                <a:spLocks noChangeArrowheads="1"/>
              </p:cNvSpPr>
              <p:nvPr/>
            </p:nvSpPr>
            <p:spPr bwMode="auto">
              <a:xfrm>
                <a:off x="1701" y="459"/>
                <a:ext cx="1152" cy="1125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9pPr>
              </a:lstStyle>
              <a:p>
                <a:pPr algn="ctr" eaLnBrk="1" hangingPunct="1"/>
                <a:endParaRPr lang="vi-VN" altLang="en-US" sz="2500" b="1">
                  <a:solidFill>
                    <a:srgbClr val="000000"/>
                  </a:solidFill>
                  <a:latin typeface="VNI-Helve" pitchFamily="2" charset="0"/>
                </a:endParaRPr>
              </a:p>
            </p:txBody>
          </p:sp>
        </p:grpSp>
        <p:grpSp>
          <p:nvGrpSpPr>
            <p:cNvPr id="10399" name="Group 18"/>
            <p:cNvGrpSpPr/>
            <p:nvPr/>
          </p:nvGrpSpPr>
          <p:grpSpPr bwMode="auto">
            <a:xfrm>
              <a:off x="1056" y="2238"/>
              <a:ext cx="1170" cy="2082"/>
              <a:chOff x="2415" y="1569"/>
              <a:chExt cx="1170" cy="2082"/>
            </a:xfrm>
          </p:grpSpPr>
          <p:sp>
            <p:nvSpPr>
              <p:cNvPr id="10404" name="AutoShape 19"/>
              <p:cNvSpPr>
                <a:spLocks noChangeArrowheads="1"/>
              </p:cNvSpPr>
              <p:nvPr/>
            </p:nvSpPr>
            <p:spPr bwMode="auto">
              <a:xfrm rot="10800000">
                <a:off x="2415" y="1569"/>
                <a:ext cx="1152" cy="196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44 w 21600"/>
                  <a:gd name="T13" fmla="*/ 2272 h 21600"/>
                  <a:gd name="T14" fmla="*/ 16556 w 21600"/>
                  <a:gd name="T15" fmla="*/ 1367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05" name="Oval 20"/>
              <p:cNvSpPr>
                <a:spLocks noChangeArrowheads="1"/>
              </p:cNvSpPr>
              <p:nvPr/>
            </p:nvSpPr>
            <p:spPr bwMode="auto">
              <a:xfrm>
                <a:off x="2433" y="2526"/>
                <a:ext cx="1152" cy="1125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9pPr>
              </a:lstStyle>
              <a:p>
                <a:pPr algn="ctr" eaLnBrk="1" hangingPunct="1"/>
                <a:endParaRPr lang="vi-VN" altLang="en-US" sz="2500" b="1">
                  <a:solidFill>
                    <a:srgbClr val="000000"/>
                  </a:solidFill>
                  <a:latin typeface="VNI-Helve" pitchFamily="2" charset="0"/>
                </a:endParaRPr>
              </a:p>
            </p:txBody>
          </p:sp>
        </p:grpSp>
        <p:grpSp>
          <p:nvGrpSpPr>
            <p:cNvPr id="10400" name="Group 21"/>
            <p:cNvGrpSpPr/>
            <p:nvPr/>
          </p:nvGrpSpPr>
          <p:grpSpPr bwMode="auto">
            <a:xfrm>
              <a:off x="1203" y="2271"/>
              <a:ext cx="2097" cy="1293"/>
              <a:chOff x="2592" y="1572"/>
              <a:chExt cx="2097" cy="1293"/>
            </a:xfrm>
          </p:grpSpPr>
          <p:sp>
            <p:nvSpPr>
              <p:cNvPr id="10402" name="AutoShape 22"/>
              <p:cNvSpPr>
                <a:spLocks noChangeArrowheads="1"/>
              </p:cNvSpPr>
              <p:nvPr/>
            </p:nvSpPr>
            <p:spPr bwMode="auto">
              <a:xfrm rot="6480000">
                <a:off x="3000" y="1164"/>
                <a:ext cx="1152" cy="196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44 w 21600"/>
                  <a:gd name="T13" fmla="*/ 2272 h 21600"/>
                  <a:gd name="T14" fmla="*/ 16556 w 21600"/>
                  <a:gd name="T15" fmla="*/ 1367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03" name="Oval 23"/>
              <p:cNvSpPr>
                <a:spLocks noChangeArrowheads="1"/>
              </p:cNvSpPr>
              <p:nvPr/>
            </p:nvSpPr>
            <p:spPr bwMode="auto">
              <a:xfrm>
                <a:off x="3537" y="1740"/>
                <a:ext cx="1152" cy="1125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9pPr>
              </a:lstStyle>
              <a:p>
                <a:pPr algn="ctr" eaLnBrk="1" hangingPunct="1"/>
                <a:endParaRPr lang="vi-VN" altLang="en-US" sz="2500" b="1">
                  <a:solidFill>
                    <a:srgbClr val="000000"/>
                  </a:solidFill>
                  <a:latin typeface="VNI-Helve" pitchFamily="2" charset="0"/>
                </a:endParaRPr>
              </a:p>
            </p:txBody>
          </p:sp>
        </p:grpSp>
        <p:sp>
          <p:nvSpPr>
            <p:cNvPr id="10401" name="Oval 24"/>
            <p:cNvSpPr>
              <a:spLocks noChangeArrowheads="1"/>
            </p:cNvSpPr>
            <p:nvPr/>
          </p:nvSpPr>
          <p:spPr bwMode="auto">
            <a:xfrm>
              <a:off x="1008" y="2068"/>
              <a:ext cx="1244" cy="1244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9pPr>
            </a:lstStyle>
            <a:p>
              <a:pPr algn="ctr" eaLnBrk="1" hangingPunct="1"/>
              <a:r>
                <a:rPr lang="en-US" altLang="en-US" sz="2500" b="1">
                  <a:latin typeface="VNI-Helve" pitchFamily="2" charset="0"/>
                </a:rPr>
                <a:t>7</a:t>
              </a:r>
              <a:endParaRPr lang="vi-VN" altLang="en-US" sz="2500" b="1">
                <a:latin typeface="VNI-Helve" pitchFamily="2" charset="0"/>
              </a:endParaRPr>
            </a:p>
          </p:txBody>
        </p:sp>
      </p:grpSp>
      <p:sp>
        <p:nvSpPr>
          <p:cNvPr id="10246" name="Text Box 25"/>
          <p:cNvSpPr txBox="1">
            <a:spLocks noChangeArrowheads="1"/>
          </p:cNvSpPr>
          <p:nvPr/>
        </p:nvSpPr>
        <p:spPr bwMode="auto">
          <a:xfrm>
            <a:off x="4097655" y="2440941"/>
            <a:ext cx="2057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Arial Narrow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Arial Narrow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Arial Narrow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Arial Narrow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Arial Narrow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 Narrow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 Narrow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 Narrow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 Narrow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0000"/>
                </a:solidFill>
              </a:rPr>
              <a:t>4x2 =</a:t>
            </a:r>
          </a:p>
        </p:txBody>
      </p:sp>
      <p:grpSp>
        <p:nvGrpSpPr>
          <p:cNvPr id="8" name="Group 26"/>
          <p:cNvGrpSpPr/>
          <p:nvPr/>
        </p:nvGrpSpPr>
        <p:grpSpPr bwMode="auto">
          <a:xfrm>
            <a:off x="3998914" y="2139950"/>
            <a:ext cx="1335087" cy="1289050"/>
            <a:chOff x="0" y="1158"/>
            <a:chExt cx="3300" cy="3162"/>
          </a:xfrm>
        </p:grpSpPr>
        <p:grpSp>
          <p:nvGrpSpPr>
            <p:cNvPr id="10380" name="Group 27"/>
            <p:cNvGrpSpPr/>
            <p:nvPr/>
          </p:nvGrpSpPr>
          <p:grpSpPr bwMode="auto">
            <a:xfrm>
              <a:off x="0" y="2259"/>
              <a:ext cx="2115" cy="1340"/>
              <a:chOff x="1314" y="1545"/>
              <a:chExt cx="2115" cy="1340"/>
            </a:xfrm>
          </p:grpSpPr>
          <p:sp>
            <p:nvSpPr>
              <p:cNvPr id="10394" name="AutoShape 28"/>
              <p:cNvSpPr>
                <a:spLocks noChangeArrowheads="1"/>
              </p:cNvSpPr>
              <p:nvPr/>
            </p:nvSpPr>
            <p:spPr bwMode="auto">
              <a:xfrm rot="-6480000">
                <a:off x="1869" y="1137"/>
                <a:ext cx="1152" cy="196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44 w 21600"/>
                  <a:gd name="T13" fmla="*/ 2272 h 21600"/>
                  <a:gd name="T14" fmla="*/ 16556 w 21600"/>
                  <a:gd name="T15" fmla="*/ 1367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95" name="Oval 29"/>
              <p:cNvSpPr>
                <a:spLocks noChangeArrowheads="1"/>
              </p:cNvSpPr>
              <p:nvPr/>
            </p:nvSpPr>
            <p:spPr bwMode="auto">
              <a:xfrm>
                <a:off x="1314" y="1728"/>
                <a:ext cx="1180" cy="1157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rIns="0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9pPr>
              </a:lstStyle>
              <a:p>
                <a:pPr algn="ctr" eaLnBrk="1" hangingPunct="1"/>
                <a:endParaRPr lang="vi-VN" altLang="en-US" sz="2500" b="1">
                  <a:solidFill>
                    <a:srgbClr val="000000"/>
                  </a:solidFill>
                  <a:latin typeface="VNI-Helve" pitchFamily="2" charset="0"/>
                </a:endParaRPr>
              </a:p>
            </p:txBody>
          </p:sp>
        </p:grpSp>
        <p:grpSp>
          <p:nvGrpSpPr>
            <p:cNvPr id="10381" name="Group 30"/>
            <p:cNvGrpSpPr/>
            <p:nvPr/>
          </p:nvGrpSpPr>
          <p:grpSpPr bwMode="auto">
            <a:xfrm>
              <a:off x="1428" y="1233"/>
              <a:ext cx="1473" cy="1992"/>
              <a:chOff x="2727" y="489"/>
              <a:chExt cx="1473" cy="1992"/>
            </a:xfrm>
          </p:grpSpPr>
          <p:sp>
            <p:nvSpPr>
              <p:cNvPr id="10392" name="AutoShape 31"/>
              <p:cNvSpPr>
                <a:spLocks noChangeArrowheads="1"/>
              </p:cNvSpPr>
              <p:nvPr/>
            </p:nvSpPr>
            <p:spPr bwMode="auto">
              <a:xfrm rot="2160000">
                <a:off x="2727" y="513"/>
                <a:ext cx="1152" cy="196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44 w 21600"/>
                  <a:gd name="T13" fmla="*/ 2272 h 21600"/>
                  <a:gd name="T14" fmla="*/ 16556 w 21600"/>
                  <a:gd name="T15" fmla="*/ 1367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93" name="Oval 32"/>
              <p:cNvSpPr>
                <a:spLocks noChangeArrowheads="1"/>
              </p:cNvSpPr>
              <p:nvPr/>
            </p:nvSpPr>
            <p:spPr bwMode="auto">
              <a:xfrm>
                <a:off x="3048" y="489"/>
                <a:ext cx="1152" cy="1125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9pPr>
              </a:lstStyle>
              <a:p>
                <a:pPr algn="ctr" eaLnBrk="1" hangingPunct="1"/>
                <a:endParaRPr lang="vi-VN" altLang="en-US" sz="2500" b="1">
                  <a:solidFill>
                    <a:srgbClr val="FF0000"/>
                  </a:solidFill>
                  <a:latin typeface="VNI-Helve" pitchFamily="2" charset="0"/>
                </a:endParaRPr>
              </a:p>
            </p:txBody>
          </p:sp>
        </p:grpSp>
        <p:grpSp>
          <p:nvGrpSpPr>
            <p:cNvPr id="10382" name="Group 33"/>
            <p:cNvGrpSpPr/>
            <p:nvPr/>
          </p:nvGrpSpPr>
          <p:grpSpPr bwMode="auto">
            <a:xfrm>
              <a:off x="357" y="1158"/>
              <a:ext cx="1512" cy="1998"/>
              <a:chOff x="1701" y="459"/>
              <a:chExt cx="1512" cy="1998"/>
            </a:xfrm>
          </p:grpSpPr>
          <p:sp>
            <p:nvSpPr>
              <p:cNvPr id="10390" name="AutoShape 34"/>
              <p:cNvSpPr>
                <a:spLocks noChangeArrowheads="1"/>
              </p:cNvSpPr>
              <p:nvPr/>
            </p:nvSpPr>
            <p:spPr bwMode="auto">
              <a:xfrm rot="-2160000">
                <a:off x="2061" y="489"/>
                <a:ext cx="1152" cy="196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44 w 21600"/>
                  <a:gd name="T13" fmla="*/ 2272 h 21600"/>
                  <a:gd name="T14" fmla="*/ 16556 w 21600"/>
                  <a:gd name="T15" fmla="*/ 1367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91" name="Oval 35"/>
              <p:cNvSpPr>
                <a:spLocks noChangeArrowheads="1"/>
              </p:cNvSpPr>
              <p:nvPr/>
            </p:nvSpPr>
            <p:spPr bwMode="auto">
              <a:xfrm>
                <a:off x="1701" y="459"/>
                <a:ext cx="1152" cy="1125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9pPr>
              </a:lstStyle>
              <a:p>
                <a:pPr algn="ctr" eaLnBrk="1" hangingPunct="1"/>
                <a:endParaRPr lang="vi-VN" altLang="en-US" sz="2500" b="1">
                  <a:solidFill>
                    <a:srgbClr val="000000"/>
                  </a:solidFill>
                  <a:latin typeface="VNI-Helve" pitchFamily="2" charset="0"/>
                </a:endParaRPr>
              </a:p>
            </p:txBody>
          </p:sp>
        </p:grpSp>
        <p:grpSp>
          <p:nvGrpSpPr>
            <p:cNvPr id="10383" name="Group 36"/>
            <p:cNvGrpSpPr/>
            <p:nvPr/>
          </p:nvGrpSpPr>
          <p:grpSpPr bwMode="auto">
            <a:xfrm>
              <a:off x="1056" y="2238"/>
              <a:ext cx="1170" cy="2082"/>
              <a:chOff x="2415" y="1569"/>
              <a:chExt cx="1170" cy="2082"/>
            </a:xfrm>
          </p:grpSpPr>
          <p:sp>
            <p:nvSpPr>
              <p:cNvPr id="10388" name="AutoShape 37"/>
              <p:cNvSpPr>
                <a:spLocks noChangeArrowheads="1"/>
              </p:cNvSpPr>
              <p:nvPr/>
            </p:nvSpPr>
            <p:spPr bwMode="auto">
              <a:xfrm rot="10800000">
                <a:off x="2415" y="1569"/>
                <a:ext cx="1152" cy="196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44 w 21600"/>
                  <a:gd name="T13" fmla="*/ 2272 h 21600"/>
                  <a:gd name="T14" fmla="*/ 16556 w 21600"/>
                  <a:gd name="T15" fmla="*/ 1367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89" name="Oval 38"/>
              <p:cNvSpPr>
                <a:spLocks noChangeArrowheads="1"/>
              </p:cNvSpPr>
              <p:nvPr/>
            </p:nvSpPr>
            <p:spPr bwMode="auto">
              <a:xfrm>
                <a:off x="2433" y="2526"/>
                <a:ext cx="1152" cy="1125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9pPr>
              </a:lstStyle>
              <a:p>
                <a:pPr algn="ctr" eaLnBrk="1" hangingPunct="1"/>
                <a:endParaRPr lang="vi-VN" altLang="en-US" sz="2500" b="1">
                  <a:solidFill>
                    <a:srgbClr val="000000"/>
                  </a:solidFill>
                  <a:latin typeface="VNI-Helve" pitchFamily="2" charset="0"/>
                </a:endParaRPr>
              </a:p>
            </p:txBody>
          </p:sp>
        </p:grpSp>
        <p:grpSp>
          <p:nvGrpSpPr>
            <p:cNvPr id="10384" name="Group 39"/>
            <p:cNvGrpSpPr/>
            <p:nvPr/>
          </p:nvGrpSpPr>
          <p:grpSpPr bwMode="auto">
            <a:xfrm>
              <a:off x="1203" y="2271"/>
              <a:ext cx="2097" cy="1293"/>
              <a:chOff x="2592" y="1572"/>
              <a:chExt cx="2097" cy="1293"/>
            </a:xfrm>
          </p:grpSpPr>
          <p:sp>
            <p:nvSpPr>
              <p:cNvPr id="10386" name="AutoShape 40"/>
              <p:cNvSpPr>
                <a:spLocks noChangeArrowheads="1"/>
              </p:cNvSpPr>
              <p:nvPr/>
            </p:nvSpPr>
            <p:spPr bwMode="auto">
              <a:xfrm rot="6480000">
                <a:off x="3000" y="1164"/>
                <a:ext cx="1152" cy="196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44 w 21600"/>
                  <a:gd name="T13" fmla="*/ 2272 h 21600"/>
                  <a:gd name="T14" fmla="*/ 16556 w 21600"/>
                  <a:gd name="T15" fmla="*/ 1367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87" name="Oval 41"/>
              <p:cNvSpPr>
                <a:spLocks noChangeArrowheads="1"/>
              </p:cNvSpPr>
              <p:nvPr/>
            </p:nvSpPr>
            <p:spPr bwMode="auto">
              <a:xfrm>
                <a:off x="3537" y="1740"/>
                <a:ext cx="1152" cy="1125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9pPr>
              </a:lstStyle>
              <a:p>
                <a:pPr algn="ctr" eaLnBrk="1" hangingPunct="1"/>
                <a:endParaRPr lang="vi-VN" altLang="en-US" sz="2500" b="1">
                  <a:solidFill>
                    <a:srgbClr val="000000"/>
                  </a:solidFill>
                  <a:latin typeface="VNI-Helve" pitchFamily="2" charset="0"/>
                </a:endParaRPr>
              </a:p>
            </p:txBody>
          </p:sp>
        </p:grpSp>
        <p:sp>
          <p:nvSpPr>
            <p:cNvPr id="10385" name="Oval 42"/>
            <p:cNvSpPr>
              <a:spLocks noChangeArrowheads="1"/>
            </p:cNvSpPr>
            <p:nvPr/>
          </p:nvSpPr>
          <p:spPr bwMode="auto">
            <a:xfrm>
              <a:off x="1008" y="2068"/>
              <a:ext cx="1244" cy="1244"/>
            </a:xfrm>
            <a:prstGeom prst="ellipse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9pPr>
            </a:lstStyle>
            <a:p>
              <a:pPr algn="ctr" eaLnBrk="1" hangingPunct="1"/>
              <a:r>
                <a:rPr lang="en-US" altLang="en-US" sz="2500" b="1">
                  <a:solidFill>
                    <a:srgbClr val="FF0000"/>
                  </a:solidFill>
                  <a:latin typeface="VNI-Helve" pitchFamily="2" charset="0"/>
                </a:rPr>
                <a:t>2</a:t>
              </a:r>
              <a:endParaRPr lang="vi-VN" altLang="en-US" sz="2500" b="1">
                <a:solidFill>
                  <a:srgbClr val="FF0000"/>
                </a:solidFill>
                <a:latin typeface="VNI-Helve" pitchFamily="2" charset="0"/>
              </a:endParaRPr>
            </a:p>
          </p:txBody>
        </p:sp>
      </p:grpSp>
      <p:sp>
        <p:nvSpPr>
          <p:cNvPr id="10248" name="Text Box 43"/>
          <p:cNvSpPr txBox="1">
            <a:spLocks noChangeArrowheads="1"/>
          </p:cNvSpPr>
          <p:nvPr/>
        </p:nvSpPr>
        <p:spPr bwMode="auto">
          <a:xfrm>
            <a:off x="3896360" y="4725671"/>
            <a:ext cx="2057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Arial Narrow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Arial Narrow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Arial Narrow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Arial Narrow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Arial Narrow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 Narrow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 Narrow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 Narrow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 Narrow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00FF"/>
                </a:solidFill>
              </a:rPr>
              <a:t>4x10 =</a:t>
            </a:r>
          </a:p>
        </p:txBody>
      </p:sp>
      <p:grpSp>
        <p:nvGrpSpPr>
          <p:cNvPr id="14" name="Group 44"/>
          <p:cNvGrpSpPr/>
          <p:nvPr/>
        </p:nvGrpSpPr>
        <p:grpSpPr bwMode="auto">
          <a:xfrm>
            <a:off x="3998914" y="4342130"/>
            <a:ext cx="1335087" cy="1289050"/>
            <a:chOff x="0" y="1158"/>
            <a:chExt cx="3300" cy="3162"/>
          </a:xfrm>
        </p:grpSpPr>
        <p:grpSp>
          <p:nvGrpSpPr>
            <p:cNvPr id="10364" name="Group 45"/>
            <p:cNvGrpSpPr/>
            <p:nvPr/>
          </p:nvGrpSpPr>
          <p:grpSpPr bwMode="auto">
            <a:xfrm>
              <a:off x="0" y="2259"/>
              <a:ext cx="2115" cy="1340"/>
              <a:chOff x="1314" y="1545"/>
              <a:chExt cx="2115" cy="1340"/>
            </a:xfrm>
          </p:grpSpPr>
          <p:sp>
            <p:nvSpPr>
              <p:cNvPr id="10378" name="AutoShape 46"/>
              <p:cNvSpPr>
                <a:spLocks noChangeArrowheads="1"/>
              </p:cNvSpPr>
              <p:nvPr/>
            </p:nvSpPr>
            <p:spPr bwMode="auto">
              <a:xfrm rot="-6480000">
                <a:off x="1869" y="1137"/>
                <a:ext cx="1152" cy="196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44 w 21600"/>
                  <a:gd name="T13" fmla="*/ 2272 h 21600"/>
                  <a:gd name="T14" fmla="*/ 16556 w 21600"/>
                  <a:gd name="T15" fmla="*/ 1367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79" name="Oval 47"/>
              <p:cNvSpPr>
                <a:spLocks noChangeArrowheads="1"/>
              </p:cNvSpPr>
              <p:nvPr/>
            </p:nvSpPr>
            <p:spPr bwMode="auto">
              <a:xfrm>
                <a:off x="1314" y="1728"/>
                <a:ext cx="1180" cy="1157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rIns="0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9pPr>
              </a:lstStyle>
              <a:p>
                <a:pPr algn="ctr" eaLnBrk="1" hangingPunct="1"/>
                <a:endParaRPr lang="vi-VN" altLang="en-US" sz="2500" b="1">
                  <a:solidFill>
                    <a:srgbClr val="000000"/>
                  </a:solidFill>
                  <a:latin typeface="VNI-Helve" pitchFamily="2" charset="0"/>
                </a:endParaRPr>
              </a:p>
            </p:txBody>
          </p:sp>
        </p:grpSp>
        <p:grpSp>
          <p:nvGrpSpPr>
            <p:cNvPr id="10365" name="Group 48"/>
            <p:cNvGrpSpPr/>
            <p:nvPr/>
          </p:nvGrpSpPr>
          <p:grpSpPr bwMode="auto">
            <a:xfrm>
              <a:off x="1428" y="1233"/>
              <a:ext cx="1473" cy="1992"/>
              <a:chOff x="2727" y="489"/>
              <a:chExt cx="1473" cy="1992"/>
            </a:xfrm>
          </p:grpSpPr>
          <p:sp>
            <p:nvSpPr>
              <p:cNvPr id="10376" name="AutoShape 49"/>
              <p:cNvSpPr>
                <a:spLocks noChangeArrowheads="1"/>
              </p:cNvSpPr>
              <p:nvPr/>
            </p:nvSpPr>
            <p:spPr bwMode="auto">
              <a:xfrm rot="2160000">
                <a:off x="2727" y="513"/>
                <a:ext cx="1152" cy="196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44 w 21600"/>
                  <a:gd name="T13" fmla="*/ 2272 h 21600"/>
                  <a:gd name="T14" fmla="*/ 16556 w 21600"/>
                  <a:gd name="T15" fmla="*/ 1367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77" name="Oval 50"/>
              <p:cNvSpPr>
                <a:spLocks noChangeArrowheads="1"/>
              </p:cNvSpPr>
              <p:nvPr/>
            </p:nvSpPr>
            <p:spPr bwMode="auto">
              <a:xfrm>
                <a:off x="3048" y="489"/>
                <a:ext cx="1152" cy="1125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9pPr>
              </a:lstStyle>
              <a:p>
                <a:pPr algn="ctr" eaLnBrk="1" hangingPunct="1"/>
                <a:endParaRPr lang="vi-VN" altLang="en-US" sz="2500" b="1">
                  <a:solidFill>
                    <a:srgbClr val="FF0000"/>
                  </a:solidFill>
                  <a:latin typeface="VNI-Helve" pitchFamily="2" charset="0"/>
                </a:endParaRPr>
              </a:p>
            </p:txBody>
          </p:sp>
        </p:grpSp>
        <p:grpSp>
          <p:nvGrpSpPr>
            <p:cNvPr id="10366" name="Group 51"/>
            <p:cNvGrpSpPr/>
            <p:nvPr/>
          </p:nvGrpSpPr>
          <p:grpSpPr bwMode="auto">
            <a:xfrm>
              <a:off x="357" y="1158"/>
              <a:ext cx="1512" cy="1998"/>
              <a:chOff x="1701" y="459"/>
              <a:chExt cx="1512" cy="1998"/>
            </a:xfrm>
          </p:grpSpPr>
          <p:sp>
            <p:nvSpPr>
              <p:cNvPr id="10374" name="AutoShape 52"/>
              <p:cNvSpPr>
                <a:spLocks noChangeArrowheads="1"/>
              </p:cNvSpPr>
              <p:nvPr/>
            </p:nvSpPr>
            <p:spPr bwMode="auto">
              <a:xfrm rot="-2160000">
                <a:off x="2061" y="489"/>
                <a:ext cx="1152" cy="196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44 w 21600"/>
                  <a:gd name="T13" fmla="*/ 2272 h 21600"/>
                  <a:gd name="T14" fmla="*/ 16556 w 21600"/>
                  <a:gd name="T15" fmla="*/ 1367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75" name="Oval 53"/>
              <p:cNvSpPr>
                <a:spLocks noChangeArrowheads="1"/>
              </p:cNvSpPr>
              <p:nvPr/>
            </p:nvSpPr>
            <p:spPr bwMode="auto">
              <a:xfrm>
                <a:off x="1701" y="459"/>
                <a:ext cx="1152" cy="1125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9pPr>
              </a:lstStyle>
              <a:p>
                <a:pPr algn="ctr" eaLnBrk="1" hangingPunct="1"/>
                <a:endParaRPr lang="vi-VN" altLang="en-US" sz="2500" b="1">
                  <a:solidFill>
                    <a:srgbClr val="000000"/>
                  </a:solidFill>
                  <a:latin typeface="VNI-Helve" pitchFamily="2" charset="0"/>
                </a:endParaRPr>
              </a:p>
            </p:txBody>
          </p:sp>
        </p:grpSp>
        <p:grpSp>
          <p:nvGrpSpPr>
            <p:cNvPr id="10367" name="Group 54"/>
            <p:cNvGrpSpPr/>
            <p:nvPr/>
          </p:nvGrpSpPr>
          <p:grpSpPr bwMode="auto">
            <a:xfrm>
              <a:off x="1056" y="2238"/>
              <a:ext cx="1170" cy="2082"/>
              <a:chOff x="2415" y="1569"/>
              <a:chExt cx="1170" cy="2082"/>
            </a:xfrm>
          </p:grpSpPr>
          <p:sp>
            <p:nvSpPr>
              <p:cNvPr id="10372" name="AutoShape 55"/>
              <p:cNvSpPr>
                <a:spLocks noChangeArrowheads="1"/>
              </p:cNvSpPr>
              <p:nvPr/>
            </p:nvSpPr>
            <p:spPr bwMode="auto">
              <a:xfrm rot="10800000">
                <a:off x="2415" y="1569"/>
                <a:ext cx="1152" cy="196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44 w 21600"/>
                  <a:gd name="T13" fmla="*/ 2272 h 21600"/>
                  <a:gd name="T14" fmla="*/ 16556 w 21600"/>
                  <a:gd name="T15" fmla="*/ 1367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73" name="Oval 56"/>
              <p:cNvSpPr>
                <a:spLocks noChangeArrowheads="1"/>
              </p:cNvSpPr>
              <p:nvPr/>
            </p:nvSpPr>
            <p:spPr bwMode="auto">
              <a:xfrm>
                <a:off x="2433" y="2526"/>
                <a:ext cx="1152" cy="1125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9pPr>
              </a:lstStyle>
              <a:p>
                <a:pPr algn="ctr" eaLnBrk="1" hangingPunct="1"/>
                <a:endParaRPr lang="vi-VN" altLang="en-US" sz="2500" b="1">
                  <a:solidFill>
                    <a:srgbClr val="000000"/>
                  </a:solidFill>
                  <a:latin typeface="VNI-Helve" pitchFamily="2" charset="0"/>
                </a:endParaRPr>
              </a:p>
            </p:txBody>
          </p:sp>
        </p:grpSp>
        <p:grpSp>
          <p:nvGrpSpPr>
            <p:cNvPr id="10368" name="Group 57"/>
            <p:cNvGrpSpPr/>
            <p:nvPr/>
          </p:nvGrpSpPr>
          <p:grpSpPr bwMode="auto">
            <a:xfrm>
              <a:off x="1203" y="2271"/>
              <a:ext cx="2097" cy="1293"/>
              <a:chOff x="2592" y="1572"/>
              <a:chExt cx="2097" cy="1293"/>
            </a:xfrm>
          </p:grpSpPr>
          <p:sp>
            <p:nvSpPr>
              <p:cNvPr id="10370" name="AutoShape 58"/>
              <p:cNvSpPr>
                <a:spLocks noChangeArrowheads="1"/>
              </p:cNvSpPr>
              <p:nvPr/>
            </p:nvSpPr>
            <p:spPr bwMode="auto">
              <a:xfrm rot="6480000">
                <a:off x="3000" y="1164"/>
                <a:ext cx="1152" cy="196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44 w 21600"/>
                  <a:gd name="T13" fmla="*/ 2272 h 21600"/>
                  <a:gd name="T14" fmla="*/ 16556 w 21600"/>
                  <a:gd name="T15" fmla="*/ 1367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71" name="Oval 59"/>
              <p:cNvSpPr>
                <a:spLocks noChangeArrowheads="1"/>
              </p:cNvSpPr>
              <p:nvPr/>
            </p:nvSpPr>
            <p:spPr bwMode="auto">
              <a:xfrm>
                <a:off x="3537" y="1740"/>
                <a:ext cx="1152" cy="1125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9pPr>
              </a:lstStyle>
              <a:p>
                <a:pPr algn="ctr" eaLnBrk="1" hangingPunct="1"/>
                <a:endParaRPr lang="vi-VN" altLang="en-US" sz="2500" b="1">
                  <a:solidFill>
                    <a:srgbClr val="000000"/>
                  </a:solidFill>
                  <a:latin typeface="VNI-Helve" pitchFamily="2" charset="0"/>
                </a:endParaRPr>
              </a:p>
            </p:txBody>
          </p:sp>
        </p:grpSp>
        <p:sp>
          <p:nvSpPr>
            <p:cNvPr id="10369" name="Oval 60"/>
            <p:cNvSpPr>
              <a:spLocks noChangeArrowheads="1"/>
            </p:cNvSpPr>
            <p:nvPr/>
          </p:nvSpPr>
          <p:spPr bwMode="auto">
            <a:xfrm>
              <a:off x="1008" y="2068"/>
              <a:ext cx="1244" cy="1244"/>
            </a:xfrm>
            <a:prstGeom prst="ellipse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9pPr>
            </a:lstStyle>
            <a:p>
              <a:pPr algn="ctr" eaLnBrk="1" hangingPunct="1"/>
              <a:r>
                <a:rPr lang="en-US" altLang="en-US" sz="2500" b="1">
                  <a:solidFill>
                    <a:srgbClr val="FF0000"/>
                  </a:solidFill>
                  <a:latin typeface="VNI-Helve" pitchFamily="2" charset="0"/>
                </a:rPr>
                <a:t>6</a:t>
              </a:r>
              <a:endParaRPr lang="vi-VN" altLang="en-US" sz="2500" b="1">
                <a:solidFill>
                  <a:srgbClr val="FF0000"/>
                </a:solidFill>
                <a:latin typeface="VNI-Helve" pitchFamily="2" charset="0"/>
              </a:endParaRPr>
            </a:p>
          </p:txBody>
        </p:sp>
      </p:grpSp>
      <p:sp>
        <p:nvSpPr>
          <p:cNvPr id="10250" name="Text Box 61"/>
          <p:cNvSpPr txBox="1">
            <a:spLocks noChangeArrowheads="1"/>
          </p:cNvSpPr>
          <p:nvPr/>
        </p:nvSpPr>
        <p:spPr bwMode="auto">
          <a:xfrm>
            <a:off x="6096000" y="2362201"/>
            <a:ext cx="2057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Arial Narrow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Arial Narrow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Arial Narrow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Arial Narrow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Arial Narrow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 Narrow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 Narrow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 Narrow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 Narrow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0000"/>
                </a:solidFill>
              </a:rPr>
              <a:t>4x3 =</a:t>
            </a:r>
          </a:p>
        </p:txBody>
      </p:sp>
      <p:grpSp>
        <p:nvGrpSpPr>
          <p:cNvPr id="20" name="Group 62"/>
          <p:cNvGrpSpPr/>
          <p:nvPr/>
        </p:nvGrpSpPr>
        <p:grpSpPr bwMode="auto">
          <a:xfrm>
            <a:off x="5903914" y="2057400"/>
            <a:ext cx="1335087" cy="1289050"/>
            <a:chOff x="0" y="1158"/>
            <a:chExt cx="3300" cy="3162"/>
          </a:xfrm>
        </p:grpSpPr>
        <p:grpSp>
          <p:nvGrpSpPr>
            <p:cNvPr id="10348" name="Group 63"/>
            <p:cNvGrpSpPr/>
            <p:nvPr/>
          </p:nvGrpSpPr>
          <p:grpSpPr bwMode="auto">
            <a:xfrm>
              <a:off x="0" y="2259"/>
              <a:ext cx="2115" cy="1340"/>
              <a:chOff x="1314" y="1545"/>
              <a:chExt cx="2115" cy="1340"/>
            </a:xfrm>
          </p:grpSpPr>
          <p:sp>
            <p:nvSpPr>
              <p:cNvPr id="10362" name="AutoShape 64"/>
              <p:cNvSpPr>
                <a:spLocks noChangeArrowheads="1"/>
              </p:cNvSpPr>
              <p:nvPr/>
            </p:nvSpPr>
            <p:spPr bwMode="auto">
              <a:xfrm rot="-6480000">
                <a:off x="1869" y="1137"/>
                <a:ext cx="1152" cy="196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44 w 21600"/>
                  <a:gd name="T13" fmla="*/ 2272 h 21600"/>
                  <a:gd name="T14" fmla="*/ 16556 w 21600"/>
                  <a:gd name="T15" fmla="*/ 1367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9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63" name="Oval 65"/>
              <p:cNvSpPr>
                <a:spLocks noChangeArrowheads="1"/>
              </p:cNvSpPr>
              <p:nvPr/>
            </p:nvSpPr>
            <p:spPr bwMode="auto">
              <a:xfrm>
                <a:off x="1314" y="1728"/>
                <a:ext cx="1180" cy="1157"/>
              </a:xfrm>
              <a:prstGeom prst="ellipse">
                <a:avLst/>
              </a:prstGeom>
              <a:solidFill>
                <a:srgbClr val="FF9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rIns="0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9pPr>
              </a:lstStyle>
              <a:p>
                <a:pPr algn="ctr" eaLnBrk="1" hangingPunct="1"/>
                <a:endParaRPr lang="vi-VN" altLang="en-US" sz="2500" b="1">
                  <a:solidFill>
                    <a:srgbClr val="000000"/>
                  </a:solidFill>
                  <a:latin typeface="VNI-Helve" pitchFamily="2" charset="0"/>
                </a:endParaRPr>
              </a:p>
            </p:txBody>
          </p:sp>
        </p:grpSp>
        <p:grpSp>
          <p:nvGrpSpPr>
            <p:cNvPr id="10349" name="Group 66"/>
            <p:cNvGrpSpPr/>
            <p:nvPr/>
          </p:nvGrpSpPr>
          <p:grpSpPr bwMode="auto">
            <a:xfrm>
              <a:off x="1428" y="1233"/>
              <a:ext cx="1473" cy="1992"/>
              <a:chOff x="2727" y="489"/>
              <a:chExt cx="1473" cy="1992"/>
            </a:xfrm>
          </p:grpSpPr>
          <p:sp>
            <p:nvSpPr>
              <p:cNvPr id="10360" name="AutoShape 67"/>
              <p:cNvSpPr>
                <a:spLocks noChangeArrowheads="1"/>
              </p:cNvSpPr>
              <p:nvPr/>
            </p:nvSpPr>
            <p:spPr bwMode="auto">
              <a:xfrm rot="2160000">
                <a:off x="2727" y="513"/>
                <a:ext cx="1152" cy="196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44 w 21600"/>
                  <a:gd name="T13" fmla="*/ 2272 h 21600"/>
                  <a:gd name="T14" fmla="*/ 16556 w 21600"/>
                  <a:gd name="T15" fmla="*/ 1367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9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61" name="Oval 68"/>
              <p:cNvSpPr>
                <a:spLocks noChangeArrowheads="1"/>
              </p:cNvSpPr>
              <p:nvPr/>
            </p:nvSpPr>
            <p:spPr bwMode="auto">
              <a:xfrm>
                <a:off x="3048" y="489"/>
                <a:ext cx="1152" cy="1125"/>
              </a:xfrm>
              <a:prstGeom prst="ellipse">
                <a:avLst/>
              </a:prstGeom>
              <a:solidFill>
                <a:srgbClr val="FF9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9pPr>
              </a:lstStyle>
              <a:p>
                <a:pPr algn="ctr" eaLnBrk="1" hangingPunct="1"/>
                <a:endParaRPr lang="vi-VN" altLang="en-US" sz="2500" b="1">
                  <a:solidFill>
                    <a:srgbClr val="FF0000"/>
                  </a:solidFill>
                  <a:latin typeface="VNI-Helve" pitchFamily="2" charset="0"/>
                </a:endParaRPr>
              </a:p>
            </p:txBody>
          </p:sp>
        </p:grpSp>
        <p:grpSp>
          <p:nvGrpSpPr>
            <p:cNvPr id="10350" name="Group 69"/>
            <p:cNvGrpSpPr/>
            <p:nvPr/>
          </p:nvGrpSpPr>
          <p:grpSpPr bwMode="auto">
            <a:xfrm>
              <a:off x="357" y="1158"/>
              <a:ext cx="1512" cy="1998"/>
              <a:chOff x="1701" y="459"/>
              <a:chExt cx="1512" cy="1998"/>
            </a:xfrm>
          </p:grpSpPr>
          <p:sp>
            <p:nvSpPr>
              <p:cNvPr id="10358" name="AutoShape 70"/>
              <p:cNvSpPr>
                <a:spLocks noChangeArrowheads="1"/>
              </p:cNvSpPr>
              <p:nvPr/>
            </p:nvSpPr>
            <p:spPr bwMode="auto">
              <a:xfrm rot="-2160000">
                <a:off x="2061" y="489"/>
                <a:ext cx="1152" cy="196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44 w 21600"/>
                  <a:gd name="T13" fmla="*/ 2272 h 21600"/>
                  <a:gd name="T14" fmla="*/ 16556 w 21600"/>
                  <a:gd name="T15" fmla="*/ 1367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9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59" name="Oval 71"/>
              <p:cNvSpPr>
                <a:spLocks noChangeArrowheads="1"/>
              </p:cNvSpPr>
              <p:nvPr/>
            </p:nvSpPr>
            <p:spPr bwMode="auto">
              <a:xfrm>
                <a:off x="1701" y="459"/>
                <a:ext cx="1152" cy="1125"/>
              </a:xfrm>
              <a:prstGeom prst="ellipse">
                <a:avLst/>
              </a:prstGeom>
              <a:solidFill>
                <a:srgbClr val="FF9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9pPr>
              </a:lstStyle>
              <a:p>
                <a:pPr algn="ctr" eaLnBrk="1" hangingPunct="1"/>
                <a:endParaRPr lang="vi-VN" altLang="en-US" sz="2500" b="1">
                  <a:solidFill>
                    <a:srgbClr val="000000"/>
                  </a:solidFill>
                  <a:latin typeface="VNI-Helve" pitchFamily="2" charset="0"/>
                </a:endParaRPr>
              </a:p>
            </p:txBody>
          </p:sp>
        </p:grpSp>
        <p:grpSp>
          <p:nvGrpSpPr>
            <p:cNvPr id="10351" name="Group 72"/>
            <p:cNvGrpSpPr/>
            <p:nvPr/>
          </p:nvGrpSpPr>
          <p:grpSpPr bwMode="auto">
            <a:xfrm>
              <a:off x="1056" y="2238"/>
              <a:ext cx="1170" cy="2082"/>
              <a:chOff x="2415" y="1569"/>
              <a:chExt cx="1170" cy="2082"/>
            </a:xfrm>
          </p:grpSpPr>
          <p:sp>
            <p:nvSpPr>
              <p:cNvPr id="10356" name="AutoShape 73"/>
              <p:cNvSpPr>
                <a:spLocks noChangeArrowheads="1"/>
              </p:cNvSpPr>
              <p:nvPr/>
            </p:nvSpPr>
            <p:spPr bwMode="auto">
              <a:xfrm rot="10800000">
                <a:off x="2415" y="1569"/>
                <a:ext cx="1152" cy="196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44 w 21600"/>
                  <a:gd name="T13" fmla="*/ 2272 h 21600"/>
                  <a:gd name="T14" fmla="*/ 16556 w 21600"/>
                  <a:gd name="T15" fmla="*/ 1367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9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57" name="Oval 74"/>
              <p:cNvSpPr>
                <a:spLocks noChangeArrowheads="1"/>
              </p:cNvSpPr>
              <p:nvPr/>
            </p:nvSpPr>
            <p:spPr bwMode="auto">
              <a:xfrm>
                <a:off x="2433" y="2526"/>
                <a:ext cx="1152" cy="1125"/>
              </a:xfrm>
              <a:prstGeom prst="ellipse">
                <a:avLst/>
              </a:prstGeom>
              <a:solidFill>
                <a:srgbClr val="FF9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9pPr>
              </a:lstStyle>
              <a:p>
                <a:pPr algn="ctr" eaLnBrk="1" hangingPunct="1"/>
                <a:endParaRPr lang="vi-VN" altLang="en-US" sz="2500" b="1">
                  <a:solidFill>
                    <a:srgbClr val="000000"/>
                  </a:solidFill>
                  <a:latin typeface="VNI-Helve" pitchFamily="2" charset="0"/>
                </a:endParaRPr>
              </a:p>
            </p:txBody>
          </p:sp>
        </p:grpSp>
        <p:grpSp>
          <p:nvGrpSpPr>
            <p:cNvPr id="10352" name="Group 75"/>
            <p:cNvGrpSpPr/>
            <p:nvPr/>
          </p:nvGrpSpPr>
          <p:grpSpPr bwMode="auto">
            <a:xfrm>
              <a:off x="1203" y="2271"/>
              <a:ext cx="2097" cy="1293"/>
              <a:chOff x="2592" y="1572"/>
              <a:chExt cx="2097" cy="1293"/>
            </a:xfrm>
          </p:grpSpPr>
          <p:sp>
            <p:nvSpPr>
              <p:cNvPr id="10354" name="AutoShape 76"/>
              <p:cNvSpPr>
                <a:spLocks noChangeArrowheads="1"/>
              </p:cNvSpPr>
              <p:nvPr/>
            </p:nvSpPr>
            <p:spPr bwMode="auto">
              <a:xfrm rot="6480000">
                <a:off x="3000" y="1164"/>
                <a:ext cx="1152" cy="196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44 w 21600"/>
                  <a:gd name="T13" fmla="*/ 2272 h 21600"/>
                  <a:gd name="T14" fmla="*/ 16556 w 21600"/>
                  <a:gd name="T15" fmla="*/ 1367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9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55" name="Oval 77"/>
              <p:cNvSpPr>
                <a:spLocks noChangeArrowheads="1"/>
              </p:cNvSpPr>
              <p:nvPr/>
            </p:nvSpPr>
            <p:spPr bwMode="auto">
              <a:xfrm>
                <a:off x="3537" y="1740"/>
                <a:ext cx="1152" cy="1125"/>
              </a:xfrm>
              <a:prstGeom prst="ellipse">
                <a:avLst/>
              </a:prstGeom>
              <a:solidFill>
                <a:srgbClr val="FF9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9pPr>
              </a:lstStyle>
              <a:p>
                <a:pPr algn="ctr" eaLnBrk="1" hangingPunct="1"/>
                <a:endParaRPr lang="vi-VN" altLang="en-US" sz="2500" b="1">
                  <a:solidFill>
                    <a:srgbClr val="000000"/>
                  </a:solidFill>
                  <a:latin typeface="VNI-Helve" pitchFamily="2" charset="0"/>
                </a:endParaRPr>
              </a:p>
            </p:txBody>
          </p:sp>
        </p:grpSp>
        <p:sp>
          <p:nvSpPr>
            <p:cNvPr id="10353" name="Oval 78"/>
            <p:cNvSpPr>
              <a:spLocks noChangeArrowheads="1"/>
            </p:cNvSpPr>
            <p:nvPr/>
          </p:nvSpPr>
          <p:spPr bwMode="auto">
            <a:xfrm>
              <a:off x="1008" y="2068"/>
              <a:ext cx="1244" cy="1244"/>
            </a:xfrm>
            <a:prstGeom prst="ellipse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9pPr>
            </a:lstStyle>
            <a:p>
              <a:pPr algn="ctr" eaLnBrk="1" hangingPunct="1"/>
              <a:r>
                <a:rPr lang="en-US" altLang="en-US" sz="2500" b="1">
                  <a:solidFill>
                    <a:srgbClr val="FF0000"/>
                  </a:solidFill>
                  <a:latin typeface="VNI-Helve" pitchFamily="2" charset="0"/>
                </a:rPr>
                <a:t>3</a:t>
              </a:r>
              <a:endParaRPr lang="vi-VN" altLang="en-US" sz="2500" b="1">
                <a:solidFill>
                  <a:srgbClr val="FF0000"/>
                </a:solidFill>
                <a:latin typeface="VNI-Helve" pitchFamily="2" charset="0"/>
              </a:endParaRPr>
            </a:p>
          </p:txBody>
        </p:sp>
      </p:grpSp>
      <p:sp>
        <p:nvSpPr>
          <p:cNvPr id="10252" name="Text Box 79"/>
          <p:cNvSpPr txBox="1">
            <a:spLocks noChangeArrowheads="1"/>
          </p:cNvSpPr>
          <p:nvPr/>
        </p:nvSpPr>
        <p:spPr bwMode="auto">
          <a:xfrm>
            <a:off x="1752600" y="4648201"/>
            <a:ext cx="2057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Arial Narrow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Arial Narrow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Arial Narrow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Arial Narrow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Arial Narrow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 Narrow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 Narrow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 Narrow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 Narrow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FF0066"/>
                </a:solidFill>
              </a:rPr>
              <a:t>4x7 =</a:t>
            </a:r>
          </a:p>
        </p:txBody>
      </p:sp>
      <p:grpSp>
        <p:nvGrpSpPr>
          <p:cNvPr id="26" name="Group 80"/>
          <p:cNvGrpSpPr/>
          <p:nvPr/>
        </p:nvGrpSpPr>
        <p:grpSpPr bwMode="auto">
          <a:xfrm>
            <a:off x="1524000" y="4273550"/>
            <a:ext cx="1335088" cy="1289050"/>
            <a:chOff x="0" y="1158"/>
            <a:chExt cx="3300" cy="3162"/>
          </a:xfrm>
        </p:grpSpPr>
        <p:grpSp>
          <p:nvGrpSpPr>
            <p:cNvPr id="10332" name="Group 81"/>
            <p:cNvGrpSpPr/>
            <p:nvPr/>
          </p:nvGrpSpPr>
          <p:grpSpPr bwMode="auto">
            <a:xfrm>
              <a:off x="0" y="2259"/>
              <a:ext cx="2115" cy="1340"/>
              <a:chOff x="1314" y="1545"/>
              <a:chExt cx="2115" cy="1340"/>
            </a:xfrm>
          </p:grpSpPr>
          <p:sp>
            <p:nvSpPr>
              <p:cNvPr id="10346" name="AutoShape 82"/>
              <p:cNvSpPr>
                <a:spLocks noChangeArrowheads="1"/>
              </p:cNvSpPr>
              <p:nvPr/>
            </p:nvSpPr>
            <p:spPr bwMode="auto">
              <a:xfrm rot="-6480000">
                <a:off x="1869" y="1137"/>
                <a:ext cx="1152" cy="196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44 w 21600"/>
                  <a:gd name="T13" fmla="*/ 2272 h 21600"/>
                  <a:gd name="T14" fmla="*/ 16556 w 21600"/>
                  <a:gd name="T15" fmla="*/ 1367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7" name="Oval 83"/>
              <p:cNvSpPr>
                <a:spLocks noChangeArrowheads="1"/>
              </p:cNvSpPr>
              <p:nvPr/>
            </p:nvSpPr>
            <p:spPr bwMode="auto">
              <a:xfrm>
                <a:off x="1314" y="1728"/>
                <a:ext cx="1180" cy="1157"/>
              </a:xfrm>
              <a:prstGeom prst="ellipse">
                <a:avLst/>
              </a:prstGeom>
              <a:solidFill>
                <a:srgbClr val="66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rIns="0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9pPr>
              </a:lstStyle>
              <a:p>
                <a:pPr algn="ctr" eaLnBrk="1" hangingPunct="1"/>
                <a:endParaRPr lang="vi-VN" altLang="en-US" sz="2500" b="1">
                  <a:solidFill>
                    <a:srgbClr val="000000"/>
                  </a:solidFill>
                  <a:latin typeface="VNI-Helve" pitchFamily="2" charset="0"/>
                </a:endParaRPr>
              </a:p>
            </p:txBody>
          </p:sp>
        </p:grpSp>
        <p:grpSp>
          <p:nvGrpSpPr>
            <p:cNvPr id="10333" name="Group 84"/>
            <p:cNvGrpSpPr/>
            <p:nvPr/>
          </p:nvGrpSpPr>
          <p:grpSpPr bwMode="auto">
            <a:xfrm>
              <a:off x="1428" y="1233"/>
              <a:ext cx="1473" cy="1992"/>
              <a:chOff x="2727" y="489"/>
              <a:chExt cx="1473" cy="1992"/>
            </a:xfrm>
          </p:grpSpPr>
          <p:sp>
            <p:nvSpPr>
              <p:cNvPr id="10344" name="AutoShape 85"/>
              <p:cNvSpPr>
                <a:spLocks noChangeArrowheads="1"/>
              </p:cNvSpPr>
              <p:nvPr/>
            </p:nvSpPr>
            <p:spPr bwMode="auto">
              <a:xfrm rot="2160000">
                <a:off x="2727" y="513"/>
                <a:ext cx="1152" cy="196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44 w 21600"/>
                  <a:gd name="T13" fmla="*/ 2272 h 21600"/>
                  <a:gd name="T14" fmla="*/ 16556 w 21600"/>
                  <a:gd name="T15" fmla="*/ 1367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5" name="Oval 86"/>
              <p:cNvSpPr>
                <a:spLocks noChangeArrowheads="1"/>
              </p:cNvSpPr>
              <p:nvPr/>
            </p:nvSpPr>
            <p:spPr bwMode="auto">
              <a:xfrm>
                <a:off x="3048" y="489"/>
                <a:ext cx="1152" cy="1125"/>
              </a:xfrm>
              <a:prstGeom prst="ellipse">
                <a:avLst/>
              </a:prstGeom>
              <a:solidFill>
                <a:srgbClr val="66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9pPr>
              </a:lstStyle>
              <a:p>
                <a:pPr algn="ctr" eaLnBrk="1" hangingPunct="1"/>
                <a:endParaRPr lang="vi-VN" altLang="en-US" sz="2500" b="1">
                  <a:solidFill>
                    <a:srgbClr val="FF0000"/>
                  </a:solidFill>
                  <a:latin typeface="VNI-Helve" pitchFamily="2" charset="0"/>
                </a:endParaRPr>
              </a:p>
            </p:txBody>
          </p:sp>
        </p:grpSp>
        <p:grpSp>
          <p:nvGrpSpPr>
            <p:cNvPr id="10334" name="Group 87"/>
            <p:cNvGrpSpPr/>
            <p:nvPr/>
          </p:nvGrpSpPr>
          <p:grpSpPr bwMode="auto">
            <a:xfrm>
              <a:off x="357" y="1158"/>
              <a:ext cx="1512" cy="1998"/>
              <a:chOff x="1701" y="459"/>
              <a:chExt cx="1512" cy="1998"/>
            </a:xfrm>
          </p:grpSpPr>
          <p:sp>
            <p:nvSpPr>
              <p:cNvPr id="10342" name="AutoShape 88"/>
              <p:cNvSpPr>
                <a:spLocks noChangeArrowheads="1"/>
              </p:cNvSpPr>
              <p:nvPr/>
            </p:nvSpPr>
            <p:spPr bwMode="auto">
              <a:xfrm rot="-2160000">
                <a:off x="2061" y="489"/>
                <a:ext cx="1152" cy="196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44 w 21600"/>
                  <a:gd name="T13" fmla="*/ 2272 h 21600"/>
                  <a:gd name="T14" fmla="*/ 16556 w 21600"/>
                  <a:gd name="T15" fmla="*/ 1367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3" name="Oval 89"/>
              <p:cNvSpPr>
                <a:spLocks noChangeArrowheads="1"/>
              </p:cNvSpPr>
              <p:nvPr/>
            </p:nvSpPr>
            <p:spPr bwMode="auto">
              <a:xfrm>
                <a:off x="1701" y="459"/>
                <a:ext cx="1152" cy="1125"/>
              </a:xfrm>
              <a:prstGeom prst="ellipse">
                <a:avLst/>
              </a:prstGeom>
              <a:solidFill>
                <a:srgbClr val="66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9pPr>
              </a:lstStyle>
              <a:p>
                <a:pPr algn="ctr" eaLnBrk="1" hangingPunct="1"/>
                <a:endParaRPr lang="vi-VN" altLang="en-US" sz="2500" b="1">
                  <a:solidFill>
                    <a:srgbClr val="000000"/>
                  </a:solidFill>
                  <a:latin typeface="VNI-Helve" pitchFamily="2" charset="0"/>
                </a:endParaRPr>
              </a:p>
            </p:txBody>
          </p:sp>
        </p:grpSp>
        <p:grpSp>
          <p:nvGrpSpPr>
            <p:cNvPr id="10335" name="Group 90"/>
            <p:cNvGrpSpPr/>
            <p:nvPr/>
          </p:nvGrpSpPr>
          <p:grpSpPr bwMode="auto">
            <a:xfrm>
              <a:off x="1056" y="2238"/>
              <a:ext cx="1170" cy="2082"/>
              <a:chOff x="2415" y="1569"/>
              <a:chExt cx="1170" cy="2082"/>
            </a:xfrm>
          </p:grpSpPr>
          <p:sp>
            <p:nvSpPr>
              <p:cNvPr id="10340" name="AutoShape 91"/>
              <p:cNvSpPr>
                <a:spLocks noChangeArrowheads="1"/>
              </p:cNvSpPr>
              <p:nvPr/>
            </p:nvSpPr>
            <p:spPr bwMode="auto">
              <a:xfrm rot="10800000">
                <a:off x="2415" y="1569"/>
                <a:ext cx="1152" cy="196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44 w 21600"/>
                  <a:gd name="T13" fmla="*/ 2272 h 21600"/>
                  <a:gd name="T14" fmla="*/ 16556 w 21600"/>
                  <a:gd name="T15" fmla="*/ 1367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1" name="Oval 92"/>
              <p:cNvSpPr>
                <a:spLocks noChangeArrowheads="1"/>
              </p:cNvSpPr>
              <p:nvPr/>
            </p:nvSpPr>
            <p:spPr bwMode="auto">
              <a:xfrm>
                <a:off x="2433" y="2526"/>
                <a:ext cx="1152" cy="1125"/>
              </a:xfrm>
              <a:prstGeom prst="ellipse">
                <a:avLst/>
              </a:prstGeom>
              <a:solidFill>
                <a:srgbClr val="66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9pPr>
              </a:lstStyle>
              <a:p>
                <a:pPr algn="ctr" eaLnBrk="1" hangingPunct="1"/>
                <a:endParaRPr lang="vi-VN" altLang="en-US" sz="2500" b="1">
                  <a:solidFill>
                    <a:srgbClr val="000000"/>
                  </a:solidFill>
                  <a:latin typeface="VNI-Helve" pitchFamily="2" charset="0"/>
                </a:endParaRPr>
              </a:p>
            </p:txBody>
          </p:sp>
        </p:grpSp>
        <p:grpSp>
          <p:nvGrpSpPr>
            <p:cNvPr id="10336" name="Group 93"/>
            <p:cNvGrpSpPr/>
            <p:nvPr/>
          </p:nvGrpSpPr>
          <p:grpSpPr bwMode="auto">
            <a:xfrm>
              <a:off x="1203" y="2271"/>
              <a:ext cx="2097" cy="1293"/>
              <a:chOff x="2592" y="1572"/>
              <a:chExt cx="2097" cy="1293"/>
            </a:xfrm>
          </p:grpSpPr>
          <p:sp>
            <p:nvSpPr>
              <p:cNvPr id="10338" name="AutoShape 94"/>
              <p:cNvSpPr>
                <a:spLocks noChangeArrowheads="1"/>
              </p:cNvSpPr>
              <p:nvPr/>
            </p:nvSpPr>
            <p:spPr bwMode="auto">
              <a:xfrm rot="6480000">
                <a:off x="3000" y="1164"/>
                <a:ext cx="1152" cy="196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44 w 21600"/>
                  <a:gd name="T13" fmla="*/ 2272 h 21600"/>
                  <a:gd name="T14" fmla="*/ 16556 w 21600"/>
                  <a:gd name="T15" fmla="*/ 1367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39" name="Oval 95"/>
              <p:cNvSpPr>
                <a:spLocks noChangeArrowheads="1"/>
              </p:cNvSpPr>
              <p:nvPr/>
            </p:nvSpPr>
            <p:spPr bwMode="auto">
              <a:xfrm>
                <a:off x="3537" y="1740"/>
                <a:ext cx="1152" cy="1125"/>
              </a:xfrm>
              <a:prstGeom prst="ellipse">
                <a:avLst/>
              </a:prstGeom>
              <a:solidFill>
                <a:srgbClr val="66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9pPr>
              </a:lstStyle>
              <a:p>
                <a:pPr algn="ctr" eaLnBrk="1" hangingPunct="1"/>
                <a:endParaRPr lang="vi-VN" altLang="en-US" sz="2500" b="1">
                  <a:solidFill>
                    <a:srgbClr val="000000"/>
                  </a:solidFill>
                  <a:latin typeface="VNI-Helve" pitchFamily="2" charset="0"/>
                </a:endParaRPr>
              </a:p>
            </p:txBody>
          </p:sp>
        </p:grpSp>
        <p:sp>
          <p:nvSpPr>
            <p:cNvPr id="10337" name="Oval 96"/>
            <p:cNvSpPr>
              <a:spLocks noChangeArrowheads="1"/>
            </p:cNvSpPr>
            <p:nvPr/>
          </p:nvSpPr>
          <p:spPr bwMode="auto">
            <a:xfrm>
              <a:off x="1008" y="2068"/>
              <a:ext cx="1244" cy="1244"/>
            </a:xfrm>
            <a:prstGeom prst="ellipse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9pPr>
            </a:lstStyle>
            <a:p>
              <a:pPr algn="ctr" eaLnBrk="1" hangingPunct="1"/>
              <a:r>
                <a:rPr lang="en-US" altLang="en-US" sz="2500" b="1">
                  <a:solidFill>
                    <a:srgbClr val="FF0000"/>
                  </a:solidFill>
                  <a:latin typeface="VNI-Helve" pitchFamily="2" charset="0"/>
                </a:rPr>
                <a:t>5</a:t>
              </a:r>
              <a:endParaRPr lang="vi-VN" altLang="en-US" sz="2500" b="1">
                <a:solidFill>
                  <a:srgbClr val="FF0000"/>
                </a:solidFill>
                <a:latin typeface="VNI-Helve" pitchFamily="2" charset="0"/>
              </a:endParaRPr>
            </a:p>
          </p:txBody>
        </p:sp>
      </p:grpSp>
      <p:sp>
        <p:nvSpPr>
          <p:cNvPr id="10254" name="Text Box 97"/>
          <p:cNvSpPr txBox="1">
            <a:spLocks noChangeArrowheads="1"/>
          </p:cNvSpPr>
          <p:nvPr/>
        </p:nvSpPr>
        <p:spPr bwMode="auto">
          <a:xfrm>
            <a:off x="8305800" y="2514601"/>
            <a:ext cx="2057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Arial Narrow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Arial Narrow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Arial Narrow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Arial Narrow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Arial Narrow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 Narrow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 Narrow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 Narrow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 Narrow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0000"/>
                </a:solidFill>
              </a:rPr>
              <a:t>4x5 =</a:t>
            </a:r>
          </a:p>
        </p:txBody>
      </p:sp>
      <p:grpSp>
        <p:nvGrpSpPr>
          <p:cNvPr id="9216" name="Group 98"/>
          <p:cNvGrpSpPr/>
          <p:nvPr/>
        </p:nvGrpSpPr>
        <p:grpSpPr bwMode="auto">
          <a:xfrm>
            <a:off x="8305800" y="2139950"/>
            <a:ext cx="1335088" cy="1289050"/>
            <a:chOff x="0" y="1158"/>
            <a:chExt cx="3300" cy="3162"/>
          </a:xfrm>
        </p:grpSpPr>
        <p:grpSp>
          <p:nvGrpSpPr>
            <p:cNvPr id="10316" name="Group 99"/>
            <p:cNvGrpSpPr/>
            <p:nvPr/>
          </p:nvGrpSpPr>
          <p:grpSpPr bwMode="auto">
            <a:xfrm>
              <a:off x="0" y="2259"/>
              <a:ext cx="2115" cy="1340"/>
              <a:chOff x="1314" y="1545"/>
              <a:chExt cx="2115" cy="1340"/>
            </a:xfrm>
          </p:grpSpPr>
          <p:sp>
            <p:nvSpPr>
              <p:cNvPr id="10330" name="AutoShape 100"/>
              <p:cNvSpPr>
                <a:spLocks noChangeArrowheads="1"/>
              </p:cNvSpPr>
              <p:nvPr/>
            </p:nvSpPr>
            <p:spPr bwMode="auto">
              <a:xfrm rot="-6480000">
                <a:off x="1869" y="1137"/>
                <a:ext cx="1152" cy="196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44 w 21600"/>
                  <a:gd name="T13" fmla="*/ 2272 h 21600"/>
                  <a:gd name="T14" fmla="*/ 16556 w 21600"/>
                  <a:gd name="T15" fmla="*/ 1367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993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31" name="Oval 101"/>
              <p:cNvSpPr>
                <a:spLocks noChangeArrowheads="1"/>
              </p:cNvSpPr>
              <p:nvPr/>
            </p:nvSpPr>
            <p:spPr bwMode="auto">
              <a:xfrm>
                <a:off x="1314" y="1728"/>
                <a:ext cx="1180" cy="1157"/>
              </a:xfrm>
              <a:prstGeom prst="ellipse">
                <a:avLst/>
              </a:prstGeom>
              <a:solidFill>
                <a:srgbClr val="993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rIns="0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9pPr>
              </a:lstStyle>
              <a:p>
                <a:pPr algn="ctr" eaLnBrk="1" hangingPunct="1"/>
                <a:endParaRPr lang="vi-VN" altLang="en-US" sz="2500" b="1">
                  <a:solidFill>
                    <a:srgbClr val="000000"/>
                  </a:solidFill>
                  <a:latin typeface="VNI-Helve" pitchFamily="2" charset="0"/>
                </a:endParaRPr>
              </a:p>
            </p:txBody>
          </p:sp>
        </p:grpSp>
        <p:grpSp>
          <p:nvGrpSpPr>
            <p:cNvPr id="10317" name="Group 102"/>
            <p:cNvGrpSpPr/>
            <p:nvPr/>
          </p:nvGrpSpPr>
          <p:grpSpPr bwMode="auto">
            <a:xfrm>
              <a:off x="1428" y="1233"/>
              <a:ext cx="1473" cy="1992"/>
              <a:chOff x="2727" y="489"/>
              <a:chExt cx="1473" cy="1992"/>
            </a:xfrm>
          </p:grpSpPr>
          <p:sp>
            <p:nvSpPr>
              <p:cNvPr id="10328" name="AutoShape 103"/>
              <p:cNvSpPr>
                <a:spLocks noChangeArrowheads="1"/>
              </p:cNvSpPr>
              <p:nvPr/>
            </p:nvSpPr>
            <p:spPr bwMode="auto">
              <a:xfrm rot="2160000">
                <a:off x="2727" y="513"/>
                <a:ext cx="1152" cy="196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44 w 21600"/>
                  <a:gd name="T13" fmla="*/ 2272 h 21600"/>
                  <a:gd name="T14" fmla="*/ 16556 w 21600"/>
                  <a:gd name="T15" fmla="*/ 1367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993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29" name="Oval 104"/>
              <p:cNvSpPr>
                <a:spLocks noChangeArrowheads="1"/>
              </p:cNvSpPr>
              <p:nvPr/>
            </p:nvSpPr>
            <p:spPr bwMode="auto">
              <a:xfrm>
                <a:off x="3048" y="489"/>
                <a:ext cx="1152" cy="1125"/>
              </a:xfrm>
              <a:prstGeom prst="ellipse">
                <a:avLst/>
              </a:prstGeom>
              <a:solidFill>
                <a:srgbClr val="993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9pPr>
              </a:lstStyle>
              <a:p>
                <a:pPr algn="ctr" eaLnBrk="1" hangingPunct="1"/>
                <a:endParaRPr lang="vi-VN" altLang="en-US" sz="2500" b="1">
                  <a:solidFill>
                    <a:srgbClr val="FF0000"/>
                  </a:solidFill>
                  <a:latin typeface="VNI-Helve" pitchFamily="2" charset="0"/>
                </a:endParaRPr>
              </a:p>
            </p:txBody>
          </p:sp>
        </p:grpSp>
        <p:grpSp>
          <p:nvGrpSpPr>
            <p:cNvPr id="10318" name="Group 105"/>
            <p:cNvGrpSpPr/>
            <p:nvPr/>
          </p:nvGrpSpPr>
          <p:grpSpPr bwMode="auto">
            <a:xfrm>
              <a:off x="357" y="1158"/>
              <a:ext cx="1512" cy="1998"/>
              <a:chOff x="1701" y="459"/>
              <a:chExt cx="1512" cy="1998"/>
            </a:xfrm>
          </p:grpSpPr>
          <p:sp>
            <p:nvSpPr>
              <p:cNvPr id="10326" name="AutoShape 106"/>
              <p:cNvSpPr>
                <a:spLocks noChangeArrowheads="1"/>
              </p:cNvSpPr>
              <p:nvPr/>
            </p:nvSpPr>
            <p:spPr bwMode="auto">
              <a:xfrm rot="-2160000">
                <a:off x="2061" y="489"/>
                <a:ext cx="1152" cy="196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44 w 21600"/>
                  <a:gd name="T13" fmla="*/ 2272 h 21600"/>
                  <a:gd name="T14" fmla="*/ 16556 w 21600"/>
                  <a:gd name="T15" fmla="*/ 1367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993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27" name="Oval 107"/>
              <p:cNvSpPr>
                <a:spLocks noChangeArrowheads="1"/>
              </p:cNvSpPr>
              <p:nvPr/>
            </p:nvSpPr>
            <p:spPr bwMode="auto">
              <a:xfrm>
                <a:off x="1701" y="459"/>
                <a:ext cx="1152" cy="1125"/>
              </a:xfrm>
              <a:prstGeom prst="ellipse">
                <a:avLst/>
              </a:prstGeom>
              <a:solidFill>
                <a:srgbClr val="993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9pPr>
              </a:lstStyle>
              <a:p>
                <a:pPr algn="ctr" eaLnBrk="1" hangingPunct="1"/>
                <a:endParaRPr lang="vi-VN" altLang="en-US" sz="2500" b="1">
                  <a:solidFill>
                    <a:srgbClr val="000000"/>
                  </a:solidFill>
                  <a:latin typeface="VNI-Helve" pitchFamily="2" charset="0"/>
                </a:endParaRPr>
              </a:p>
            </p:txBody>
          </p:sp>
        </p:grpSp>
        <p:grpSp>
          <p:nvGrpSpPr>
            <p:cNvPr id="10319" name="Group 108"/>
            <p:cNvGrpSpPr/>
            <p:nvPr/>
          </p:nvGrpSpPr>
          <p:grpSpPr bwMode="auto">
            <a:xfrm>
              <a:off x="1056" y="2238"/>
              <a:ext cx="1170" cy="2082"/>
              <a:chOff x="2415" y="1569"/>
              <a:chExt cx="1170" cy="2082"/>
            </a:xfrm>
          </p:grpSpPr>
          <p:sp>
            <p:nvSpPr>
              <p:cNvPr id="10324" name="AutoShape 109"/>
              <p:cNvSpPr>
                <a:spLocks noChangeArrowheads="1"/>
              </p:cNvSpPr>
              <p:nvPr/>
            </p:nvSpPr>
            <p:spPr bwMode="auto">
              <a:xfrm rot="10800000">
                <a:off x="2415" y="1569"/>
                <a:ext cx="1152" cy="196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44 w 21600"/>
                  <a:gd name="T13" fmla="*/ 2272 h 21600"/>
                  <a:gd name="T14" fmla="*/ 16556 w 21600"/>
                  <a:gd name="T15" fmla="*/ 1367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993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25" name="Oval 110"/>
              <p:cNvSpPr>
                <a:spLocks noChangeArrowheads="1"/>
              </p:cNvSpPr>
              <p:nvPr/>
            </p:nvSpPr>
            <p:spPr bwMode="auto">
              <a:xfrm>
                <a:off x="2433" y="2526"/>
                <a:ext cx="1152" cy="1125"/>
              </a:xfrm>
              <a:prstGeom prst="ellipse">
                <a:avLst/>
              </a:prstGeom>
              <a:solidFill>
                <a:srgbClr val="993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9pPr>
              </a:lstStyle>
              <a:p>
                <a:pPr algn="ctr" eaLnBrk="1" hangingPunct="1"/>
                <a:endParaRPr lang="vi-VN" altLang="en-US" sz="2500" b="1">
                  <a:solidFill>
                    <a:srgbClr val="000000"/>
                  </a:solidFill>
                  <a:latin typeface="VNI-Helve" pitchFamily="2" charset="0"/>
                </a:endParaRPr>
              </a:p>
            </p:txBody>
          </p:sp>
        </p:grpSp>
        <p:grpSp>
          <p:nvGrpSpPr>
            <p:cNvPr id="10320" name="Group 111"/>
            <p:cNvGrpSpPr/>
            <p:nvPr/>
          </p:nvGrpSpPr>
          <p:grpSpPr bwMode="auto">
            <a:xfrm>
              <a:off x="1203" y="2271"/>
              <a:ext cx="2097" cy="1293"/>
              <a:chOff x="2592" y="1572"/>
              <a:chExt cx="2097" cy="1293"/>
            </a:xfrm>
          </p:grpSpPr>
          <p:sp>
            <p:nvSpPr>
              <p:cNvPr id="10322" name="AutoShape 112"/>
              <p:cNvSpPr>
                <a:spLocks noChangeArrowheads="1"/>
              </p:cNvSpPr>
              <p:nvPr/>
            </p:nvSpPr>
            <p:spPr bwMode="auto">
              <a:xfrm rot="6480000">
                <a:off x="3000" y="1164"/>
                <a:ext cx="1152" cy="196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44 w 21600"/>
                  <a:gd name="T13" fmla="*/ 2272 h 21600"/>
                  <a:gd name="T14" fmla="*/ 16556 w 21600"/>
                  <a:gd name="T15" fmla="*/ 1367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993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23" name="Oval 113"/>
              <p:cNvSpPr>
                <a:spLocks noChangeArrowheads="1"/>
              </p:cNvSpPr>
              <p:nvPr/>
            </p:nvSpPr>
            <p:spPr bwMode="auto">
              <a:xfrm>
                <a:off x="3537" y="1740"/>
                <a:ext cx="1152" cy="1125"/>
              </a:xfrm>
              <a:prstGeom prst="ellipse">
                <a:avLst/>
              </a:prstGeom>
              <a:solidFill>
                <a:srgbClr val="993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9pPr>
              </a:lstStyle>
              <a:p>
                <a:pPr algn="ctr" eaLnBrk="1" hangingPunct="1"/>
                <a:endParaRPr lang="vi-VN" altLang="en-US" sz="2500" b="1">
                  <a:solidFill>
                    <a:srgbClr val="000000"/>
                  </a:solidFill>
                  <a:latin typeface="VNI-Helve" pitchFamily="2" charset="0"/>
                </a:endParaRPr>
              </a:p>
            </p:txBody>
          </p:sp>
        </p:grpSp>
        <p:sp>
          <p:nvSpPr>
            <p:cNvPr id="10321" name="Oval 114"/>
            <p:cNvSpPr>
              <a:spLocks noChangeArrowheads="1"/>
            </p:cNvSpPr>
            <p:nvPr/>
          </p:nvSpPr>
          <p:spPr bwMode="auto">
            <a:xfrm>
              <a:off x="1008" y="2068"/>
              <a:ext cx="1244" cy="1244"/>
            </a:xfrm>
            <a:prstGeom prst="ellipse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9pPr>
            </a:lstStyle>
            <a:p>
              <a:pPr algn="ctr" eaLnBrk="1" hangingPunct="1"/>
              <a:r>
                <a:rPr lang="en-US" altLang="en-US" sz="2500" b="1">
                  <a:solidFill>
                    <a:srgbClr val="FF0000"/>
                  </a:solidFill>
                  <a:latin typeface="VNI-Helve" pitchFamily="2" charset="0"/>
                </a:rPr>
                <a:t>4</a:t>
              </a:r>
              <a:endParaRPr lang="vi-VN" altLang="en-US" sz="2500" b="1">
                <a:solidFill>
                  <a:srgbClr val="FF0000"/>
                </a:solidFill>
                <a:latin typeface="VNI-Helve" pitchFamily="2" charset="0"/>
              </a:endParaRPr>
            </a:p>
          </p:txBody>
        </p:sp>
      </p:grpSp>
      <p:sp>
        <p:nvSpPr>
          <p:cNvPr id="10256" name="Text Box 115"/>
          <p:cNvSpPr txBox="1">
            <a:spLocks noChangeArrowheads="1"/>
          </p:cNvSpPr>
          <p:nvPr/>
        </p:nvSpPr>
        <p:spPr bwMode="auto">
          <a:xfrm>
            <a:off x="8534400" y="4840288"/>
            <a:ext cx="2057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Arial Narrow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Arial Narrow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Arial Narrow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Arial Narrow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Arial Narrow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 Narrow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 Narrow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 Narrow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 Narrow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0000"/>
                </a:solidFill>
              </a:rPr>
              <a:t>4x9 =</a:t>
            </a:r>
          </a:p>
        </p:txBody>
      </p:sp>
      <p:grpSp>
        <p:nvGrpSpPr>
          <p:cNvPr id="9229" name="Group 116"/>
          <p:cNvGrpSpPr/>
          <p:nvPr/>
        </p:nvGrpSpPr>
        <p:grpSpPr bwMode="auto">
          <a:xfrm>
            <a:off x="8534400" y="4425950"/>
            <a:ext cx="1335088" cy="1289050"/>
            <a:chOff x="0" y="1158"/>
            <a:chExt cx="3300" cy="3162"/>
          </a:xfrm>
        </p:grpSpPr>
        <p:grpSp>
          <p:nvGrpSpPr>
            <p:cNvPr id="10300" name="Group 117"/>
            <p:cNvGrpSpPr/>
            <p:nvPr/>
          </p:nvGrpSpPr>
          <p:grpSpPr bwMode="auto">
            <a:xfrm>
              <a:off x="0" y="2259"/>
              <a:ext cx="2115" cy="1340"/>
              <a:chOff x="1314" y="1545"/>
              <a:chExt cx="2115" cy="1340"/>
            </a:xfrm>
          </p:grpSpPr>
          <p:sp>
            <p:nvSpPr>
              <p:cNvPr id="10314" name="AutoShape 118"/>
              <p:cNvSpPr>
                <a:spLocks noChangeArrowheads="1"/>
              </p:cNvSpPr>
              <p:nvPr/>
            </p:nvSpPr>
            <p:spPr bwMode="auto">
              <a:xfrm rot="-6480000">
                <a:off x="1869" y="1137"/>
                <a:ext cx="1152" cy="196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44 w 21600"/>
                  <a:gd name="T13" fmla="*/ 2272 h 21600"/>
                  <a:gd name="T14" fmla="*/ 16556 w 21600"/>
                  <a:gd name="T15" fmla="*/ 1367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algn="ctr">
                <a:solidFill>
                  <a:srgbClr val="FF00FF"/>
                </a:solidFill>
                <a:miter lim="800000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15" name="Oval 119"/>
              <p:cNvSpPr>
                <a:spLocks noChangeArrowheads="1"/>
              </p:cNvSpPr>
              <p:nvPr/>
            </p:nvSpPr>
            <p:spPr bwMode="auto">
              <a:xfrm>
                <a:off x="1314" y="1728"/>
                <a:ext cx="1180" cy="1157"/>
              </a:xfrm>
              <a:prstGeom prst="ellipse">
                <a:avLst/>
              </a:prstGeom>
              <a:solidFill>
                <a:srgbClr val="FF00FF"/>
              </a:solidFill>
              <a:ln w="9525" algn="ctr">
                <a:solidFill>
                  <a:srgbClr val="FF00FF"/>
                </a:solidFill>
                <a:round/>
              </a:ln>
            </p:spPr>
            <p:txBody>
              <a:bodyPr wrap="none" rIns="0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9pPr>
              </a:lstStyle>
              <a:p>
                <a:pPr algn="ctr" eaLnBrk="1" hangingPunct="1"/>
                <a:endParaRPr lang="vi-VN" altLang="en-US" sz="2500" b="1">
                  <a:solidFill>
                    <a:srgbClr val="000000"/>
                  </a:solidFill>
                  <a:latin typeface="VNI-Helve" pitchFamily="2" charset="0"/>
                </a:endParaRPr>
              </a:p>
            </p:txBody>
          </p:sp>
        </p:grpSp>
        <p:grpSp>
          <p:nvGrpSpPr>
            <p:cNvPr id="10301" name="Group 120"/>
            <p:cNvGrpSpPr/>
            <p:nvPr/>
          </p:nvGrpSpPr>
          <p:grpSpPr bwMode="auto">
            <a:xfrm>
              <a:off x="1428" y="1233"/>
              <a:ext cx="1473" cy="1992"/>
              <a:chOff x="2727" y="489"/>
              <a:chExt cx="1473" cy="1992"/>
            </a:xfrm>
          </p:grpSpPr>
          <p:sp>
            <p:nvSpPr>
              <p:cNvPr id="10312" name="AutoShape 121"/>
              <p:cNvSpPr>
                <a:spLocks noChangeArrowheads="1"/>
              </p:cNvSpPr>
              <p:nvPr/>
            </p:nvSpPr>
            <p:spPr bwMode="auto">
              <a:xfrm rot="2160000">
                <a:off x="2727" y="513"/>
                <a:ext cx="1152" cy="196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44 w 21600"/>
                  <a:gd name="T13" fmla="*/ 2272 h 21600"/>
                  <a:gd name="T14" fmla="*/ 16556 w 21600"/>
                  <a:gd name="T15" fmla="*/ 1367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algn="ctr">
                <a:solidFill>
                  <a:srgbClr val="FF00FF"/>
                </a:solidFill>
                <a:miter lim="800000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13" name="Oval 122"/>
              <p:cNvSpPr>
                <a:spLocks noChangeArrowheads="1"/>
              </p:cNvSpPr>
              <p:nvPr/>
            </p:nvSpPr>
            <p:spPr bwMode="auto">
              <a:xfrm>
                <a:off x="3048" y="489"/>
                <a:ext cx="1152" cy="1125"/>
              </a:xfrm>
              <a:prstGeom prst="ellipse">
                <a:avLst/>
              </a:prstGeom>
              <a:solidFill>
                <a:srgbClr val="FF00FF"/>
              </a:solidFill>
              <a:ln w="9525" algn="ctr">
                <a:solidFill>
                  <a:srgbClr val="FF00FF"/>
                </a:solidFill>
                <a:rou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9pPr>
              </a:lstStyle>
              <a:p>
                <a:pPr algn="ctr" eaLnBrk="1" hangingPunct="1"/>
                <a:endParaRPr lang="vi-VN" altLang="en-US" sz="2500" b="1">
                  <a:solidFill>
                    <a:srgbClr val="FF0000"/>
                  </a:solidFill>
                  <a:latin typeface="VNI-Helve" pitchFamily="2" charset="0"/>
                </a:endParaRPr>
              </a:p>
            </p:txBody>
          </p:sp>
        </p:grpSp>
        <p:grpSp>
          <p:nvGrpSpPr>
            <p:cNvPr id="10302" name="Group 123"/>
            <p:cNvGrpSpPr/>
            <p:nvPr/>
          </p:nvGrpSpPr>
          <p:grpSpPr bwMode="auto">
            <a:xfrm>
              <a:off x="357" y="1158"/>
              <a:ext cx="1512" cy="1998"/>
              <a:chOff x="1701" y="459"/>
              <a:chExt cx="1512" cy="1998"/>
            </a:xfrm>
          </p:grpSpPr>
          <p:sp>
            <p:nvSpPr>
              <p:cNvPr id="10310" name="AutoShape 124"/>
              <p:cNvSpPr>
                <a:spLocks noChangeArrowheads="1"/>
              </p:cNvSpPr>
              <p:nvPr/>
            </p:nvSpPr>
            <p:spPr bwMode="auto">
              <a:xfrm rot="-2160000">
                <a:off x="2061" y="489"/>
                <a:ext cx="1152" cy="196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44 w 21600"/>
                  <a:gd name="T13" fmla="*/ 2272 h 21600"/>
                  <a:gd name="T14" fmla="*/ 16556 w 21600"/>
                  <a:gd name="T15" fmla="*/ 1367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algn="ctr">
                <a:solidFill>
                  <a:srgbClr val="FF00FF"/>
                </a:solidFill>
                <a:miter lim="800000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11" name="Oval 125"/>
              <p:cNvSpPr>
                <a:spLocks noChangeArrowheads="1"/>
              </p:cNvSpPr>
              <p:nvPr/>
            </p:nvSpPr>
            <p:spPr bwMode="auto">
              <a:xfrm>
                <a:off x="1701" y="459"/>
                <a:ext cx="1152" cy="1125"/>
              </a:xfrm>
              <a:prstGeom prst="ellipse">
                <a:avLst/>
              </a:pr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9pPr>
              </a:lstStyle>
              <a:p>
                <a:pPr algn="ctr" eaLnBrk="1" hangingPunct="1"/>
                <a:endParaRPr lang="vi-VN" altLang="en-US" sz="2500" b="1">
                  <a:solidFill>
                    <a:srgbClr val="000000"/>
                  </a:solidFill>
                  <a:latin typeface="VNI-Helve" pitchFamily="2" charset="0"/>
                </a:endParaRPr>
              </a:p>
            </p:txBody>
          </p:sp>
        </p:grpSp>
        <p:grpSp>
          <p:nvGrpSpPr>
            <p:cNvPr id="10303" name="Group 126"/>
            <p:cNvGrpSpPr/>
            <p:nvPr/>
          </p:nvGrpSpPr>
          <p:grpSpPr bwMode="auto">
            <a:xfrm>
              <a:off x="1056" y="2238"/>
              <a:ext cx="1170" cy="2082"/>
              <a:chOff x="2415" y="1569"/>
              <a:chExt cx="1170" cy="2082"/>
            </a:xfrm>
          </p:grpSpPr>
          <p:sp>
            <p:nvSpPr>
              <p:cNvPr id="10308" name="AutoShape 127"/>
              <p:cNvSpPr>
                <a:spLocks noChangeArrowheads="1"/>
              </p:cNvSpPr>
              <p:nvPr/>
            </p:nvSpPr>
            <p:spPr bwMode="auto">
              <a:xfrm rot="10800000">
                <a:off x="2415" y="1569"/>
                <a:ext cx="1152" cy="196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44 w 21600"/>
                  <a:gd name="T13" fmla="*/ 2272 h 21600"/>
                  <a:gd name="T14" fmla="*/ 16556 w 21600"/>
                  <a:gd name="T15" fmla="*/ 1367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algn="ctr">
                <a:solidFill>
                  <a:srgbClr val="FF00FF"/>
                </a:solidFill>
                <a:miter lim="800000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09" name="Oval 128"/>
              <p:cNvSpPr>
                <a:spLocks noChangeArrowheads="1"/>
              </p:cNvSpPr>
              <p:nvPr/>
            </p:nvSpPr>
            <p:spPr bwMode="auto">
              <a:xfrm>
                <a:off x="2433" y="2526"/>
                <a:ext cx="1152" cy="1125"/>
              </a:xfrm>
              <a:prstGeom prst="ellipse">
                <a:avLst/>
              </a:prstGeom>
              <a:solidFill>
                <a:srgbClr val="FF00FF"/>
              </a:solidFill>
              <a:ln w="9525" algn="ctr">
                <a:solidFill>
                  <a:srgbClr val="FF00FF"/>
                </a:solidFill>
                <a:rou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9pPr>
              </a:lstStyle>
              <a:p>
                <a:pPr algn="ctr" eaLnBrk="1" hangingPunct="1"/>
                <a:endParaRPr lang="vi-VN" altLang="en-US" sz="2500" b="1">
                  <a:solidFill>
                    <a:srgbClr val="000000"/>
                  </a:solidFill>
                  <a:latin typeface="VNI-Helve" pitchFamily="2" charset="0"/>
                </a:endParaRPr>
              </a:p>
            </p:txBody>
          </p:sp>
        </p:grpSp>
        <p:grpSp>
          <p:nvGrpSpPr>
            <p:cNvPr id="10304" name="Group 129"/>
            <p:cNvGrpSpPr/>
            <p:nvPr/>
          </p:nvGrpSpPr>
          <p:grpSpPr bwMode="auto">
            <a:xfrm>
              <a:off x="1203" y="2271"/>
              <a:ext cx="2097" cy="1293"/>
              <a:chOff x="2592" y="1572"/>
              <a:chExt cx="2097" cy="1293"/>
            </a:xfrm>
          </p:grpSpPr>
          <p:sp>
            <p:nvSpPr>
              <p:cNvPr id="10306" name="AutoShape 130"/>
              <p:cNvSpPr>
                <a:spLocks noChangeArrowheads="1"/>
              </p:cNvSpPr>
              <p:nvPr/>
            </p:nvSpPr>
            <p:spPr bwMode="auto">
              <a:xfrm rot="6480000">
                <a:off x="3000" y="1164"/>
                <a:ext cx="1152" cy="196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44 w 21600"/>
                  <a:gd name="T13" fmla="*/ 2272 h 21600"/>
                  <a:gd name="T14" fmla="*/ 16556 w 21600"/>
                  <a:gd name="T15" fmla="*/ 1367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algn="ctr">
                <a:solidFill>
                  <a:srgbClr val="FF00FF"/>
                </a:solidFill>
                <a:miter lim="800000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07" name="Oval 131"/>
              <p:cNvSpPr>
                <a:spLocks noChangeArrowheads="1"/>
              </p:cNvSpPr>
              <p:nvPr/>
            </p:nvSpPr>
            <p:spPr bwMode="auto">
              <a:xfrm>
                <a:off x="3537" y="1740"/>
                <a:ext cx="1152" cy="1125"/>
              </a:xfrm>
              <a:prstGeom prst="ellipse">
                <a:avLst/>
              </a:prstGeom>
              <a:solidFill>
                <a:srgbClr val="FF00FF"/>
              </a:solidFill>
              <a:ln w="9525" algn="ctr">
                <a:solidFill>
                  <a:srgbClr val="FF00FF"/>
                </a:solidFill>
                <a:rou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9pPr>
              </a:lstStyle>
              <a:p>
                <a:pPr algn="ctr" eaLnBrk="1" hangingPunct="1"/>
                <a:endParaRPr lang="vi-VN" altLang="en-US" sz="2500" b="1">
                  <a:solidFill>
                    <a:srgbClr val="000000"/>
                  </a:solidFill>
                  <a:latin typeface="VNI-Helve" pitchFamily="2" charset="0"/>
                </a:endParaRPr>
              </a:p>
            </p:txBody>
          </p:sp>
        </p:grpSp>
        <p:sp>
          <p:nvSpPr>
            <p:cNvPr id="10305" name="Oval 132"/>
            <p:cNvSpPr>
              <a:spLocks noChangeArrowheads="1"/>
            </p:cNvSpPr>
            <p:nvPr/>
          </p:nvSpPr>
          <p:spPr bwMode="auto">
            <a:xfrm>
              <a:off x="1008" y="2068"/>
              <a:ext cx="1244" cy="1244"/>
            </a:xfrm>
            <a:prstGeom prst="ellipse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9pPr>
            </a:lstStyle>
            <a:p>
              <a:pPr algn="ctr" eaLnBrk="1" hangingPunct="1"/>
              <a:r>
                <a:rPr lang="en-US" altLang="en-US" sz="2500" b="1">
                  <a:solidFill>
                    <a:srgbClr val="FF0000"/>
                  </a:solidFill>
                  <a:latin typeface="VNI-Helve" pitchFamily="2" charset="0"/>
                </a:rPr>
                <a:t>8</a:t>
              </a:r>
              <a:endParaRPr lang="vi-VN" altLang="en-US" sz="2500" b="1">
                <a:solidFill>
                  <a:srgbClr val="FF0000"/>
                </a:solidFill>
                <a:latin typeface="VNI-Helve" pitchFamily="2" charset="0"/>
              </a:endParaRPr>
            </a:p>
          </p:txBody>
        </p:sp>
      </p:grpSp>
      <p:sp>
        <p:nvSpPr>
          <p:cNvPr id="10258" name="Text Box 133"/>
          <p:cNvSpPr txBox="1">
            <a:spLocks noChangeArrowheads="1"/>
          </p:cNvSpPr>
          <p:nvPr/>
        </p:nvSpPr>
        <p:spPr bwMode="auto">
          <a:xfrm>
            <a:off x="2057400" y="2362201"/>
            <a:ext cx="2057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Arial Narrow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Arial Narrow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Arial Narrow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Arial Narrow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Arial Narrow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 Narrow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 Narrow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 Narrow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 Narrow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0000"/>
                </a:solidFill>
              </a:rPr>
              <a:t>4x6 =</a:t>
            </a:r>
          </a:p>
        </p:txBody>
      </p:sp>
      <p:grpSp>
        <p:nvGrpSpPr>
          <p:cNvPr id="9238" name="Group 134"/>
          <p:cNvGrpSpPr/>
          <p:nvPr/>
        </p:nvGrpSpPr>
        <p:grpSpPr bwMode="auto">
          <a:xfrm>
            <a:off x="1941514" y="1987550"/>
            <a:ext cx="1335087" cy="1289050"/>
            <a:chOff x="0" y="1158"/>
            <a:chExt cx="3300" cy="3162"/>
          </a:xfrm>
        </p:grpSpPr>
        <p:grpSp>
          <p:nvGrpSpPr>
            <p:cNvPr id="10284" name="Group 135"/>
            <p:cNvGrpSpPr/>
            <p:nvPr/>
          </p:nvGrpSpPr>
          <p:grpSpPr bwMode="auto">
            <a:xfrm>
              <a:off x="0" y="2259"/>
              <a:ext cx="2115" cy="1340"/>
              <a:chOff x="1314" y="1545"/>
              <a:chExt cx="2115" cy="1340"/>
            </a:xfrm>
          </p:grpSpPr>
          <p:sp>
            <p:nvSpPr>
              <p:cNvPr id="10298" name="AutoShape 136"/>
              <p:cNvSpPr>
                <a:spLocks noChangeArrowheads="1"/>
              </p:cNvSpPr>
              <p:nvPr/>
            </p:nvSpPr>
            <p:spPr bwMode="auto">
              <a:xfrm rot="-6480000">
                <a:off x="1869" y="1137"/>
                <a:ext cx="1152" cy="196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44 w 21600"/>
                  <a:gd name="T13" fmla="*/ 2272 h 21600"/>
                  <a:gd name="T14" fmla="*/ 16556 w 21600"/>
                  <a:gd name="T15" fmla="*/ 1367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00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99" name="Oval 137"/>
              <p:cNvSpPr>
                <a:spLocks noChangeArrowheads="1"/>
              </p:cNvSpPr>
              <p:nvPr/>
            </p:nvSpPr>
            <p:spPr bwMode="auto">
              <a:xfrm>
                <a:off x="1314" y="1728"/>
                <a:ext cx="1180" cy="1157"/>
              </a:xfrm>
              <a:prstGeom prst="ellipse">
                <a:avLst/>
              </a:prstGeom>
              <a:solidFill>
                <a:srgbClr val="00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rIns="0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9pPr>
              </a:lstStyle>
              <a:p>
                <a:pPr algn="ctr" eaLnBrk="1" hangingPunct="1"/>
                <a:endParaRPr lang="vi-VN" altLang="en-US" sz="2500" b="1">
                  <a:solidFill>
                    <a:srgbClr val="000000"/>
                  </a:solidFill>
                  <a:latin typeface="VNI-Helve" pitchFamily="2" charset="0"/>
                </a:endParaRPr>
              </a:p>
            </p:txBody>
          </p:sp>
        </p:grpSp>
        <p:grpSp>
          <p:nvGrpSpPr>
            <p:cNvPr id="10285" name="Group 138"/>
            <p:cNvGrpSpPr/>
            <p:nvPr/>
          </p:nvGrpSpPr>
          <p:grpSpPr bwMode="auto">
            <a:xfrm>
              <a:off x="1428" y="1233"/>
              <a:ext cx="1473" cy="1992"/>
              <a:chOff x="2727" y="489"/>
              <a:chExt cx="1473" cy="1992"/>
            </a:xfrm>
          </p:grpSpPr>
          <p:sp>
            <p:nvSpPr>
              <p:cNvPr id="10296" name="AutoShape 139"/>
              <p:cNvSpPr>
                <a:spLocks noChangeArrowheads="1"/>
              </p:cNvSpPr>
              <p:nvPr/>
            </p:nvSpPr>
            <p:spPr bwMode="auto">
              <a:xfrm rot="2160000">
                <a:off x="2727" y="513"/>
                <a:ext cx="1152" cy="196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44 w 21600"/>
                  <a:gd name="T13" fmla="*/ 2272 h 21600"/>
                  <a:gd name="T14" fmla="*/ 16556 w 21600"/>
                  <a:gd name="T15" fmla="*/ 1367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00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97" name="Oval 140"/>
              <p:cNvSpPr>
                <a:spLocks noChangeArrowheads="1"/>
              </p:cNvSpPr>
              <p:nvPr/>
            </p:nvSpPr>
            <p:spPr bwMode="auto">
              <a:xfrm>
                <a:off x="3048" y="489"/>
                <a:ext cx="1152" cy="1125"/>
              </a:xfrm>
              <a:prstGeom prst="ellipse">
                <a:avLst/>
              </a:prstGeom>
              <a:solidFill>
                <a:srgbClr val="00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9pPr>
              </a:lstStyle>
              <a:p>
                <a:pPr algn="ctr" eaLnBrk="1" hangingPunct="1"/>
                <a:endParaRPr lang="vi-VN" altLang="en-US" sz="2500" b="1">
                  <a:solidFill>
                    <a:srgbClr val="FF0000"/>
                  </a:solidFill>
                  <a:latin typeface="VNI-Helve" pitchFamily="2" charset="0"/>
                </a:endParaRPr>
              </a:p>
            </p:txBody>
          </p:sp>
        </p:grpSp>
        <p:grpSp>
          <p:nvGrpSpPr>
            <p:cNvPr id="10286" name="Group 141"/>
            <p:cNvGrpSpPr/>
            <p:nvPr/>
          </p:nvGrpSpPr>
          <p:grpSpPr bwMode="auto">
            <a:xfrm>
              <a:off x="357" y="1158"/>
              <a:ext cx="1512" cy="1998"/>
              <a:chOff x="1701" y="459"/>
              <a:chExt cx="1512" cy="1998"/>
            </a:xfrm>
          </p:grpSpPr>
          <p:sp>
            <p:nvSpPr>
              <p:cNvPr id="10294" name="AutoShape 142"/>
              <p:cNvSpPr>
                <a:spLocks noChangeArrowheads="1"/>
              </p:cNvSpPr>
              <p:nvPr/>
            </p:nvSpPr>
            <p:spPr bwMode="auto">
              <a:xfrm rot="-2160000">
                <a:off x="2061" y="489"/>
                <a:ext cx="1152" cy="196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44 w 21600"/>
                  <a:gd name="T13" fmla="*/ 2272 h 21600"/>
                  <a:gd name="T14" fmla="*/ 16556 w 21600"/>
                  <a:gd name="T15" fmla="*/ 1367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00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95" name="Oval 143"/>
              <p:cNvSpPr>
                <a:spLocks noChangeArrowheads="1"/>
              </p:cNvSpPr>
              <p:nvPr/>
            </p:nvSpPr>
            <p:spPr bwMode="auto">
              <a:xfrm>
                <a:off x="1701" y="459"/>
                <a:ext cx="1152" cy="1125"/>
              </a:xfrm>
              <a:prstGeom prst="ellipse">
                <a:avLst/>
              </a:prstGeom>
              <a:solidFill>
                <a:srgbClr val="00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9pPr>
              </a:lstStyle>
              <a:p>
                <a:pPr algn="ctr" eaLnBrk="1" hangingPunct="1"/>
                <a:endParaRPr lang="vi-VN" altLang="en-US" sz="2500" b="1">
                  <a:solidFill>
                    <a:srgbClr val="000000"/>
                  </a:solidFill>
                  <a:latin typeface="VNI-Helve" pitchFamily="2" charset="0"/>
                </a:endParaRPr>
              </a:p>
            </p:txBody>
          </p:sp>
        </p:grpSp>
        <p:grpSp>
          <p:nvGrpSpPr>
            <p:cNvPr id="10287" name="Group 144"/>
            <p:cNvGrpSpPr/>
            <p:nvPr/>
          </p:nvGrpSpPr>
          <p:grpSpPr bwMode="auto">
            <a:xfrm>
              <a:off x="1056" y="2238"/>
              <a:ext cx="1170" cy="2082"/>
              <a:chOff x="2415" y="1569"/>
              <a:chExt cx="1170" cy="2082"/>
            </a:xfrm>
          </p:grpSpPr>
          <p:sp>
            <p:nvSpPr>
              <p:cNvPr id="10292" name="AutoShape 145"/>
              <p:cNvSpPr>
                <a:spLocks noChangeArrowheads="1"/>
              </p:cNvSpPr>
              <p:nvPr/>
            </p:nvSpPr>
            <p:spPr bwMode="auto">
              <a:xfrm rot="10800000">
                <a:off x="2415" y="1569"/>
                <a:ext cx="1152" cy="196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44 w 21600"/>
                  <a:gd name="T13" fmla="*/ 2272 h 21600"/>
                  <a:gd name="T14" fmla="*/ 16556 w 21600"/>
                  <a:gd name="T15" fmla="*/ 1367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00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93" name="Oval 146"/>
              <p:cNvSpPr>
                <a:spLocks noChangeArrowheads="1"/>
              </p:cNvSpPr>
              <p:nvPr/>
            </p:nvSpPr>
            <p:spPr bwMode="auto">
              <a:xfrm>
                <a:off x="2433" y="2526"/>
                <a:ext cx="1152" cy="1125"/>
              </a:xfrm>
              <a:prstGeom prst="ellipse">
                <a:avLst/>
              </a:prstGeom>
              <a:solidFill>
                <a:srgbClr val="00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9pPr>
              </a:lstStyle>
              <a:p>
                <a:pPr algn="ctr" eaLnBrk="1" hangingPunct="1"/>
                <a:endParaRPr lang="vi-VN" altLang="en-US" sz="2500" b="1">
                  <a:solidFill>
                    <a:srgbClr val="000000"/>
                  </a:solidFill>
                  <a:latin typeface="VNI-Helve" pitchFamily="2" charset="0"/>
                </a:endParaRPr>
              </a:p>
            </p:txBody>
          </p:sp>
        </p:grpSp>
        <p:grpSp>
          <p:nvGrpSpPr>
            <p:cNvPr id="10288" name="Group 147"/>
            <p:cNvGrpSpPr/>
            <p:nvPr/>
          </p:nvGrpSpPr>
          <p:grpSpPr bwMode="auto">
            <a:xfrm>
              <a:off x="1203" y="2271"/>
              <a:ext cx="2097" cy="1293"/>
              <a:chOff x="2592" y="1572"/>
              <a:chExt cx="2097" cy="1293"/>
            </a:xfrm>
          </p:grpSpPr>
          <p:sp>
            <p:nvSpPr>
              <p:cNvPr id="10290" name="AutoShape 148"/>
              <p:cNvSpPr>
                <a:spLocks noChangeArrowheads="1"/>
              </p:cNvSpPr>
              <p:nvPr/>
            </p:nvSpPr>
            <p:spPr bwMode="auto">
              <a:xfrm rot="6480000">
                <a:off x="3000" y="1164"/>
                <a:ext cx="1152" cy="196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44 w 21600"/>
                  <a:gd name="T13" fmla="*/ 2272 h 21600"/>
                  <a:gd name="T14" fmla="*/ 16556 w 21600"/>
                  <a:gd name="T15" fmla="*/ 1367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00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91" name="Oval 149"/>
              <p:cNvSpPr>
                <a:spLocks noChangeArrowheads="1"/>
              </p:cNvSpPr>
              <p:nvPr/>
            </p:nvSpPr>
            <p:spPr bwMode="auto">
              <a:xfrm>
                <a:off x="3537" y="1740"/>
                <a:ext cx="1152" cy="1125"/>
              </a:xfrm>
              <a:prstGeom prst="ellipse">
                <a:avLst/>
              </a:prstGeom>
              <a:solidFill>
                <a:srgbClr val="00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rial Narrow" panose="020B7200000000000000" pitchFamily="34" charset="0"/>
                  </a:defRPr>
                </a:lvl9pPr>
              </a:lstStyle>
              <a:p>
                <a:pPr algn="ctr" eaLnBrk="1" hangingPunct="1"/>
                <a:endParaRPr lang="vi-VN" altLang="en-US" sz="2500" b="1">
                  <a:solidFill>
                    <a:srgbClr val="000000"/>
                  </a:solidFill>
                  <a:latin typeface="VNI-Helve" pitchFamily="2" charset="0"/>
                </a:endParaRPr>
              </a:p>
            </p:txBody>
          </p:sp>
        </p:grpSp>
        <p:sp>
          <p:nvSpPr>
            <p:cNvPr id="10289" name="Oval 150"/>
            <p:cNvSpPr>
              <a:spLocks noChangeArrowheads="1"/>
            </p:cNvSpPr>
            <p:nvPr/>
          </p:nvSpPr>
          <p:spPr bwMode="auto">
            <a:xfrm>
              <a:off x="1008" y="2068"/>
              <a:ext cx="1244" cy="1244"/>
            </a:xfrm>
            <a:prstGeom prst="ellipse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9pPr>
            </a:lstStyle>
            <a:p>
              <a:pPr algn="ctr" eaLnBrk="1" hangingPunct="1"/>
              <a:r>
                <a:rPr lang="en-US" altLang="en-US" sz="2500" b="1">
                  <a:latin typeface="VNI-Helve" pitchFamily="2" charset="0"/>
                </a:rPr>
                <a:t>1</a:t>
              </a:r>
              <a:endParaRPr lang="vi-VN" altLang="en-US" sz="2500" b="1">
                <a:latin typeface="VNI-Helve" pitchFamily="2" charset="0"/>
              </a:endParaRPr>
            </a:p>
          </p:txBody>
        </p:sp>
      </p:grpSp>
      <p:grpSp>
        <p:nvGrpSpPr>
          <p:cNvPr id="9260" name="Group 151"/>
          <p:cNvGrpSpPr/>
          <p:nvPr/>
        </p:nvGrpSpPr>
        <p:grpSpPr bwMode="auto">
          <a:xfrm>
            <a:off x="1524000" y="5715000"/>
            <a:ext cx="838200" cy="1143000"/>
            <a:chOff x="0" y="3648"/>
            <a:chExt cx="528" cy="720"/>
          </a:xfrm>
        </p:grpSpPr>
        <p:pic>
          <p:nvPicPr>
            <p:cNvPr id="10282" name="Picture 152" descr="AG00130_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3914"/>
              <a:ext cx="528" cy="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83" name="Rectangle 153"/>
            <p:cNvSpPr>
              <a:spLocks noChangeArrowheads="1"/>
            </p:cNvSpPr>
            <p:nvPr/>
          </p:nvSpPr>
          <p:spPr bwMode="auto">
            <a:xfrm>
              <a:off x="96" y="3648"/>
              <a:ext cx="288" cy="288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9pPr>
            </a:lstStyle>
            <a:p>
              <a:pPr algn="ctr" eaLnBrk="1" hangingPunct="1"/>
              <a:r>
                <a:rPr lang="en-US" altLang="en-US" sz="3200" b="1">
                  <a:solidFill>
                    <a:srgbClr val="000000"/>
                  </a:solidFill>
                </a:rPr>
                <a:t>28</a:t>
              </a:r>
            </a:p>
          </p:txBody>
        </p:sp>
      </p:grpSp>
      <p:grpSp>
        <p:nvGrpSpPr>
          <p:cNvPr id="9261" name="Group 154"/>
          <p:cNvGrpSpPr/>
          <p:nvPr/>
        </p:nvGrpSpPr>
        <p:grpSpPr bwMode="auto">
          <a:xfrm>
            <a:off x="2438400" y="5791200"/>
            <a:ext cx="838200" cy="1066800"/>
            <a:chOff x="576" y="3648"/>
            <a:chExt cx="528" cy="672"/>
          </a:xfrm>
        </p:grpSpPr>
        <p:pic>
          <p:nvPicPr>
            <p:cNvPr id="10280" name="Picture 155" descr="AG00130_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76" y="3866"/>
              <a:ext cx="528" cy="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81" name="Rectangle 156"/>
            <p:cNvSpPr>
              <a:spLocks noChangeArrowheads="1"/>
            </p:cNvSpPr>
            <p:nvPr/>
          </p:nvSpPr>
          <p:spPr bwMode="auto">
            <a:xfrm>
              <a:off x="672" y="3648"/>
              <a:ext cx="288" cy="288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9pPr>
            </a:lstStyle>
            <a:p>
              <a:pPr algn="ctr" eaLnBrk="1" hangingPunct="1"/>
              <a:r>
                <a:rPr lang="en-US" altLang="en-US" sz="3200" b="1">
                  <a:solidFill>
                    <a:srgbClr val="000000"/>
                  </a:solidFill>
                </a:rPr>
                <a:t>24</a:t>
              </a:r>
            </a:p>
          </p:txBody>
        </p:sp>
      </p:grpSp>
      <p:grpSp>
        <p:nvGrpSpPr>
          <p:cNvPr id="9262" name="Group 157"/>
          <p:cNvGrpSpPr/>
          <p:nvPr/>
        </p:nvGrpSpPr>
        <p:grpSpPr bwMode="auto">
          <a:xfrm>
            <a:off x="3352800" y="5791201"/>
            <a:ext cx="838200" cy="1101725"/>
            <a:chOff x="1152" y="3648"/>
            <a:chExt cx="528" cy="694"/>
          </a:xfrm>
        </p:grpSpPr>
        <p:pic>
          <p:nvPicPr>
            <p:cNvPr id="10278" name="Picture 158" descr="AG00130_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152" y="3888"/>
              <a:ext cx="528" cy="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79" name="Rectangle 159"/>
            <p:cNvSpPr>
              <a:spLocks noChangeArrowheads="1"/>
            </p:cNvSpPr>
            <p:nvPr/>
          </p:nvSpPr>
          <p:spPr bwMode="auto">
            <a:xfrm>
              <a:off x="1248" y="3648"/>
              <a:ext cx="288" cy="288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9pPr>
            </a:lstStyle>
            <a:p>
              <a:pPr algn="ctr" eaLnBrk="1" hangingPunct="1"/>
              <a:r>
                <a:rPr lang="en-US" altLang="en-US" sz="3200" b="1">
                  <a:solidFill>
                    <a:srgbClr val="000000"/>
                  </a:solidFill>
                </a:rPr>
                <a:t>32</a:t>
              </a:r>
            </a:p>
          </p:txBody>
        </p:sp>
      </p:grpSp>
      <p:grpSp>
        <p:nvGrpSpPr>
          <p:cNvPr id="9263" name="Group 160"/>
          <p:cNvGrpSpPr/>
          <p:nvPr/>
        </p:nvGrpSpPr>
        <p:grpSpPr bwMode="auto">
          <a:xfrm>
            <a:off x="4267200" y="5791200"/>
            <a:ext cx="838200" cy="1143000"/>
            <a:chOff x="1728" y="3648"/>
            <a:chExt cx="528" cy="720"/>
          </a:xfrm>
        </p:grpSpPr>
        <p:pic>
          <p:nvPicPr>
            <p:cNvPr id="10276" name="Picture 161" descr="AG00130_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728" y="3914"/>
              <a:ext cx="528" cy="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77" name="Rectangle 162"/>
            <p:cNvSpPr>
              <a:spLocks noChangeArrowheads="1"/>
            </p:cNvSpPr>
            <p:nvPr/>
          </p:nvSpPr>
          <p:spPr bwMode="auto">
            <a:xfrm>
              <a:off x="1824" y="3648"/>
              <a:ext cx="288" cy="288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9pPr>
            </a:lstStyle>
            <a:p>
              <a:pPr algn="ctr" eaLnBrk="1" hangingPunct="1"/>
              <a:r>
                <a:rPr lang="en-US" altLang="en-US" sz="3200" b="1">
                  <a:solidFill>
                    <a:srgbClr val="000000"/>
                  </a:solidFill>
                </a:rPr>
                <a:t>20</a:t>
              </a:r>
            </a:p>
          </p:txBody>
        </p:sp>
      </p:grpSp>
      <p:grpSp>
        <p:nvGrpSpPr>
          <p:cNvPr id="9264" name="Group 163"/>
          <p:cNvGrpSpPr/>
          <p:nvPr/>
        </p:nvGrpSpPr>
        <p:grpSpPr bwMode="auto">
          <a:xfrm>
            <a:off x="5257800" y="5791200"/>
            <a:ext cx="838200" cy="1143000"/>
            <a:chOff x="2352" y="3648"/>
            <a:chExt cx="528" cy="720"/>
          </a:xfrm>
        </p:grpSpPr>
        <p:pic>
          <p:nvPicPr>
            <p:cNvPr id="10274" name="Picture 164" descr="AG00130_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352" y="3914"/>
              <a:ext cx="528" cy="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75" name="Rectangle 165"/>
            <p:cNvSpPr>
              <a:spLocks noChangeArrowheads="1"/>
            </p:cNvSpPr>
            <p:nvPr/>
          </p:nvSpPr>
          <p:spPr bwMode="auto">
            <a:xfrm>
              <a:off x="2448" y="3648"/>
              <a:ext cx="288" cy="288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9pPr>
            </a:lstStyle>
            <a:p>
              <a:pPr algn="ctr" eaLnBrk="1" hangingPunct="1"/>
              <a:r>
                <a:rPr lang="en-US" altLang="en-US" sz="3200" b="1">
                  <a:solidFill>
                    <a:srgbClr val="000000"/>
                  </a:solidFill>
                </a:rPr>
                <a:t>8</a:t>
              </a:r>
            </a:p>
          </p:txBody>
        </p:sp>
      </p:grpSp>
      <p:grpSp>
        <p:nvGrpSpPr>
          <p:cNvPr id="9276" name="Group 166"/>
          <p:cNvGrpSpPr/>
          <p:nvPr/>
        </p:nvGrpSpPr>
        <p:grpSpPr bwMode="auto">
          <a:xfrm>
            <a:off x="6477000" y="5715000"/>
            <a:ext cx="838200" cy="1143000"/>
            <a:chOff x="3120" y="3600"/>
            <a:chExt cx="528" cy="720"/>
          </a:xfrm>
        </p:grpSpPr>
        <p:pic>
          <p:nvPicPr>
            <p:cNvPr id="10272" name="Picture 167" descr="AG00130_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120" y="3866"/>
              <a:ext cx="528" cy="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73" name="Rectangle 168"/>
            <p:cNvSpPr>
              <a:spLocks noChangeArrowheads="1"/>
            </p:cNvSpPr>
            <p:nvPr/>
          </p:nvSpPr>
          <p:spPr bwMode="auto">
            <a:xfrm>
              <a:off x="3216" y="3600"/>
              <a:ext cx="288" cy="288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9pPr>
            </a:lstStyle>
            <a:p>
              <a:pPr algn="ctr" eaLnBrk="1" hangingPunct="1"/>
              <a:r>
                <a:rPr lang="en-US" altLang="en-US" sz="3200" b="1">
                  <a:solidFill>
                    <a:srgbClr val="000000"/>
                  </a:solidFill>
                </a:rPr>
                <a:t>12</a:t>
              </a:r>
            </a:p>
          </p:txBody>
        </p:sp>
      </p:grpSp>
      <p:grpSp>
        <p:nvGrpSpPr>
          <p:cNvPr id="9277" name="Group 169"/>
          <p:cNvGrpSpPr/>
          <p:nvPr/>
        </p:nvGrpSpPr>
        <p:grpSpPr bwMode="auto">
          <a:xfrm>
            <a:off x="7589520" y="5715000"/>
            <a:ext cx="838200" cy="1143000"/>
            <a:chOff x="4128" y="3600"/>
            <a:chExt cx="528" cy="720"/>
          </a:xfrm>
        </p:grpSpPr>
        <p:pic>
          <p:nvPicPr>
            <p:cNvPr id="10270" name="Picture 170" descr="AG00130_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128" y="3866"/>
              <a:ext cx="528" cy="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71" name="Rectangle 171"/>
            <p:cNvSpPr>
              <a:spLocks noChangeArrowheads="1"/>
            </p:cNvSpPr>
            <p:nvPr/>
          </p:nvSpPr>
          <p:spPr bwMode="auto">
            <a:xfrm>
              <a:off x="4224" y="3600"/>
              <a:ext cx="288" cy="288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9pPr>
            </a:lstStyle>
            <a:p>
              <a:pPr algn="ctr" eaLnBrk="1" hangingPunct="1"/>
              <a:r>
                <a:rPr lang="en-US" altLang="en-US" sz="3200" b="1">
                  <a:solidFill>
                    <a:srgbClr val="000000"/>
                  </a:solidFill>
                </a:rPr>
                <a:t>36</a:t>
              </a:r>
            </a:p>
          </p:txBody>
        </p:sp>
      </p:grpSp>
      <p:grpSp>
        <p:nvGrpSpPr>
          <p:cNvPr id="9278" name="Group 172"/>
          <p:cNvGrpSpPr/>
          <p:nvPr/>
        </p:nvGrpSpPr>
        <p:grpSpPr bwMode="auto">
          <a:xfrm>
            <a:off x="8778240" y="5715000"/>
            <a:ext cx="838200" cy="1143000"/>
            <a:chOff x="4944" y="3600"/>
            <a:chExt cx="528" cy="720"/>
          </a:xfrm>
        </p:grpSpPr>
        <p:pic>
          <p:nvPicPr>
            <p:cNvPr id="10268" name="Picture 173" descr="AG00130_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944" y="3866"/>
              <a:ext cx="528" cy="454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69" name="Rectangle 174"/>
            <p:cNvSpPr>
              <a:spLocks noChangeArrowheads="1"/>
            </p:cNvSpPr>
            <p:nvPr/>
          </p:nvSpPr>
          <p:spPr bwMode="auto">
            <a:xfrm>
              <a:off x="5040" y="3600"/>
              <a:ext cx="288" cy="288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chemeClr val="accent1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 Narrow" panose="020B7200000000000000" pitchFamily="34" charset="0"/>
                </a:defRPr>
              </a:lvl9pPr>
            </a:lstStyle>
            <a:p>
              <a:pPr algn="ctr" eaLnBrk="1" hangingPunct="1"/>
              <a:r>
                <a:rPr lang="en-US" altLang="en-US" sz="3200" b="1">
                  <a:solidFill>
                    <a:srgbClr val="000000"/>
                  </a:solidFill>
                </a:rPr>
                <a:t>40</a:t>
              </a:r>
            </a:p>
          </p:txBody>
        </p:sp>
      </p:grp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2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718 -0.0973626 C 0.0293279 -0.107543 0.0340179 -0.113093 0.040958 -0.119103 C 0.041998 -0.121183 0.042518 -0.123723 0.0440879 -0.124883 C 0.0468579 -0.127193 0.053628 -0.128813 0.053628 -0.128583 C 0.0515479 -0.149393 0.049468 -0.157713 0.0440879 -0.176212 C 0.045648 -0.194473 0.046338 -0.195173 0.052068 -0.209502 C 0.0531079 -0.225923 0.052248 -0.246732 0.056928 -0.262453 C 0.0558879 -0.289273 0.053628 -0.307073 0.0600579 -0.331122 C 0.056758 -0.344073 0.0598779 -0.357482 0.0616179 -0.370433 C 0.0617879 -0.378063 0.0600579 -0.458063 0.072728 -0.474703 C 0.0775879 -0.492513 0.0758579 -0.482102 0.0758579 -0.505923 " pathEditMode="relative" rAng="0" ptsTypes="ffffffffffA">
                                      <p:cBhvr>
                                        <p:cTn id="12" dur="1000" fill="hold"/>
                                        <p:tgtEl>
                                          <p:spTgt spid="92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-20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6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2538 -0.100933 C 0.0163338 -0.111812 0.0198038 -0.111342 0.0253638 -0.120833 C 0.0272738 -0.128242 0.0300538 -0.136812 0.0267538 -0.144212 C 0.0250138 -0.148382 0.0227538 -0.152312 0.0206738 -0.156252 C 0.0196338 -0.158102 0.0173738 -0.162272 0.0173738 -0.162042 C 0.0205038 -0.177782 0.0238038 -0.187732 0.0316138 -0.199772 C 0.0338638 -0.211572 0.0364738 -0.224072 0.0394238 -0.235422 C 0.0385538 -0.256942 0.0385538 -0.281712 0.0331738 -0.302782 C 0.0303938 -0.331252 0.0274438 -0.361342 0.0222338 -0.389582 C 0.0203238 -0.399542 0.0168538 -0.409492 0.0142538 -0.419212 C 0.0132038 -0.423152 0.0113038 -0.431252 0.0113038 -0.431022 C 0.0130338 -0.482642 0.0126838 -0.460182 0.0126838 -0.498382 " pathEditMode="relative" rAng="0" ptsTypes="fffffffffffA">
                                      <p:cBhvr>
                                        <p:cTn id="23" dur="1000" fill="hold"/>
                                        <p:tgtEl>
                                          <p:spTgt spid="92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" y="-198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6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2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6516 0.0032363 C 0.0869417 -0.000693706 0.0850316 -0.00556376 0.0923216 -0.00949366 C 0.0961416 -0.0150538 0.0966721 -0.0208337 0.100312 -0.0268537 C 0.102922 -0.0386637 0.106392 -0.0446837 0.112982 -0.0516237 C 0.118712 -0.0652837 0.118892 -0.0777837 0.120972 -0.0937538 C 0.121322 -0.0960635 0.122192 -0.0986136 0.122532 -0.100934 C 0.123232 -0.105094 0.123752 -0.109494 0.124102 -0.113664 C 0.124792 -0.120834 0.124622 -0.128474 0.125662 -0.135884 C 0.126352 -0.140974 0.128962 -0.150694 0.128962 -0.150464 C 0.124962 -0.180324 0.124792 -0.167134 0.127222 -0.190514 C 0.116632 -0.207874 0.125662 -0.223614 0.116112 -0.237734 C 0.115072 -0.243754 0.112122 -0.248844 0.111422 -0.255094 C 0.106392 -0.303244 0.115762 -0.280094 0.105002 -0.302314 C 0.103442 -0.309494 0.101182 -0.317824 0.0987521 -0.324544 C 0.0968421 -0.329634 0.0923216 -0.339584 0.0923216 -0.339124 C 0.0940617 -0.369684 0.0942317 -0.363194 0.0892016 -0.386574 C 0.0902417 -0.389814 0.0919817 -0.392824 0.0923216 -0.396534 C 0.0930216 -0.405094 0.0876416 -0.413664 0.0860717 -0.421304 C 0.0876416 -0.422224 0.0900717 -0.421534 0.0907616 -0.424074 C 0.0914617 -0.426394 0.0893716 -0.428934 0.0892016 -0.431484 C 0.0883317 -0.439584 0.0881617 -0.447924 0.0876416 -0.456024 C 0.0881617 -0.460184 0.0892016 -0.468524 0.0892016 -0.468293 " pathEditMode="relative" rAng="0" ptsTypes="fffffffffffffffffffffA">
                                      <p:cBhvr>
                                        <p:cTn id="34" dur="1000" fill="hold"/>
                                        <p:tgtEl>
                                          <p:spTgt spid="92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-23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7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9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2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2288 -0.0165775 C -0.0996881 -0.0172675 -0.0969081 -0.0174975 -0.0942983 -0.0186575 C -0.0890983 -0.0212075 -0.0870083 -0.0269975 -0.0816283 -0.0293075 C -0.0776383 -0.0371775 -0.0758983 -0.0457475 -0.0736383 -0.0547675 C -0.0731183 -0.0570875 -0.0712083 -0.0587075 -0.0705183 -0.0610175 C -0.0684383 -0.0670375 -0.0672183 -0.0737476 -0.0656583 -0.0797676 C -0.0632283 -0.0892573 -0.0620083 -0.0989873 -0.0578483 -0.107317 C -0.0547183 -0.120277 -0.0488183 -0.127687 -0.0418683 -0.136947 C -0.0392683 -0.140417 -0.0368383 -0.144817 -0.0356183 -0.149677 C -0.0350983 -0.151757 -0.0352783 -0.154307 -0.0340583 -0.155927 C -0.0302383 -0.161017 -0.0250283 -0.163567 -0.0212083 -0.168657 C -0.0201683 -0.170047 -0.0192983 -0.171897 -0.0180883 -0.173057 C -0.0133983 -0.176997 -0.00749838 -0.179307 -0.00228833 -0.181387 C 0.000841677 -0.182547 0.00726167 -0.185557 0.00726167 -0.185327 C 0.0116017 -0.194587 0.0155917 -0.201527 0.0232317 -0.204767 C 0.0296517 -0.211247 0.0359017 -0.217267 0.0421517 -0.223747 C 0.0466717 -0.228377 0.0477117 -0.231857 0.0532717 -0.234397 C 0.0583017 -0.240877 0.0669817 -0.242967 0.0739317 -0.244817 C 0.0942417 -0.249907 0.113342 -0.251997 0.134342 -0.253377 C 0.146672 -0.258937 0.131222 -0.252457 0.158132 -0.257547 C 0.163512 -0.258477 0.168722 -0.260557 0.173932 -0.261947 C 0.178092 -0.263107 0.182432 -0.263337 0.186602 -0.264027 C 0.188162 -0.264727 0.189902 -0.264957 0.191462 -0.266117 C 0.193722 -0.267737 0.195282 -0.270977 0.197712 -0.272127 C 0.201702 -0.274447 0.206222 -0.274447 0.210382 -0.276757 C 0.213342 -0.280237 0.217152 -0.282777 0.219932 -0.286947 C 0.226362 -0.296667 0.226362 -0.304077 0.235902 -0.308247 C 0.239032 -0.311017 0.242332 -0.313797 0.245452 -0.316577 C 0.246842 -0.317737 0.246322 -0.320977 0.247022 -0.323057 C 0.249792 -0.330467 0.249452 -0.329077 0.254832 -0.331387 C 0.264382 -0.349907 0.293542 -0.345507 0.305702 -0.346207 C 0.312122 -0.355237 0.325142 -0.358007 0.334342 -0.361017 C 0.353612 -0.374677 0.373932 -0.379307 0.394592 -0.388567 C 0.400142 -0.391117 0.398402 -0.393427 0.402572 -0.397127 C 0.406912 -0.401067 0.411952 -0.405467 0.416812 -0.407547 C 0.420632 -0.413107 0.424102 -0.415877 0.429482 -0.418197 C 0.430522 -0.420277 0.431392 -0.422827 0.432612 -0.424677 C 0.435042 -0.428377 0.440592 -0.435097 0.440592 -0.434867 C 0.447192 -0.462637 0.436772 -0.423057 0.445452 -0.445747 C 0.450662 -0.459627 0.448582 -0.469587 0.448582 -0.485787 " pathEditMode="relative" rAng="0" ptsTypes="fffffffffffffffffffffffffffffffffffffffA">
                                      <p:cBhvr>
                                        <p:cTn id="45" dur="1000" fill="hold"/>
                                        <p:tgtEl>
                                          <p:spTgt spid="92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0" y="-23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6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2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3792 -0.0655633 C 0.0181779 -0.0711133 0.0325879 -0.0692633 0.0459579 -0.0731933 C 0.0518579 -0.0769033 0.0561979 -0.0803733 0.0624479 -0.0824533 C 0.0702679 -0.088703 0.0768579 -0.096113 0.0851979 -0.101203 C 0.0893579 -0.108843 0.0959579 -0.112083 0.103248 -0.114403 C 0.107768 -0.122963 0.115228 -0.131533 0.122868 -0.135233 C 0.125648 -0.140093 0.126858 -0.144953 0.129118 -0.150053 " pathEditMode="relative" rAng="0" ptsTypes="ffffffA">
                                      <p:cBhvr>
                                        <p:cTn id="56" dur="1000" fill="hold"/>
                                        <p:tgtEl>
                                          <p:spTgt spid="92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00" y="-4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6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2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6087 0.01666 C 0.201577 0.00323994 0.194107 -0.00462995 0.186997 -0.0115801 C 0.185257 -0.0134299 0.183517 -0.01551 0.181787 -0.01829 C 0.180397 -0.02037 0.179877 -0.02408 0.178317 -0.02547 C 0.173447 -0.03033 0.167377 -0.0298601 0.162857 -0.03588 C 0.150017 -0.0525503 0.135777 -0.0564802 0.121197 -0.0636603 C 0.101747 -0.0844905 0.128487 -0.0576403 0.105747 -0.0743102 C 0.103837 -0.0759302 0.102267 -0.0798605 0.100357 -0.0812505 C 0.087517 -0.0916706 0.0777871 -0.0956106 0.0640771 -0.0986106 C 0.0536571 -0.105331 0.042197 -0.106721 0.0312671 -0.108801 C 0.0139071 -0.120371 -0.00224291 -0.114361 -0.0208229 -0.112271 C -0.0322729 -0.107871 -0.036443 -0.100001 -0.046683 -0.0914405 C -0.050503 -0.0879705 -0.0548429 -0.0872706 -0.0588429 -0.0844905 C -0.0749829 -0.0629703 -0.059363 -0.0812505 -0.102073 -0.0743102 C -0.123253 -0.0708402 -0.141823 -0.0581103 -0.162663 -0.0534802 C -0.186273 -0.03773 -0.169433 -0.04607 -0.214743 -0.0500002 C -0.218043 -0.0520902 -0.221513 -0.0546302 -0.224813 -0.0569502 C -0.226553 -0.0581103 -0.228463 -0.0590302 -0.230193 -0.0601902 C -0.231933 -0.0615802 -0.233663 -0.0625001 -0.235233 -0.0636603 C -0.236963 -0.0648202 -0.240613 -0.0671301 -0.240613 -0.0669002 C -0.252413 -0.0833406 -0.249293 -0.0807906 -0.257803 -0.0986106 C -0.260053 -0.112271 -0.264743 -0.118061 -0.264743 -0.133111 " pathEditMode="relative" rAng="0" ptsTypes="fffffffffffffffffffffA">
                                      <p:cBhvr>
                                        <p:cTn id="67" dur="1000" fill="hold"/>
                                        <p:tgtEl>
                                          <p:spTgt spid="92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00" y="-7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7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29201 0.00198594 C -0.0796168 -0.0109742 -0.0837766 0.000595943 -0.0757967 -0.00889416 C -0.0688467 -0.0174542 -0.0691967 -0.0218542 -0.0584367 -0.0262542 C -0.0521867 -0.0378241 -0.0450668 -0.0380542 -0.0339566 -0.0412941 C -0.0165967 -0.0466241 0.000593366 -0.0498641 0.0184732 -0.0521742 C 0.0441733 -0.062364 0.0936531 -0.0632841 0.119863 -0.0651442 C 0.169513 -0.0855136 0.224383 -0.0591241 0.275423 -0.0716242 C 0.283403 -0.0781046 0.292433 -0.0797246 0.301463 -0.0825046 C 0.309793 -0.0850446 0.317953 -0.0899036 0.325943 -0.0931536 C 0.330803 -0.109584 0.323853 -0.0887536 0.333063 -0.105884 C 0.339833 -0.118384 0.328543 -0.107504 0.340173 -0.116764 C 0.341743 -0.124634 0.342433 -0.132964 0.348683 -0.138284 C 0.354583 -0.143154 0.354063 -0.140144 0.354063 -0.144774 " pathEditMode="relative" rAng="0" ptsTypes="ffffffffffffA">
                                      <p:cBhvr>
                                        <p:cTn id="78" dur="1000" fill="hold"/>
                                        <p:tgtEl>
                                          <p:spTgt spid="92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00" y="-7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6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9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3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92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7821 -0.00989488 C 0.0528569 -0.0157637 0.0514557 -0.014845 0.0567075 -0.0203415 C 0.0609009 -0.0245629 0.0701849 -0.0320791 0.0701849 -0.0317069 C 0.0750841 -0.0452741 0.0868075 -0.0544456 0.100809 -0.0604967 C 0.11341 -0.0724085 0.141937 -0.0753468 0.160132 -0.0773586 C 0.168358 -0.0799246 0.173257 -0.0850648 0.180958 -0.0878131 C 0.186039 -0.0920265 0.191462 -0.0949645 0.196361 -0.0993605 C 0.199506 -0.102108 0.202832 -0.104674 0.205988 -0.107613 C 0.207207 -0.108713 0.209838 -0.110907 0.209838 -0.110725 " pathEditMode="relative" rAng="0" ptsTypes="ffffffffA">
                                      <p:cBhvr>
                                        <p:cTn id="89" dur="1000" fill="hold"/>
                                        <p:tgtEl>
                                          <p:spTgt spid="92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00" y="-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7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6628" name="Picture 4" descr="479abdce_1230603108_d7c553c085_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635" cy="681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1120775" y="381000"/>
            <a:ext cx="9318625" cy="1753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i="1">
                <a:solidFill>
                  <a:srgbClr val="FFFF00"/>
                </a:solidFill>
                <a:latin typeface=".VnTime" panose="020B7200000000000000" pitchFamily="34" charset="0"/>
              </a:rPr>
              <a:t>    </a:t>
            </a:r>
            <a:r>
              <a:rPr lang="en-US" altLang="en-US" sz="3600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i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ơn các thầy cô giáo và các em học sinh!</a:t>
            </a:r>
          </a:p>
        </p:txBody>
      </p:sp>
      <p:sp>
        <p:nvSpPr>
          <p:cNvPr id="47110" name="Rectangle 6"/>
          <p:cNvSpPr>
            <a:spLocks noChangeArrowheads="1"/>
          </p:cNvSpPr>
          <p:nvPr/>
        </p:nvSpPr>
        <p:spPr bwMode="auto">
          <a:xfrm>
            <a:off x="3729831" y="6168390"/>
            <a:ext cx="4732338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i="1">
                <a:solidFill>
                  <a:srgbClr val="CC3300"/>
                </a:solidFill>
                <a:latin typeface="Times" charset="0"/>
                <a:cs typeface="Times" charset="0"/>
              </a:rPr>
              <a:t>Xin chào và hẹn gặp lại</a:t>
            </a:r>
            <a:endParaRPr lang="en-US" altLang="en-US" sz="3600">
              <a:solidFill>
                <a:srgbClr val="CC3300"/>
              </a:solidFill>
              <a:latin typeface="Times" charset="0"/>
              <a:cs typeface="Times" charset="0"/>
            </a:endParaRPr>
          </a:p>
        </p:txBody>
      </p:sp>
      <p:pic>
        <p:nvPicPr>
          <p:cNvPr id="26631" name="Picture 7" descr="3d butterfl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2209800"/>
            <a:ext cx="8001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8" descr="3d butterfl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3124200"/>
            <a:ext cx="8001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9" descr="bird"/>
          <p:cNvPicPr>
            <a:picLocks noChangeAspect="1" noChangeArrowheads="1" noCrop="1"/>
          </p:cNvPicPr>
          <p:nvPr/>
        </p:nvPicPr>
        <p:blipFill>
          <a:blip r:embed="rId4">
            <a:lum bright="-42000" contrast="18000"/>
          </a:blip>
          <a:srcRect/>
          <a:stretch>
            <a:fillRect/>
          </a:stretch>
        </p:blipFill>
        <p:spPr bwMode="auto">
          <a:xfrm>
            <a:off x="5943600" y="3810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10" descr="3d butterfl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67800" y="1905000"/>
            <a:ext cx="8382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11" descr="3d butterfl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2362200"/>
            <a:ext cx="8001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12" descr="bird"/>
          <p:cNvPicPr>
            <a:picLocks noChangeAspect="1" noChangeArrowheads="1" noCrop="1"/>
          </p:cNvPicPr>
          <p:nvPr/>
        </p:nvPicPr>
        <p:blipFill>
          <a:blip r:embed="rId4">
            <a:lum bright="-42000" contrast="18000"/>
          </a:blip>
          <a:srcRect/>
          <a:stretch>
            <a:fillRect/>
          </a:stretch>
        </p:blipFill>
        <p:spPr bwMode="auto">
          <a:xfrm>
            <a:off x="9829800" y="3810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Picture 13" descr="bird"/>
          <p:cNvPicPr>
            <a:picLocks noChangeAspect="1" noChangeArrowheads="1" noCrop="1"/>
          </p:cNvPicPr>
          <p:nvPr/>
        </p:nvPicPr>
        <p:blipFill>
          <a:blip r:embed="rId4">
            <a:lum bright="-42000" contrast="18000"/>
          </a:blip>
          <a:srcRect/>
          <a:stretch>
            <a:fillRect/>
          </a:stretch>
        </p:blipFill>
        <p:spPr bwMode="auto">
          <a:xfrm>
            <a:off x="1295400" y="5334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8" name="Picture 14" descr="bird"/>
          <p:cNvPicPr>
            <a:picLocks noChangeAspect="1" noChangeArrowheads="1" noCrop="1"/>
          </p:cNvPicPr>
          <p:nvPr/>
        </p:nvPicPr>
        <p:blipFill>
          <a:blip r:embed="rId4">
            <a:lum bright="-42000" contrast="18000"/>
          </a:blip>
          <a:srcRect/>
          <a:stretch>
            <a:fillRect/>
          </a:stretch>
        </p:blipFill>
        <p:spPr bwMode="auto">
          <a:xfrm>
            <a:off x="1524000" y="55626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9" name="Picture 15" descr="3d butterfl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0" y="4038600"/>
            <a:ext cx="533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9" grpId="0" bldLvl="0" animBg="1"/>
      <p:bldP spid="471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- Karaoke HD - Chú Chim Nhỏ Dễ Thương - Âm Nhạc Lớp 2 -- CD Chuẩn Bộ Giáo Dục">
            <a:hlinkClick r:id="" action="ppaction://media"/>
            <a:extLst>
              <a:ext uri="{FF2B5EF4-FFF2-40B4-BE49-F238E27FC236}">
                <a16:creationId xmlns:a16="http://schemas.microsoft.com/office/drawing/2014/main" xmlns="" id="{9F3E299E-B7A2-3045-2277-6DC0D9A7D8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7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0" y="-39185"/>
            <a:ext cx="12452195" cy="7004359"/>
          </a:xfrm>
          <a:prstGeom prst="rect">
            <a:avLst/>
          </a:prstGeom>
        </p:spPr>
      </p:pic>
      <p:pic>
        <p:nvPicPr>
          <p:cNvPr id="3" name="图片 2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643" y="-103694"/>
            <a:ext cx="4632157" cy="7004359"/>
          </a:xfrm>
          <a:prstGeom prst="rect">
            <a:avLst/>
          </a:prstGeom>
        </p:spPr>
      </p:pic>
      <p:pic>
        <p:nvPicPr>
          <p:cNvPr id="4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3772"/>
            <a:ext cx="12452195" cy="4065641"/>
          </a:xfrm>
          <a:prstGeom prst="rect">
            <a:avLst/>
          </a:prstGeom>
        </p:spPr>
      </p:pic>
      <p:pic>
        <p:nvPicPr>
          <p:cNvPr id="5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984" y="4758842"/>
            <a:ext cx="6550421" cy="1583049"/>
          </a:xfrm>
          <a:prstGeom prst="rect">
            <a:avLst/>
          </a:prstGeom>
        </p:spPr>
      </p:pic>
      <p:sp>
        <p:nvSpPr>
          <p:cNvPr id="6" name="TextBox 4"/>
          <p:cNvSpPr txBox="1"/>
          <p:nvPr/>
        </p:nvSpPr>
        <p:spPr>
          <a:xfrm>
            <a:off x="3048000" y="1406589"/>
            <a:ext cx="8695487" cy="20083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665" b="1">
                <a:solidFill>
                  <a:srgbClr val="1919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</a:t>
            </a:r>
            <a:r>
              <a:rPr lang="en-US" sz="4665" b="1" dirty="0">
                <a:solidFill>
                  <a:srgbClr val="1919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en-US" sz="4665" b="1">
                <a:solidFill>
                  <a:srgbClr val="1919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4665" b="1" dirty="0" err="1">
                <a:solidFill>
                  <a:srgbClr val="1919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sz="4665" b="1" dirty="0">
                <a:solidFill>
                  <a:srgbClr val="1919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65" b="1" dirty="0" err="1">
                <a:solidFill>
                  <a:srgbClr val="1919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4665" b="1" dirty="0">
                <a:solidFill>
                  <a:srgbClr val="1919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4,</a:t>
            </a:r>
          </a:p>
          <a:p>
            <a:pPr algn="ctr">
              <a:lnSpc>
                <a:spcPct val="150000"/>
              </a:lnSpc>
            </a:pPr>
            <a:r>
              <a:rPr lang="en-US" sz="4665" b="1" dirty="0" err="1">
                <a:solidFill>
                  <a:srgbClr val="1919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sz="4665" b="1" dirty="0">
                <a:solidFill>
                  <a:srgbClr val="1919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 4</a:t>
            </a:r>
          </a:p>
        </p:txBody>
      </p:sp>
      <p:sp>
        <p:nvSpPr>
          <p:cNvPr id="7" name="TextBox 5"/>
          <p:cNvSpPr txBox="1"/>
          <p:nvPr/>
        </p:nvSpPr>
        <p:spPr>
          <a:xfrm>
            <a:off x="5588000" y="3897601"/>
            <a:ext cx="4306873" cy="192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75"/>
              </a:lnSpc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5" t="39904" r="50715" b="38942"/>
          <a:stretch>
            <a:fillRect/>
          </a:stretch>
        </p:blipFill>
        <p:spPr bwMode="auto">
          <a:xfrm>
            <a:off x="2186609" y="675863"/>
            <a:ext cx="7726018" cy="2968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/>
          <p:cNvSpPr/>
          <p:nvPr/>
        </p:nvSpPr>
        <p:spPr>
          <a:xfrm>
            <a:off x="1934817" y="4187687"/>
            <a:ext cx="8799444" cy="16565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pc="69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Mỗi chong chóng có 4 cánh. Hỏi 5 chong chóng có bao nhiêu cánh?</a:t>
            </a:r>
            <a:endParaRPr lang="en-US" sz="2800" spc="69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70023" y="615"/>
            <a:ext cx="12452195" cy="7004359"/>
          </a:xfrm>
          <a:prstGeom prst="rect">
            <a:avLst/>
          </a:prstGeom>
        </p:spPr>
      </p:pic>
      <p:pic>
        <p:nvPicPr>
          <p:cNvPr id="33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83" y="3208667"/>
            <a:ext cx="12452195" cy="4065641"/>
          </a:xfrm>
          <a:prstGeom prst="rect">
            <a:avLst/>
          </a:prstGeom>
        </p:spPr>
      </p:pic>
      <p:sp>
        <p:nvSpPr>
          <p:cNvPr id="25" name="TextBox 6"/>
          <p:cNvSpPr txBox="1"/>
          <p:nvPr/>
        </p:nvSpPr>
        <p:spPr>
          <a:xfrm>
            <a:off x="1835072" y="5229079"/>
            <a:ext cx="3272359" cy="328231"/>
          </a:xfrm>
          <a:prstGeom prst="rect">
            <a:avLst/>
          </a:prstGeom>
          <a:ln>
            <a:solidFill>
              <a:schemeClr val="tx1"/>
            </a:solidFill>
            <a:prstDash val="lgDash"/>
          </a:ln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133" spc="69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+ 4 + 4 + 4 + 4 = 20</a:t>
            </a:r>
          </a:p>
        </p:txBody>
      </p:sp>
      <p:sp>
        <p:nvSpPr>
          <p:cNvPr id="30" name="TextBox 6"/>
          <p:cNvSpPr txBox="1"/>
          <p:nvPr/>
        </p:nvSpPr>
        <p:spPr>
          <a:xfrm>
            <a:off x="2557842" y="5830621"/>
            <a:ext cx="1697633" cy="328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133" spc="69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x 5 = 20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5" t="39904" r="50715" b="38942"/>
          <a:stretch/>
        </p:blipFill>
        <p:spPr bwMode="auto">
          <a:xfrm>
            <a:off x="126238" y="1622136"/>
            <a:ext cx="5122985" cy="154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26239" y="3265458"/>
            <a:ext cx="5122984" cy="834250"/>
            <a:chOff x="126238" y="2667585"/>
            <a:chExt cx="5122985" cy="834250"/>
          </a:xfrm>
        </p:grpSpPr>
        <p:sp>
          <p:nvSpPr>
            <p:cNvPr id="12" name="TextBox 6"/>
            <p:cNvSpPr txBox="1"/>
            <p:nvPr/>
          </p:nvSpPr>
          <p:spPr>
            <a:xfrm>
              <a:off x="344555" y="2715378"/>
              <a:ext cx="4661198" cy="7386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2400" spc="69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Mỗi</a:t>
              </a:r>
              <a:r>
                <a:rPr lang="en-US" sz="2400" spc="69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spc="69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chong</a:t>
              </a:r>
              <a:r>
                <a:rPr lang="en-US" sz="2400" spc="69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spc="69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chóng</a:t>
              </a:r>
              <a:r>
                <a:rPr lang="en-US" sz="2400" spc="69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spc="69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có</a:t>
              </a:r>
              <a:r>
                <a:rPr lang="en-US" sz="2400" spc="69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4 </a:t>
              </a:r>
              <a:r>
                <a:rPr lang="en-US" sz="2400" spc="69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cánh</a:t>
              </a:r>
              <a:r>
                <a:rPr lang="en-US" sz="2400" spc="69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. </a:t>
              </a:r>
              <a:r>
                <a:rPr lang="en-US" sz="2400" spc="69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Hỏi</a:t>
              </a:r>
              <a:r>
                <a:rPr lang="en-US" sz="2400" spc="69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5 </a:t>
              </a:r>
              <a:r>
                <a:rPr lang="en-US" sz="2400" spc="69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chong</a:t>
              </a:r>
              <a:r>
                <a:rPr lang="en-US" sz="2400" spc="69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spc="69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chóng</a:t>
              </a:r>
              <a:r>
                <a:rPr lang="en-US" sz="2400" spc="69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spc="69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có</a:t>
              </a:r>
              <a:r>
                <a:rPr lang="en-US" sz="2400" spc="69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spc="69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bao</a:t>
              </a:r>
              <a:r>
                <a:rPr lang="en-US" sz="2400" spc="69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spc="69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nhiêu</a:t>
              </a:r>
              <a:r>
                <a:rPr lang="en-US" sz="2400" spc="69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spc="69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cánh</a:t>
              </a:r>
              <a:r>
                <a:rPr lang="en-US" sz="2400" spc="69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?</a:t>
              </a:r>
            </a:p>
          </p:txBody>
        </p:sp>
        <p:sp>
          <p:nvSpPr>
            <p:cNvPr id="3" name="Rounded Rectangular Callout 2"/>
            <p:cNvSpPr/>
            <p:nvPr/>
          </p:nvSpPr>
          <p:spPr>
            <a:xfrm>
              <a:off x="126238" y="2667585"/>
              <a:ext cx="5122985" cy="834250"/>
            </a:xfrm>
            <a:prstGeom prst="wedgeRoundRectCallout">
              <a:avLst>
                <a:gd name="adj1" fmla="val -32154"/>
                <a:gd name="adj2" fmla="val 80768"/>
                <a:gd name="adj3" fmla="val 1666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22" name="Picture 2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0" t="75480" r="72879" b="10097"/>
          <a:stretch/>
        </p:blipFill>
        <p:spPr bwMode="auto">
          <a:xfrm>
            <a:off x="140676" y="4360239"/>
            <a:ext cx="1593937" cy="1304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461845" y="4425910"/>
            <a:ext cx="1793631" cy="43407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4 x 5 = ?</a:t>
            </a:r>
            <a:endParaRPr lang="vi-VN" sz="2800" dirty="0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7" t="17139" r="65866" b="68438"/>
          <a:stretch/>
        </p:blipFill>
        <p:spPr bwMode="auto">
          <a:xfrm>
            <a:off x="27753" y="16081"/>
            <a:ext cx="2220363" cy="1055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4"/>
          <p:cNvSpPr txBox="1"/>
          <p:nvPr/>
        </p:nvSpPr>
        <p:spPr>
          <a:xfrm>
            <a:off x="4023228" y="532485"/>
            <a:ext cx="4065695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1919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sz="4000" b="1" dirty="0">
                <a:solidFill>
                  <a:srgbClr val="1919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1919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4000" b="1" dirty="0">
                <a:solidFill>
                  <a:srgbClr val="1919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5404338" y="1622136"/>
            <a:ext cx="0" cy="4372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580184" y="1268246"/>
            <a:ext cx="3868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b) </a:t>
            </a:r>
            <a:r>
              <a:rPr lang="en-US" sz="2400" dirty="0" err="1"/>
              <a:t>Hoàn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bảng</a:t>
            </a:r>
            <a:r>
              <a:rPr lang="en-US" sz="2400" dirty="0"/>
              <a:t> </a:t>
            </a:r>
            <a:r>
              <a:rPr lang="en-US" sz="2400" dirty="0" err="1"/>
              <a:t>nhân</a:t>
            </a:r>
            <a:r>
              <a:rPr lang="en-US" sz="2400" dirty="0"/>
              <a:t> 4 </a:t>
            </a:r>
            <a:endParaRPr lang="vi-VN" sz="2400" dirty="0"/>
          </a:p>
        </p:txBody>
      </p:sp>
      <p:graphicFrame>
        <p:nvGraphicFramePr>
          <p:cNvPr id="37" name="Table 36"/>
          <p:cNvGraphicFramePr>
            <a:graphicFrameLocks noGrp="1"/>
          </p:cNvGraphicFramePr>
          <p:nvPr/>
        </p:nvGraphicFramePr>
        <p:xfrm>
          <a:off x="6258192" y="1679844"/>
          <a:ext cx="2143686" cy="4417501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143686">
                  <a:extLst>
                    <a:ext uri="{9D8B030D-6E8A-4147-A177-3AD203B41FA5}">
                      <a16:colId xmlns:a16="http://schemas.microsoft.com/office/drawing/2014/main" xmlns="" val="3999853805"/>
                    </a:ext>
                  </a:extLst>
                </a:gridCol>
              </a:tblGrid>
              <a:tr h="401591">
                <a:tc>
                  <a:txBody>
                    <a:bodyPr/>
                    <a:lstStyle/>
                    <a:p>
                      <a:pPr algn="ctr"/>
                      <a:r>
                        <a:rPr lang="en-US" sz="2100" spc="104" dirty="0" err="1">
                          <a:effectLst/>
                        </a:rPr>
                        <a:t>Bảng</a:t>
                      </a:r>
                      <a:r>
                        <a:rPr lang="en-US" sz="2100" spc="104" baseline="0" dirty="0">
                          <a:effectLst/>
                        </a:rPr>
                        <a:t> </a:t>
                      </a:r>
                      <a:r>
                        <a:rPr lang="en-US" sz="2100" spc="104" baseline="0" dirty="0" err="1">
                          <a:effectLst/>
                        </a:rPr>
                        <a:t>nhân</a:t>
                      </a:r>
                      <a:r>
                        <a:rPr lang="en-US" sz="2100" spc="104" baseline="0" dirty="0">
                          <a:effectLst/>
                        </a:rPr>
                        <a:t> 4</a:t>
                      </a:r>
                      <a:endParaRPr lang="en-US" sz="21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xmlns="" val="3243845255"/>
                  </a:ext>
                </a:extLst>
              </a:tr>
              <a:tr h="401591">
                <a:tc>
                  <a:txBody>
                    <a:bodyPr/>
                    <a:lstStyle/>
                    <a:p>
                      <a:pPr algn="just"/>
                      <a:r>
                        <a:rPr lang="en-US" sz="2100" spc="104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4 x 1 = </a:t>
                      </a:r>
                      <a:endParaRPr lang="en-US" sz="2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xmlns="" val="3641986525"/>
                  </a:ext>
                </a:extLst>
              </a:tr>
              <a:tr h="401591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spc="104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4 x 2 = </a:t>
                      </a:r>
                      <a:endParaRPr lang="en-US" sz="2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xmlns="" val="836421372"/>
                  </a:ext>
                </a:extLst>
              </a:tr>
              <a:tr h="401591">
                <a:tc>
                  <a:txBody>
                    <a:bodyPr/>
                    <a:lstStyle/>
                    <a:p>
                      <a:pPr algn="just"/>
                      <a:r>
                        <a:rPr lang="en-US" sz="2100" spc="104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4 x 3 =</a:t>
                      </a:r>
                      <a:endParaRPr lang="en-US" sz="2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xmlns="" val="1873576613"/>
                  </a:ext>
                </a:extLst>
              </a:tr>
              <a:tr h="401591">
                <a:tc>
                  <a:txBody>
                    <a:bodyPr/>
                    <a:lstStyle/>
                    <a:p>
                      <a:pPr algn="just"/>
                      <a:r>
                        <a:rPr lang="en-US" sz="2100" spc="104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4 x 4 =</a:t>
                      </a:r>
                      <a:endParaRPr lang="en-US" sz="2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xmlns="" val="513661291"/>
                  </a:ext>
                </a:extLst>
              </a:tr>
              <a:tr h="401591">
                <a:tc>
                  <a:txBody>
                    <a:bodyPr/>
                    <a:lstStyle/>
                    <a:p>
                      <a:pPr algn="just"/>
                      <a:r>
                        <a:rPr lang="en-US" sz="2100" spc="104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4 x 5 =</a:t>
                      </a:r>
                      <a:endParaRPr lang="en-US" sz="2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xmlns="" val="1516818214"/>
                  </a:ext>
                </a:extLst>
              </a:tr>
              <a:tr h="401591">
                <a:tc>
                  <a:txBody>
                    <a:bodyPr/>
                    <a:lstStyle/>
                    <a:p>
                      <a:pPr algn="just"/>
                      <a:r>
                        <a:rPr lang="en-US" sz="2100" spc="104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4 x 6 =</a:t>
                      </a:r>
                      <a:endParaRPr lang="en-US" sz="2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xmlns="" val="231338860"/>
                  </a:ext>
                </a:extLst>
              </a:tr>
              <a:tr h="401591">
                <a:tc>
                  <a:txBody>
                    <a:bodyPr/>
                    <a:lstStyle/>
                    <a:p>
                      <a:pPr algn="just"/>
                      <a:r>
                        <a:rPr lang="en-US" sz="2100" spc="104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4 x 7 =</a:t>
                      </a:r>
                      <a:endParaRPr lang="en-US" sz="2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xmlns="" val="3010181258"/>
                  </a:ext>
                </a:extLst>
              </a:tr>
              <a:tr h="401591">
                <a:tc>
                  <a:txBody>
                    <a:bodyPr/>
                    <a:lstStyle/>
                    <a:p>
                      <a:pPr algn="just"/>
                      <a:r>
                        <a:rPr lang="en-US" sz="2100" spc="104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4 x 8 =</a:t>
                      </a:r>
                      <a:endParaRPr lang="en-US" sz="2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xmlns="" val="2445549265"/>
                  </a:ext>
                </a:extLst>
              </a:tr>
              <a:tr h="401591">
                <a:tc>
                  <a:txBody>
                    <a:bodyPr/>
                    <a:lstStyle/>
                    <a:p>
                      <a:pPr algn="just"/>
                      <a:r>
                        <a:rPr lang="en-US" sz="2100" spc="104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4 x 9 =</a:t>
                      </a:r>
                      <a:endParaRPr lang="en-US" sz="2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xmlns="" val="3373713643"/>
                  </a:ext>
                </a:extLst>
              </a:tr>
              <a:tr h="401591">
                <a:tc>
                  <a:txBody>
                    <a:bodyPr/>
                    <a:lstStyle/>
                    <a:p>
                      <a:pPr algn="just"/>
                      <a:r>
                        <a:rPr lang="en-US" sz="2100" spc="104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4 x 10 =</a:t>
                      </a:r>
                      <a:endParaRPr lang="en-US" sz="2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xmlns="" val="471408161"/>
                  </a:ext>
                </a:extLst>
              </a:tr>
            </a:tbl>
          </a:graphicData>
        </a:graphic>
      </p:graphicFrame>
      <p:pic>
        <p:nvPicPr>
          <p:cNvPr id="47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138" b="-259"/>
          <a:stretch/>
        </p:blipFill>
        <p:spPr>
          <a:xfrm>
            <a:off x="8427317" y="2169930"/>
            <a:ext cx="2906480" cy="27483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202F5C5-5863-4089-5ADB-411D6C5526AF}"/>
              </a:ext>
            </a:extLst>
          </p:cNvPr>
          <p:cNvSpPr txBox="1"/>
          <p:nvPr/>
        </p:nvSpPr>
        <p:spPr>
          <a:xfrm>
            <a:off x="7318558" y="2067294"/>
            <a:ext cx="672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C958133-5863-8939-F94B-8AC5A17DF43C}"/>
              </a:ext>
            </a:extLst>
          </p:cNvPr>
          <p:cNvSpPr txBox="1"/>
          <p:nvPr/>
        </p:nvSpPr>
        <p:spPr>
          <a:xfrm>
            <a:off x="7304135" y="2528959"/>
            <a:ext cx="672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 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562EDE3-5A5B-EAE7-C137-C53413338F8B}"/>
              </a:ext>
            </a:extLst>
          </p:cNvPr>
          <p:cNvSpPr txBox="1"/>
          <p:nvPr/>
        </p:nvSpPr>
        <p:spPr>
          <a:xfrm>
            <a:off x="7251298" y="2905333"/>
            <a:ext cx="815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72A7E4A-35A0-658F-070C-A18BA66CEFCD}"/>
              </a:ext>
            </a:extLst>
          </p:cNvPr>
          <p:cNvSpPr txBox="1"/>
          <p:nvPr/>
        </p:nvSpPr>
        <p:spPr>
          <a:xfrm>
            <a:off x="7251297" y="3313251"/>
            <a:ext cx="740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6403160-AE6D-3331-961D-0366F401474A}"/>
              </a:ext>
            </a:extLst>
          </p:cNvPr>
          <p:cNvSpPr txBox="1"/>
          <p:nvPr/>
        </p:nvSpPr>
        <p:spPr>
          <a:xfrm>
            <a:off x="7251296" y="3694834"/>
            <a:ext cx="620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BAF502E-114A-5EE8-BA1D-1E0E0E7EA9D2}"/>
              </a:ext>
            </a:extLst>
          </p:cNvPr>
          <p:cNvSpPr txBox="1"/>
          <p:nvPr/>
        </p:nvSpPr>
        <p:spPr>
          <a:xfrm>
            <a:off x="7251295" y="4115003"/>
            <a:ext cx="590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A11C4E2-434A-96C1-5A97-69FC4F20C7AB}"/>
              </a:ext>
            </a:extLst>
          </p:cNvPr>
          <p:cNvSpPr txBox="1"/>
          <p:nvPr/>
        </p:nvSpPr>
        <p:spPr>
          <a:xfrm>
            <a:off x="7290807" y="4496586"/>
            <a:ext cx="620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865D926-C464-78BB-8255-757A05B98FF7}"/>
              </a:ext>
            </a:extLst>
          </p:cNvPr>
          <p:cNvSpPr txBox="1"/>
          <p:nvPr/>
        </p:nvSpPr>
        <p:spPr>
          <a:xfrm>
            <a:off x="7274102" y="4904504"/>
            <a:ext cx="740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32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9530343-4FEC-E9CB-9E7A-346CD8DFF690}"/>
              </a:ext>
            </a:extLst>
          </p:cNvPr>
          <p:cNvSpPr txBox="1"/>
          <p:nvPr/>
        </p:nvSpPr>
        <p:spPr>
          <a:xfrm>
            <a:off x="7265890" y="5324673"/>
            <a:ext cx="591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36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12DBC7B-C3BC-B3EA-4463-AAC31B3314AB}"/>
              </a:ext>
            </a:extLst>
          </p:cNvPr>
          <p:cNvSpPr txBox="1"/>
          <p:nvPr/>
        </p:nvSpPr>
        <p:spPr>
          <a:xfrm>
            <a:off x="7251295" y="5690173"/>
            <a:ext cx="570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29" name="TextBox 6">
            <a:extLst>
              <a:ext uri="{FF2B5EF4-FFF2-40B4-BE49-F238E27FC236}">
                <a16:creationId xmlns:a16="http://schemas.microsoft.com/office/drawing/2014/main" xmlns="" id="{C638FF05-CB44-02E0-5F74-BC18C7600198}"/>
              </a:ext>
            </a:extLst>
          </p:cNvPr>
          <p:cNvSpPr txBox="1"/>
          <p:nvPr/>
        </p:nvSpPr>
        <p:spPr>
          <a:xfrm>
            <a:off x="8840376" y="2589199"/>
            <a:ext cx="2132406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spc="69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Thêm</a:t>
            </a:r>
            <a:r>
              <a:rPr lang="en-US" sz="2400" spc="69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 </a:t>
            </a:r>
            <a:r>
              <a:rPr lang="en-US" sz="2400" spc="69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400" spc="69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spc="69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2400" spc="69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spc="69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2400" spc="69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 x 2 ta </a:t>
            </a:r>
            <a:r>
              <a:rPr lang="en-US" sz="2400" spc="69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400" spc="69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spc="69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2400" spc="69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spc="69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2400" spc="69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spc="69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spc="69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 x 3.</a:t>
            </a:r>
          </a:p>
        </p:txBody>
      </p:sp>
    </p:spTree>
    <p:extLst>
      <p:ext uri="{BB962C8B-B14F-4D97-AF65-F5344CB8AC3E}">
        <p14:creationId xmlns:p14="http://schemas.microsoft.com/office/powerpoint/2010/main" val="85935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0" grpId="0"/>
      <p:bldP spid="6" grpId="0" animBg="1"/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20" grpId="0"/>
      <p:bldP spid="23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6"/>
          <p:cNvSpPr>
            <a:spLocks noChangeArrowheads="1"/>
          </p:cNvSpPr>
          <p:nvPr/>
        </p:nvSpPr>
        <p:spPr bwMode="auto">
          <a:xfrm>
            <a:off x="265043" y="1670844"/>
            <a:ext cx="11926957" cy="5243512"/>
          </a:xfrm>
          <a:prstGeom prst="rect">
            <a:avLst/>
          </a:prstGeom>
          <a:solidFill>
            <a:srgbClr val="FFFFB7"/>
          </a:solidFill>
          <a:ln w="28575">
            <a:solidFill>
              <a:srgbClr val="0000FF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vi-VN" altLang="en-US">
              <a:solidFill>
                <a:schemeClr val="tx1"/>
              </a:solidFill>
              <a:latin typeface="VNI-Times" pitchFamily="2" charset="0"/>
            </a:endParaRPr>
          </a:p>
        </p:txBody>
      </p:sp>
      <p:sp>
        <p:nvSpPr>
          <p:cNvPr id="12291" name="Rectangle 16"/>
          <p:cNvSpPr>
            <a:spLocks noChangeArrowheads="1"/>
          </p:cNvSpPr>
          <p:nvPr/>
        </p:nvSpPr>
        <p:spPr bwMode="auto">
          <a:xfrm>
            <a:off x="5381625" y="2571750"/>
            <a:ext cx="1371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2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en-US" sz="2800" b="1">
                <a:solidFill>
                  <a:srgbClr val="FF0000"/>
                </a:solidFill>
                <a:latin typeface=".VnArial Narrow" panose="020B7200000000000000" pitchFamily="34" charset="0"/>
              </a:rPr>
              <a:t>  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2292" name="Rectangle 30"/>
          <p:cNvSpPr>
            <a:spLocks noChangeArrowheads="1"/>
          </p:cNvSpPr>
          <p:nvPr/>
        </p:nvSpPr>
        <p:spPr bwMode="auto">
          <a:xfrm>
            <a:off x="5381625" y="2082800"/>
            <a:ext cx="1371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1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4</a:t>
            </a:r>
          </a:p>
        </p:txBody>
      </p:sp>
      <p:sp>
        <p:nvSpPr>
          <p:cNvPr id="12293" name="Rectangle 40"/>
          <p:cNvSpPr>
            <a:spLocks noChangeArrowheads="1"/>
          </p:cNvSpPr>
          <p:nvPr/>
        </p:nvSpPr>
        <p:spPr bwMode="auto">
          <a:xfrm>
            <a:off x="5381625" y="3044825"/>
            <a:ext cx="1371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3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2294" name="Rectangle 52"/>
          <p:cNvSpPr>
            <a:spLocks noChangeArrowheads="1"/>
          </p:cNvSpPr>
          <p:nvPr/>
        </p:nvSpPr>
        <p:spPr bwMode="auto">
          <a:xfrm>
            <a:off x="5397500" y="3486150"/>
            <a:ext cx="1066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4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5" name="Rectangle 53"/>
          <p:cNvSpPr>
            <a:spLocks noChangeArrowheads="1"/>
          </p:cNvSpPr>
          <p:nvPr/>
        </p:nvSpPr>
        <p:spPr bwMode="auto">
          <a:xfrm>
            <a:off x="6838950" y="3471863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</a:t>
            </a:r>
          </a:p>
        </p:txBody>
      </p:sp>
      <p:sp>
        <p:nvSpPr>
          <p:cNvPr id="12296" name="Rectangle 54"/>
          <p:cNvSpPr>
            <a:spLocks noChangeArrowheads="1"/>
          </p:cNvSpPr>
          <p:nvPr/>
        </p:nvSpPr>
        <p:spPr bwMode="auto">
          <a:xfrm>
            <a:off x="5381625" y="3959225"/>
            <a:ext cx="1066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5   =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7" name="Rectangle 55"/>
          <p:cNvSpPr>
            <a:spLocks noChangeArrowheads="1"/>
          </p:cNvSpPr>
          <p:nvPr/>
        </p:nvSpPr>
        <p:spPr bwMode="auto">
          <a:xfrm>
            <a:off x="5381625" y="4446588"/>
            <a:ext cx="1066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6   =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8" name="Rectangle 56"/>
          <p:cNvSpPr>
            <a:spLocks noChangeArrowheads="1"/>
          </p:cNvSpPr>
          <p:nvPr/>
        </p:nvSpPr>
        <p:spPr bwMode="auto">
          <a:xfrm>
            <a:off x="5397500" y="4903788"/>
            <a:ext cx="1066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7   =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9" name="Rectangle 57"/>
          <p:cNvSpPr>
            <a:spLocks noChangeArrowheads="1"/>
          </p:cNvSpPr>
          <p:nvPr/>
        </p:nvSpPr>
        <p:spPr bwMode="auto">
          <a:xfrm>
            <a:off x="5397500" y="5392738"/>
            <a:ext cx="1066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8   =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00" name="Rectangle 58"/>
          <p:cNvSpPr>
            <a:spLocks noChangeArrowheads="1"/>
          </p:cNvSpPr>
          <p:nvPr/>
        </p:nvSpPr>
        <p:spPr bwMode="auto">
          <a:xfrm>
            <a:off x="5413375" y="5865813"/>
            <a:ext cx="1066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9   =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01" name="Rectangle 59"/>
          <p:cNvSpPr>
            <a:spLocks noChangeArrowheads="1"/>
          </p:cNvSpPr>
          <p:nvPr/>
        </p:nvSpPr>
        <p:spPr bwMode="auto">
          <a:xfrm>
            <a:off x="5413375" y="6275388"/>
            <a:ext cx="1066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10 =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02" name="Rectangle 60"/>
          <p:cNvSpPr>
            <a:spLocks noChangeArrowheads="1"/>
          </p:cNvSpPr>
          <p:nvPr/>
        </p:nvSpPr>
        <p:spPr bwMode="auto">
          <a:xfrm>
            <a:off x="6937375" y="39116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2303" name="Rectangle 61"/>
          <p:cNvSpPr>
            <a:spLocks noChangeArrowheads="1"/>
          </p:cNvSpPr>
          <p:nvPr/>
        </p:nvSpPr>
        <p:spPr bwMode="auto">
          <a:xfrm>
            <a:off x="6865938" y="4386263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24</a:t>
            </a:r>
          </a:p>
        </p:txBody>
      </p:sp>
      <p:sp>
        <p:nvSpPr>
          <p:cNvPr id="12304" name="Rectangle 62"/>
          <p:cNvSpPr>
            <a:spLocks noChangeArrowheads="1"/>
          </p:cNvSpPr>
          <p:nvPr/>
        </p:nvSpPr>
        <p:spPr bwMode="auto">
          <a:xfrm>
            <a:off x="6907213" y="4862513"/>
            <a:ext cx="5715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</a:t>
            </a:r>
          </a:p>
        </p:txBody>
      </p:sp>
      <p:sp>
        <p:nvSpPr>
          <p:cNvPr id="12305" name="Rectangle 63"/>
          <p:cNvSpPr>
            <a:spLocks noChangeArrowheads="1"/>
          </p:cNvSpPr>
          <p:nvPr/>
        </p:nvSpPr>
        <p:spPr bwMode="auto">
          <a:xfrm>
            <a:off x="6980238" y="5335588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</p:txBody>
      </p:sp>
      <p:sp>
        <p:nvSpPr>
          <p:cNvPr id="12306" name="Rectangle 64"/>
          <p:cNvSpPr>
            <a:spLocks noChangeArrowheads="1"/>
          </p:cNvSpPr>
          <p:nvPr/>
        </p:nvSpPr>
        <p:spPr bwMode="auto">
          <a:xfrm>
            <a:off x="7008813" y="5824538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12307" name="Rectangle 65"/>
          <p:cNvSpPr>
            <a:spLocks noChangeArrowheads="1"/>
          </p:cNvSpPr>
          <p:nvPr/>
        </p:nvSpPr>
        <p:spPr bwMode="auto">
          <a:xfrm>
            <a:off x="6865938" y="6249988"/>
            <a:ext cx="609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60" name="Rectangle 66" descr="009"/>
          <p:cNvSpPr>
            <a:spLocks noChangeArrowheads="1"/>
          </p:cNvSpPr>
          <p:nvPr/>
        </p:nvSpPr>
        <p:spPr bwMode="auto">
          <a:xfrm>
            <a:off x="6935788" y="2611438"/>
            <a:ext cx="381000" cy="381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GB" altLang="en-US" sz="9600" b="1">
              <a:solidFill>
                <a:srgbClr val="006600"/>
              </a:solidFill>
              <a:latin typeface=".VnTimeH" panose="020B7200000000000000" pitchFamily="34" charset="0"/>
            </a:endParaRPr>
          </a:p>
        </p:txBody>
      </p:sp>
      <p:sp>
        <p:nvSpPr>
          <p:cNvPr id="61" name="Rectangle 67" descr="009"/>
          <p:cNvSpPr>
            <a:spLocks noChangeArrowheads="1"/>
          </p:cNvSpPr>
          <p:nvPr/>
        </p:nvSpPr>
        <p:spPr bwMode="auto">
          <a:xfrm>
            <a:off x="6948488" y="4383088"/>
            <a:ext cx="381000" cy="381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GB" altLang="en-US" sz="9600" b="1">
              <a:solidFill>
                <a:srgbClr val="006600"/>
              </a:solidFill>
              <a:latin typeface=".VnTimeH" panose="020B7200000000000000" pitchFamily="34" charset="0"/>
            </a:endParaRPr>
          </a:p>
        </p:txBody>
      </p:sp>
      <p:sp>
        <p:nvSpPr>
          <p:cNvPr id="62" name="Rectangle 68" descr="009"/>
          <p:cNvSpPr>
            <a:spLocks noChangeArrowheads="1"/>
          </p:cNvSpPr>
          <p:nvPr/>
        </p:nvSpPr>
        <p:spPr bwMode="auto">
          <a:xfrm>
            <a:off x="6948488" y="4851400"/>
            <a:ext cx="381000" cy="381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GB" altLang="en-US" sz="9600" b="1">
              <a:solidFill>
                <a:srgbClr val="006600"/>
              </a:solidFill>
              <a:latin typeface=".VnTimeH" panose="020B7200000000000000" pitchFamily="34" charset="0"/>
            </a:endParaRPr>
          </a:p>
        </p:txBody>
      </p:sp>
      <p:sp>
        <p:nvSpPr>
          <p:cNvPr id="63" name="Rectangle 69" descr="009"/>
          <p:cNvSpPr>
            <a:spLocks noChangeArrowheads="1"/>
          </p:cNvSpPr>
          <p:nvPr/>
        </p:nvSpPr>
        <p:spPr bwMode="auto">
          <a:xfrm>
            <a:off x="6981825" y="6310313"/>
            <a:ext cx="381000" cy="381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GB" altLang="en-US" sz="9600" b="1">
              <a:solidFill>
                <a:srgbClr val="006600"/>
              </a:solidFill>
              <a:latin typeface=".VnTimeH" panose="020B7200000000000000" pitchFamily="34" charset="0"/>
            </a:endParaRPr>
          </a:p>
        </p:txBody>
      </p:sp>
      <p:sp>
        <p:nvSpPr>
          <p:cNvPr id="64" name="Rectangle 70" descr="009"/>
          <p:cNvSpPr>
            <a:spLocks noChangeArrowheads="1"/>
          </p:cNvSpPr>
          <p:nvPr/>
        </p:nvSpPr>
        <p:spPr bwMode="auto">
          <a:xfrm>
            <a:off x="6934200" y="3086100"/>
            <a:ext cx="381000" cy="381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GB" altLang="en-US" sz="9600" b="1">
              <a:solidFill>
                <a:srgbClr val="006600"/>
              </a:solidFill>
              <a:latin typeface=".VnTimeH" panose="020B7200000000000000" pitchFamily="34" charset="0"/>
            </a:endParaRPr>
          </a:p>
        </p:txBody>
      </p:sp>
      <p:sp>
        <p:nvSpPr>
          <p:cNvPr id="65" name="Rectangle 71" descr="009"/>
          <p:cNvSpPr>
            <a:spLocks noChangeArrowheads="1"/>
          </p:cNvSpPr>
          <p:nvPr/>
        </p:nvSpPr>
        <p:spPr bwMode="auto">
          <a:xfrm>
            <a:off x="6981825" y="5351463"/>
            <a:ext cx="381000" cy="381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GB" altLang="en-US" sz="9600" b="1">
              <a:solidFill>
                <a:srgbClr val="006600"/>
              </a:solidFill>
              <a:latin typeface=".VnTimeH" panose="020B7200000000000000" pitchFamily="34" charset="0"/>
            </a:endParaRPr>
          </a:p>
        </p:txBody>
      </p:sp>
      <p:sp>
        <p:nvSpPr>
          <p:cNvPr id="66" name="Rectangle 72" descr="009"/>
          <p:cNvSpPr>
            <a:spLocks noChangeArrowheads="1"/>
          </p:cNvSpPr>
          <p:nvPr/>
        </p:nvSpPr>
        <p:spPr bwMode="auto">
          <a:xfrm>
            <a:off x="6918325" y="2117725"/>
            <a:ext cx="381000" cy="381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GB" altLang="en-US" sz="9600" b="1">
              <a:solidFill>
                <a:srgbClr val="006600"/>
              </a:solidFill>
              <a:latin typeface=".VnTimeH" panose="020B7200000000000000" pitchFamily="34" charset="0"/>
            </a:endParaRPr>
          </a:p>
        </p:txBody>
      </p:sp>
      <p:sp>
        <p:nvSpPr>
          <p:cNvPr id="67" name="Rectangle 73" descr="009"/>
          <p:cNvSpPr>
            <a:spLocks noChangeArrowheads="1"/>
          </p:cNvSpPr>
          <p:nvPr/>
        </p:nvSpPr>
        <p:spPr bwMode="auto">
          <a:xfrm>
            <a:off x="6927850" y="3524250"/>
            <a:ext cx="381000" cy="381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GB" altLang="en-US" sz="9600" b="1">
              <a:solidFill>
                <a:srgbClr val="006600"/>
              </a:solidFill>
              <a:latin typeface=".VnTimeH" panose="020B7200000000000000" pitchFamily="34" charset="0"/>
            </a:endParaRPr>
          </a:p>
        </p:txBody>
      </p:sp>
      <p:sp>
        <p:nvSpPr>
          <p:cNvPr id="68" name="Rectangle 74" descr="009"/>
          <p:cNvSpPr>
            <a:spLocks noChangeArrowheads="1"/>
          </p:cNvSpPr>
          <p:nvPr/>
        </p:nvSpPr>
        <p:spPr bwMode="auto">
          <a:xfrm>
            <a:off x="6948488" y="3954463"/>
            <a:ext cx="381000" cy="381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GB" altLang="en-US" sz="9600" b="1">
              <a:solidFill>
                <a:srgbClr val="006600"/>
              </a:solidFill>
              <a:latin typeface=".VnTimeH" panose="020B7200000000000000" pitchFamily="34" charset="0"/>
            </a:endParaRPr>
          </a:p>
        </p:txBody>
      </p:sp>
      <p:sp>
        <p:nvSpPr>
          <p:cNvPr id="69" name="Rectangle 75" descr="009"/>
          <p:cNvSpPr>
            <a:spLocks noChangeArrowheads="1"/>
          </p:cNvSpPr>
          <p:nvPr/>
        </p:nvSpPr>
        <p:spPr bwMode="auto">
          <a:xfrm>
            <a:off x="7002463" y="5824538"/>
            <a:ext cx="381000" cy="381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GB" altLang="en-US" sz="9600" b="1">
              <a:solidFill>
                <a:srgbClr val="006600"/>
              </a:solidFill>
              <a:latin typeface=".VnTimeH" panose="020B7200000000000000" pitchFamily="34" charset="0"/>
            </a:endParaRPr>
          </a:p>
        </p:txBody>
      </p:sp>
      <p:sp>
        <p:nvSpPr>
          <p:cNvPr id="12319" name="TextBox 30"/>
          <p:cNvSpPr txBox="1">
            <a:spLocks noChangeArrowheads="1"/>
          </p:cNvSpPr>
          <p:nvPr/>
        </p:nvSpPr>
        <p:spPr bwMode="auto">
          <a:xfrm>
            <a:off x="4978401" y="933450"/>
            <a:ext cx="3305176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nhân 4</a:t>
            </a:r>
            <a:endParaRPr lang="en-US" altLang="en-US" u="sng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65959"/>
            <a:ext cx="12192000" cy="4892041"/>
          </a:xfrm>
          <a:prstGeom prst="rect">
            <a:avLst/>
          </a:prstGeom>
        </p:spPr>
      </p:pic>
      <p:sp>
        <p:nvSpPr>
          <p:cNvPr id="8" name="TextBox 6"/>
          <p:cNvSpPr txBox="1"/>
          <p:nvPr/>
        </p:nvSpPr>
        <p:spPr>
          <a:xfrm>
            <a:off x="751957" y="1426013"/>
            <a:ext cx="2807705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spc="69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 Regular"/>
              </a:rPr>
              <a:t>1. </a:t>
            </a:r>
            <a:r>
              <a:rPr lang="en-US" sz="2400" b="1" spc="69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 Regular"/>
              </a:rPr>
              <a:t>Số</a:t>
            </a:r>
            <a:r>
              <a:rPr lang="en-US" sz="2400" b="1" spc="69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 Regular"/>
              </a:rPr>
              <a:t>?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9" t="10897" r="65942" b="74680"/>
          <a:stretch>
            <a:fillRect/>
          </a:stretch>
        </p:blipFill>
        <p:spPr bwMode="auto">
          <a:xfrm>
            <a:off x="83221" y="93784"/>
            <a:ext cx="2215662" cy="1055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976923" y="2067819"/>
          <a:ext cx="8128001" cy="195319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16114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651065">
                <a:tc rowSpan="2"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  <a:p>
                      <a:pPr algn="ctr"/>
                      <a:r>
                        <a:rPr lang="en-US" sz="2800" dirty="0"/>
                        <a:t>x</a:t>
                      </a:r>
                      <a:endParaRPr lang="vi-VN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4</a:t>
                      </a:r>
                      <a:endParaRPr lang="vi-VN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4</a:t>
                      </a:r>
                      <a:endParaRPr lang="vi-VN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4</a:t>
                      </a:r>
                      <a:endParaRPr lang="vi-VN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4</a:t>
                      </a:r>
                      <a:endParaRPr lang="vi-VN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4</a:t>
                      </a:r>
                      <a:endParaRPr lang="vi-VN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4</a:t>
                      </a:r>
                      <a:endParaRPr lang="vi-VN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510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</a:t>
                      </a:r>
                      <a:endParaRPr lang="vi-VN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</a:t>
                      </a:r>
                      <a:endParaRPr lang="vi-VN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</a:t>
                      </a:r>
                      <a:endParaRPr lang="vi-VN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7</a:t>
                      </a:r>
                      <a:endParaRPr lang="vi-VN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9</a:t>
                      </a:r>
                      <a:endParaRPr lang="vi-VN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10</a:t>
                      </a:r>
                      <a:endParaRPr lang="vi-VN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51065">
                <a:tc>
                  <a:txBody>
                    <a:bodyPr/>
                    <a:lstStyle/>
                    <a:p>
                      <a:pPr algn="ctr"/>
                      <a:endParaRPr lang="vi-VN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8</a:t>
                      </a:r>
                      <a:endParaRPr lang="vi-VN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  <a:endParaRPr lang="vi-VN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  <a:endParaRPr lang="vi-VN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  <a:endParaRPr lang="vi-VN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  <a:endParaRPr lang="vi-VN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  <a:endParaRPr lang="vi-VN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2000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7081"/>
            <a:ext cx="12192000" cy="5690973"/>
          </a:xfrm>
          <a:prstGeom prst="rect">
            <a:avLst/>
          </a:prstGeom>
        </p:spPr>
      </p:pic>
      <p:sp>
        <p:nvSpPr>
          <p:cNvPr id="4" name="TextBox 6"/>
          <p:cNvSpPr txBox="1"/>
          <p:nvPr/>
        </p:nvSpPr>
        <p:spPr>
          <a:xfrm>
            <a:off x="751957" y="1074322"/>
            <a:ext cx="3820043" cy="485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spc="69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 Regular"/>
              </a:rPr>
              <a:t>2. </a:t>
            </a:r>
            <a:r>
              <a:rPr lang="en-US" sz="2400" b="1" spc="69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 Regular"/>
              </a:rPr>
              <a:t>Nêu</a:t>
            </a:r>
            <a:r>
              <a:rPr lang="en-US" sz="2400" b="1" spc="69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 Regular"/>
              </a:rPr>
              <a:t> </a:t>
            </a:r>
            <a:r>
              <a:rPr lang="en-US" sz="2400" b="1" spc="69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 Regular"/>
              </a:rPr>
              <a:t>các</a:t>
            </a:r>
            <a:r>
              <a:rPr lang="en-US" sz="2400" b="1" spc="69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 Regular"/>
              </a:rPr>
              <a:t> </a:t>
            </a:r>
            <a:r>
              <a:rPr lang="en-US" sz="2400" b="1" spc="69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 Regular"/>
              </a:rPr>
              <a:t>số</a:t>
            </a:r>
            <a:r>
              <a:rPr lang="en-US" sz="2400" b="1" spc="69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 Regular"/>
              </a:rPr>
              <a:t> </a:t>
            </a:r>
            <a:r>
              <a:rPr lang="en-US" sz="2400" b="1" spc="69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 Regular"/>
              </a:rPr>
              <a:t>còn</a:t>
            </a:r>
            <a:r>
              <a:rPr lang="en-US" sz="2400" b="1" spc="69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 Regular"/>
              </a:rPr>
              <a:t> </a:t>
            </a:r>
            <a:r>
              <a:rPr lang="en-US" sz="2400" b="1" spc="69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 Regular"/>
              </a:rPr>
              <a:t>thiếu</a:t>
            </a:r>
            <a:r>
              <a:rPr lang="en-US" sz="2400" b="1" spc="69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 Regular"/>
              </a:rPr>
              <a:t>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9" t="10897" r="65942" b="74680"/>
          <a:stretch>
            <a:fillRect/>
          </a:stretch>
        </p:blipFill>
        <p:spPr bwMode="auto">
          <a:xfrm>
            <a:off x="19904" y="0"/>
            <a:ext cx="2215662" cy="1055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763867" y="1852243"/>
            <a:ext cx="10087800" cy="1781909"/>
            <a:chOff x="763867" y="1852243"/>
            <a:chExt cx="10087800" cy="1781909"/>
          </a:xfrm>
        </p:grpSpPr>
        <p:sp>
          <p:nvSpPr>
            <p:cNvPr id="6" name="Rectangle 5"/>
            <p:cNvSpPr/>
            <p:nvPr/>
          </p:nvSpPr>
          <p:spPr>
            <a:xfrm>
              <a:off x="763867" y="1852244"/>
              <a:ext cx="717490" cy="52753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4</a:t>
              </a:r>
              <a:endParaRPr lang="vi-VN" sz="3200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753308" y="1852244"/>
              <a:ext cx="681481" cy="52753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8</a:t>
              </a:r>
              <a:endParaRPr lang="vi-VN" sz="3200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766226" y="1863968"/>
              <a:ext cx="715947" cy="52753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12</a:t>
              </a:r>
              <a:endParaRPr lang="vi-VN" sz="32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95062" y="1863968"/>
              <a:ext cx="798392" cy="52753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24</a:t>
              </a:r>
              <a:endParaRPr lang="vi-VN" sz="3200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903245" y="1875691"/>
              <a:ext cx="810115" cy="52753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  <a:endParaRPr lang="vi-VN" sz="3200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953072" y="1852244"/>
              <a:ext cx="763223" cy="52753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32</a:t>
              </a:r>
              <a:endParaRPr lang="vi-VN" sz="3200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954784" y="1863968"/>
              <a:ext cx="851147" cy="52753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  <a:endParaRPr lang="vi-VN" sz="3200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028669" y="1852244"/>
              <a:ext cx="779584" cy="52753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40</a:t>
              </a:r>
              <a:endParaRPr lang="vi-VN" sz="3200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816537" y="1852244"/>
              <a:ext cx="810115" cy="52753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  <a:endParaRPr lang="vi-VN" sz="3200" dirty="0">
                <a:solidFill>
                  <a:schemeClr val="tx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796629" y="1852243"/>
              <a:ext cx="810115" cy="52753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  <a:endParaRPr lang="vi-VN" sz="3200" dirty="0">
                <a:solidFill>
                  <a:schemeClr val="tx1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794787" y="2930768"/>
              <a:ext cx="822998" cy="679938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40</a:t>
              </a:r>
              <a:endParaRPr lang="vi-VN" sz="2800" dirty="0"/>
            </a:p>
          </p:txBody>
        </p:sp>
        <p:sp>
          <p:nvSpPr>
            <p:cNvPr id="19" name="Oval 18"/>
            <p:cNvSpPr/>
            <p:nvPr/>
          </p:nvSpPr>
          <p:spPr>
            <a:xfrm>
              <a:off x="1753308" y="2930768"/>
              <a:ext cx="822998" cy="679938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36</a:t>
              </a:r>
              <a:endParaRPr lang="vi-VN" sz="2800" dirty="0"/>
            </a:p>
          </p:txBody>
        </p:sp>
        <p:sp>
          <p:nvSpPr>
            <p:cNvPr id="20" name="Oval 19"/>
            <p:cNvSpPr/>
            <p:nvPr/>
          </p:nvSpPr>
          <p:spPr>
            <a:xfrm>
              <a:off x="2766226" y="2930768"/>
              <a:ext cx="822998" cy="679938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32</a:t>
              </a:r>
              <a:endParaRPr lang="vi-VN" sz="2800" dirty="0"/>
            </a:p>
          </p:txBody>
        </p:sp>
        <p:sp>
          <p:nvSpPr>
            <p:cNvPr id="21" name="Oval 20"/>
            <p:cNvSpPr/>
            <p:nvPr/>
          </p:nvSpPr>
          <p:spPr>
            <a:xfrm>
              <a:off x="3783746" y="2942491"/>
              <a:ext cx="822998" cy="679938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  <a:endParaRPr lang="vi-VN" sz="2800" dirty="0"/>
            </a:p>
          </p:txBody>
        </p:sp>
        <p:sp>
          <p:nvSpPr>
            <p:cNvPr id="22" name="Oval 21"/>
            <p:cNvSpPr/>
            <p:nvPr/>
          </p:nvSpPr>
          <p:spPr>
            <a:xfrm>
              <a:off x="4863429" y="2942491"/>
              <a:ext cx="822998" cy="679938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  <a:endParaRPr lang="vi-VN" sz="2800" dirty="0"/>
            </a:p>
          </p:txBody>
        </p:sp>
        <p:sp>
          <p:nvSpPr>
            <p:cNvPr id="23" name="Oval 22"/>
            <p:cNvSpPr/>
            <p:nvPr/>
          </p:nvSpPr>
          <p:spPr>
            <a:xfrm>
              <a:off x="5870456" y="2930768"/>
              <a:ext cx="822998" cy="679938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20</a:t>
              </a:r>
              <a:endParaRPr lang="vi-VN" sz="2800" dirty="0"/>
            </a:p>
          </p:txBody>
        </p:sp>
        <p:sp>
          <p:nvSpPr>
            <p:cNvPr id="24" name="Oval 23"/>
            <p:cNvSpPr/>
            <p:nvPr/>
          </p:nvSpPr>
          <p:spPr>
            <a:xfrm>
              <a:off x="6903245" y="2954214"/>
              <a:ext cx="822998" cy="679938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  <a:endParaRPr lang="vi-VN" sz="2800" dirty="0"/>
            </a:p>
          </p:txBody>
        </p:sp>
        <p:sp>
          <p:nvSpPr>
            <p:cNvPr id="25" name="Oval 24"/>
            <p:cNvSpPr/>
            <p:nvPr/>
          </p:nvSpPr>
          <p:spPr>
            <a:xfrm>
              <a:off x="7953072" y="2930768"/>
              <a:ext cx="822998" cy="679938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12</a:t>
              </a:r>
              <a:endParaRPr lang="vi-VN" sz="2800" dirty="0"/>
            </a:p>
          </p:txBody>
        </p:sp>
        <p:sp>
          <p:nvSpPr>
            <p:cNvPr id="26" name="Oval 25"/>
            <p:cNvSpPr/>
            <p:nvPr/>
          </p:nvSpPr>
          <p:spPr>
            <a:xfrm>
              <a:off x="8968858" y="2942491"/>
              <a:ext cx="822998" cy="679938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  <a:endParaRPr lang="vi-VN" sz="2800" dirty="0"/>
            </a:p>
          </p:txBody>
        </p:sp>
        <p:sp>
          <p:nvSpPr>
            <p:cNvPr id="27" name="Oval 26"/>
            <p:cNvSpPr/>
            <p:nvPr/>
          </p:nvSpPr>
          <p:spPr>
            <a:xfrm>
              <a:off x="10028669" y="2930768"/>
              <a:ext cx="822998" cy="679938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4</a:t>
              </a:r>
              <a:endParaRPr lang="vi-VN" sz="28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386</Words>
  <Application>Microsoft Office PowerPoint</Application>
  <PresentationFormat>Custom</PresentationFormat>
  <Paragraphs>132</Paragraphs>
  <Slides>14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Thị Phương</dc:creator>
  <cp:lastModifiedBy>Admin</cp:lastModifiedBy>
  <cp:revision>8</cp:revision>
  <dcterms:created xsi:type="dcterms:W3CDTF">2022-09-15T05:25:00Z</dcterms:created>
  <dcterms:modified xsi:type="dcterms:W3CDTF">2023-11-08T14:55:13Z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D9825EA57A864F4AA8ACBB26C28221B4</vt:lpwstr>
  </property>
  <property fmtid="{D5CDD505-2E9C-101B-9397-08002B2CF9AE}" pid="3" name="KSOProductBuildVer">
    <vt:lpwstr>1033-11.2.0.11306</vt:lpwstr>
  </property>
</Properties>
</file>