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0"/>
  </p:notesMasterIdLst>
  <p:sldIdLst>
    <p:sldId id="411" r:id="rId3"/>
    <p:sldId id="406" r:id="rId4"/>
    <p:sldId id="403" r:id="rId5"/>
    <p:sldId id="405" r:id="rId6"/>
    <p:sldId id="422" r:id="rId7"/>
    <p:sldId id="419" r:id="rId8"/>
    <p:sldId id="420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Kalam" panose="020B0604020202020204" charset="0"/>
      <p:regular r:id="rId17"/>
      <p:bold r:id="rId18"/>
    </p:embeddedFont>
    <p:embeddedFont>
      <p:font typeface="Montserrat" panose="00000500000000000000" pitchFamily="2" charset="-93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114" d="100"/>
          <a:sy n="114" d="100"/>
        </p:scale>
        <p:origin x="59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627257" y="379068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282700"/>
            <a:ext cx="7886700" cy="2139950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418" y="3441700"/>
            <a:ext cx="7886700" cy="112553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70013"/>
            <a:ext cx="3841749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3601" y="1370013"/>
            <a:ext cx="3841751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67" y="274639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767" y="1260475"/>
            <a:ext cx="3867151" cy="61912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767" y="1879600"/>
            <a:ext cx="3867151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8316" cy="61912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8316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67" y="342900"/>
            <a:ext cx="2948517" cy="120015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318" y="741364"/>
            <a:ext cx="4629149" cy="36544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767" y="1543050"/>
            <a:ext cx="2948517" cy="28590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67" y="342900"/>
            <a:ext cx="2948517" cy="120015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318" y="741364"/>
            <a:ext cx="4629149" cy="365442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767" y="1543050"/>
            <a:ext cx="2948517" cy="28590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4734" y="274639"/>
            <a:ext cx="1970617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4639"/>
            <a:ext cx="5712883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6"/>
            <a:ext cx="6858000" cy="1241425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6023116" y="4848544"/>
            <a:ext cx="2193235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hyperlink" Target="B&#192;I%20T&#7852;P/B&#192;I%201%20(Published)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B&#192;I%20T&#7852;P/B&#192;I%202%20(Published)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611BF-E80D-4E94-8BEC-72B86F8AC835}"/>
              </a:ext>
            </a:extLst>
          </p:cNvPr>
          <p:cNvSpPr txBox="1"/>
          <p:nvPr/>
        </p:nvSpPr>
        <p:spPr>
          <a:xfrm>
            <a:off x="267264" y="1242753"/>
            <a:ext cx="8238002" cy="146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vi-VN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26: TRÊN CÁC MIỀN ĐẤT NƯỚC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4: LUYỆN TẬP</a:t>
            </a:r>
            <a:endParaRPr lang="en-US" sz="32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6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5CB2294-D06F-4345-BF04-8B2FFE2CE650}"/>
              </a:ext>
            </a:extLst>
          </p:cNvPr>
          <p:cNvGrpSpPr/>
          <p:nvPr/>
        </p:nvGrpSpPr>
        <p:grpSpPr>
          <a:xfrm>
            <a:off x="307284" y="-1"/>
            <a:ext cx="7283582" cy="5034413"/>
            <a:chOff x="931611" y="71709"/>
            <a:chExt cx="8010851" cy="48181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FDC5E7-FAE7-4C26-8302-62F80942C7B9}"/>
                </a:ext>
              </a:extLst>
            </p:cNvPr>
            <p:cNvGrpSpPr/>
            <p:nvPr/>
          </p:nvGrpSpPr>
          <p:grpSpPr>
            <a:xfrm>
              <a:off x="931611" y="71709"/>
              <a:ext cx="8010851" cy="4637381"/>
              <a:chOff x="1417547" y="-54886"/>
              <a:chExt cx="8010851" cy="463738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1D0F2CB-D45B-434A-A42D-E72072916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25DEC-65B2-4270-8422-1D310FEE739F}"/>
                  </a:ext>
                </a:extLst>
              </p:cNvPr>
              <p:cNvSpPr txBox="1"/>
              <p:nvPr/>
            </p:nvSpPr>
            <p:spPr>
              <a:xfrm>
                <a:off x="4008693" y="669532"/>
                <a:ext cx="5419705" cy="827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733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TẬP</a:t>
                </a:r>
                <a:endParaRPr lang="en-US" sz="3733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8292A-7D1C-4AD2-85CC-90D2B4BDA8DB}"/>
                  </a:ext>
                </a:extLst>
              </p:cNvPr>
              <p:cNvSpPr txBox="1"/>
              <p:nvPr/>
            </p:nvSpPr>
            <p:spPr>
              <a:xfrm>
                <a:off x="4839771" y="-54886"/>
                <a:ext cx="3041009" cy="54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733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D35FE306-4225-4B80-8F96-4475F6B39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925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A954C5-5006-4882-A1AA-F02E07E33228}"/>
              </a:ext>
            </a:extLst>
          </p:cNvPr>
          <p:cNvSpPr/>
          <p:nvPr/>
        </p:nvSpPr>
        <p:spPr>
          <a:xfrm>
            <a:off x="97484" y="0"/>
            <a:ext cx="8039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từ ngữ chỉ sự vật tương ứng với mỗi lời giải thích dưới đây: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7564B2-9B16-4064-BBBA-F595986ABDAE}"/>
              </a:ext>
            </a:extLst>
          </p:cNvPr>
          <p:cNvSpPr/>
          <p:nvPr/>
        </p:nvSpPr>
        <p:spPr>
          <a:xfrm>
            <a:off x="561112" y="830997"/>
            <a:ext cx="8039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buAutoNum type="alphaL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Món ăn gồm bánh phở và thịt, chan nước dùng.</a:t>
            </a:r>
          </a:p>
          <a:p>
            <a:pPr marL="457189" indent="-457189" algn="just">
              <a:buAutoNum type="alphaL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dùng để đội đầu, che mưa nắng, thường làm bằng lá có hình chóp.</a:t>
            </a:r>
          </a:p>
          <a:p>
            <a:pPr marL="457189" indent="-457189" algn="just">
              <a:buAutoNum type="alphaL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truyền thống của người Việt Nam.</a:t>
            </a:r>
          </a:p>
          <a:p>
            <a:pPr marL="457189" indent="-457189" algn="just">
              <a:buAutoNum type="alphaL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chơi dân gian được nặn bằng bột màu hấp chín, thường có hình con vật.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6033B-27A5-44E1-BF3E-2397431F8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919" y="3073514"/>
            <a:ext cx="7743929" cy="1694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6B3C20-0F36-4A3C-8A80-BF52AB38B659}"/>
              </a:ext>
            </a:extLst>
          </p:cNvPr>
          <p:cNvSpPr txBox="1"/>
          <p:nvPr/>
        </p:nvSpPr>
        <p:spPr>
          <a:xfrm>
            <a:off x="-107576" y="4888006"/>
            <a:ext cx="3183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file"/>
              </a:rPr>
              <a:t>BÀI TẬP\BÀI 1 (Published)\index.html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945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760452-33A4-4373-8374-738B1A71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132" y="1021163"/>
            <a:ext cx="8039736" cy="28287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DD5639-D3A2-4E87-B1A1-94C2BC85C122}"/>
              </a:ext>
            </a:extLst>
          </p:cNvPr>
          <p:cNvSpPr/>
          <p:nvPr/>
        </p:nvSpPr>
        <p:spPr>
          <a:xfrm>
            <a:off x="628643" y="96282"/>
            <a:ext cx="8039736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33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Kết hợp từ ngữ ở cột A với từ ngữ ở cột B để tạo câu giới thiệu.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61823-42EB-4282-B7FF-E1AB59815D23}"/>
              </a:ext>
            </a:extLst>
          </p:cNvPr>
          <p:cNvSpPr txBox="1"/>
          <p:nvPr/>
        </p:nvSpPr>
        <p:spPr>
          <a:xfrm>
            <a:off x="80682" y="4835723"/>
            <a:ext cx="3183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file"/>
              </a:rPr>
              <a:t>BÀI TẬP\BÀI 2 (Published)\index.html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258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FA44ED-7D46-49D3-A284-2A1EBEF90E9F}"/>
              </a:ext>
            </a:extLst>
          </p:cNvPr>
          <p:cNvSpPr/>
          <p:nvPr/>
        </p:nvSpPr>
        <p:spPr>
          <a:xfrm>
            <a:off x="436625" y="272192"/>
            <a:ext cx="8039736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Đặt một câu giới thiệu về quê em hoặc nơi em ở.</a:t>
            </a:r>
          </a:p>
        </p:txBody>
      </p:sp>
    </p:spTree>
    <p:extLst>
      <p:ext uri="{BB962C8B-B14F-4D97-AF65-F5344CB8AC3E}">
        <p14:creationId xmlns:p14="http://schemas.microsoft.com/office/powerpoint/2010/main" val="113116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3BDE4-4A84-470C-8C0B-34BF405282A6}"/>
              </a:ext>
            </a:extLst>
          </p:cNvPr>
          <p:cNvSpPr txBox="1"/>
          <p:nvPr/>
        </p:nvSpPr>
        <p:spPr>
          <a:xfrm>
            <a:off x="2014331" y="2413735"/>
            <a:ext cx="516834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119183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31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155</Words>
  <Application>Microsoft Office PowerPoint</Application>
  <PresentationFormat>On-screen Show (16:9)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Montserrat</vt:lpstr>
      <vt:lpstr>Arial</vt:lpstr>
      <vt:lpstr>Calibri</vt:lpstr>
      <vt:lpstr>Kalam</vt:lpstr>
      <vt:lpstr>Times New Roman</vt:lpstr>
      <vt:lpstr>Tahoma</vt:lpstr>
      <vt:lpstr>Calibri Light</vt:lpstr>
      <vt:lpstr>UTM Avo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Trường Tiểu học Bát Trang</cp:lastModifiedBy>
  <cp:revision>260</cp:revision>
  <dcterms:modified xsi:type="dcterms:W3CDTF">2023-04-26T13:19:13Z</dcterms:modified>
</cp:coreProperties>
</file>