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58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18B5-431B-4C85-BE9A-0A4D8DAD0108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31AB-2FE3-4477-879A-6F43728A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2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18B5-431B-4C85-BE9A-0A4D8DAD0108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31AB-2FE3-4477-879A-6F43728A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5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18B5-431B-4C85-BE9A-0A4D8DAD0108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31AB-2FE3-4477-879A-6F43728A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4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18B5-431B-4C85-BE9A-0A4D8DAD0108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31AB-2FE3-4477-879A-6F43728A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1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18B5-431B-4C85-BE9A-0A4D8DAD0108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31AB-2FE3-4477-879A-6F43728A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6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18B5-431B-4C85-BE9A-0A4D8DAD0108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31AB-2FE3-4477-879A-6F43728A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8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18B5-431B-4C85-BE9A-0A4D8DAD0108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31AB-2FE3-4477-879A-6F43728A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18B5-431B-4C85-BE9A-0A4D8DAD0108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31AB-2FE3-4477-879A-6F43728A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94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18B5-431B-4C85-BE9A-0A4D8DAD0108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31AB-2FE3-4477-879A-6F43728A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18B5-431B-4C85-BE9A-0A4D8DAD0108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31AB-2FE3-4477-879A-6F43728A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3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18B5-431B-4C85-BE9A-0A4D8DAD0108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31AB-2FE3-4477-879A-6F43728A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4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518B5-431B-4C85-BE9A-0A4D8DAD0108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D31AB-2FE3-4477-879A-6F43728A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9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985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2" y="478671"/>
            <a:ext cx="5086357" cy="35728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40" y="478671"/>
            <a:ext cx="4472726" cy="35728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82034" y="4346916"/>
            <a:ext cx="97798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Thong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Nhat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Park</a:t>
            </a:r>
          </a:p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Công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viên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Thống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Nhất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491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536" y="365125"/>
            <a:ext cx="7390641" cy="4351338"/>
          </a:xfrm>
        </p:spPr>
      </p:pic>
      <p:sp>
        <p:nvSpPr>
          <p:cNvPr id="5" name="Rectangle 4"/>
          <p:cNvSpPr/>
          <p:nvPr/>
        </p:nvSpPr>
        <p:spPr>
          <a:xfrm>
            <a:off x="2650536" y="4522763"/>
            <a:ext cx="78475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Museum of History:</a:t>
            </a:r>
          </a:p>
          <a:p>
            <a:pPr algn="ctr"/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Viện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Bảo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tàng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Lịch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sử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Quốc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726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90" y="365125"/>
            <a:ext cx="7793502" cy="4080715"/>
          </a:xfrm>
        </p:spPr>
      </p:pic>
      <p:sp>
        <p:nvSpPr>
          <p:cNvPr id="7" name="Rectangle 6"/>
          <p:cNvSpPr/>
          <p:nvPr/>
        </p:nvSpPr>
        <p:spPr>
          <a:xfrm>
            <a:off x="4488482" y="4445840"/>
            <a:ext cx="46780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Trang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Tien Bridge:</a:t>
            </a:r>
          </a:p>
          <a:p>
            <a:pPr algn="ctr"/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Cầu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Tràng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Tiền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9031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547" y="551790"/>
            <a:ext cx="6523745" cy="4351338"/>
          </a:xfrm>
        </p:spPr>
      </p:pic>
      <p:sp>
        <p:nvSpPr>
          <p:cNvPr id="5" name="Rectangle 4"/>
          <p:cNvSpPr/>
          <p:nvPr/>
        </p:nvSpPr>
        <p:spPr>
          <a:xfrm>
            <a:off x="4289667" y="4660193"/>
            <a:ext cx="44567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Thien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Mu Pagoda: </a:t>
            </a:r>
          </a:p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chùa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Thiên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Mụ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35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04" y="365125"/>
            <a:ext cx="7723369" cy="4351338"/>
          </a:xfrm>
        </p:spPr>
      </p:pic>
      <p:sp>
        <p:nvSpPr>
          <p:cNvPr id="5" name="Rectangle 4"/>
          <p:cNvSpPr/>
          <p:nvPr/>
        </p:nvSpPr>
        <p:spPr>
          <a:xfrm>
            <a:off x="3739750" y="4500714"/>
            <a:ext cx="49657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Thanh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Market:</a:t>
            </a:r>
          </a:p>
          <a:p>
            <a:pPr algn="ctr"/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Chợ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Bến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Thành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792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401" y="816245"/>
            <a:ext cx="5096375" cy="33126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777" y="816245"/>
            <a:ext cx="4771601" cy="33126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46254" y="4241749"/>
            <a:ext cx="80748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City Theatre:</a:t>
            </a:r>
          </a:p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Rạp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Thành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phố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5555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15" y="391249"/>
            <a:ext cx="6527007" cy="4351338"/>
          </a:xfrm>
        </p:spPr>
      </p:pic>
      <p:sp>
        <p:nvSpPr>
          <p:cNvPr id="5" name="Rectangle 4"/>
          <p:cNvSpPr/>
          <p:nvPr/>
        </p:nvSpPr>
        <p:spPr>
          <a:xfrm>
            <a:off x="4211534" y="4508752"/>
            <a:ext cx="43959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Bai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Dinh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Pagoda:</a:t>
            </a:r>
          </a:p>
          <a:p>
            <a:pPr algn="ctr"/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Chùa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Bái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Đính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936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38" y="365125"/>
            <a:ext cx="7911523" cy="4351338"/>
          </a:xfrm>
        </p:spPr>
      </p:pic>
      <p:sp>
        <p:nvSpPr>
          <p:cNvPr id="6" name="Rectangle 5"/>
          <p:cNvSpPr/>
          <p:nvPr/>
        </p:nvSpPr>
        <p:spPr>
          <a:xfrm>
            <a:off x="3897829" y="4540295"/>
            <a:ext cx="46844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Hoa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Lu Temple: </a:t>
            </a:r>
          </a:p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Đền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Hoa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Lư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4411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62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2023-04-23T10:17:33Z</dcterms:created>
  <dcterms:modified xsi:type="dcterms:W3CDTF">2023-04-24T02:51:38Z</dcterms:modified>
</cp:coreProperties>
</file>