
<file path=[Content_Types].xml><?xml version="1.0" encoding="utf-8"?>
<Types xmlns="http://schemas.openxmlformats.org/package/2006/content-types"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3" r:id="rId3"/>
    <p:sldId id="257" r:id="rId4"/>
    <p:sldId id="258" r:id="rId5"/>
    <p:sldId id="273" r:id="rId6"/>
    <p:sldId id="271" r:id="rId7"/>
    <p:sldId id="278" r:id="rId8"/>
    <p:sldId id="276" r:id="rId9"/>
    <p:sldId id="259" r:id="rId10"/>
    <p:sldId id="279" r:id="rId11"/>
    <p:sldId id="281" r:id="rId12"/>
    <p:sldId id="260" r:id="rId13"/>
    <p:sldId id="288" r:id="rId14"/>
    <p:sldId id="265" r:id="rId15"/>
    <p:sldId id="283" r:id="rId16"/>
    <p:sldId id="291" r:id="rId17"/>
    <p:sldId id="290" r:id="rId18"/>
    <p:sldId id="262" r:id="rId19"/>
    <p:sldId id="286" r:id="rId20"/>
    <p:sldId id="285" r:id="rId21"/>
    <p:sldId id="268" r:id="rId2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65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TIỂU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BÁT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66"/>
                </a:solidFill>
                <a:latin typeface="Times New Roman" pitchFamily="18" charset="0"/>
              </a:rPr>
              <a:t>TRANG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356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76: ÔN TẬP CÁC SỐ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10 000, 100 000 (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523801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128">
        <p:split orient="vert"/>
      </p:transition>
    </mc:Choice>
    <mc:Fallback xmlns="">
      <p:transition spd="slow" advTm="1212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971800"/>
            <a:ext cx="162766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9 995; 9 996; 9 997;  .........   ; 9 999;   .........   ;  .........    ; 10 002;  .........   </a:t>
            </a:r>
          </a:p>
          <a:p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35 760; 35 770;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; 35 790;  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; 35 810: .........; ......... 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68 400;   .........   ; 68 600; 68 700;   .........  ; .........  ; 69 000;   .........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119" y="533400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3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1752600"/>
            <a:ext cx="1712415" cy="681454"/>
            <a:chOff x="1470819" y="1943100"/>
            <a:chExt cx="171241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06471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AA48AD8-979E-AEF3-D9BC-61151308644A}"/>
              </a:ext>
            </a:extLst>
          </p:cNvPr>
          <p:cNvSpPr/>
          <p:nvPr/>
        </p:nvSpPr>
        <p:spPr>
          <a:xfrm>
            <a:off x="518320" y="2837848"/>
            <a:ext cx="15544800" cy="7663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9 995, 9 996, 9 997,     ?       , 9 999,     ?   ,        ?        ,10 002,   ?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98975A-DA4E-15D2-E78B-997181918374}"/>
              </a:ext>
            </a:extLst>
          </p:cNvPr>
          <p:cNvSpPr/>
          <p:nvPr/>
        </p:nvSpPr>
        <p:spPr>
          <a:xfrm>
            <a:off x="518319" y="4329654"/>
            <a:ext cx="15544800" cy="7663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35 760, 35 770,            ? , 35 790,          ?    ,  35 810,             ?,         ?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2C46D8-4487-E156-EC95-F6A67A9A5842}"/>
              </a:ext>
            </a:extLst>
          </p:cNvPr>
          <p:cNvSpPr/>
          <p:nvPr/>
        </p:nvSpPr>
        <p:spPr>
          <a:xfrm>
            <a:off x="518319" y="5735665"/>
            <a:ext cx="15544800" cy="7663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68 400 ,            ? , 68 600, 68 700,            ?, ,     ?        ,  69 000,    ?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1D3D62-B035-409B-9A8C-160F167A7328}"/>
              </a:ext>
            </a:extLst>
          </p:cNvPr>
          <p:cNvSpPr/>
          <p:nvPr/>
        </p:nvSpPr>
        <p:spPr>
          <a:xfrm>
            <a:off x="5298056" y="2848151"/>
            <a:ext cx="1614075" cy="7663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9 998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310511-D9AB-8585-2337-15513E148D60}"/>
              </a:ext>
            </a:extLst>
          </p:cNvPr>
          <p:cNvSpPr/>
          <p:nvPr/>
        </p:nvSpPr>
        <p:spPr>
          <a:xfrm>
            <a:off x="10261308" y="2862816"/>
            <a:ext cx="1668622" cy="7663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AF2B20-81D3-7DBB-427E-8CCBD8602AC3}"/>
              </a:ext>
            </a:extLst>
          </p:cNvPr>
          <p:cNvSpPr/>
          <p:nvPr/>
        </p:nvSpPr>
        <p:spPr>
          <a:xfrm>
            <a:off x="8405781" y="2837849"/>
            <a:ext cx="1763759" cy="76634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DBCF5E-8E02-5465-D7AD-412320B7917A}"/>
              </a:ext>
            </a:extLst>
          </p:cNvPr>
          <p:cNvSpPr/>
          <p:nvPr/>
        </p:nvSpPr>
        <p:spPr>
          <a:xfrm>
            <a:off x="13906721" y="2829615"/>
            <a:ext cx="2156398" cy="7663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AADFE0-B272-ECEA-0694-683C0EB49C76}"/>
              </a:ext>
            </a:extLst>
          </p:cNvPr>
          <p:cNvSpPr/>
          <p:nvPr/>
        </p:nvSpPr>
        <p:spPr>
          <a:xfrm>
            <a:off x="13994560" y="4346121"/>
            <a:ext cx="1763759" cy="7663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35 830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76677C-D971-EFF1-48B4-58E41A4BC4D0}"/>
              </a:ext>
            </a:extLst>
          </p:cNvPr>
          <p:cNvSpPr/>
          <p:nvPr/>
        </p:nvSpPr>
        <p:spPr>
          <a:xfrm>
            <a:off x="12039148" y="4357076"/>
            <a:ext cx="1807938" cy="7663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35 820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44E815-B5D8-2BC4-90DF-8361F157BAB5}"/>
              </a:ext>
            </a:extLst>
          </p:cNvPr>
          <p:cNvSpPr/>
          <p:nvPr/>
        </p:nvSpPr>
        <p:spPr>
          <a:xfrm>
            <a:off x="7906019" y="4327264"/>
            <a:ext cx="1763759" cy="7663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35 800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33FA7C-D9F9-A62F-D7AE-9FC88BAA38F4}"/>
              </a:ext>
            </a:extLst>
          </p:cNvPr>
          <p:cNvSpPr/>
          <p:nvPr/>
        </p:nvSpPr>
        <p:spPr>
          <a:xfrm>
            <a:off x="4328319" y="4346122"/>
            <a:ext cx="1807938" cy="7663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35 780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406343-6C1B-2BC3-14D4-9E4A4D3C223F}"/>
              </a:ext>
            </a:extLst>
          </p:cNvPr>
          <p:cNvSpPr/>
          <p:nvPr/>
        </p:nvSpPr>
        <p:spPr>
          <a:xfrm>
            <a:off x="14155455" y="5732918"/>
            <a:ext cx="1602864" cy="7663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69 100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0AB396-FBBF-97A5-03AA-969C62E4DCD0}"/>
              </a:ext>
            </a:extLst>
          </p:cNvPr>
          <p:cNvSpPr/>
          <p:nvPr/>
        </p:nvSpPr>
        <p:spPr>
          <a:xfrm>
            <a:off x="10261308" y="5739012"/>
            <a:ext cx="1853133" cy="7663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68 900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6AB820-13A0-F5F1-69BC-C311221E0913}"/>
              </a:ext>
            </a:extLst>
          </p:cNvPr>
          <p:cNvSpPr/>
          <p:nvPr/>
        </p:nvSpPr>
        <p:spPr>
          <a:xfrm>
            <a:off x="8381096" y="5720351"/>
            <a:ext cx="1602864" cy="7663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68 800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221D19-9E13-BDAF-1F7A-EC6B2EB387F2}"/>
              </a:ext>
            </a:extLst>
          </p:cNvPr>
          <p:cNvSpPr/>
          <p:nvPr/>
        </p:nvSpPr>
        <p:spPr>
          <a:xfrm>
            <a:off x="2921980" y="5756896"/>
            <a:ext cx="1602285" cy="7663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68 500</a:t>
            </a:r>
          </a:p>
        </p:txBody>
      </p:sp>
    </p:spTree>
    <p:extLst>
      <p:ext uri="{BB962C8B-B14F-4D97-AF65-F5344CB8AC3E}">
        <p14:creationId xmlns:p14="http://schemas.microsoft.com/office/powerpoint/2010/main" val="72088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  <p:bldP spid="1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DD1E6ABC-181B-8459-41BA-24235A1067FA}"/>
              </a:ext>
            </a:extLst>
          </p:cNvPr>
          <p:cNvSpPr/>
          <p:nvPr/>
        </p:nvSpPr>
        <p:spPr>
          <a:xfrm>
            <a:off x="10694249" y="3273860"/>
            <a:ext cx="5012575" cy="25848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74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685          74 685</a:t>
            </a:r>
          </a:p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537             90 735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129050-DC7F-C059-4B4D-AE00CF3DC83B}"/>
              </a:ext>
            </a:extLst>
          </p:cNvPr>
          <p:cNvSpPr/>
          <p:nvPr/>
        </p:nvSpPr>
        <p:spPr>
          <a:xfrm>
            <a:off x="5184367" y="3292873"/>
            <a:ext cx="4515695" cy="25848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9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999       10 001</a:t>
            </a:r>
          </a:p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10 100         10 080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3713547" cy="707886"/>
            <a:chOff x="1470819" y="1943100"/>
            <a:chExt cx="1244557" cy="707886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482588" cy="646331"/>
              <a:chOff x="1737519" y="1943100"/>
              <a:chExt cx="482588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355824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20199" y="1943100"/>
              <a:ext cx="795177" cy="7078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&gt;,&lt;,= 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C79C10-6682-C95D-94D3-1A2778AF7373}"/>
              </a:ext>
            </a:extLst>
          </p:cNvPr>
          <p:cNvSpPr/>
          <p:nvPr/>
        </p:nvSpPr>
        <p:spPr>
          <a:xfrm>
            <a:off x="4701701" y="1752600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C3B45F-9778-043A-7C60-002445B5508A}"/>
              </a:ext>
            </a:extLst>
          </p:cNvPr>
          <p:cNvSpPr/>
          <p:nvPr/>
        </p:nvSpPr>
        <p:spPr>
          <a:xfrm>
            <a:off x="342710" y="3292873"/>
            <a:ext cx="4257391" cy="25848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5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760         5 699</a:t>
            </a:r>
          </a:p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7 849          87 00    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59E30AB-492E-2038-A44D-0F79CC5DEF15}"/>
              </a:ext>
            </a:extLst>
          </p:cNvPr>
          <p:cNvSpPr/>
          <p:nvPr/>
        </p:nvSpPr>
        <p:spPr>
          <a:xfrm>
            <a:off x="12792611" y="5157078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87EEBF5-CF13-F6C9-F9D8-E9FD5470FF32}"/>
              </a:ext>
            </a:extLst>
          </p:cNvPr>
          <p:cNvSpPr/>
          <p:nvPr/>
        </p:nvSpPr>
        <p:spPr>
          <a:xfrm>
            <a:off x="12803027" y="3344477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182E47A-6C65-D9B4-5762-E1E120494F03}"/>
              </a:ext>
            </a:extLst>
          </p:cNvPr>
          <p:cNvSpPr/>
          <p:nvPr/>
        </p:nvSpPr>
        <p:spPr>
          <a:xfrm>
            <a:off x="6852157" y="5180684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2735C9B-2EDA-74FF-1D92-6C668A495758}"/>
              </a:ext>
            </a:extLst>
          </p:cNvPr>
          <p:cNvSpPr/>
          <p:nvPr/>
        </p:nvSpPr>
        <p:spPr>
          <a:xfrm>
            <a:off x="7044705" y="3361390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8AF1F88-A4E4-410F-453B-7A5B2F56A0AD}"/>
              </a:ext>
            </a:extLst>
          </p:cNvPr>
          <p:cNvSpPr/>
          <p:nvPr/>
        </p:nvSpPr>
        <p:spPr>
          <a:xfrm>
            <a:off x="1737519" y="5181600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CD7ADDB-0EEF-F303-5ED4-ADFDDB1A59C0}"/>
              </a:ext>
            </a:extLst>
          </p:cNvPr>
          <p:cNvSpPr/>
          <p:nvPr/>
        </p:nvSpPr>
        <p:spPr>
          <a:xfrm>
            <a:off x="2329028" y="3353899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17" grpId="0" animBg="1"/>
      <p:bldP spid="1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DD1E6ABC-181B-8459-41BA-24235A1067FA}"/>
              </a:ext>
            </a:extLst>
          </p:cNvPr>
          <p:cNvSpPr/>
          <p:nvPr/>
        </p:nvSpPr>
        <p:spPr>
          <a:xfrm>
            <a:off x="10523072" y="3420828"/>
            <a:ext cx="5012575" cy="25848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74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685          74 685</a:t>
            </a:r>
          </a:p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90 537             90 735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129050-DC7F-C059-4B4D-AE00CF3DC83B}"/>
              </a:ext>
            </a:extLst>
          </p:cNvPr>
          <p:cNvSpPr/>
          <p:nvPr/>
        </p:nvSpPr>
        <p:spPr>
          <a:xfrm>
            <a:off x="4957875" y="3459110"/>
            <a:ext cx="4515695" cy="25848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9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999       10 001</a:t>
            </a:r>
          </a:p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10 100         10 080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4025900" cy="681534"/>
            <a:chOff x="1470819" y="1943100"/>
            <a:chExt cx="1349239" cy="68153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24881" y="1947526"/>
              <a:ext cx="795177" cy="67710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&gt;,&lt;,=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C79C10-6682-C95D-94D3-1A2778AF7373}"/>
              </a:ext>
            </a:extLst>
          </p:cNvPr>
          <p:cNvSpPr/>
          <p:nvPr/>
        </p:nvSpPr>
        <p:spPr>
          <a:xfrm>
            <a:off x="4701701" y="1752600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C3B45F-9778-043A-7C60-002445B5508A}"/>
              </a:ext>
            </a:extLst>
          </p:cNvPr>
          <p:cNvSpPr/>
          <p:nvPr/>
        </p:nvSpPr>
        <p:spPr>
          <a:xfrm>
            <a:off x="342710" y="3292873"/>
            <a:ext cx="4257391" cy="25848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5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760         5 699</a:t>
            </a:r>
          </a:p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7 849          87 00    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59E30AB-492E-2038-A44D-0F79CC5DEF15}"/>
              </a:ext>
            </a:extLst>
          </p:cNvPr>
          <p:cNvSpPr/>
          <p:nvPr/>
        </p:nvSpPr>
        <p:spPr>
          <a:xfrm>
            <a:off x="12405519" y="5266492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87EEBF5-CF13-F6C9-F9D8-E9FD5470FF32}"/>
              </a:ext>
            </a:extLst>
          </p:cNvPr>
          <p:cNvSpPr/>
          <p:nvPr/>
        </p:nvSpPr>
        <p:spPr>
          <a:xfrm>
            <a:off x="12601101" y="3505200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182E47A-6C65-D9B4-5762-E1E120494F03}"/>
              </a:ext>
            </a:extLst>
          </p:cNvPr>
          <p:cNvSpPr/>
          <p:nvPr/>
        </p:nvSpPr>
        <p:spPr>
          <a:xfrm>
            <a:off x="6657501" y="5300842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2735C9B-2EDA-74FF-1D92-6C668A495758}"/>
              </a:ext>
            </a:extLst>
          </p:cNvPr>
          <p:cNvSpPr/>
          <p:nvPr/>
        </p:nvSpPr>
        <p:spPr>
          <a:xfrm>
            <a:off x="6818213" y="3459110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8AF1F88-A4E4-410F-453B-7A5B2F56A0AD}"/>
              </a:ext>
            </a:extLst>
          </p:cNvPr>
          <p:cNvSpPr/>
          <p:nvPr/>
        </p:nvSpPr>
        <p:spPr>
          <a:xfrm>
            <a:off x="1737519" y="5181600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CD7ADDB-0EEF-F303-5ED4-ADFDDB1A59C0}"/>
              </a:ext>
            </a:extLst>
          </p:cNvPr>
          <p:cNvSpPr/>
          <p:nvPr/>
        </p:nvSpPr>
        <p:spPr>
          <a:xfrm>
            <a:off x="2354048" y="3341931"/>
            <a:ext cx="795018" cy="677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529466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17" grpId="0" animBg="1"/>
      <p:bldP spid="1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1752600"/>
            <a:ext cx="14135101" cy="1266230"/>
            <a:chOff x="1470819" y="1943100"/>
            <a:chExt cx="14135101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4874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con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con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nhẹ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7600CFA-5C01-E6F8-D4FF-E48B152F3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4" t="13812" r="5488" b="54955"/>
          <a:stretch/>
        </p:blipFill>
        <p:spPr>
          <a:xfrm>
            <a:off x="1951352" y="3075889"/>
            <a:ext cx="12344401" cy="202320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A70C6B-2F76-8957-200B-D03E74CAD65E}"/>
              </a:ext>
            </a:extLst>
          </p:cNvPr>
          <p:cNvSpPr/>
          <p:nvPr/>
        </p:nvSpPr>
        <p:spPr>
          <a:xfrm>
            <a:off x="2368104" y="8275910"/>
            <a:ext cx="5791201" cy="7672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1000 kg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E1197E-E19E-53E4-A311-276B9466AABE}"/>
              </a:ext>
            </a:extLst>
          </p:cNvPr>
          <p:cNvSpPr/>
          <p:nvPr/>
        </p:nvSpPr>
        <p:spPr>
          <a:xfrm>
            <a:off x="8846712" y="5182258"/>
            <a:ext cx="5791201" cy="7672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 kg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C90C68E-2010-C2D4-BF40-67342BAAE0DC}"/>
              </a:ext>
            </a:extLst>
          </p:cNvPr>
          <p:cNvSpPr/>
          <p:nvPr/>
        </p:nvSpPr>
        <p:spPr>
          <a:xfrm>
            <a:off x="2135310" y="5219096"/>
            <a:ext cx="5791201" cy="7672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  000 kg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59BEA2-8134-306B-973D-D897123FA862}"/>
              </a:ext>
            </a:extLst>
          </p:cNvPr>
          <p:cNvSpPr/>
          <p:nvPr/>
        </p:nvSpPr>
        <p:spPr>
          <a:xfrm>
            <a:off x="8755980" y="8308751"/>
            <a:ext cx="5791201" cy="76727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51 000 kg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175F1F8-3808-E208-DDD5-E4B7CAC4E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1" t="54872" r="4538" b="12735"/>
          <a:stretch/>
        </p:blipFill>
        <p:spPr>
          <a:xfrm>
            <a:off x="2118520" y="6143210"/>
            <a:ext cx="12082790" cy="209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6319" y="45720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1219200"/>
            <a:ext cx="11638384" cy="670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8519" y="8077200"/>
            <a:ext cx="5334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50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6319" y="45720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8519" y="8077200"/>
            <a:ext cx="5334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19" y="1447800"/>
            <a:ext cx="11430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8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6319" y="45720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8519" y="8077200"/>
            <a:ext cx="5334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19" y="1237743"/>
            <a:ext cx="11811000" cy="664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4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8" y="1665758"/>
            <a:ext cx="14700882" cy="3785652"/>
            <a:chOff x="1470819" y="1882031"/>
            <a:chExt cx="13732277" cy="266212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20497" y="1882031"/>
              <a:ext cx="13182599" cy="2662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Ba 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Phi: “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nay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bao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vịt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?”.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Ba Phi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hóm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hỉnh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:”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!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nay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vịt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tôi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bốn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4000" b="1" dirty="0"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vịt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Ba Phi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nay.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17585"/>
            <a:ext cx="16276638" cy="9372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94719" y="2275011"/>
            <a:ext cx="12268200" cy="3061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822960" rtl="0" eaLnBrk="1" latinLnBrk="0" hangingPunct="1">
              <a:spcBef>
                <a:spcPct val="0"/>
              </a:spcBef>
              <a:buNone/>
              <a:defRPr sz="3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6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</a:p>
          <a:p>
            <a:pPr algn="l">
              <a:lnSpc>
                <a:spcPct val="120000"/>
              </a:lnSpc>
            </a:pPr>
            <a:r>
              <a:rPr lang="en-US" sz="5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bảng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(</a:t>
            </a:r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’)</a:t>
            </a:r>
          </a:p>
        </p:txBody>
      </p:sp>
    </p:spTree>
    <p:extLst>
      <p:ext uri="{BB962C8B-B14F-4D97-AF65-F5344CB8AC3E}">
        <p14:creationId xmlns:p14="http://schemas.microsoft.com/office/powerpoint/2010/main" val="216179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" y="8657550"/>
            <a:ext cx="8138318" cy="446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37285" y="8656936"/>
            <a:ext cx="8138318" cy="4464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52403" y="4134377"/>
            <a:ext cx="8127999" cy="4469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8138318" cy="4464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21" y="1"/>
            <a:ext cx="8138318" cy="4464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77568" y="4152077"/>
            <a:ext cx="8751147" cy="446992"/>
          </a:xfrm>
          <a:prstGeom prst="rect">
            <a:avLst/>
          </a:prstGeom>
        </p:spPr>
      </p:pic>
      <p:sp>
        <p:nvSpPr>
          <p:cNvPr id="17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8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5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6" name="组合 23"/>
          <p:cNvGrpSpPr/>
          <p:nvPr/>
        </p:nvGrpSpPr>
        <p:grpSpPr>
          <a:xfrm>
            <a:off x="3596319" y="1656271"/>
            <a:ext cx="9952200" cy="4896929"/>
            <a:chOff x="3084810" y="-335112"/>
            <a:chExt cx="5809496" cy="5760000"/>
          </a:xfrm>
        </p:grpSpPr>
        <p:grpSp>
          <p:nvGrpSpPr>
            <p:cNvPr id="36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38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3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4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1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4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48270" y="4156801"/>
            <a:ext cx="4847084" cy="1177199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2667000"/>
            <a:ext cx="12801599" cy="73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625764"/>
      </p:ext>
    </p:extLst>
  </p:cSld>
  <p:clrMapOvr>
    <a:masterClrMapping/>
  </p:clrMapOvr>
  <p:transition spd="slow" advTm="2005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bldLvl="0" animBg="1"/>
      <p:bldP spid="18" grpId="0" bldLvl="0" animBg="1"/>
      <p:bldP spid="18" grpId="1" bldLvl="0" animBg="1"/>
      <p:bldP spid="25" grpId="0" bldLvl="0" animBg="1"/>
      <p:bldP spid="25" grpId="1" bldLvl="0" animBg="1"/>
      <p:bldP spid="40" grpId="0" bldLvl="0" animBg="1"/>
      <p:bldP spid="40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8" y="1665758"/>
            <a:ext cx="14700882" cy="3785652"/>
            <a:chOff x="1470819" y="1882031"/>
            <a:chExt cx="13732277" cy="266212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20497" y="1882031"/>
              <a:ext cx="13182599" cy="2662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Ba 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Phi: “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nay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bao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vịt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?”.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Ba Phi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hóm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hỉnh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:”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!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nay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vịt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tôi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bốn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” .</a:t>
              </a:r>
            </a:p>
            <a:p>
              <a:pPr algn="just"/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An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vịt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Ba Phi </a:t>
              </a:r>
              <a:r>
                <a:rPr lang="en-US" sz="4000" b="1" dirty="0" err="1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nay.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1F3FA0D-7C2D-2C9D-CE5C-4037E1C9DEFA}"/>
              </a:ext>
            </a:extLst>
          </p:cNvPr>
          <p:cNvSpPr txBox="1"/>
          <p:nvPr/>
        </p:nvSpPr>
        <p:spPr>
          <a:xfrm>
            <a:off x="2233549" y="6141356"/>
            <a:ext cx="13030199" cy="1323439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9870 .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Phi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9870 con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2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38" y="685800"/>
            <a:ext cx="16256000" cy="7760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519" y="1524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Baby Shark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14638" y="83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 advTm="1613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253" objId="4"/>
        <p14:triggerEvt type="onClick" time="10263" objId="4"/>
        <p14:pauseEvt time="12547" objId="4"/>
        <p14:triggerEvt type="onClick" time="12547" objId="4"/>
        <p14:resumeEvt time="13496" objId="4"/>
        <p14:triggerEvt type="onClick" time="13496" objId="4"/>
        <p14:stopEvt time="16136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75919" y="1143000"/>
            <a:ext cx="8693405" cy="1569041"/>
            <a:chOff x="4539228" y="172432"/>
            <a:chExt cx="8546721" cy="1569041"/>
          </a:xfrm>
        </p:grpSpPr>
        <p:sp>
          <p:nvSpPr>
            <p:cNvPr id="5" name="TextBox 4"/>
            <p:cNvSpPr txBox="1"/>
            <p:nvPr/>
          </p:nvSpPr>
          <p:spPr>
            <a:xfrm>
              <a:off x="4539228" y="172432"/>
              <a:ext cx="85467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21 </a:t>
              </a:r>
              <a:r>
                <a:rPr lang="en-US" sz="4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4 </a:t>
              </a:r>
              <a:r>
                <a:rPr lang="en-US" sz="4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4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2023</a:t>
              </a:r>
              <a:endPara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10713" y="1095142"/>
              <a:ext cx="14845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  <a:endPara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347119" y="2865310"/>
            <a:ext cx="11811000" cy="136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76: ÔN TẬP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000, 100 000 (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72">
        <p:fade/>
      </p:transition>
    </mc:Choice>
    <mc:Fallback xmlns="">
      <p:transition spd="med" advTm="7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7919" y="35052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 </a:t>
            </a:r>
            <a:endParaRPr lang="en-US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2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99735" y="706607"/>
            <a:ext cx="4044761" cy="995488"/>
            <a:chOff x="1499735" y="897107"/>
            <a:chExt cx="4044761" cy="995488"/>
          </a:xfrm>
        </p:grpSpPr>
        <p:grpSp>
          <p:nvGrpSpPr>
            <p:cNvPr id="10" name="Group 9"/>
            <p:cNvGrpSpPr/>
            <p:nvPr/>
          </p:nvGrpSpPr>
          <p:grpSpPr>
            <a:xfrm>
              <a:off x="1499735" y="897107"/>
              <a:ext cx="694983" cy="995488"/>
              <a:chOff x="1766435" y="897107"/>
              <a:chExt cx="694983" cy="995488"/>
            </a:xfrm>
          </p:grpSpPr>
          <p:sp>
            <p:nvSpPr>
              <p:cNvPr id="8" name="Oval 7"/>
              <p:cNvSpPr/>
              <p:nvPr/>
            </p:nvSpPr>
            <p:spPr>
              <a:xfrm flipV="1">
                <a:off x="1766435" y="897107"/>
                <a:ext cx="694983" cy="99548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06177" y="1097841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88101" y="1021903"/>
              <a:ext cx="3456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290219" y="3256612"/>
            <a:ext cx="73533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9 084, 12 765, 30 258, 61 409, 95 027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7B1F7A-38F9-5F9B-D78C-E579C01D2D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83"/>
          <a:stretch/>
        </p:blipFill>
        <p:spPr>
          <a:xfrm>
            <a:off x="11677744" y="2684363"/>
            <a:ext cx="2514600" cy="2070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8A3D64-38EB-D646-3812-52A07AE84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80" t="-5185" r="65624" b="-3894"/>
          <a:stretch/>
        </p:blipFill>
        <p:spPr>
          <a:xfrm>
            <a:off x="475445" y="2518773"/>
            <a:ext cx="3835552" cy="22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17585"/>
            <a:ext cx="16276638" cy="9372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94719" y="2275011"/>
            <a:ext cx="12268200" cy="3061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822960" rtl="0" eaLnBrk="1" latinLnBrk="0" hangingPunct="1">
              <a:spcBef>
                <a:spcPct val="0"/>
              </a:spcBef>
              <a:buNone/>
              <a:defRPr sz="3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6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7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sz="7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77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hành</a:t>
            </a:r>
            <a:r>
              <a:rPr lang="en-US" sz="7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</a:p>
          <a:p>
            <a:pPr algn="l">
              <a:lnSpc>
                <a:spcPct val="120000"/>
              </a:lnSpc>
            </a:pPr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’)</a:t>
            </a:r>
          </a:p>
        </p:txBody>
      </p:sp>
    </p:spTree>
    <p:extLst>
      <p:ext uri="{BB962C8B-B14F-4D97-AF65-F5344CB8AC3E}">
        <p14:creationId xmlns:p14="http://schemas.microsoft.com/office/powerpoint/2010/main" val="324292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99735" y="706607"/>
            <a:ext cx="4044761" cy="995488"/>
            <a:chOff x="1499735" y="897107"/>
            <a:chExt cx="4044761" cy="995488"/>
          </a:xfrm>
        </p:grpSpPr>
        <p:grpSp>
          <p:nvGrpSpPr>
            <p:cNvPr id="10" name="Group 9"/>
            <p:cNvGrpSpPr/>
            <p:nvPr/>
          </p:nvGrpSpPr>
          <p:grpSpPr>
            <a:xfrm>
              <a:off x="1499735" y="897107"/>
              <a:ext cx="694983" cy="995488"/>
              <a:chOff x="1766435" y="897107"/>
              <a:chExt cx="694983" cy="995488"/>
            </a:xfrm>
          </p:grpSpPr>
          <p:sp>
            <p:nvSpPr>
              <p:cNvPr id="8" name="Oval 7"/>
              <p:cNvSpPr/>
              <p:nvPr/>
            </p:nvSpPr>
            <p:spPr>
              <a:xfrm flipV="1">
                <a:off x="1766435" y="897107"/>
                <a:ext cx="694983" cy="99548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06177" y="1097841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88101" y="1021903"/>
              <a:ext cx="3456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290219" y="3256612"/>
            <a:ext cx="73533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9 084, 12 765, 30 258, 61 409, 95 027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6436" y="5050834"/>
            <a:ext cx="93630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9 084: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7B1F7A-38F9-5F9B-D78C-E579C01D2D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83"/>
          <a:stretch/>
        </p:blipFill>
        <p:spPr>
          <a:xfrm>
            <a:off x="11677744" y="2684363"/>
            <a:ext cx="2514600" cy="2070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8A3D64-38EB-D646-3812-52A07AE84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80" t="-5185" r="65624" b="-3894"/>
          <a:stretch/>
        </p:blipFill>
        <p:spPr>
          <a:xfrm>
            <a:off x="475445" y="2518773"/>
            <a:ext cx="3835552" cy="22364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BC92D68-EAC9-2EBE-A165-5B04B377903D}"/>
              </a:ext>
            </a:extLst>
          </p:cNvPr>
          <p:cNvSpPr txBox="1"/>
          <p:nvPr/>
        </p:nvSpPr>
        <p:spPr>
          <a:xfrm>
            <a:off x="1616620" y="5697165"/>
            <a:ext cx="105726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12 765: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738FB2-C4BE-23B2-7E12-2BA7EA10EC53}"/>
              </a:ext>
            </a:extLst>
          </p:cNvPr>
          <p:cNvSpPr txBox="1"/>
          <p:nvPr/>
        </p:nvSpPr>
        <p:spPr>
          <a:xfrm>
            <a:off x="1748245" y="7645613"/>
            <a:ext cx="1179912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95 027: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11E4DE-4968-EF35-E5EA-E3BC1440C62F}"/>
              </a:ext>
            </a:extLst>
          </p:cNvPr>
          <p:cNvSpPr txBox="1"/>
          <p:nvPr/>
        </p:nvSpPr>
        <p:spPr>
          <a:xfrm>
            <a:off x="1531307" y="6962252"/>
            <a:ext cx="107839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61 409: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D311C3-2897-4905-1F80-B600EDA054F2}"/>
              </a:ext>
            </a:extLst>
          </p:cNvPr>
          <p:cNvSpPr txBox="1"/>
          <p:nvPr/>
        </p:nvSpPr>
        <p:spPr>
          <a:xfrm>
            <a:off x="1434775" y="6380526"/>
            <a:ext cx="109363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30 258: Ba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65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0819" y="1756946"/>
            <a:ext cx="1851876" cy="769441"/>
            <a:chOff x="1470819" y="1947446"/>
            <a:chExt cx="1851876" cy="769441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2019300"/>
              <a:ext cx="533400" cy="670098"/>
              <a:chOff x="1737519" y="2019300"/>
              <a:chExt cx="533400" cy="670098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55421" y="2043067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20417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AA48AD8-979E-AEF3-D9BC-61151308644A}"/>
              </a:ext>
            </a:extLst>
          </p:cNvPr>
          <p:cNvSpPr/>
          <p:nvPr/>
        </p:nvSpPr>
        <p:spPr>
          <a:xfrm>
            <a:off x="518320" y="2837848"/>
            <a:ext cx="15544800" cy="7663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9 995, 9 996, 9 997,     ?       , 9 999,     ?   ,        ?        ,10 002,   ?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98975A-DA4E-15D2-E78B-997181918374}"/>
              </a:ext>
            </a:extLst>
          </p:cNvPr>
          <p:cNvSpPr/>
          <p:nvPr/>
        </p:nvSpPr>
        <p:spPr>
          <a:xfrm>
            <a:off x="518319" y="4329654"/>
            <a:ext cx="15544800" cy="7663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35 760, 35 770,            ? , 35 790,          ?    ,  35 810,             ?,         ?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2C46D8-4487-E156-EC95-F6A67A9A5842}"/>
              </a:ext>
            </a:extLst>
          </p:cNvPr>
          <p:cNvSpPr/>
          <p:nvPr/>
        </p:nvSpPr>
        <p:spPr>
          <a:xfrm>
            <a:off x="518319" y="5735665"/>
            <a:ext cx="15544800" cy="76634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68 400 ,            ? , 68 600, 68 700,            ?, ,     ?        ,  69 000,    ? </a:t>
            </a: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778</Words>
  <Application>Microsoft Office PowerPoint</Application>
  <PresentationFormat>Custom</PresentationFormat>
  <Paragraphs>116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131</cp:revision>
  <dcterms:created xsi:type="dcterms:W3CDTF">2022-07-10T01:37:20Z</dcterms:created>
  <dcterms:modified xsi:type="dcterms:W3CDTF">2023-04-22T04:01:54Z</dcterms:modified>
</cp:coreProperties>
</file>