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421" r:id="rId4"/>
    <p:sldId id="415" r:id="rId5"/>
    <p:sldId id="448" r:id="rId6"/>
    <p:sldId id="417" r:id="rId7"/>
    <p:sldId id="424" r:id="rId8"/>
    <p:sldId id="425" r:id="rId9"/>
    <p:sldId id="426" r:id="rId10"/>
    <p:sldId id="418" r:id="rId11"/>
    <p:sldId id="419" r:id="rId12"/>
    <p:sldId id="427" r:id="rId13"/>
    <p:sldId id="420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108"/>
      </p:cViewPr>
      <p:guideLst>
        <p:guide orient="horz" pos="22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7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8.mp3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275" y="0"/>
            <a:ext cx="12192635" cy="696087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4360" y="2701290"/>
            <a:ext cx="4577080" cy="457708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246773" y="1599417"/>
            <a:ext cx="6934911" cy="31700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372C8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</a:t>
            </a:r>
            <a:r>
              <a:rPr lang="vi-VN" altLang="en-US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372C89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vi-VN" alt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Giai điệu quê hương</a:t>
            </a:r>
          </a:p>
          <a:p>
            <a:pPr algn="ctr"/>
            <a:endParaRPr lang="vi-VN" alt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233680" y="6227607"/>
            <a:ext cx="12489180" cy="659603"/>
            <a:chOff x="0" y="4094"/>
            <a:chExt cx="5511" cy="226"/>
          </a:xfrm>
        </p:grpSpPr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83" name="Freeform 19"/>
          <p:cNvSpPr/>
          <p:nvPr/>
        </p:nvSpPr>
        <p:spPr bwMode="auto">
          <a:xfrm rot="19620000">
            <a:off x="2618105" y="878840"/>
            <a:ext cx="194310" cy="3086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4" name="Freeform 180"/>
          <p:cNvSpPr/>
          <p:nvPr/>
        </p:nvSpPr>
        <p:spPr bwMode="auto">
          <a:xfrm>
            <a:off x="693420" y="1778635"/>
            <a:ext cx="200025" cy="249555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6" name="Group 12"/>
          <p:cNvGrpSpPr/>
          <p:nvPr/>
        </p:nvGrpSpPr>
        <p:grpSpPr bwMode="auto">
          <a:xfrm>
            <a:off x="1837690" y="1778635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9" name="Group 5"/>
          <p:cNvGrpSpPr/>
          <p:nvPr/>
        </p:nvGrpSpPr>
        <p:grpSpPr bwMode="auto">
          <a:xfrm>
            <a:off x="1121410" y="259492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"/>
          <p:cNvGrpSpPr/>
          <p:nvPr/>
        </p:nvGrpSpPr>
        <p:grpSpPr bwMode="auto">
          <a:xfrm>
            <a:off x="3947795" y="661353"/>
            <a:ext cx="195263" cy="369887"/>
            <a:chOff x="3890" y="144"/>
            <a:chExt cx="232" cy="441"/>
          </a:xfrm>
        </p:grpSpPr>
        <p:sp>
          <p:nvSpPr>
            <p:cNvPr id="5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9"/>
          <p:cNvSpPr/>
          <p:nvPr/>
        </p:nvSpPr>
        <p:spPr bwMode="auto">
          <a:xfrm rot="19620000">
            <a:off x="66040" y="2055495"/>
            <a:ext cx="167005" cy="29146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80"/>
          <p:cNvSpPr/>
          <p:nvPr/>
        </p:nvSpPr>
        <p:spPr bwMode="auto">
          <a:xfrm>
            <a:off x="2905125" y="1987550"/>
            <a:ext cx="200025" cy="249555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3" grpId="0" bldLvl="0" animBg="1"/>
      <p:bldP spid="11283" grpId="1" bldLvl="0" animBg="1"/>
      <p:bldP spid="11283" grpId="2" bldLvl="0" animBg="1"/>
      <p:bldP spid="11444" grpId="0" bldLvl="0" animBg="1"/>
      <p:bldP spid="11444" grpId="1" bldLvl="0" animBg="1"/>
      <p:bldP spid="11444" grpId="2" bldLvl="0" animBg="1"/>
      <p:bldP spid="12" grpId="0" bldLvl="0" animBg="1"/>
      <p:bldP spid="12" grpId="1" bldLvl="0" animBg="1"/>
      <p:bldP spid="12" grpId="2" bldLvl="0" animBg="1"/>
      <p:bldP spid="19" grpId="0" bldLvl="0" animBg="1"/>
      <p:bldP spid="19" grpId="1" bldLvl="0" animBg="1"/>
      <p:bldP spid="19" grpId="2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47955" y="-187960"/>
            <a:ext cx="12487910" cy="7233285"/>
          </a:xfrm>
          <a:prstGeom prst="rect">
            <a:avLst/>
          </a:prstGeom>
        </p:spPr>
      </p:pic>
      <p:pic>
        <p:nvPicPr>
          <p:cNvPr id="7" name="KARAOKE CHIM SÁO- Dân ca Khơ-me (Nam Bộ)- Lớp 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975" y="274955"/>
            <a:ext cx="11322050" cy="6422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635" y="-2666365"/>
            <a:ext cx="6859270" cy="1219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699500" y="3178810"/>
            <a:ext cx="2882900" cy="397129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5284ACA-0505-A754-5EFA-5B092BF8E268}"/>
              </a:ext>
            </a:extLst>
          </p:cNvPr>
          <p:cNvSpPr/>
          <p:nvPr/>
        </p:nvSpPr>
        <p:spPr>
          <a:xfrm>
            <a:off x="4726267" y="1519659"/>
            <a:ext cx="3140603" cy="1474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121" y="4245735"/>
            <a:ext cx="2640840" cy="26408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87D3A5B8-7925-CCE6-730D-01F10B1455E6}"/>
              </a:ext>
            </a:extLst>
          </p:cNvPr>
          <p:cNvSpPr/>
          <p:nvPr/>
        </p:nvSpPr>
        <p:spPr>
          <a:xfrm>
            <a:off x="1327340" y="184027"/>
            <a:ext cx="9793267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63725737-1E2D-62C9-BFD9-C1EFAC473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32" y="2724240"/>
            <a:ext cx="11614782" cy="127635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071360D0-BFAE-7724-0FC9-629529DA1860}"/>
              </a:ext>
            </a:extLst>
          </p:cNvPr>
          <p:cNvSpPr/>
          <p:nvPr/>
        </p:nvSpPr>
        <p:spPr>
          <a:xfrm>
            <a:off x="451088" y="1250080"/>
            <a:ext cx="278668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AE0F68D0-85BB-C72F-9A84-E55E1713ED39}"/>
              </a:ext>
            </a:extLst>
          </p:cNvPr>
          <p:cNvSpPr/>
          <p:nvPr/>
        </p:nvSpPr>
        <p:spPr>
          <a:xfrm>
            <a:off x="1298730" y="1902503"/>
            <a:ext cx="557737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n">
            <a:hlinkClick r:id="" action="ppaction://media"/>
            <a:extLst>
              <a:ext uri="{FF2B5EF4-FFF2-40B4-BE49-F238E27FC236}">
                <a16:creationId xmlns="" xmlns:a16="http://schemas.microsoft.com/office/drawing/2014/main" id="{4913DFD8-C1A2-0264-24D9-6A3D32137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607" y="448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121" y="4245735"/>
            <a:ext cx="2640840" cy="26408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E38ABE74-16B4-A30C-B42E-A3EA36258CD0}"/>
              </a:ext>
            </a:extLst>
          </p:cNvPr>
          <p:cNvSpPr/>
          <p:nvPr/>
        </p:nvSpPr>
        <p:spPr>
          <a:xfrm>
            <a:off x="1327340" y="184027"/>
            <a:ext cx="9793267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E9F1C61E-5501-E2A2-9C63-1D91E6607E07}"/>
              </a:ext>
            </a:extLst>
          </p:cNvPr>
          <p:cNvSpPr/>
          <p:nvPr/>
        </p:nvSpPr>
        <p:spPr>
          <a:xfrm>
            <a:off x="451088" y="1250080"/>
            <a:ext cx="278668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0CEA88A-E864-F528-63DF-D9587931B7FE}"/>
              </a:ext>
            </a:extLst>
          </p:cNvPr>
          <p:cNvSpPr/>
          <p:nvPr/>
        </p:nvSpPr>
        <p:spPr>
          <a:xfrm>
            <a:off x="1298730" y="1902503"/>
            <a:ext cx="557737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A31250C9-31F0-05AE-52D7-5CA786DD7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19" y="2664127"/>
            <a:ext cx="11043327" cy="1733550"/>
          </a:xfrm>
          <a:prstGeom prst="rect">
            <a:avLst/>
          </a:prstGeom>
        </p:spPr>
      </p:pic>
      <p:pic>
        <p:nvPicPr>
          <p:cNvPr id="8" name="kn2">
            <a:hlinkClick r:id="" action="ppaction://media"/>
            <a:extLst>
              <a:ext uri="{FF2B5EF4-FFF2-40B4-BE49-F238E27FC236}">
                <a16:creationId xmlns="" xmlns:a16="http://schemas.microsoft.com/office/drawing/2014/main" id="{C6947E44-1599-081A-CAD6-A93F0175F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9607" y="1011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121" y="4245735"/>
            <a:ext cx="2640840" cy="26408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6E879743-443B-4CC3-D53E-578F57F84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74" y="922655"/>
            <a:ext cx="10855443" cy="3141355"/>
          </a:xfrm>
          <a:prstGeom prst="rect">
            <a:avLst/>
          </a:prstGeom>
        </p:spPr>
      </p:pic>
      <p:pic>
        <p:nvPicPr>
          <p:cNvPr id="4" name="hn">
            <a:hlinkClick r:id="" action="ppaction://media"/>
            <a:extLst>
              <a:ext uri="{FF2B5EF4-FFF2-40B4-BE49-F238E27FC236}">
                <a16:creationId xmlns="" xmlns:a16="http://schemas.microsoft.com/office/drawing/2014/main" id="{B7729B9D-C902-A4C4-0EBD-8E0AFA281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607" y="448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121" y="4245735"/>
            <a:ext cx="2640840" cy="26408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1C32FFE-5B9E-423A-E397-2A8189A97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94" y="1407257"/>
            <a:ext cx="11811054" cy="2227000"/>
          </a:xfrm>
          <a:prstGeom prst="rect">
            <a:avLst/>
          </a:prstGeom>
        </p:spPr>
      </p:pic>
      <p:pic>
        <p:nvPicPr>
          <p:cNvPr id="4" name="kn2">
            <a:hlinkClick r:id="" action="ppaction://media"/>
            <a:extLst>
              <a:ext uri="{FF2B5EF4-FFF2-40B4-BE49-F238E27FC236}">
                <a16:creationId xmlns="" xmlns:a16="http://schemas.microsoft.com/office/drawing/2014/main" id="{FE1C1C3B-4DCD-F46C-D49B-D75576C2F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9607" y="599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6DB29CBB-8DE5-9A81-6E62-68A7E601ECDA}"/>
              </a:ext>
            </a:extLst>
          </p:cNvPr>
          <p:cNvSpPr/>
          <p:nvPr/>
        </p:nvSpPr>
        <p:spPr>
          <a:xfrm>
            <a:off x="2035685" y="106321"/>
            <a:ext cx="970475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 smtClean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EC6FB09-4809-52E1-561E-F1A29D2F3F3C}"/>
              </a:ext>
            </a:extLst>
          </p:cNvPr>
          <p:cNvSpPr/>
          <p:nvPr/>
        </p:nvSpPr>
        <p:spPr>
          <a:xfrm>
            <a:off x="-931419" y="705911"/>
            <a:ext cx="868377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15000"/>
              </a:lnSpc>
              <a:spcAft>
                <a:spcPts val="0"/>
              </a:spcAft>
              <a:buAutoNum type="alphaLcPeriod"/>
            </a:pP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ri-cóoc-đơ</a:t>
            </a:r>
            <a:endParaRPr lang="en-US" alt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15000"/>
              </a:lnSpc>
              <a:spcAft>
                <a:spcPts val="0"/>
              </a:spcAft>
              <a:buAutoNum type="alphaLcPeriod"/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5D28510-6519-70A1-38B3-6560F12017AA}"/>
              </a:ext>
            </a:extLst>
          </p:cNvPr>
          <p:cNvSpPr/>
          <p:nvPr/>
        </p:nvSpPr>
        <p:spPr>
          <a:xfrm>
            <a:off x="468892" y="1255209"/>
            <a:ext cx="10995736" cy="1397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Ri-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bấm.Người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4523D275-6C6C-FAC3-A713-CE806F59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1" y="2349119"/>
            <a:ext cx="10426912" cy="38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9125" y="4909739"/>
            <a:ext cx="1976835" cy="197683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914F44E-214A-9940-F4E3-010CE12ED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91" y="1520176"/>
            <a:ext cx="10927506" cy="3051824"/>
          </a:xfrm>
          <a:prstGeom prst="rect">
            <a:avLst/>
          </a:prstGeom>
        </p:spPr>
      </p:pic>
      <p:pic>
        <p:nvPicPr>
          <p:cNvPr id="4" name="si....">
            <a:hlinkClick r:id="" action="ppaction://media"/>
            <a:extLst>
              <a:ext uri="{FF2B5EF4-FFF2-40B4-BE49-F238E27FC236}">
                <a16:creationId xmlns="" xmlns:a16="http://schemas.microsoft.com/office/drawing/2014/main" id="{674BABFC-1CF3-B097-6D72-1F46DCD5A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969" y="1475626"/>
            <a:ext cx="609600" cy="609600"/>
          </a:xfrm>
          <a:prstGeom prst="rect">
            <a:avLst/>
          </a:prstGeom>
        </p:spPr>
      </p:pic>
      <p:pic>
        <p:nvPicPr>
          <p:cNvPr id="5" name="k">
            <a:hlinkClick r:id="" action="ppaction://media"/>
            <a:extLst>
              <a:ext uri="{FF2B5EF4-FFF2-40B4-BE49-F238E27FC236}">
                <a16:creationId xmlns="" xmlns:a16="http://schemas.microsoft.com/office/drawing/2014/main" id="{1E29C678-7B81-C9A1-01A8-69D028BA2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4407" y="1053562"/>
            <a:ext cx="609600" cy="6096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B492AE06-D464-0A84-DED6-2EFFD995FA18}"/>
              </a:ext>
            </a:extLst>
          </p:cNvPr>
          <p:cNvSpPr/>
          <p:nvPr/>
        </p:nvSpPr>
        <p:spPr>
          <a:xfrm>
            <a:off x="481994" y="4573644"/>
            <a:ext cx="10995736" cy="1397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Sau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altLang="en-US" sz="24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67B561D1-8E5B-3FD1-61F0-AE39A8D7C066}"/>
              </a:ext>
            </a:extLst>
          </p:cNvPr>
          <p:cNvSpPr/>
          <p:nvPr/>
        </p:nvSpPr>
        <p:spPr>
          <a:xfrm>
            <a:off x="-381188" y="-3179"/>
            <a:ext cx="868377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alt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15000"/>
              </a:lnSpc>
              <a:spcAft>
                <a:spcPts val="0"/>
              </a:spcAft>
              <a:buAutoNum type="alphaLcPeriod"/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F23F5B1-FD63-63B5-E558-2CB720F206DB}"/>
              </a:ext>
            </a:extLst>
          </p:cNvPr>
          <p:cNvSpPr/>
          <p:nvPr/>
        </p:nvSpPr>
        <p:spPr>
          <a:xfrm>
            <a:off x="1349322" y="522625"/>
            <a:ext cx="1082033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phím.Người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8865F50-24CA-1476-F276-3A081FD88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07" y="1657097"/>
            <a:ext cx="10035994" cy="42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121" y="4245735"/>
            <a:ext cx="2640840" cy="26408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DE7CA7A-D2B3-8794-4A9A-9B33E4D07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837" y="750047"/>
            <a:ext cx="8561654" cy="4725064"/>
          </a:xfrm>
          <a:prstGeom prst="rect">
            <a:avLst/>
          </a:prstGeom>
        </p:spPr>
      </p:pic>
      <p:pic>
        <p:nvPicPr>
          <p:cNvPr id="4" name="Picture 2" descr="C:\Users\Administrator\Desktop\hinh nen dep pp\CON VAT+CAY, HIH ANH NHO NGHEP TRAH\4d93d3c41d690499dcf3d031be2765e9.png">
            <a:extLst>
              <a:ext uri="{FF2B5EF4-FFF2-40B4-BE49-F238E27FC236}">
                <a16:creationId xmlns="" xmlns:a16="http://schemas.microsoft.com/office/drawing/2014/main" id="{C0AFB49B-FF03-D7CE-989C-68C76434C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rm">
            <a:hlinkClick r:id="" action="ppaction://media"/>
            <a:extLst>
              <a:ext uri="{FF2B5EF4-FFF2-40B4-BE49-F238E27FC236}">
                <a16:creationId xmlns="" xmlns:a16="http://schemas.microsoft.com/office/drawing/2014/main" id="{48127289-74A0-5020-B732-06A761D3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7163" y="617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365" y="-2667635"/>
            <a:ext cx="6858635" cy="12192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2431476" y="1122719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s 7"/>
          <p:cNvSpPr/>
          <p:nvPr/>
        </p:nvSpPr>
        <p:spPr>
          <a:xfrm>
            <a:off x="2619693" y="2033905"/>
            <a:ext cx="668909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vi-V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“ĐỌC NHẠC THEO KÍ HIỆU BÀN TAY”</a:t>
            </a:r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8545" y="3796030"/>
            <a:ext cx="2661920" cy="22313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121" y="4245735"/>
            <a:ext cx="2640840" cy="26408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8260" y="6163027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" y="0"/>
            <a:ext cx="2171700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BE9B7A05-C575-9613-E393-585F286997AF}"/>
              </a:ext>
            </a:extLst>
          </p:cNvPr>
          <p:cNvSpPr/>
          <p:nvPr/>
        </p:nvSpPr>
        <p:spPr>
          <a:xfrm>
            <a:off x="887692" y="1827269"/>
            <a:ext cx="10995736" cy="1397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Sau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altLang="en-US" sz="24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2400" b="1" i="1" dirty="0">
                <a:solidFill>
                  <a:srgbClr val="372C8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i="1" dirty="0">
              <a:solidFill>
                <a:srgbClr val="372C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5512633" y="1023620"/>
            <a:ext cx="1794082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6</a:t>
            </a:r>
          </a:p>
        </p:txBody>
      </p:sp>
      <p:sp>
        <p:nvSpPr>
          <p:cNvPr id="6" name="Rectangle 4"/>
          <p:cNvSpPr/>
          <p:nvPr/>
        </p:nvSpPr>
        <p:spPr>
          <a:xfrm>
            <a:off x="4003443" y="1766940"/>
            <a:ext cx="4812030" cy="65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Ôn tập bài hát: Chim sáo</a:t>
            </a:r>
          </a:p>
        </p:txBody>
      </p:sp>
      <p:sp>
        <p:nvSpPr>
          <p:cNvPr id="7" name="Rectangle 5"/>
          <p:cNvSpPr/>
          <p:nvPr/>
        </p:nvSpPr>
        <p:spPr>
          <a:xfrm>
            <a:off x="3511068" y="2368488"/>
            <a:ext cx="5796780" cy="1179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xmlns="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xmlns="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xmlns="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xmlns="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xmlns="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xmlns="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xmlns="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xmlns="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xmlns="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xmlns="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xmlns="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xmlns="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xmlns="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xmlns="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xmlns="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xmlns="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xmlns="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xmlns="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xmlns="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xmlns="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xmlns="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xmlns="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xmlns="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xmlns="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xmlns="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xmlns="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xmlns="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xmlns="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xmlns="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xmlns="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xmlns="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xmlns="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xmlns="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xmlns="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xmlns="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xmlns="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xmlns="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xmlns="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xmlns="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xmlns="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xmlns="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xmlns="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xmlns="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xmlns="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xmlns="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xmlns="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xmlns="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xmlns="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xmlns="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xmlns="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xmlns="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xmlns="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xmlns="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xmlns="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xmlns="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xmlns="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xmlns="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xmlns="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xmlns="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xmlns="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xmlns="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xmlns="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xmlns="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xmlns="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xmlns="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xmlns="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xmlns="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xmlns="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xmlns="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xmlns="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xmlns="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xmlns="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xmlns="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xmlns="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xmlns="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xmlns="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xmlns="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xmlns="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xmlns="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xmlns="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xmlns="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xmlns="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xmlns="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xmlns="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xmlns="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xmlns="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xmlns="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xmlns="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xmlns="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xmlns="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xmlns="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xmlns="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xmlns="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xmlns="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xmlns="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xmlns="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xmlns="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xmlns="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xmlns="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xmlns="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xmlns="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xmlns="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xmlns="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xmlns="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xmlns="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xmlns="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xmlns="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xmlns="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xmlns="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xmlns="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xmlns="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xmlns="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xmlns="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xmlns="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xmlns="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xmlns="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xmlns="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xmlns="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xmlns="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xmlns="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xmlns="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xmlns="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xmlns="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xmlns="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xmlns="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xmlns="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xmlns="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xmlns="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xmlns="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xmlns="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xmlns="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xmlns="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xmlns="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xmlns="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xmlns="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xmlns="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xmlns="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xmlns="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xmlns="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xmlns="" id="{1496145B-F2C0-7FDF-7D45-35ED30EE29B0}"/>
              </a:ext>
            </a:extLst>
          </p:cNvPr>
          <p:cNvSpPr txBox="1"/>
          <p:nvPr/>
        </p:nvSpPr>
        <p:spPr>
          <a:xfrm>
            <a:off x="2281750" y="328022"/>
            <a:ext cx="923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THỂ HIỆN KÍ HIỆU BÀN TAY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xmlns="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xmlns="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150" name="Hình ảnh 149">
            <a:extLst>
              <a:ext uri="{FF2B5EF4-FFF2-40B4-BE49-F238E27FC236}">
                <a16:creationId xmlns:a16="http://schemas.microsoft.com/office/drawing/2014/main" xmlns="" id="{CB2D1D74-6B74-820F-BA3B-ACFB3B465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64" y="1802447"/>
            <a:ext cx="10345269" cy="30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5512633" y="1023620"/>
            <a:ext cx="1794082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6</a:t>
            </a:r>
          </a:p>
        </p:txBody>
      </p:sp>
      <p:sp>
        <p:nvSpPr>
          <p:cNvPr id="6" name="Rectangle 4"/>
          <p:cNvSpPr/>
          <p:nvPr/>
        </p:nvSpPr>
        <p:spPr>
          <a:xfrm>
            <a:off x="4003443" y="1766940"/>
            <a:ext cx="4812030" cy="65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Ôn tập bài hát: Chim sáo</a:t>
            </a:r>
          </a:p>
        </p:txBody>
      </p:sp>
      <p:sp>
        <p:nvSpPr>
          <p:cNvPr id="7" name="Rectangle 5"/>
          <p:cNvSpPr/>
          <p:nvPr/>
        </p:nvSpPr>
        <p:spPr>
          <a:xfrm>
            <a:off x="3511068" y="2368488"/>
            <a:ext cx="5796780" cy="1179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-635"/>
            <a:ext cx="12192000" cy="7011035"/>
          </a:xfrm>
          <a:prstGeom prst="rect">
            <a:avLst/>
          </a:prstGeom>
        </p:spPr>
      </p:pic>
      <p:pic>
        <p:nvPicPr>
          <p:cNvPr id="1026" name="Picture 2" descr="C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2359025" y="725805"/>
            <a:ext cx="9072880" cy="343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5222240" y="60325"/>
            <a:ext cx="761746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 ca Khơme</a:t>
            </a:r>
            <a:endParaRPr lang="en-US" sz="20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Sưu tầm: Đặng Nguyễn </a:t>
            </a:r>
            <a:endParaRPr lang="en-US" sz="2000" i="1"/>
          </a:p>
        </p:txBody>
      </p:sp>
      <p:sp>
        <p:nvSpPr>
          <p:cNvPr id="8" name="TextBox 7"/>
          <p:cNvSpPr txBox="1"/>
          <p:nvPr/>
        </p:nvSpPr>
        <p:spPr>
          <a:xfrm>
            <a:off x="5065395" y="60325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sáo</a:t>
            </a:r>
          </a:p>
        </p:txBody>
      </p:sp>
      <p:pic>
        <p:nvPicPr>
          <p:cNvPr id="11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090" y="1081092"/>
            <a:ext cx="609600" cy="609600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rot="2640000" flipV="1">
            <a:off x="8303260" y="891540"/>
            <a:ext cx="679450" cy="499110"/>
          </a:xfrm>
          <a:prstGeom prst="arc">
            <a:avLst/>
          </a:prstGeom>
          <a:noFill/>
          <a:ln w="9525" cap="flat" cmpd="sng" algn="ctr">
            <a:solidFill>
              <a:srgbClr val="4E67C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7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7" grpId="1"/>
      <p:bldP spid="3" grpId="0" bldLvl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776856" y="3397250"/>
            <a:ext cx="71380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altLang="vi-V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vi-VN" altLang="en-US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ĐỆM</a:t>
            </a:r>
            <a:r>
              <a:rPr lang="en-US" altLang="vi-V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THEO NHỊP</a:t>
            </a:r>
          </a:p>
        </p:txBody>
      </p:sp>
      <p:pic>
        <p:nvPicPr>
          <p:cNvPr id="4" name="Content Placeholder 3" descr="mặt phách"/>
          <p:cNvPicPr>
            <a:picLocks noGrp="1" noChangeAspect="1"/>
          </p:cNvPicPr>
          <p:nvPr>
            <p:ph sz="half" idx="2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7950" y="5008880"/>
            <a:ext cx="738505" cy="565785"/>
          </a:xfrm>
          <a:prstGeom prst="rect">
            <a:avLst/>
          </a:prstGeom>
        </p:spPr>
      </p:pic>
      <p:pic>
        <p:nvPicPr>
          <p:cNvPr id="6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3490" y="500888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3345" y="490601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3725" y="3719195"/>
            <a:ext cx="3261360" cy="2939415"/>
          </a:xfrm>
          <a:prstGeom prst="rect">
            <a:avLst/>
          </a:prstGeom>
        </p:spPr>
      </p:pic>
      <p:pic>
        <p:nvPicPr>
          <p:cNvPr id="10" name="Recording (3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675" y="579826"/>
            <a:ext cx="619125" cy="619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7345" y="3483610"/>
            <a:ext cx="7392670" cy="1611630"/>
          </a:xfrm>
          <a:prstGeom prst="rect">
            <a:avLst/>
          </a:prstGeom>
        </p:spPr>
      </p:pic>
      <p:pic>
        <p:nvPicPr>
          <p:cNvPr id="9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0115" y="4906010"/>
            <a:ext cx="738505" cy="565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0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67635" y="-2666365"/>
            <a:ext cx="6857365" cy="12192000"/>
          </a:xfrm>
          <a:prstGeom prst="rect">
            <a:avLst/>
          </a:prstGeom>
        </p:spPr>
      </p:pic>
      <p:sp>
        <p:nvSpPr>
          <p:cNvPr id="27" name="Rectangles 26"/>
          <p:cNvSpPr/>
          <p:nvPr/>
        </p:nvSpPr>
        <p:spPr>
          <a:xfrm>
            <a:off x="4215766" y="200025"/>
            <a:ext cx="71380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altLang="vi-V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vi-VN" altLang="en-US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ĐỆM</a:t>
            </a:r>
            <a:r>
              <a:rPr lang="en-US" altLang="vi-V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THEO NHỊP</a:t>
            </a:r>
          </a:p>
        </p:txBody>
      </p:sp>
      <p:pic>
        <p:nvPicPr>
          <p:cNvPr id="1026" name="Picture 2" descr="C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2992120" y="1691005"/>
            <a:ext cx="8613140" cy="406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3800" y="2973070"/>
            <a:ext cx="497205" cy="381000"/>
          </a:xfrm>
          <a:prstGeom prst="rect">
            <a:avLst/>
          </a:prstGeom>
        </p:spPr>
      </p:pic>
      <p:pic>
        <p:nvPicPr>
          <p:cNvPr id="6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7730" y="2973070"/>
            <a:ext cx="497205" cy="381000"/>
          </a:xfrm>
          <a:prstGeom prst="rect">
            <a:avLst/>
          </a:prstGeom>
        </p:spPr>
      </p:pic>
      <p:pic>
        <p:nvPicPr>
          <p:cNvPr id="14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320" y="4249420"/>
            <a:ext cx="497205" cy="381000"/>
          </a:xfrm>
          <a:prstGeom prst="rect">
            <a:avLst/>
          </a:prstGeom>
        </p:spPr>
      </p:pic>
      <p:pic>
        <p:nvPicPr>
          <p:cNvPr id="29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3130" y="2914650"/>
            <a:ext cx="497205" cy="381000"/>
          </a:xfrm>
          <a:prstGeom prst="rect">
            <a:avLst/>
          </a:prstGeom>
        </p:spPr>
      </p:pic>
      <p:pic>
        <p:nvPicPr>
          <p:cNvPr id="30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6430" y="2973070"/>
            <a:ext cx="497205" cy="381000"/>
          </a:xfrm>
          <a:prstGeom prst="rect">
            <a:avLst/>
          </a:prstGeom>
        </p:spPr>
      </p:pic>
      <p:pic>
        <p:nvPicPr>
          <p:cNvPr id="32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300" y="4249420"/>
            <a:ext cx="497205" cy="381000"/>
          </a:xfrm>
          <a:prstGeom prst="rect">
            <a:avLst/>
          </a:prstGeom>
        </p:spPr>
      </p:pic>
      <p:pic>
        <p:nvPicPr>
          <p:cNvPr id="34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2805" y="4249420"/>
            <a:ext cx="497205" cy="381000"/>
          </a:xfrm>
          <a:prstGeom prst="rect">
            <a:avLst/>
          </a:prstGeom>
        </p:spPr>
      </p:pic>
      <p:pic>
        <p:nvPicPr>
          <p:cNvPr id="36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5740" y="4249420"/>
            <a:ext cx="497205" cy="381000"/>
          </a:xfrm>
          <a:prstGeom prst="rect">
            <a:avLst/>
          </a:prstGeom>
        </p:spPr>
      </p:pic>
      <p:pic>
        <p:nvPicPr>
          <p:cNvPr id="38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3130" y="4326890"/>
            <a:ext cx="497205" cy="381000"/>
          </a:xfrm>
          <a:prstGeom prst="rect">
            <a:avLst/>
          </a:prstGeom>
        </p:spPr>
      </p:pic>
      <p:pic>
        <p:nvPicPr>
          <p:cNvPr id="40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9520" y="4326890"/>
            <a:ext cx="497205" cy="381000"/>
          </a:xfrm>
          <a:prstGeom prst="rect">
            <a:avLst/>
          </a:prstGeom>
        </p:spPr>
      </p:pic>
      <p:pic>
        <p:nvPicPr>
          <p:cNvPr id="42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320" y="5751195"/>
            <a:ext cx="497205" cy="381000"/>
          </a:xfrm>
          <a:prstGeom prst="rect">
            <a:avLst/>
          </a:prstGeom>
        </p:spPr>
      </p:pic>
      <p:pic>
        <p:nvPicPr>
          <p:cNvPr id="44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195" y="5751195"/>
            <a:ext cx="497205" cy="381000"/>
          </a:xfrm>
          <a:prstGeom prst="rect">
            <a:avLst/>
          </a:prstGeom>
        </p:spPr>
      </p:pic>
      <p:pic>
        <p:nvPicPr>
          <p:cNvPr id="46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0955" y="5751195"/>
            <a:ext cx="497205" cy="381000"/>
          </a:xfrm>
          <a:prstGeom prst="rect">
            <a:avLst/>
          </a:prstGeom>
        </p:spPr>
      </p:pic>
      <p:pic>
        <p:nvPicPr>
          <p:cNvPr id="48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0260" y="5751195"/>
            <a:ext cx="497205" cy="381000"/>
          </a:xfrm>
          <a:prstGeom prst="rect">
            <a:avLst/>
          </a:prstGeom>
        </p:spPr>
      </p:pic>
      <p:pic>
        <p:nvPicPr>
          <p:cNvPr id="50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0360" y="5720715"/>
            <a:ext cx="497205" cy="381000"/>
          </a:xfrm>
          <a:prstGeom prst="rect">
            <a:avLst/>
          </a:prstGeom>
        </p:spPr>
      </p:pic>
      <p:pic>
        <p:nvPicPr>
          <p:cNvPr id="52" name="Content Placeholder 6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0" y="5720715"/>
            <a:ext cx="497205" cy="381000"/>
          </a:xfrm>
          <a:prstGeom prst="rect">
            <a:avLst/>
          </a:prstGeom>
        </p:spPr>
      </p:pic>
      <p:sp>
        <p:nvSpPr>
          <p:cNvPr id="54" name="Rectangle 5"/>
          <p:cNvSpPr/>
          <p:nvPr/>
        </p:nvSpPr>
        <p:spPr>
          <a:xfrm>
            <a:off x="4686300" y="989965"/>
            <a:ext cx="761746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 ca Khơme</a:t>
            </a:r>
            <a:endParaRPr lang="en-US" sz="20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Sưu tầm: Đặng Nguyễn </a:t>
            </a:r>
            <a:endParaRPr lang="en-US" sz="2000" i="1"/>
          </a:p>
        </p:txBody>
      </p:sp>
      <p:sp>
        <p:nvSpPr>
          <p:cNvPr id="55" name="TextBox 7"/>
          <p:cNvSpPr txBox="1"/>
          <p:nvPr/>
        </p:nvSpPr>
        <p:spPr>
          <a:xfrm>
            <a:off x="5109210" y="1107440"/>
            <a:ext cx="3159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sáo</a:t>
            </a:r>
          </a:p>
        </p:txBody>
      </p:sp>
      <p:pic>
        <p:nvPicPr>
          <p:cNvPr id="5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5855" y="1107440"/>
            <a:ext cx="609600" cy="609600"/>
          </a:xfrm>
          <a:prstGeom prst="rect">
            <a:avLst/>
          </a:prstGeom>
        </p:spPr>
      </p:pic>
      <p:sp>
        <p:nvSpPr>
          <p:cNvPr id="5" name="Arc 4"/>
          <p:cNvSpPr/>
          <p:nvPr/>
        </p:nvSpPr>
        <p:spPr>
          <a:xfrm rot="2640000" flipV="1">
            <a:off x="8611235" y="1954530"/>
            <a:ext cx="679450" cy="499110"/>
          </a:xfrm>
          <a:prstGeom prst="arc">
            <a:avLst/>
          </a:prstGeom>
          <a:noFill/>
          <a:ln w="9525" cap="flat" cmpd="sng" algn="ctr">
            <a:solidFill>
              <a:srgbClr val="4E67C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7" grpId="0"/>
      <p:bldP spid="27" grpId="1"/>
      <p:bldP spid="54" grpId="0"/>
      <p:bldP spid="54" grpId="1"/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2633965" y="1957070"/>
            <a:ext cx="7531100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BỘ GÕ CƠ THỂ</a:t>
            </a:r>
          </a:p>
        </p:txBody>
      </p:sp>
      <p:pic>
        <p:nvPicPr>
          <p:cNvPr id="6" name="Picture 5" descr="vo ta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820" y="2971800"/>
            <a:ext cx="1617345" cy="1505585"/>
          </a:xfrm>
          <a:prstGeom prst="rect">
            <a:avLst/>
          </a:prstGeom>
        </p:spPr>
      </p:pic>
      <p:pic>
        <p:nvPicPr>
          <p:cNvPr id="8" name="Picture 7" descr="búng t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165" y="2971800"/>
            <a:ext cx="1522730" cy="1339850"/>
          </a:xfrm>
          <a:prstGeom prst="rect">
            <a:avLst/>
          </a:prstGeom>
        </p:spPr>
      </p:pic>
      <p:pic>
        <p:nvPicPr>
          <p:cNvPr id="10" name="Picture 9" descr="búng tay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84595" y="2971800"/>
            <a:ext cx="1487805" cy="133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4625" y="-110490"/>
            <a:ext cx="12192635" cy="6968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7735" y="1921510"/>
            <a:ext cx="8943975" cy="161163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3080370" y="619125"/>
            <a:ext cx="7531100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BỘ GÕ CƠ THỂ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35110" y="3138170"/>
            <a:ext cx="2882900" cy="3971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1260" y="3632200"/>
            <a:ext cx="669290" cy="570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470" y="3456940"/>
            <a:ext cx="738505" cy="7454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8620" y="3533140"/>
            <a:ext cx="669290" cy="570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110" y="3411855"/>
            <a:ext cx="738505" cy="74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351</Words>
  <Application>Microsoft Office PowerPoint</Application>
  <PresentationFormat>Widescreen</PresentationFormat>
  <Paragraphs>42</Paragraphs>
  <Slides>21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1_Default Design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145</cp:revision>
  <dcterms:created xsi:type="dcterms:W3CDTF">2020-08-11T21:22:00Z</dcterms:created>
  <dcterms:modified xsi:type="dcterms:W3CDTF">2023-10-11T14:04:34Z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