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6"/>
  </p:notesMasterIdLst>
  <p:sldIdLst>
    <p:sldId id="256" r:id="rId2"/>
    <p:sldId id="257" r:id="rId3"/>
    <p:sldId id="327" r:id="rId4"/>
    <p:sldId id="258" r:id="rId5"/>
    <p:sldId id="260" r:id="rId6"/>
    <p:sldId id="264" r:id="rId7"/>
    <p:sldId id="319" r:id="rId8"/>
    <p:sldId id="265" r:id="rId9"/>
    <p:sldId id="323" r:id="rId10"/>
    <p:sldId id="283" r:id="rId11"/>
    <p:sldId id="274" r:id="rId12"/>
    <p:sldId id="266" r:id="rId13"/>
    <p:sldId id="261" r:id="rId14"/>
    <p:sldId id="263" r:id="rId15"/>
    <p:sldId id="334" r:id="rId16"/>
    <p:sldId id="333" r:id="rId17"/>
    <p:sldId id="268" r:id="rId18"/>
    <p:sldId id="335" r:id="rId19"/>
    <p:sldId id="336" r:id="rId20"/>
    <p:sldId id="337" r:id="rId21"/>
    <p:sldId id="338" r:id="rId22"/>
    <p:sldId id="339" r:id="rId23"/>
    <p:sldId id="340" r:id="rId24"/>
    <p:sldId id="344" r:id="rId25"/>
    <p:sldId id="343" r:id="rId26"/>
    <p:sldId id="270" r:id="rId27"/>
    <p:sldId id="331" r:id="rId28"/>
    <p:sldId id="271" r:id="rId29"/>
    <p:sldId id="284" r:id="rId30"/>
    <p:sldId id="332" r:id="rId31"/>
    <p:sldId id="273" r:id="rId32"/>
    <p:sldId id="276" r:id="rId33"/>
    <p:sldId id="269" r:id="rId34"/>
    <p:sldId id="279" r:id="rId35"/>
  </p:sldIdLst>
  <p:sldSz cx="9144000" cy="5143500" type="screen16x9"/>
  <p:notesSz cx="6858000" cy="9144000"/>
  <p:embeddedFontLst>
    <p:embeddedFont>
      <p:font typeface="Anaheim" panose="020B0604020202020204" charset="0"/>
      <p:regular r:id="rId37"/>
    </p:embeddedFont>
    <p:embeddedFont>
      <p:font typeface="Bahiana" panose="020B0604020202020204" charset="0"/>
      <p:regular r:id="rId38"/>
    </p:embeddedFont>
    <p:embeddedFont>
      <p:font typeface="Bahnschrift SemiBold" panose="020B0502040204020203" pitchFamily="34" charset="0"/>
      <p:bold r:id="rId39"/>
    </p:embeddedFont>
    <p:embeddedFont>
      <p:font typeface="Bahnschrift SemiBold SemiConden" panose="020B0502040204020203" pitchFamily="34" charset="0"/>
      <p:bold r:id="rId40"/>
    </p:embeddedFont>
    <p:embeddedFont>
      <p:font typeface="Roboto Condensed Light" panose="02000000000000000000" pitchFamily="2" charset="0"/>
      <p:regular r:id="rId41"/>
      <p:italic r:id="rId42"/>
    </p:embeddedFont>
    <p:embeddedFont>
      <p:font typeface="Source Sans Pro" panose="020B0503030403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2"/>
    <a:srgbClr val="647394"/>
    <a:srgbClr val="C03F4C"/>
    <a:srgbClr val="FFFFFF"/>
    <a:srgbClr val="E84A54"/>
    <a:srgbClr val="F5B665"/>
    <a:srgbClr val="A6C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2402DD-6BF7-4799-8A12-5B08A6D349DA}" v="657" dt="2023-09-25T09:33:05.124"/>
  </p1510:revLst>
</p1510:revInfo>
</file>

<file path=ppt/tableStyles.xml><?xml version="1.0" encoding="utf-8"?>
<a:tblStyleLst xmlns:a="http://schemas.openxmlformats.org/drawingml/2006/main" def="{650B1C4C-1ACB-4190-950D-45E0C43A5867}">
  <a:tblStyle styleId="{650B1C4C-1ACB-4190-950D-45E0C43A58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46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824d9d9f0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9824d9d9f0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bc97df16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bc97df16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99cd1416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99cd1416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99cd1416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99cd1416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10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99cd1416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99cd1416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5410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9824d9d9f0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9824d9d9f0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bd1bbc9550_0_3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bd1bbc9550_0_3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9824d9d9f0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9824d9d9f0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bd1eed6001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bd1eed6001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d1bbc9550_0_30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d1bbc9550_0_30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bd1bbc9550_0_32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bd1bbc9550_0_32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9cd1416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99cd1416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99158992ac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99158992ac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bd1bbc9550_0_3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bd1bbc9550_0_3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98587ad308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98587ad308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26"/>
        <p:cNvGrpSpPr/>
        <p:nvPr/>
      </p:nvGrpSpPr>
      <p:grpSpPr>
        <a:xfrm>
          <a:off x="0" y="0"/>
          <a:ext cx="0" cy="0"/>
          <a:chOff x="0" y="0"/>
          <a:chExt cx="0" cy="0"/>
        </a:xfrm>
      </p:grpSpPr>
      <p:sp>
        <p:nvSpPr>
          <p:cNvPr id="27" name="Google Shape;27;p2"/>
          <p:cNvSpPr/>
          <p:nvPr/>
        </p:nvSpPr>
        <p:spPr>
          <a:xfrm>
            <a:off x="1330938" y="728875"/>
            <a:ext cx="6501133" cy="3750425"/>
          </a:xfrm>
          <a:custGeom>
            <a:avLst/>
            <a:gdLst/>
            <a:ahLst/>
            <a:cxnLst/>
            <a:rect l="l" t="t" r="r" b="b"/>
            <a:pathLst>
              <a:path w="264758" h="150017" extrusionOk="0">
                <a:moveTo>
                  <a:pt x="12254" y="0"/>
                </a:moveTo>
                <a:lnTo>
                  <a:pt x="0" y="150017"/>
                </a:lnTo>
                <a:lnTo>
                  <a:pt x="264758" y="148160"/>
                </a:lnTo>
                <a:lnTo>
                  <a:pt x="242850" y="8169"/>
                </a:lnTo>
                <a:close/>
              </a:path>
            </a:pathLst>
          </a:custGeom>
          <a:solidFill>
            <a:schemeClr val="accent3"/>
          </a:solidFill>
          <a:ln>
            <a:noFill/>
          </a:ln>
        </p:spPr>
      </p:sp>
      <p:sp>
        <p:nvSpPr>
          <p:cNvPr id="28" name="Google Shape;28;p2"/>
          <p:cNvSpPr txBox="1">
            <a:spLocks noGrp="1"/>
          </p:cNvSpPr>
          <p:nvPr>
            <p:ph type="ctrTitle"/>
          </p:nvPr>
        </p:nvSpPr>
        <p:spPr>
          <a:xfrm>
            <a:off x="2748200" y="1283092"/>
            <a:ext cx="3647400" cy="2419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2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9" name="Google Shape;29;p2"/>
          <p:cNvSpPr txBox="1">
            <a:spLocks noGrp="1"/>
          </p:cNvSpPr>
          <p:nvPr>
            <p:ph type="subTitle" idx="1"/>
          </p:nvPr>
        </p:nvSpPr>
        <p:spPr>
          <a:xfrm>
            <a:off x="2365152" y="3540938"/>
            <a:ext cx="4406700" cy="50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30" name="Google Shape;30;p2"/>
          <p:cNvGrpSpPr/>
          <p:nvPr/>
        </p:nvGrpSpPr>
        <p:grpSpPr>
          <a:xfrm>
            <a:off x="622062" y="161113"/>
            <a:ext cx="8214261" cy="4640004"/>
            <a:chOff x="622062" y="161113"/>
            <a:chExt cx="8214261" cy="4640004"/>
          </a:xfrm>
        </p:grpSpPr>
        <p:sp>
          <p:nvSpPr>
            <p:cNvPr id="31" name="Google Shape;31;p2"/>
            <p:cNvSpPr/>
            <p:nvPr/>
          </p:nvSpPr>
          <p:spPr>
            <a:xfrm rot="-1182847">
              <a:off x="2522655" y="4682902"/>
              <a:ext cx="87365" cy="106601"/>
            </a:xfrm>
            <a:custGeom>
              <a:avLst/>
              <a:gdLst/>
              <a:ahLst/>
              <a:cxnLst/>
              <a:rect l="l" t="t" r="r" b="b"/>
              <a:pathLst>
                <a:path w="2775" h="3386" extrusionOk="0">
                  <a:moveTo>
                    <a:pt x="1200" y="0"/>
                  </a:moveTo>
                  <a:lnTo>
                    <a:pt x="961" y="1101"/>
                  </a:lnTo>
                  <a:lnTo>
                    <a:pt x="0" y="1264"/>
                  </a:lnTo>
                  <a:lnTo>
                    <a:pt x="819" y="1814"/>
                  </a:lnTo>
                  <a:lnTo>
                    <a:pt x="624" y="3386"/>
                  </a:lnTo>
                  <a:lnTo>
                    <a:pt x="1604" y="2191"/>
                  </a:lnTo>
                  <a:lnTo>
                    <a:pt x="2601" y="2786"/>
                  </a:lnTo>
                  <a:lnTo>
                    <a:pt x="2601" y="2786"/>
                  </a:lnTo>
                  <a:lnTo>
                    <a:pt x="2054" y="1587"/>
                  </a:lnTo>
                  <a:lnTo>
                    <a:pt x="2775" y="753"/>
                  </a:lnTo>
                  <a:lnTo>
                    <a:pt x="1681" y="1049"/>
                  </a:lnTo>
                  <a:lnTo>
                    <a:pt x="1200" y="0"/>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469623">
              <a:off x="7957576" y="1745893"/>
              <a:ext cx="87366" cy="106634"/>
            </a:xfrm>
            <a:custGeom>
              <a:avLst/>
              <a:gdLst/>
              <a:ahLst/>
              <a:cxnLst/>
              <a:rect l="l" t="t" r="r" b="b"/>
              <a:pathLst>
                <a:path w="2775" h="3387" extrusionOk="0">
                  <a:moveTo>
                    <a:pt x="1203" y="0"/>
                  </a:moveTo>
                  <a:lnTo>
                    <a:pt x="960" y="1102"/>
                  </a:lnTo>
                  <a:lnTo>
                    <a:pt x="0" y="1264"/>
                  </a:lnTo>
                  <a:lnTo>
                    <a:pt x="818" y="1814"/>
                  </a:lnTo>
                  <a:lnTo>
                    <a:pt x="623" y="3386"/>
                  </a:lnTo>
                  <a:lnTo>
                    <a:pt x="1604" y="2191"/>
                  </a:lnTo>
                  <a:lnTo>
                    <a:pt x="2601" y="2786"/>
                  </a:lnTo>
                  <a:lnTo>
                    <a:pt x="2053" y="1588"/>
                  </a:lnTo>
                  <a:lnTo>
                    <a:pt x="2775" y="754"/>
                  </a:lnTo>
                  <a:lnTo>
                    <a:pt x="1681" y="1049"/>
                  </a:lnTo>
                  <a:lnTo>
                    <a:pt x="1203" y="0"/>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295893" y="684151"/>
              <a:ext cx="87395" cy="106505"/>
            </a:xfrm>
            <a:custGeom>
              <a:avLst/>
              <a:gdLst/>
              <a:ahLst/>
              <a:cxnLst/>
              <a:rect l="l" t="t" r="r" b="b"/>
              <a:pathLst>
                <a:path w="2776" h="3383" extrusionOk="0">
                  <a:moveTo>
                    <a:pt x="1204" y="1"/>
                  </a:moveTo>
                  <a:lnTo>
                    <a:pt x="961" y="1098"/>
                  </a:lnTo>
                  <a:lnTo>
                    <a:pt x="1" y="1260"/>
                  </a:lnTo>
                  <a:lnTo>
                    <a:pt x="819" y="1812"/>
                  </a:lnTo>
                  <a:lnTo>
                    <a:pt x="625" y="3382"/>
                  </a:lnTo>
                  <a:lnTo>
                    <a:pt x="1605" y="2188"/>
                  </a:lnTo>
                  <a:lnTo>
                    <a:pt x="2601" y="2784"/>
                  </a:lnTo>
                  <a:lnTo>
                    <a:pt x="2055" y="1584"/>
                  </a:lnTo>
                  <a:lnTo>
                    <a:pt x="2775" y="754"/>
                  </a:lnTo>
                  <a:lnTo>
                    <a:pt x="1682" y="1046"/>
                  </a:lnTo>
                  <a:lnTo>
                    <a:pt x="1204" y="1"/>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469623">
              <a:off x="8103033" y="766698"/>
              <a:ext cx="87366" cy="106508"/>
            </a:xfrm>
            <a:custGeom>
              <a:avLst/>
              <a:gdLst/>
              <a:ahLst/>
              <a:cxnLst/>
              <a:rect l="l" t="t" r="r" b="b"/>
              <a:pathLst>
                <a:path w="2775" h="3383" extrusionOk="0">
                  <a:moveTo>
                    <a:pt x="2601" y="2783"/>
                  </a:moveTo>
                  <a:lnTo>
                    <a:pt x="2601" y="2783"/>
                  </a:lnTo>
                  <a:lnTo>
                    <a:pt x="2601" y="2783"/>
                  </a:lnTo>
                  <a:close/>
                  <a:moveTo>
                    <a:pt x="1199" y="1"/>
                  </a:moveTo>
                  <a:lnTo>
                    <a:pt x="960" y="1098"/>
                  </a:lnTo>
                  <a:lnTo>
                    <a:pt x="1" y="1261"/>
                  </a:lnTo>
                  <a:lnTo>
                    <a:pt x="814" y="1811"/>
                  </a:lnTo>
                  <a:lnTo>
                    <a:pt x="620" y="3383"/>
                  </a:lnTo>
                  <a:lnTo>
                    <a:pt x="1604" y="2188"/>
                  </a:lnTo>
                  <a:lnTo>
                    <a:pt x="2601" y="2783"/>
                  </a:lnTo>
                  <a:lnTo>
                    <a:pt x="2054" y="1584"/>
                  </a:lnTo>
                  <a:lnTo>
                    <a:pt x="2775" y="750"/>
                  </a:lnTo>
                  <a:lnTo>
                    <a:pt x="1677" y="1046"/>
                  </a:lnTo>
                  <a:lnTo>
                    <a:pt x="1199"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182847">
              <a:off x="2307832" y="172724"/>
              <a:ext cx="87365" cy="106601"/>
            </a:xfrm>
            <a:custGeom>
              <a:avLst/>
              <a:gdLst/>
              <a:ahLst/>
              <a:cxnLst/>
              <a:rect l="l" t="t" r="r" b="b"/>
              <a:pathLst>
                <a:path w="2775" h="3386" extrusionOk="0">
                  <a:moveTo>
                    <a:pt x="1203" y="0"/>
                  </a:moveTo>
                  <a:lnTo>
                    <a:pt x="964" y="1102"/>
                  </a:lnTo>
                  <a:lnTo>
                    <a:pt x="0" y="1264"/>
                  </a:lnTo>
                  <a:lnTo>
                    <a:pt x="819" y="1814"/>
                  </a:lnTo>
                  <a:lnTo>
                    <a:pt x="624" y="3386"/>
                  </a:lnTo>
                  <a:lnTo>
                    <a:pt x="1604" y="2191"/>
                  </a:lnTo>
                  <a:lnTo>
                    <a:pt x="2600" y="2786"/>
                  </a:lnTo>
                  <a:lnTo>
                    <a:pt x="2053" y="1584"/>
                  </a:lnTo>
                  <a:lnTo>
                    <a:pt x="2774"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182847">
              <a:off x="3132246" y="1162315"/>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182847">
              <a:off x="3465542" y="4682905"/>
              <a:ext cx="87365" cy="106601"/>
            </a:xfrm>
            <a:custGeom>
              <a:avLst/>
              <a:gdLst/>
              <a:ahLst/>
              <a:cxnLst/>
              <a:rect l="l" t="t" r="r" b="b"/>
              <a:pathLst>
                <a:path w="2775" h="3386" extrusionOk="0">
                  <a:moveTo>
                    <a:pt x="1203" y="0"/>
                  </a:moveTo>
                  <a:lnTo>
                    <a:pt x="960" y="1098"/>
                  </a:lnTo>
                  <a:lnTo>
                    <a:pt x="0" y="1264"/>
                  </a:lnTo>
                  <a:lnTo>
                    <a:pt x="818" y="1811"/>
                  </a:lnTo>
                  <a:lnTo>
                    <a:pt x="623" y="3386"/>
                  </a:lnTo>
                  <a:lnTo>
                    <a:pt x="1604" y="21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64293" y="1049746"/>
              <a:ext cx="87427" cy="106631"/>
            </a:xfrm>
            <a:custGeom>
              <a:avLst/>
              <a:gdLst/>
              <a:ahLst/>
              <a:cxnLst/>
              <a:rect l="l" t="t" r="r" b="b"/>
              <a:pathLst>
                <a:path w="2777" h="3387" extrusionOk="0">
                  <a:moveTo>
                    <a:pt x="1204" y="1"/>
                  </a:moveTo>
                  <a:lnTo>
                    <a:pt x="961" y="1098"/>
                  </a:lnTo>
                  <a:lnTo>
                    <a:pt x="1" y="1265"/>
                  </a:lnTo>
                  <a:lnTo>
                    <a:pt x="819" y="1811"/>
                  </a:lnTo>
                  <a:lnTo>
                    <a:pt x="625" y="3387"/>
                  </a:lnTo>
                  <a:lnTo>
                    <a:pt x="1605" y="2188"/>
                  </a:lnTo>
                  <a:lnTo>
                    <a:pt x="2601" y="2788"/>
                  </a:lnTo>
                  <a:lnTo>
                    <a:pt x="2055" y="1584"/>
                  </a:lnTo>
                  <a:lnTo>
                    <a:pt x="2776" y="754"/>
                  </a:lnTo>
                  <a:lnTo>
                    <a:pt x="1683" y="1046"/>
                  </a:lnTo>
                  <a:lnTo>
                    <a:pt x="1204"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182847">
              <a:off x="2763637" y="427504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40501" y="4426324"/>
              <a:ext cx="138617" cy="160183"/>
            </a:xfrm>
            <a:custGeom>
              <a:avLst/>
              <a:gdLst/>
              <a:ahLst/>
              <a:cxnLst/>
              <a:rect l="l" t="t" r="r" b="b"/>
              <a:pathLst>
                <a:path w="4403" h="5088" extrusionOk="0">
                  <a:moveTo>
                    <a:pt x="2151" y="1"/>
                  </a:moveTo>
                  <a:lnTo>
                    <a:pt x="1523" y="1641"/>
                  </a:lnTo>
                  <a:lnTo>
                    <a:pt x="0" y="1670"/>
                  </a:lnTo>
                  <a:lnTo>
                    <a:pt x="1135" y="2706"/>
                  </a:lnTo>
                  <a:lnTo>
                    <a:pt x="471" y="5088"/>
                  </a:lnTo>
                  <a:lnTo>
                    <a:pt x="2260" y="3472"/>
                  </a:lnTo>
                  <a:lnTo>
                    <a:pt x="3662" y="4622"/>
                  </a:lnTo>
                  <a:lnTo>
                    <a:pt x="3095" y="2646"/>
                  </a:lnTo>
                  <a:lnTo>
                    <a:pt x="4403" y="1528"/>
                  </a:lnTo>
                  <a:lnTo>
                    <a:pt x="4403" y="1528"/>
                  </a:lnTo>
                  <a:lnTo>
                    <a:pt x="2645" y="1726"/>
                  </a:lnTo>
                  <a:lnTo>
                    <a:pt x="21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182847">
              <a:off x="643976" y="1024899"/>
              <a:ext cx="152062" cy="156344"/>
            </a:xfrm>
            <a:custGeom>
              <a:avLst/>
              <a:gdLst/>
              <a:ahLst/>
              <a:cxnLst/>
              <a:rect l="l" t="t" r="r" b="b"/>
              <a:pathLst>
                <a:path w="4830" h="4966" extrusionOk="0">
                  <a:moveTo>
                    <a:pt x="3007" y="0"/>
                  </a:moveTo>
                  <a:lnTo>
                    <a:pt x="1953" y="1454"/>
                  </a:lnTo>
                  <a:lnTo>
                    <a:pt x="442" y="1081"/>
                  </a:lnTo>
                  <a:lnTo>
                    <a:pt x="442" y="1081"/>
                  </a:lnTo>
                  <a:lnTo>
                    <a:pt x="1289" y="2406"/>
                  </a:lnTo>
                  <a:lnTo>
                    <a:pt x="1" y="4581"/>
                  </a:lnTo>
                  <a:lnTo>
                    <a:pt x="2196" y="3459"/>
                  </a:lnTo>
                  <a:lnTo>
                    <a:pt x="3274" y="4965"/>
                  </a:lnTo>
                  <a:lnTo>
                    <a:pt x="3241" y="2859"/>
                  </a:lnTo>
                  <a:lnTo>
                    <a:pt x="4829" y="2106"/>
                  </a:lnTo>
                  <a:lnTo>
                    <a:pt x="3039" y="1834"/>
                  </a:lnTo>
                  <a:lnTo>
                    <a:pt x="3007"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469623">
              <a:off x="7617666" y="1922498"/>
              <a:ext cx="152033" cy="156472"/>
            </a:xfrm>
            <a:custGeom>
              <a:avLst/>
              <a:gdLst/>
              <a:ahLst/>
              <a:cxnLst/>
              <a:rect l="l" t="t" r="r" b="b"/>
              <a:pathLst>
                <a:path w="4829" h="4970" extrusionOk="0">
                  <a:moveTo>
                    <a:pt x="3010" y="1"/>
                  </a:moveTo>
                  <a:lnTo>
                    <a:pt x="1952" y="1455"/>
                  </a:lnTo>
                  <a:lnTo>
                    <a:pt x="441" y="1082"/>
                  </a:lnTo>
                  <a:lnTo>
                    <a:pt x="1288" y="2406"/>
                  </a:lnTo>
                  <a:lnTo>
                    <a:pt x="0" y="4581"/>
                  </a:lnTo>
                  <a:lnTo>
                    <a:pt x="2199" y="3459"/>
                  </a:lnTo>
                  <a:lnTo>
                    <a:pt x="3277" y="4970"/>
                  </a:lnTo>
                  <a:lnTo>
                    <a:pt x="3244" y="2864"/>
                  </a:lnTo>
                  <a:lnTo>
                    <a:pt x="4828" y="2106"/>
                  </a:lnTo>
                  <a:lnTo>
                    <a:pt x="3042" y="1835"/>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95620" y="290924"/>
              <a:ext cx="110441" cy="134840"/>
            </a:xfrm>
            <a:custGeom>
              <a:avLst/>
              <a:gdLst/>
              <a:ahLst/>
              <a:cxnLst/>
              <a:rect l="l" t="t" r="r" b="b"/>
              <a:pathLst>
                <a:path w="3508" h="4283" extrusionOk="0">
                  <a:moveTo>
                    <a:pt x="1519" y="1"/>
                  </a:moveTo>
                  <a:lnTo>
                    <a:pt x="1216" y="1391"/>
                  </a:lnTo>
                  <a:lnTo>
                    <a:pt x="1" y="1597"/>
                  </a:lnTo>
                  <a:lnTo>
                    <a:pt x="1033" y="2294"/>
                  </a:lnTo>
                  <a:lnTo>
                    <a:pt x="786" y="4283"/>
                  </a:lnTo>
                  <a:lnTo>
                    <a:pt x="2029" y="2767"/>
                  </a:lnTo>
                  <a:lnTo>
                    <a:pt x="3289" y="3524"/>
                  </a:lnTo>
                  <a:lnTo>
                    <a:pt x="2596" y="2006"/>
                  </a:lnTo>
                  <a:lnTo>
                    <a:pt x="3508" y="953"/>
                  </a:lnTo>
                  <a:lnTo>
                    <a:pt x="2123" y="1326"/>
                  </a:lnTo>
                  <a:lnTo>
                    <a:pt x="1519" y="1"/>
                  </a:lnTo>
                  <a:close/>
                </a:path>
              </a:pathLst>
            </a:custGeom>
            <a:solidFill>
              <a:srgbClr val="5E9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576439" y="4037987"/>
              <a:ext cx="138617" cy="160183"/>
            </a:xfrm>
            <a:custGeom>
              <a:avLst/>
              <a:gdLst/>
              <a:ahLst/>
              <a:cxnLst/>
              <a:rect l="l" t="t" r="r" b="b"/>
              <a:pathLst>
                <a:path w="4403" h="5088" extrusionOk="0">
                  <a:moveTo>
                    <a:pt x="2151" y="1"/>
                  </a:moveTo>
                  <a:lnTo>
                    <a:pt x="1523" y="1641"/>
                  </a:lnTo>
                  <a:lnTo>
                    <a:pt x="0" y="1670"/>
                  </a:lnTo>
                  <a:lnTo>
                    <a:pt x="1135" y="2706"/>
                  </a:lnTo>
                  <a:lnTo>
                    <a:pt x="471" y="5088"/>
                  </a:lnTo>
                  <a:lnTo>
                    <a:pt x="2260" y="3472"/>
                  </a:lnTo>
                  <a:lnTo>
                    <a:pt x="3662" y="4622"/>
                  </a:lnTo>
                  <a:lnTo>
                    <a:pt x="3095" y="2646"/>
                  </a:lnTo>
                  <a:lnTo>
                    <a:pt x="4403" y="1528"/>
                  </a:lnTo>
                  <a:lnTo>
                    <a:pt x="4403" y="1528"/>
                  </a:lnTo>
                  <a:lnTo>
                    <a:pt x="2645" y="1726"/>
                  </a:lnTo>
                  <a:lnTo>
                    <a:pt x="2151" y="1"/>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725883" y="3422487"/>
              <a:ext cx="110441" cy="134840"/>
            </a:xfrm>
            <a:custGeom>
              <a:avLst/>
              <a:gdLst/>
              <a:ahLst/>
              <a:cxnLst/>
              <a:rect l="l" t="t" r="r" b="b"/>
              <a:pathLst>
                <a:path w="3508" h="4283" extrusionOk="0">
                  <a:moveTo>
                    <a:pt x="1519" y="1"/>
                  </a:moveTo>
                  <a:lnTo>
                    <a:pt x="1216" y="1391"/>
                  </a:lnTo>
                  <a:lnTo>
                    <a:pt x="1" y="1597"/>
                  </a:lnTo>
                  <a:lnTo>
                    <a:pt x="1033" y="2294"/>
                  </a:lnTo>
                  <a:lnTo>
                    <a:pt x="786" y="4283"/>
                  </a:lnTo>
                  <a:lnTo>
                    <a:pt x="2029" y="2767"/>
                  </a:lnTo>
                  <a:lnTo>
                    <a:pt x="3289" y="3524"/>
                  </a:lnTo>
                  <a:lnTo>
                    <a:pt x="2596" y="2006"/>
                  </a:lnTo>
                  <a:lnTo>
                    <a:pt x="3508" y="953"/>
                  </a:lnTo>
                  <a:lnTo>
                    <a:pt x="2123" y="1326"/>
                  </a:lnTo>
                  <a:lnTo>
                    <a:pt x="1519" y="1"/>
                  </a:lnTo>
                  <a:close/>
                </a:path>
              </a:pathLst>
            </a:custGeom>
            <a:solidFill>
              <a:srgbClr val="5E9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CUSTOM_9">
    <p:spTree>
      <p:nvGrpSpPr>
        <p:cNvPr id="1" name="Shape 116"/>
        <p:cNvGrpSpPr/>
        <p:nvPr/>
      </p:nvGrpSpPr>
      <p:grpSpPr>
        <a:xfrm>
          <a:off x="0" y="0"/>
          <a:ext cx="0" cy="0"/>
          <a:chOff x="0" y="0"/>
          <a:chExt cx="0" cy="0"/>
        </a:xfrm>
      </p:grpSpPr>
      <p:sp>
        <p:nvSpPr>
          <p:cNvPr id="117" name="Google Shape;117;p14"/>
          <p:cNvSpPr/>
          <p:nvPr/>
        </p:nvSpPr>
        <p:spPr>
          <a:xfrm>
            <a:off x="-429725" y="2491635"/>
            <a:ext cx="10003276" cy="3208085"/>
          </a:xfrm>
          <a:custGeom>
            <a:avLst/>
            <a:gdLst/>
            <a:ahLst/>
            <a:cxnLst/>
            <a:rect l="l" t="t" r="r" b="b"/>
            <a:pathLst>
              <a:path w="92090" h="24879" extrusionOk="0">
                <a:moveTo>
                  <a:pt x="2971" y="743"/>
                </a:moveTo>
                <a:lnTo>
                  <a:pt x="0" y="24879"/>
                </a:lnTo>
                <a:lnTo>
                  <a:pt x="89490" y="23023"/>
                </a:lnTo>
                <a:lnTo>
                  <a:pt x="92090" y="0"/>
                </a:lnTo>
                <a:close/>
              </a:path>
            </a:pathLst>
          </a:custGeom>
          <a:solidFill>
            <a:schemeClr val="accent3"/>
          </a:solidFill>
          <a:ln>
            <a:noFill/>
          </a:ln>
        </p:spPr>
      </p:sp>
      <p:sp>
        <p:nvSpPr>
          <p:cNvPr id="118" name="Google Shape;118;p14"/>
          <p:cNvSpPr txBox="1">
            <a:spLocks noGrp="1"/>
          </p:cNvSpPr>
          <p:nvPr>
            <p:ph type="title"/>
          </p:nvPr>
        </p:nvSpPr>
        <p:spPr>
          <a:xfrm>
            <a:off x="1815725" y="1272950"/>
            <a:ext cx="5512500" cy="21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18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4"/>
          <p:cNvSpPr txBox="1">
            <a:spLocks noGrp="1"/>
          </p:cNvSpPr>
          <p:nvPr>
            <p:ph type="subTitle" idx="1"/>
          </p:nvPr>
        </p:nvSpPr>
        <p:spPr>
          <a:xfrm>
            <a:off x="2135925" y="3496175"/>
            <a:ext cx="4872000" cy="697500"/>
          </a:xfrm>
          <a:prstGeom prst="rect">
            <a:avLst/>
          </a:prstGeom>
          <a:ln w="9525" cap="flat" cmpd="sng">
            <a:solidFill>
              <a:schemeClr val="dk1"/>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0" name="Google Shape;120;p14"/>
          <p:cNvGrpSpPr/>
          <p:nvPr/>
        </p:nvGrpSpPr>
        <p:grpSpPr>
          <a:xfrm>
            <a:off x="181275" y="208625"/>
            <a:ext cx="8781450" cy="4814875"/>
            <a:chOff x="181275" y="208625"/>
            <a:chExt cx="8781450" cy="4814875"/>
          </a:xfrm>
        </p:grpSpPr>
        <p:grpSp>
          <p:nvGrpSpPr>
            <p:cNvPr id="121" name="Google Shape;121;p14"/>
            <p:cNvGrpSpPr/>
            <p:nvPr/>
          </p:nvGrpSpPr>
          <p:grpSpPr>
            <a:xfrm>
              <a:off x="181275" y="208625"/>
              <a:ext cx="8781450" cy="4814875"/>
              <a:chOff x="192475" y="150150"/>
              <a:chExt cx="8781450" cy="4814875"/>
            </a:xfrm>
          </p:grpSpPr>
          <p:sp>
            <p:nvSpPr>
              <p:cNvPr id="122" name="Google Shape;122;p14"/>
              <p:cNvSpPr/>
              <p:nvPr/>
            </p:nvSpPr>
            <p:spPr>
              <a:xfrm>
                <a:off x="3374650" y="150150"/>
                <a:ext cx="69375" cy="84675"/>
              </a:xfrm>
              <a:custGeom>
                <a:avLst/>
                <a:gdLst/>
                <a:ahLst/>
                <a:cxnLst/>
                <a:rect l="l" t="t" r="r" b="b"/>
                <a:pathLst>
                  <a:path w="2775" h="3387" extrusionOk="0">
                    <a:moveTo>
                      <a:pt x="1203" y="0"/>
                    </a:moveTo>
                    <a:lnTo>
                      <a:pt x="960" y="1102"/>
                    </a:lnTo>
                    <a:lnTo>
                      <a:pt x="0" y="1264"/>
                    </a:lnTo>
                    <a:lnTo>
                      <a:pt x="818" y="1811"/>
                    </a:lnTo>
                    <a:lnTo>
                      <a:pt x="624" y="3387"/>
                    </a:lnTo>
                    <a:lnTo>
                      <a:pt x="1604" y="2187"/>
                    </a:lnTo>
                    <a:lnTo>
                      <a:pt x="2601" y="27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437075" y="203975"/>
                <a:ext cx="110100" cy="127200"/>
              </a:xfrm>
              <a:custGeom>
                <a:avLst/>
                <a:gdLst/>
                <a:ahLst/>
                <a:cxnLst/>
                <a:rect l="l" t="t" r="r" b="b"/>
                <a:pathLst>
                  <a:path w="4404" h="5088" extrusionOk="0">
                    <a:moveTo>
                      <a:pt x="2151" y="1"/>
                    </a:moveTo>
                    <a:lnTo>
                      <a:pt x="1523" y="1641"/>
                    </a:lnTo>
                    <a:lnTo>
                      <a:pt x="1" y="1669"/>
                    </a:lnTo>
                    <a:lnTo>
                      <a:pt x="1139" y="2706"/>
                    </a:lnTo>
                    <a:lnTo>
                      <a:pt x="470" y="5088"/>
                    </a:lnTo>
                    <a:lnTo>
                      <a:pt x="2265" y="3467"/>
                    </a:lnTo>
                    <a:lnTo>
                      <a:pt x="3662" y="4622"/>
                    </a:lnTo>
                    <a:lnTo>
                      <a:pt x="3095" y="2641"/>
                    </a:lnTo>
                    <a:lnTo>
                      <a:pt x="4403" y="1527"/>
                    </a:lnTo>
                    <a:lnTo>
                      <a:pt x="2646" y="1726"/>
                    </a:lnTo>
                    <a:lnTo>
                      <a:pt x="2151"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8814800" y="203975"/>
                <a:ext cx="110100" cy="127200"/>
              </a:xfrm>
              <a:custGeom>
                <a:avLst/>
                <a:gdLst/>
                <a:ahLst/>
                <a:cxnLst/>
                <a:rect l="l" t="t" r="r" b="b"/>
                <a:pathLst>
                  <a:path w="4404" h="5088" extrusionOk="0">
                    <a:moveTo>
                      <a:pt x="2151" y="1"/>
                    </a:moveTo>
                    <a:lnTo>
                      <a:pt x="1523" y="1641"/>
                    </a:lnTo>
                    <a:lnTo>
                      <a:pt x="1" y="1669"/>
                    </a:lnTo>
                    <a:lnTo>
                      <a:pt x="1139" y="2706"/>
                    </a:lnTo>
                    <a:lnTo>
                      <a:pt x="470" y="5088"/>
                    </a:lnTo>
                    <a:lnTo>
                      <a:pt x="2265" y="3467"/>
                    </a:lnTo>
                    <a:lnTo>
                      <a:pt x="3662" y="4622"/>
                    </a:lnTo>
                    <a:lnTo>
                      <a:pt x="3095" y="2641"/>
                    </a:lnTo>
                    <a:lnTo>
                      <a:pt x="4403" y="1527"/>
                    </a:lnTo>
                    <a:lnTo>
                      <a:pt x="2646" y="1726"/>
                    </a:lnTo>
                    <a:lnTo>
                      <a:pt x="2151"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3584050" y="262725"/>
                <a:ext cx="109975" cy="127200"/>
              </a:xfrm>
              <a:custGeom>
                <a:avLst/>
                <a:gdLst/>
                <a:ahLst/>
                <a:cxnLst/>
                <a:rect l="l" t="t" r="r" b="b"/>
                <a:pathLst>
                  <a:path w="4399" h="5088" extrusionOk="0">
                    <a:moveTo>
                      <a:pt x="2147" y="0"/>
                    </a:moveTo>
                    <a:lnTo>
                      <a:pt x="1519" y="1641"/>
                    </a:lnTo>
                    <a:lnTo>
                      <a:pt x="0" y="1669"/>
                    </a:lnTo>
                    <a:lnTo>
                      <a:pt x="1134" y="2706"/>
                    </a:lnTo>
                    <a:lnTo>
                      <a:pt x="470" y="5087"/>
                    </a:lnTo>
                    <a:lnTo>
                      <a:pt x="2260" y="3468"/>
                    </a:lnTo>
                    <a:lnTo>
                      <a:pt x="3657" y="4622"/>
                    </a:lnTo>
                    <a:lnTo>
                      <a:pt x="3090" y="2642"/>
                    </a:lnTo>
                    <a:lnTo>
                      <a:pt x="4399" y="1528"/>
                    </a:lnTo>
                    <a:lnTo>
                      <a:pt x="2640" y="1722"/>
                    </a:lnTo>
                    <a:lnTo>
                      <a:pt x="2147"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475" y="540000"/>
                <a:ext cx="69375" cy="84550"/>
              </a:xfrm>
              <a:custGeom>
                <a:avLst/>
                <a:gdLst/>
                <a:ahLst/>
                <a:cxnLst/>
                <a:rect l="l" t="t" r="r" b="b"/>
                <a:pathLst>
                  <a:path w="2775" h="3382" extrusionOk="0">
                    <a:moveTo>
                      <a:pt x="1204" y="0"/>
                    </a:moveTo>
                    <a:lnTo>
                      <a:pt x="961" y="1098"/>
                    </a:lnTo>
                    <a:lnTo>
                      <a:pt x="1" y="1264"/>
                    </a:lnTo>
                    <a:lnTo>
                      <a:pt x="819" y="1810"/>
                    </a:lnTo>
                    <a:lnTo>
                      <a:pt x="625" y="3382"/>
                    </a:lnTo>
                    <a:lnTo>
                      <a:pt x="625" y="3382"/>
                    </a:lnTo>
                    <a:lnTo>
                      <a:pt x="1604" y="2187"/>
                    </a:lnTo>
                    <a:lnTo>
                      <a:pt x="2601" y="2782"/>
                    </a:lnTo>
                    <a:lnTo>
                      <a:pt x="2601" y="2782"/>
                    </a:lnTo>
                    <a:lnTo>
                      <a:pt x="2055" y="1584"/>
                    </a:lnTo>
                    <a:lnTo>
                      <a:pt x="2775" y="753"/>
                    </a:lnTo>
                    <a:lnTo>
                      <a:pt x="1681" y="1045"/>
                    </a:lnTo>
                    <a:lnTo>
                      <a:pt x="1204"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8616175" y="596175"/>
                <a:ext cx="69375" cy="84575"/>
              </a:xfrm>
              <a:custGeom>
                <a:avLst/>
                <a:gdLst/>
                <a:ahLst/>
                <a:cxnLst/>
                <a:rect l="l" t="t" r="r" b="b"/>
                <a:pathLst>
                  <a:path w="2775" h="3383" extrusionOk="0">
                    <a:moveTo>
                      <a:pt x="1204" y="0"/>
                    </a:moveTo>
                    <a:lnTo>
                      <a:pt x="961" y="1098"/>
                    </a:lnTo>
                    <a:lnTo>
                      <a:pt x="1" y="1259"/>
                    </a:lnTo>
                    <a:lnTo>
                      <a:pt x="819" y="1810"/>
                    </a:lnTo>
                    <a:lnTo>
                      <a:pt x="625" y="3382"/>
                    </a:lnTo>
                    <a:lnTo>
                      <a:pt x="1604" y="2187"/>
                    </a:lnTo>
                    <a:lnTo>
                      <a:pt x="2601" y="2782"/>
                    </a:lnTo>
                    <a:lnTo>
                      <a:pt x="2055" y="1584"/>
                    </a:lnTo>
                    <a:lnTo>
                      <a:pt x="2775" y="754"/>
                    </a:lnTo>
                    <a:lnTo>
                      <a:pt x="1681" y="1045"/>
                    </a:lnTo>
                    <a:lnTo>
                      <a:pt x="1204"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8904550" y="1126075"/>
                <a:ext cx="69375" cy="84575"/>
              </a:xfrm>
              <a:custGeom>
                <a:avLst/>
                <a:gdLst/>
                <a:ahLst/>
                <a:cxnLst/>
                <a:rect l="l" t="t" r="r" b="b"/>
                <a:pathLst>
                  <a:path w="2775" h="3383" extrusionOk="0">
                    <a:moveTo>
                      <a:pt x="1204" y="0"/>
                    </a:moveTo>
                    <a:lnTo>
                      <a:pt x="961" y="1098"/>
                    </a:lnTo>
                    <a:lnTo>
                      <a:pt x="1" y="1259"/>
                    </a:lnTo>
                    <a:lnTo>
                      <a:pt x="819" y="1810"/>
                    </a:lnTo>
                    <a:lnTo>
                      <a:pt x="625" y="3382"/>
                    </a:lnTo>
                    <a:lnTo>
                      <a:pt x="1604" y="2187"/>
                    </a:lnTo>
                    <a:lnTo>
                      <a:pt x="2601" y="2782"/>
                    </a:lnTo>
                    <a:lnTo>
                      <a:pt x="2055" y="1584"/>
                    </a:lnTo>
                    <a:lnTo>
                      <a:pt x="2775" y="754"/>
                    </a:lnTo>
                    <a:lnTo>
                      <a:pt x="1681" y="1045"/>
                    </a:lnTo>
                    <a:lnTo>
                      <a:pt x="1204"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327100" y="3093025"/>
                <a:ext cx="109975" cy="127200"/>
              </a:xfrm>
              <a:custGeom>
                <a:avLst/>
                <a:gdLst/>
                <a:ahLst/>
                <a:cxnLst/>
                <a:rect l="l" t="t" r="r" b="b"/>
                <a:pathLst>
                  <a:path w="4399" h="5088" extrusionOk="0">
                    <a:moveTo>
                      <a:pt x="2147" y="0"/>
                    </a:moveTo>
                    <a:lnTo>
                      <a:pt x="1519" y="1641"/>
                    </a:lnTo>
                    <a:lnTo>
                      <a:pt x="0" y="1669"/>
                    </a:lnTo>
                    <a:lnTo>
                      <a:pt x="1134" y="2706"/>
                    </a:lnTo>
                    <a:lnTo>
                      <a:pt x="470" y="5087"/>
                    </a:lnTo>
                    <a:lnTo>
                      <a:pt x="2260" y="3468"/>
                    </a:lnTo>
                    <a:lnTo>
                      <a:pt x="3657" y="4622"/>
                    </a:lnTo>
                    <a:lnTo>
                      <a:pt x="3090" y="2642"/>
                    </a:lnTo>
                    <a:lnTo>
                      <a:pt x="4399" y="1528"/>
                    </a:lnTo>
                    <a:lnTo>
                      <a:pt x="2640" y="1722"/>
                    </a:lnTo>
                    <a:lnTo>
                      <a:pt x="2147"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8835163" y="4127650"/>
                <a:ext cx="69375" cy="84675"/>
              </a:xfrm>
              <a:custGeom>
                <a:avLst/>
                <a:gdLst/>
                <a:ahLst/>
                <a:cxnLst/>
                <a:rect l="l" t="t" r="r" b="b"/>
                <a:pathLst>
                  <a:path w="2775" h="3387" extrusionOk="0">
                    <a:moveTo>
                      <a:pt x="1203" y="0"/>
                    </a:moveTo>
                    <a:lnTo>
                      <a:pt x="960" y="1102"/>
                    </a:lnTo>
                    <a:lnTo>
                      <a:pt x="0" y="1264"/>
                    </a:lnTo>
                    <a:lnTo>
                      <a:pt x="818" y="1811"/>
                    </a:lnTo>
                    <a:lnTo>
                      <a:pt x="624" y="3387"/>
                    </a:lnTo>
                    <a:lnTo>
                      <a:pt x="1604" y="2187"/>
                    </a:lnTo>
                    <a:lnTo>
                      <a:pt x="2601" y="27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8616175" y="4391950"/>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477800" y="4695675"/>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rgbClr val="5E9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7471638" y="4695675"/>
                <a:ext cx="69375" cy="84675"/>
              </a:xfrm>
              <a:custGeom>
                <a:avLst/>
                <a:gdLst/>
                <a:ahLst/>
                <a:cxnLst/>
                <a:rect l="l" t="t" r="r" b="b"/>
                <a:pathLst>
                  <a:path w="2775" h="3387" extrusionOk="0">
                    <a:moveTo>
                      <a:pt x="1203" y="0"/>
                    </a:moveTo>
                    <a:lnTo>
                      <a:pt x="960" y="1102"/>
                    </a:lnTo>
                    <a:lnTo>
                      <a:pt x="0" y="1264"/>
                    </a:lnTo>
                    <a:lnTo>
                      <a:pt x="818" y="1811"/>
                    </a:lnTo>
                    <a:lnTo>
                      <a:pt x="624" y="3387"/>
                    </a:lnTo>
                    <a:lnTo>
                      <a:pt x="1604" y="2187"/>
                    </a:lnTo>
                    <a:lnTo>
                      <a:pt x="2601" y="27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6923075" y="4780350"/>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192475" y="4837825"/>
                <a:ext cx="109975" cy="127200"/>
              </a:xfrm>
              <a:custGeom>
                <a:avLst/>
                <a:gdLst/>
                <a:ahLst/>
                <a:cxnLst/>
                <a:rect l="l" t="t" r="r" b="b"/>
                <a:pathLst>
                  <a:path w="4399" h="5088" extrusionOk="0">
                    <a:moveTo>
                      <a:pt x="2147" y="0"/>
                    </a:moveTo>
                    <a:lnTo>
                      <a:pt x="1519" y="1641"/>
                    </a:lnTo>
                    <a:lnTo>
                      <a:pt x="0" y="1669"/>
                    </a:lnTo>
                    <a:lnTo>
                      <a:pt x="1134" y="2706"/>
                    </a:lnTo>
                    <a:lnTo>
                      <a:pt x="470" y="5087"/>
                    </a:lnTo>
                    <a:lnTo>
                      <a:pt x="2260" y="3468"/>
                    </a:lnTo>
                    <a:lnTo>
                      <a:pt x="3657" y="4622"/>
                    </a:lnTo>
                    <a:lnTo>
                      <a:pt x="3090" y="2642"/>
                    </a:lnTo>
                    <a:lnTo>
                      <a:pt x="4399" y="1528"/>
                    </a:lnTo>
                    <a:lnTo>
                      <a:pt x="2640" y="1722"/>
                    </a:lnTo>
                    <a:lnTo>
                      <a:pt x="2147"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7199250" y="4837825"/>
                <a:ext cx="110100" cy="127200"/>
              </a:xfrm>
              <a:custGeom>
                <a:avLst/>
                <a:gdLst/>
                <a:ahLst/>
                <a:cxnLst/>
                <a:rect l="l" t="t" r="r" b="b"/>
                <a:pathLst>
                  <a:path w="4404" h="5088" extrusionOk="0">
                    <a:moveTo>
                      <a:pt x="2151" y="1"/>
                    </a:moveTo>
                    <a:lnTo>
                      <a:pt x="1523" y="1641"/>
                    </a:lnTo>
                    <a:lnTo>
                      <a:pt x="1" y="1669"/>
                    </a:lnTo>
                    <a:lnTo>
                      <a:pt x="1139" y="2706"/>
                    </a:lnTo>
                    <a:lnTo>
                      <a:pt x="470" y="5088"/>
                    </a:lnTo>
                    <a:lnTo>
                      <a:pt x="2265" y="3467"/>
                    </a:lnTo>
                    <a:lnTo>
                      <a:pt x="3662" y="4622"/>
                    </a:lnTo>
                    <a:lnTo>
                      <a:pt x="3095" y="2641"/>
                    </a:lnTo>
                    <a:lnTo>
                      <a:pt x="4403" y="1527"/>
                    </a:lnTo>
                    <a:lnTo>
                      <a:pt x="2646" y="1726"/>
                    </a:lnTo>
                    <a:lnTo>
                      <a:pt x="2151"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4"/>
            <p:cNvSpPr/>
            <p:nvPr/>
          </p:nvSpPr>
          <p:spPr>
            <a:xfrm rot="-1182847">
              <a:off x="6934382" y="551599"/>
              <a:ext cx="87365" cy="106601"/>
            </a:xfrm>
            <a:custGeom>
              <a:avLst/>
              <a:gdLst/>
              <a:ahLst/>
              <a:cxnLst/>
              <a:rect l="l" t="t" r="r" b="b"/>
              <a:pathLst>
                <a:path w="2775" h="3386" extrusionOk="0">
                  <a:moveTo>
                    <a:pt x="1203" y="0"/>
                  </a:moveTo>
                  <a:lnTo>
                    <a:pt x="964" y="1102"/>
                  </a:lnTo>
                  <a:lnTo>
                    <a:pt x="0" y="1264"/>
                  </a:lnTo>
                  <a:lnTo>
                    <a:pt x="819" y="1814"/>
                  </a:lnTo>
                  <a:lnTo>
                    <a:pt x="624" y="3386"/>
                  </a:lnTo>
                  <a:lnTo>
                    <a:pt x="1604" y="2191"/>
                  </a:lnTo>
                  <a:lnTo>
                    <a:pt x="2600" y="2786"/>
                  </a:lnTo>
                  <a:lnTo>
                    <a:pt x="2053" y="1584"/>
                  </a:lnTo>
                  <a:lnTo>
                    <a:pt x="2774"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1">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4793150" y="2427075"/>
            <a:ext cx="3409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5" name="Google Shape;145;p16"/>
          <p:cNvSpPr txBox="1">
            <a:spLocks noGrp="1"/>
          </p:cNvSpPr>
          <p:nvPr>
            <p:ph type="title" idx="2" hasCustomPrompt="1"/>
          </p:nvPr>
        </p:nvSpPr>
        <p:spPr>
          <a:xfrm>
            <a:off x="4922575" y="956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6" name="Google Shape;146;p16"/>
          <p:cNvSpPr txBox="1">
            <a:spLocks noGrp="1"/>
          </p:cNvSpPr>
          <p:nvPr>
            <p:ph type="subTitle" idx="1"/>
          </p:nvPr>
        </p:nvSpPr>
        <p:spPr>
          <a:xfrm>
            <a:off x="5121275" y="3560800"/>
            <a:ext cx="2753400" cy="69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7" name="Google Shape;147;p16"/>
          <p:cNvSpPr/>
          <p:nvPr/>
        </p:nvSpPr>
        <p:spPr>
          <a:xfrm>
            <a:off x="-429718" y="4606350"/>
            <a:ext cx="10003276" cy="1093370"/>
          </a:xfrm>
          <a:custGeom>
            <a:avLst/>
            <a:gdLst/>
            <a:ahLst/>
            <a:cxnLst/>
            <a:rect l="l" t="t" r="r" b="b"/>
            <a:pathLst>
              <a:path w="92090" h="24879" extrusionOk="0">
                <a:moveTo>
                  <a:pt x="2971" y="743"/>
                </a:moveTo>
                <a:lnTo>
                  <a:pt x="0" y="24879"/>
                </a:lnTo>
                <a:lnTo>
                  <a:pt x="89490" y="23023"/>
                </a:lnTo>
                <a:lnTo>
                  <a:pt x="92090" y="0"/>
                </a:lnTo>
                <a:close/>
              </a:path>
            </a:pathLst>
          </a:custGeom>
          <a:solidFill>
            <a:schemeClr val="accent6"/>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3264399" y="2910550"/>
            <a:ext cx="260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5" name="Google Shape;155;p18"/>
          <p:cNvSpPr txBox="1">
            <a:spLocks noGrp="1"/>
          </p:cNvSpPr>
          <p:nvPr>
            <p:ph type="subTitle" idx="1"/>
          </p:nvPr>
        </p:nvSpPr>
        <p:spPr>
          <a:xfrm>
            <a:off x="1154575" y="788325"/>
            <a:ext cx="6827700" cy="17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6">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720000" y="3224100"/>
            <a:ext cx="6232800" cy="6516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40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0" name="Google Shape;160;p20"/>
          <p:cNvSpPr txBox="1">
            <a:spLocks noGrp="1"/>
          </p:cNvSpPr>
          <p:nvPr>
            <p:ph type="subTitle" idx="1"/>
          </p:nvPr>
        </p:nvSpPr>
        <p:spPr>
          <a:xfrm>
            <a:off x="720000" y="3951900"/>
            <a:ext cx="4927500" cy="6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_2">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89" name="Google Shape;189;p26"/>
          <p:cNvSpPr txBox="1">
            <a:spLocks noGrp="1"/>
          </p:cNvSpPr>
          <p:nvPr>
            <p:ph type="title" idx="2"/>
          </p:nvPr>
        </p:nvSpPr>
        <p:spPr>
          <a:xfrm>
            <a:off x="952350" y="1772225"/>
            <a:ext cx="2474700" cy="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0" name="Google Shape;190;p26"/>
          <p:cNvSpPr txBox="1">
            <a:spLocks noGrp="1"/>
          </p:cNvSpPr>
          <p:nvPr>
            <p:ph type="subTitle" idx="1"/>
          </p:nvPr>
        </p:nvSpPr>
        <p:spPr>
          <a:xfrm>
            <a:off x="816575" y="2326217"/>
            <a:ext cx="2746500" cy="64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6"/>
          <p:cNvSpPr txBox="1">
            <a:spLocks noGrp="1"/>
          </p:cNvSpPr>
          <p:nvPr>
            <p:ph type="title" idx="3"/>
          </p:nvPr>
        </p:nvSpPr>
        <p:spPr>
          <a:xfrm>
            <a:off x="5717017" y="1772225"/>
            <a:ext cx="2474700" cy="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2" name="Google Shape;192;p26"/>
          <p:cNvSpPr txBox="1">
            <a:spLocks noGrp="1"/>
          </p:cNvSpPr>
          <p:nvPr>
            <p:ph type="subTitle" idx="4"/>
          </p:nvPr>
        </p:nvSpPr>
        <p:spPr>
          <a:xfrm>
            <a:off x="5581225" y="2326217"/>
            <a:ext cx="2746500" cy="64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6"/>
          <p:cNvSpPr txBox="1">
            <a:spLocks noGrp="1"/>
          </p:cNvSpPr>
          <p:nvPr>
            <p:ph type="title" idx="5"/>
          </p:nvPr>
        </p:nvSpPr>
        <p:spPr>
          <a:xfrm>
            <a:off x="952350" y="3319728"/>
            <a:ext cx="2474700" cy="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4" name="Google Shape;194;p26"/>
          <p:cNvSpPr txBox="1">
            <a:spLocks noGrp="1"/>
          </p:cNvSpPr>
          <p:nvPr>
            <p:ph type="subTitle" idx="6"/>
          </p:nvPr>
        </p:nvSpPr>
        <p:spPr>
          <a:xfrm>
            <a:off x="816575" y="3873617"/>
            <a:ext cx="2746500" cy="64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title" idx="7"/>
          </p:nvPr>
        </p:nvSpPr>
        <p:spPr>
          <a:xfrm>
            <a:off x="5717023" y="3319725"/>
            <a:ext cx="2474700" cy="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6" name="Google Shape;196;p26"/>
          <p:cNvSpPr txBox="1">
            <a:spLocks noGrp="1"/>
          </p:cNvSpPr>
          <p:nvPr>
            <p:ph type="subTitle" idx="8"/>
          </p:nvPr>
        </p:nvSpPr>
        <p:spPr>
          <a:xfrm>
            <a:off x="5581225" y="3873617"/>
            <a:ext cx="2746500" cy="64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2"/>
        <p:cNvGrpSpPr/>
        <p:nvPr/>
      </p:nvGrpSpPr>
      <p:grpSpPr>
        <a:xfrm>
          <a:off x="0" y="0"/>
          <a:ext cx="0" cy="0"/>
          <a:chOff x="0" y="0"/>
          <a:chExt cx="0" cy="0"/>
        </a:xfrm>
      </p:grpSpPr>
      <p:grpSp>
        <p:nvGrpSpPr>
          <p:cNvPr id="243" name="Google Shape;243;p31"/>
          <p:cNvGrpSpPr/>
          <p:nvPr/>
        </p:nvGrpSpPr>
        <p:grpSpPr>
          <a:xfrm>
            <a:off x="622062" y="161113"/>
            <a:ext cx="8214261" cy="4640004"/>
            <a:chOff x="622062" y="161113"/>
            <a:chExt cx="8214261" cy="4640004"/>
          </a:xfrm>
        </p:grpSpPr>
        <p:sp>
          <p:nvSpPr>
            <p:cNvPr id="244" name="Google Shape;244;p31"/>
            <p:cNvSpPr/>
            <p:nvPr/>
          </p:nvSpPr>
          <p:spPr>
            <a:xfrm rot="-1182847">
              <a:off x="2522655" y="4682902"/>
              <a:ext cx="87365" cy="106601"/>
            </a:xfrm>
            <a:custGeom>
              <a:avLst/>
              <a:gdLst/>
              <a:ahLst/>
              <a:cxnLst/>
              <a:rect l="l" t="t" r="r" b="b"/>
              <a:pathLst>
                <a:path w="2775" h="3386" extrusionOk="0">
                  <a:moveTo>
                    <a:pt x="1200" y="0"/>
                  </a:moveTo>
                  <a:lnTo>
                    <a:pt x="961" y="1101"/>
                  </a:lnTo>
                  <a:lnTo>
                    <a:pt x="0" y="1264"/>
                  </a:lnTo>
                  <a:lnTo>
                    <a:pt x="819" y="1814"/>
                  </a:lnTo>
                  <a:lnTo>
                    <a:pt x="624" y="3386"/>
                  </a:lnTo>
                  <a:lnTo>
                    <a:pt x="1604" y="2191"/>
                  </a:lnTo>
                  <a:lnTo>
                    <a:pt x="2601" y="2786"/>
                  </a:lnTo>
                  <a:lnTo>
                    <a:pt x="2601" y="2786"/>
                  </a:lnTo>
                  <a:lnTo>
                    <a:pt x="2054" y="1587"/>
                  </a:lnTo>
                  <a:lnTo>
                    <a:pt x="2775" y="753"/>
                  </a:lnTo>
                  <a:lnTo>
                    <a:pt x="1681" y="1049"/>
                  </a:lnTo>
                  <a:lnTo>
                    <a:pt x="1200" y="0"/>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rot="469623">
              <a:off x="7957576" y="1745893"/>
              <a:ext cx="87366" cy="106634"/>
            </a:xfrm>
            <a:custGeom>
              <a:avLst/>
              <a:gdLst/>
              <a:ahLst/>
              <a:cxnLst/>
              <a:rect l="l" t="t" r="r" b="b"/>
              <a:pathLst>
                <a:path w="2775" h="3387" extrusionOk="0">
                  <a:moveTo>
                    <a:pt x="1203" y="0"/>
                  </a:moveTo>
                  <a:lnTo>
                    <a:pt x="960" y="1102"/>
                  </a:lnTo>
                  <a:lnTo>
                    <a:pt x="0" y="1264"/>
                  </a:lnTo>
                  <a:lnTo>
                    <a:pt x="818" y="1814"/>
                  </a:lnTo>
                  <a:lnTo>
                    <a:pt x="623" y="3386"/>
                  </a:lnTo>
                  <a:lnTo>
                    <a:pt x="1604" y="2191"/>
                  </a:lnTo>
                  <a:lnTo>
                    <a:pt x="2601" y="2786"/>
                  </a:lnTo>
                  <a:lnTo>
                    <a:pt x="2053" y="1588"/>
                  </a:lnTo>
                  <a:lnTo>
                    <a:pt x="2775" y="754"/>
                  </a:lnTo>
                  <a:lnTo>
                    <a:pt x="1681" y="1049"/>
                  </a:lnTo>
                  <a:lnTo>
                    <a:pt x="1203" y="0"/>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4295893" y="684151"/>
              <a:ext cx="87395" cy="106505"/>
            </a:xfrm>
            <a:custGeom>
              <a:avLst/>
              <a:gdLst/>
              <a:ahLst/>
              <a:cxnLst/>
              <a:rect l="l" t="t" r="r" b="b"/>
              <a:pathLst>
                <a:path w="2776" h="3383" extrusionOk="0">
                  <a:moveTo>
                    <a:pt x="1204" y="1"/>
                  </a:moveTo>
                  <a:lnTo>
                    <a:pt x="961" y="1098"/>
                  </a:lnTo>
                  <a:lnTo>
                    <a:pt x="1" y="1260"/>
                  </a:lnTo>
                  <a:lnTo>
                    <a:pt x="819" y="1812"/>
                  </a:lnTo>
                  <a:lnTo>
                    <a:pt x="625" y="3382"/>
                  </a:lnTo>
                  <a:lnTo>
                    <a:pt x="1605" y="2188"/>
                  </a:lnTo>
                  <a:lnTo>
                    <a:pt x="2601" y="2784"/>
                  </a:lnTo>
                  <a:lnTo>
                    <a:pt x="2055" y="1584"/>
                  </a:lnTo>
                  <a:lnTo>
                    <a:pt x="2775" y="754"/>
                  </a:lnTo>
                  <a:lnTo>
                    <a:pt x="1682" y="1046"/>
                  </a:lnTo>
                  <a:lnTo>
                    <a:pt x="1204" y="1"/>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rot="469623">
              <a:off x="8103033" y="766698"/>
              <a:ext cx="87366" cy="106508"/>
            </a:xfrm>
            <a:custGeom>
              <a:avLst/>
              <a:gdLst/>
              <a:ahLst/>
              <a:cxnLst/>
              <a:rect l="l" t="t" r="r" b="b"/>
              <a:pathLst>
                <a:path w="2775" h="3383" extrusionOk="0">
                  <a:moveTo>
                    <a:pt x="2601" y="2783"/>
                  </a:moveTo>
                  <a:lnTo>
                    <a:pt x="2601" y="2783"/>
                  </a:lnTo>
                  <a:lnTo>
                    <a:pt x="2601" y="2783"/>
                  </a:lnTo>
                  <a:close/>
                  <a:moveTo>
                    <a:pt x="1199" y="1"/>
                  </a:moveTo>
                  <a:lnTo>
                    <a:pt x="960" y="1098"/>
                  </a:lnTo>
                  <a:lnTo>
                    <a:pt x="1" y="1261"/>
                  </a:lnTo>
                  <a:lnTo>
                    <a:pt x="814" y="1811"/>
                  </a:lnTo>
                  <a:lnTo>
                    <a:pt x="620" y="3383"/>
                  </a:lnTo>
                  <a:lnTo>
                    <a:pt x="1604" y="2188"/>
                  </a:lnTo>
                  <a:lnTo>
                    <a:pt x="2601" y="2783"/>
                  </a:lnTo>
                  <a:lnTo>
                    <a:pt x="2054" y="1584"/>
                  </a:lnTo>
                  <a:lnTo>
                    <a:pt x="2775" y="750"/>
                  </a:lnTo>
                  <a:lnTo>
                    <a:pt x="1677" y="1046"/>
                  </a:lnTo>
                  <a:lnTo>
                    <a:pt x="1199"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rot="-1182847">
              <a:off x="2307832" y="172724"/>
              <a:ext cx="87365" cy="106601"/>
            </a:xfrm>
            <a:custGeom>
              <a:avLst/>
              <a:gdLst/>
              <a:ahLst/>
              <a:cxnLst/>
              <a:rect l="l" t="t" r="r" b="b"/>
              <a:pathLst>
                <a:path w="2775" h="3386" extrusionOk="0">
                  <a:moveTo>
                    <a:pt x="1203" y="0"/>
                  </a:moveTo>
                  <a:lnTo>
                    <a:pt x="964" y="1102"/>
                  </a:lnTo>
                  <a:lnTo>
                    <a:pt x="0" y="1264"/>
                  </a:lnTo>
                  <a:lnTo>
                    <a:pt x="819" y="1814"/>
                  </a:lnTo>
                  <a:lnTo>
                    <a:pt x="624" y="3386"/>
                  </a:lnTo>
                  <a:lnTo>
                    <a:pt x="1604" y="2191"/>
                  </a:lnTo>
                  <a:lnTo>
                    <a:pt x="2600" y="2786"/>
                  </a:lnTo>
                  <a:lnTo>
                    <a:pt x="2053" y="1584"/>
                  </a:lnTo>
                  <a:lnTo>
                    <a:pt x="2774"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1"/>
            <p:cNvSpPr/>
            <p:nvPr/>
          </p:nvSpPr>
          <p:spPr>
            <a:xfrm rot="-1182847">
              <a:off x="3132246" y="1162315"/>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rot="-1182847">
              <a:off x="3465542" y="4682905"/>
              <a:ext cx="87365" cy="106601"/>
            </a:xfrm>
            <a:custGeom>
              <a:avLst/>
              <a:gdLst/>
              <a:ahLst/>
              <a:cxnLst/>
              <a:rect l="l" t="t" r="r" b="b"/>
              <a:pathLst>
                <a:path w="2775" h="3386" extrusionOk="0">
                  <a:moveTo>
                    <a:pt x="1203" y="0"/>
                  </a:moveTo>
                  <a:lnTo>
                    <a:pt x="960" y="1098"/>
                  </a:lnTo>
                  <a:lnTo>
                    <a:pt x="0" y="1264"/>
                  </a:lnTo>
                  <a:lnTo>
                    <a:pt x="818" y="1811"/>
                  </a:lnTo>
                  <a:lnTo>
                    <a:pt x="623" y="3386"/>
                  </a:lnTo>
                  <a:lnTo>
                    <a:pt x="1604" y="21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p:nvPr/>
          </p:nvSpPr>
          <p:spPr>
            <a:xfrm>
              <a:off x="5864293" y="1049746"/>
              <a:ext cx="87427" cy="106631"/>
            </a:xfrm>
            <a:custGeom>
              <a:avLst/>
              <a:gdLst/>
              <a:ahLst/>
              <a:cxnLst/>
              <a:rect l="l" t="t" r="r" b="b"/>
              <a:pathLst>
                <a:path w="2777" h="3387" extrusionOk="0">
                  <a:moveTo>
                    <a:pt x="1204" y="1"/>
                  </a:moveTo>
                  <a:lnTo>
                    <a:pt x="961" y="1098"/>
                  </a:lnTo>
                  <a:lnTo>
                    <a:pt x="1" y="1265"/>
                  </a:lnTo>
                  <a:lnTo>
                    <a:pt x="819" y="1811"/>
                  </a:lnTo>
                  <a:lnTo>
                    <a:pt x="625" y="3387"/>
                  </a:lnTo>
                  <a:lnTo>
                    <a:pt x="1605" y="2188"/>
                  </a:lnTo>
                  <a:lnTo>
                    <a:pt x="2601" y="2788"/>
                  </a:lnTo>
                  <a:lnTo>
                    <a:pt x="2055" y="1584"/>
                  </a:lnTo>
                  <a:lnTo>
                    <a:pt x="2776" y="754"/>
                  </a:lnTo>
                  <a:lnTo>
                    <a:pt x="1683" y="1046"/>
                  </a:lnTo>
                  <a:lnTo>
                    <a:pt x="1204"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rot="-1182847">
              <a:off x="2763637" y="427504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5140501" y="4426324"/>
              <a:ext cx="138617" cy="160183"/>
            </a:xfrm>
            <a:custGeom>
              <a:avLst/>
              <a:gdLst/>
              <a:ahLst/>
              <a:cxnLst/>
              <a:rect l="l" t="t" r="r" b="b"/>
              <a:pathLst>
                <a:path w="4403" h="5088" extrusionOk="0">
                  <a:moveTo>
                    <a:pt x="2151" y="1"/>
                  </a:moveTo>
                  <a:lnTo>
                    <a:pt x="1523" y="1641"/>
                  </a:lnTo>
                  <a:lnTo>
                    <a:pt x="0" y="1670"/>
                  </a:lnTo>
                  <a:lnTo>
                    <a:pt x="1135" y="2706"/>
                  </a:lnTo>
                  <a:lnTo>
                    <a:pt x="471" y="5088"/>
                  </a:lnTo>
                  <a:lnTo>
                    <a:pt x="2260" y="3472"/>
                  </a:lnTo>
                  <a:lnTo>
                    <a:pt x="3662" y="4622"/>
                  </a:lnTo>
                  <a:lnTo>
                    <a:pt x="3095" y="2646"/>
                  </a:lnTo>
                  <a:lnTo>
                    <a:pt x="4403" y="1528"/>
                  </a:lnTo>
                  <a:lnTo>
                    <a:pt x="4403" y="1528"/>
                  </a:lnTo>
                  <a:lnTo>
                    <a:pt x="2645" y="1726"/>
                  </a:lnTo>
                  <a:lnTo>
                    <a:pt x="21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rot="-1182847">
              <a:off x="643976" y="1024899"/>
              <a:ext cx="152062" cy="156344"/>
            </a:xfrm>
            <a:custGeom>
              <a:avLst/>
              <a:gdLst/>
              <a:ahLst/>
              <a:cxnLst/>
              <a:rect l="l" t="t" r="r" b="b"/>
              <a:pathLst>
                <a:path w="4830" h="4966" extrusionOk="0">
                  <a:moveTo>
                    <a:pt x="3007" y="0"/>
                  </a:moveTo>
                  <a:lnTo>
                    <a:pt x="1953" y="1454"/>
                  </a:lnTo>
                  <a:lnTo>
                    <a:pt x="442" y="1081"/>
                  </a:lnTo>
                  <a:lnTo>
                    <a:pt x="442" y="1081"/>
                  </a:lnTo>
                  <a:lnTo>
                    <a:pt x="1289" y="2406"/>
                  </a:lnTo>
                  <a:lnTo>
                    <a:pt x="1" y="4581"/>
                  </a:lnTo>
                  <a:lnTo>
                    <a:pt x="2196" y="3459"/>
                  </a:lnTo>
                  <a:lnTo>
                    <a:pt x="3274" y="4965"/>
                  </a:lnTo>
                  <a:lnTo>
                    <a:pt x="3241" y="2859"/>
                  </a:lnTo>
                  <a:lnTo>
                    <a:pt x="4829" y="2106"/>
                  </a:lnTo>
                  <a:lnTo>
                    <a:pt x="3039" y="1834"/>
                  </a:lnTo>
                  <a:lnTo>
                    <a:pt x="3007"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rot="469623">
              <a:off x="7617666" y="1922498"/>
              <a:ext cx="152033" cy="156472"/>
            </a:xfrm>
            <a:custGeom>
              <a:avLst/>
              <a:gdLst/>
              <a:ahLst/>
              <a:cxnLst/>
              <a:rect l="l" t="t" r="r" b="b"/>
              <a:pathLst>
                <a:path w="4829" h="4970" extrusionOk="0">
                  <a:moveTo>
                    <a:pt x="3010" y="1"/>
                  </a:moveTo>
                  <a:lnTo>
                    <a:pt x="1952" y="1455"/>
                  </a:lnTo>
                  <a:lnTo>
                    <a:pt x="441" y="1082"/>
                  </a:lnTo>
                  <a:lnTo>
                    <a:pt x="1288" y="2406"/>
                  </a:lnTo>
                  <a:lnTo>
                    <a:pt x="0" y="4581"/>
                  </a:lnTo>
                  <a:lnTo>
                    <a:pt x="2199" y="3459"/>
                  </a:lnTo>
                  <a:lnTo>
                    <a:pt x="3277" y="4970"/>
                  </a:lnTo>
                  <a:lnTo>
                    <a:pt x="3244" y="2864"/>
                  </a:lnTo>
                  <a:lnTo>
                    <a:pt x="4828" y="2106"/>
                  </a:lnTo>
                  <a:lnTo>
                    <a:pt x="3042" y="1835"/>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5495620" y="290924"/>
              <a:ext cx="110441" cy="134840"/>
            </a:xfrm>
            <a:custGeom>
              <a:avLst/>
              <a:gdLst/>
              <a:ahLst/>
              <a:cxnLst/>
              <a:rect l="l" t="t" r="r" b="b"/>
              <a:pathLst>
                <a:path w="3508" h="4283" extrusionOk="0">
                  <a:moveTo>
                    <a:pt x="1519" y="1"/>
                  </a:moveTo>
                  <a:lnTo>
                    <a:pt x="1216" y="1391"/>
                  </a:lnTo>
                  <a:lnTo>
                    <a:pt x="1" y="1597"/>
                  </a:lnTo>
                  <a:lnTo>
                    <a:pt x="1033" y="2294"/>
                  </a:lnTo>
                  <a:lnTo>
                    <a:pt x="786" y="4283"/>
                  </a:lnTo>
                  <a:lnTo>
                    <a:pt x="2029" y="2767"/>
                  </a:lnTo>
                  <a:lnTo>
                    <a:pt x="3289" y="3524"/>
                  </a:lnTo>
                  <a:lnTo>
                    <a:pt x="2596" y="2006"/>
                  </a:lnTo>
                  <a:lnTo>
                    <a:pt x="3508" y="953"/>
                  </a:lnTo>
                  <a:lnTo>
                    <a:pt x="2123" y="1326"/>
                  </a:lnTo>
                  <a:lnTo>
                    <a:pt x="1519" y="1"/>
                  </a:lnTo>
                  <a:close/>
                </a:path>
              </a:pathLst>
            </a:custGeom>
            <a:solidFill>
              <a:srgbClr val="5E9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8576439" y="4037987"/>
              <a:ext cx="138617" cy="160183"/>
            </a:xfrm>
            <a:custGeom>
              <a:avLst/>
              <a:gdLst/>
              <a:ahLst/>
              <a:cxnLst/>
              <a:rect l="l" t="t" r="r" b="b"/>
              <a:pathLst>
                <a:path w="4403" h="5088" extrusionOk="0">
                  <a:moveTo>
                    <a:pt x="2151" y="1"/>
                  </a:moveTo>
                  <a:lnTo>
                    <a:pt x="1523" y="1641"/>
                  </a:lnTo>
                  <a:lnTo>
                    <a:pt x="0" y="1670"/>
                  </a:lnTo>
                  <a:lnTo>
                    <a:pt x="1135" y="2706"/>
                  </a:lnTo>
                  <a:lnTo>
                    <a:pt x="471" y="5088"/>
                  </a:lnTo>
                  <a:lnTo>
                    <a:pt x="2260" y="3472"/>
                  </a:lnTo>
                  <a:lnTo>
                    <a:pt x="3662" y="4622"/>
                  </a:lnTo>
                  <a:lnTo>
                    <a:pt x="3095" y="2646"/>
                  </a:lnTo>
                  <a:lnTo>
                    <a:pt x="4403" y="1528"/>
                  </a:lnTo>
                  <a:lnTo>
                    <a:pt x="4403" y="1528"/>
                  </a:lnTo>
                  <a:lnTo>
                    <a:pt x="2645" y="1726"/>
                  </a:lnTo>
                  <a:lnTo>
                    <a:pt x="2151" y="1"/>
                  </a:lnTo>
                  <a:close/>
                </a:path>
              </a:pathLst>
            </a:custGeom>
            <a:solidFill>
              <a:srgbClr val="4B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8725883" y="3422487"/>
              <a:ext cx="110441" cy="134840"/>
            </a:xfrm>
            <a:custGeom>
              <a:avLst/>
              <a:gdLst/>
              <a:ahLst/>
              <a:cxnLst/>
              <a:rect l="l" t="t" r="r" b="b"/>
              <a:pathLst>
                <a:path w="3508" h="4283" extrusionOk="0">
                  <a:moveTo>
                    <a:pt x="1519" y="1"/>
                  </a:moveTo>
                  <a:lnTo>
                    <a:pt x="1216" y="1391"/>
                  </a:lnTo>
                  <a:lnTo>
                    <a:pt x="1" y="1597"/>
                  </a:lnTo>
                  <a:lnTo>
                    <a:pt x="1033" y="2294"/>
                  </a:lnTo>
                  <a:lnTo>
                    <a:pt x="786" y="4283"/>
                  </a:lnTo>
                  <a:lnTo>
                    <a:pt x="2029" y="2767"/>
                  </a:lnTo>
                  <a:lnTo>
                    <a:pt x="3289" y="3524"/>
                  </a:lnTo>
                  <a:lnTo>
                    <a:pt x="2596" y="2006"/>
                  </a:lnTo>
                  <a:lnTo>
                    <a:pt x="3508" y="953"/>
                  </a:lnTo>
                  <a:lnTo>
                    <a:pt x="2123" y="1326"/>
                  </a:lnTo>
                  <a:lnTo>
                    <a:pt x="1519" y="1"/>
                  </a:lnTo>
                  <a:close/>
                </a:path>
              </a:pathLst>
            </a:custGeom>
            <a:solidFill>
              <a:srgbClr val="5E9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941125" y="2427075"/>
            <a:ext cx="3409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8" name="Google Shape;48;p3"/>
          <p:cNvSpPr txBox="1">
            <a:spLocks noGrp="1"/>
          </p:cNvSpPr>
          <p:nvPr>
            <p:ph type="title" idx="2" hasCustomPrompt="1"/>
          </p:nvPr>
        </p:nvSpPr>
        <p:spPr>
          <a:xfrm>
            <a:off x="1070550" y="956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 name="Google Shape;49;p3"/>
          <p:cNvSpPr txBox="1">
            <a:spLocks noGrp="1"/>
          </p:cNvSpPr>
          <p:nvPr>
            <p:ph type="subTitle" idx="1"/>
          </p:nvPr>
        </p:nvSpPr>
        <p:spPr>
          <a:xfrm>
            <a:off x="1269250" y="3560800"/>
            <a:ext cx="2753400" cy="69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3"/>
          <p:cNvSpPr/>
          <p:nvPr/>
        </p:nvSpPr>
        <p:spPr>
          <a:xfrm>
            <a:off x="-429718" y="4606350"/>
            <a:ext cx="10003276" cy="1093370"/>
          </a:xfrm>
          <a:custGeom>
            <a:avLst/>
            <a:gdLst/>
            <a:ahLst/>
            <a:cxnLst/>
            <a:rect l="l" t="t" r="r" b="b"/>
            <a:pathLst>
              <a:path w="92090" h="24879" extrusionOk="0">
                <a:moveTo>
                  <a:pt x="2971" y="743"/>
                </a:moveTo>
                <a:lnTo>
                  <a:pt x="0" y="24879"/>
                </a:lnTo>
                <a:lnTo>
                  <a:pt x="89490" y="23023"/>
                </a:lnTo>
                <a:lnTo>
                  <a:pt x="92090" y="0"/>
                </a:lnTo>
                <a:close/>
              </a:path>
            </a:pathLst>
          </a:custGeom>
          <a:solidFill>
            <a:schemeClr val="accent1"/>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
        <p:cNvGrpSpPr/>
        <p:nvPr/>
      </p:nvGrpSpPr>
      <p:grpSpPr>
        <a:xfrm>
          <a:off x="0" y="0"/>
          <a:ext cx="0" cy="0"/>
          <a:chOff x="0" y="0"/>
          <a:chExt cx="0" cy="0"/>
        </a:xfrm>
      </p:grpSpPr>
      <p:sp>
        <p:nvSpPr>
          <p:cNvPr id="52" name="Google Shape;52;p4"/>
          <p:cNvSpPr txBox="1">
            <a:spLocks noGrp="1"/>
          </p:cNvSpPr>
          <p:nvPr>
            <p:ph type="title"/>
          </p:nvPr>
        </p:nvSpPr>
        <p:spPr>
          <a:xfrm>
            <a:off x="720000" y="445025"/>
            <a:ext cx="3852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3" name="Google Shape;53;p4"/>
          <p:cNvSpPr txBox="1">
            <a:spLocks noGrp="1"/>
          </p:cNvSpPr>
          <p:nvPr>
            <p:ph type="body" idx="1"/>
          </p:nvPr>
        </p:nvSpPr>
        <p:spPr>
          <a:xfrm>
            <a:off x="720000" y="1152475"/>
            <a:ext cx="7704000" cy="3124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Source Sans Pro"/>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1524075" y="2885800"/>
            <a:ext cx="1805400" cy="343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Bahiana"/>
              <a:buNone/>
              <a:defRPr sz="3000">
                <a:latin typeface="Bahiana"/>
                <a:ea typeface="Bahiana"/>
                <a:cs typeface="Bahiana"/>
                <a:sym typeface="Bahiana"/>
              </a:defRPr>
            </a:lvl1pPr>
            <a:lvl2pPr lvl="1" algn="ctr">
              <a:lnSpc>
                <a:spcPct val="100000"/>
              </a:lnSpc>
              <a:spcBef>
                <a:spcPts val="1600"/>
              </a:spcBef>
              <a:spcAft>
                <a:spcPts val="0"/>
              </a:spcAft>
              <a:buSzPts val="1400"/>
              <a:buFont typeface="Bahiana"/>
              <a:buNone/>
              <a:defRPr>
                <a:latin typeface="Bahiana"/>
                <a:ea typeface="Bahiana"/>
                <a:cs typeface="Bahiana"/>
                <a:sym typeface="Bahiana"/>
              </a:defRPr>
            </a:lvl2pPr>
            <a:lvl3pPr lvl="2" algn="ctr">
              <a:lnSpc>
                <a:spcPct val="100000"/>
              </a:lnSpc>
              <a:spcBef>
                <a:spcPts val="1600"/>
              </a:spcBef>
              <a:spcAft>
                <a:spcPts val="0"/>
              </a:spcAft>
              <a:buSzPts val="1400"/>
              <a:buFont typeface="Bahiana"/>
              <a:buNone/>
              <a:defRPr>
                <a:latin typeface="Bahiana"/>
                <a:ea typeface="Bahiana"/>
                <a:cs typeface="Bahiana"/>
                <a:sym typeface="Bahiana"/>
              </a:defRPr>
            </a:lvl3pPr>
            <a:lvl4pPr lvl="3" algn="ctr">
              <a:lnSpc>
                <a:spcPct val="100000"/>
              </a:lnSpc>
              <a:spcBef>
                <a:spcPts val="1600"/>
              </a:spcBef>
              <a:spcAft>
                <a:spcPts val="0"/>
              </a:spcAft>
              <a:buSzPts val="1400"/>
              <a:buFont typeface="Bahiana"/>
              <a:buNone/>
              <a:defRPr>
                <a:latin typeface="Bahiana"/>
                <a:ea typeface="Bahiana"/>
                <a:cs typeface="Bahiana"/>
                <a:sym typeface="Bahiana"/>
              </a:defRPr>
            </a:lvl4pPr>
            <a:lvl5pPr lvl="4" algn="ctr">
              <a:lnSpc>
                <a:spcPct val="100000"/>
              </a:lnSpc>
              <a:spcBef>
                <a:spcPts val="1600"/>
              </a:spcBef>
              <a:spcAft>
                <a:spcPts val="0"/>
              </a:spcAft>
              <a:buSzPts val="1400"/>
              <a:buFont typeface="Bahiana"/>
              <a:buNone/>
              <a:defRPr>
                <a:latin typeface="Bahiana"/>
                <a:ea typeface="Bahiana"/>
                <a:cs typeface="Bahiana"/>
                <a:sym typeface="Bahiana"/>
              </a:defRPr>
            </a:lvl5pPr>
            <a:lvl6pPr lvl="5" algn="ctr">
              <a:lnSpc>
                <a:spcPct val="100000"/>
              </a:lnSpc>
              <a:spcBef>
                <a:spcPts val="1600"/>
              </a:spcBef>
              <a:spcAft>
                <a:spcPts val="0"/>
              </a:spcAft>
              <a:buSzPts val="1400"/>
              <a:buFont typeface="Bahiana"/>
              <a:buNone/>
              <a:defRPr>
                <a:latin typeface="Bahiana"/>
                <a:ea typeface="Bahiana"/>
                <a:cs typeface="Bahiana"/>
                <a:sym typeface="Bahiana"/>
              </a:defRPr>
            </a:lvl6pPr>
            <a:lvl7pPr lvl="6" algn="ctr">
              <a:lnSpc>
                <a:spcPct val="100000"/>
              </a:lnSpc>
              <a:spcBef>
                <a:spcPts val="1600"/>
              </a:spcBef>
              <a:spcAft>
                <a:spcPts val="0"/>
              </a:spcAft>
              <a:buSzPts val="1400"/>
              <a:buFont typeface="Bahiana"/>
              <a:buNone/>
              <a:defRPr>
                <a:latin typeface="Bahiana"/>
                <a:ea typeface="Bahiana"/>
                <a:cs typeface="Bahiana"/>
                <a:sym typeface="Bahiana"/>
              </a:defRPr>
            </a:lvl7pPr>
            <a:lvl8pPr lvl="7" algn="ctr">
              <a:lnSpc>
                <a:spcPct val="100000"/>
              </a:lnSpc>
              <a:spcBef>
                <a:spcPts val="1600"/>
              </a:spcBef>
              <a:spcAft>
                <a:spcPts val="0"/>
              </a:spcAft>
              <a:buSzPts val="1400"/>
              <a:buFont typeface="Bahiana"/>
              <a:buNone/>
              <a:defRPr>
                <a:latin typeface="Bahiana"/>
                <a:ea typeface="Bahiana"/>
                <a:cs typeface="Bahiana"/>
                <a:sym typeface="Bahiana"/>
              </a:defRPr>
            </a:lvl8pPr>
            <a:lvl9pPr lvl="8" algn="ctr">
              <a:lnSpc>
                <a:spcPct val="100000"/>
              </a:lnSpc>
              <a:spcBef>
                <a:spcPts val="1600"/>
              </a:spcBef>
              <a:spcAft>
                <a:spcPts val="1600"/>
              </a:spcAft>
              <a:buSzPts val="1400"/>
              <a:buFont typeface="Bahiana"/>
              <a:buNone/>
              <a:defRPr>
                <a:latin typeface="Bahiana"/>
                <a:ea typeface="Bahiana"/>
                <a:cs typeface="Bahiana"/>
                <a:sym typeface="Bahiana"/>
              </a:defRPr>
            </a:lvl9pPr>
          </a:lstStyle>
          <a:p>
            <a:endParaRPr/>
          </a:p>
        </p:txBody>
      </p:sp>
      <p:sp>
        <p:nvSpPr>
          <p:cNvPr id="56" name="Google Shape;56;p5"/>
          <p:cNvSpPr txBox="1">
            <a:spLocks noGrp="1"/>
          </p:cNvSpPr>
          <p:nvPr>
            <p:ph type="subTitle" idx="2"/>
          </p:nvPr>
        </p:nvSpPr>
        <p:spPr>
          <a:xfrm>
            <a:off x="5814623" y="2885800"/>
            <a:ext cx="1805400" cy="34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ahiana"/>
              <a:buNone/>
              <a:defRPr sz="3000">
                <a:latin typeface="Bahiana"/>
                <a:ea typeface="Bahiana"/>
                <a:cs typeface="Bahiana"/>
                <a:sym typeface="Bahiana"/>
              </a:defRPr>
            </a:lvl1pPr>
            <a:lvl2pPr lvl="1" algn="ctr" rtl="0">
              <a:lnSpc>
                <a:spcPct val="100000"/>
              </a:lnSpc>
              <a:spcBef>
                <a:spcPts val="1600"/>
              </a:spcBef>
              <a:spcAft>
                <a:spcPts val="0"/>
              </a:spcAft>
              <a:buSzPts val="1400"/>
              <a:buFont typeface="Bahiana"/>
              <a:buNone/>
              <a:defRPr>
                <a:latin typeface="Bahiana"/>
                <a:ea typeface="Bahiana"/>
                <a:cs typeface="Bahiana"/>
                <a:sym typeface="Bahiana"/>
              </a:defRPr>
            </a:lvl2pPr>
            <a:lvl3pPr lvl="2" algn="ctr" rtl="0">
              <a:lnSpc>
                <a:spcPct val="100000"/>
              </a:lnSpc>
              <a:spcBef>
                <a:spcPts val="1600"/>
              </a:spcBef>
              <a:spcAft>
                <a:spcPts val="0"/>
              </a:spcAft>
              <a:buSzPts val="1400"/>
              <a:buFont typeface="Bahiana"/>
              <a:buNone/>
              <a:defRPr>
                <a:latin typeface="Bahiana"/>
                <a:ea typeface="Bahiana"/>
                <a:cs typeface="Bahiana"/>
                <a:sym typeface="Bahiana"/>
              </a:defRPr>
            </a:lvl3pPr>
            <a:lvl4pPr lvl="3" algn="ctr" rtl="0">
              <a:lnSpc>
                <a:spcPct val="100000"/>
              </a:lnSpc>
              <a:spcBef>
                <a:spcPts val="1600"/>
              </a:spcBef>
              <a:spcAft>
                <a:spcPts val="0"/>
              </a:spcAft>
              <a:buSzPts val="1400"/>
              <a:buFont typeface="Bahiana"/>
              <a:buNone/>
              <a:defRPr>
                <a:latin typeface="Bahiana"/>
                <a:ea typeface="Bahiana"/>
                <a:cs typeface="Bahiana"/>
                <a:sym typeface="Bahiana"/>
              </a:defRPr>
            </a:lvl4pPr>
            <a:lvl5pPr lvl="4" algn="ctr" rtl="0">
              <a:lnSpc>
                <a:spcPct val="100000"/>
              </a:lnSpc>
              <a:spcBef>
                <a:spcPts val="1600"/>
              </a:spcBef>
              <a:spcAft>
                <a:spcPts val="0"/>
              </a:spcAft>
              <a:buSzPts val="1400"/>
              <a:buFont typeface="Bahiana"/>
              <a:buNone/>
              <a:defRPr>
                <a:latin typeface="Bahiana"/>
                <a:ea typeface="Bahiana"/>
                <a:cs typeface="Bahiana"/>
                <a:sym typeface="Bahiana"/>
              </a:defRPr>
            </a:lvl5pPr>
            <a:lvl6pPr lvl="5" algn="ctr" rtl="0">
              <a:lnSpc>
                <a:spcPct val="100000"/>
              </a:lnSpc>
              <a:spcBef>
                <a:spcPts val="1600"/>
              </a:spcBef>
              <a:spcAft>
                <a:spcPts val="0"/>
              </a:spcAft>
              <a:buSzPts val="1400"/>
              <a:buFont typeface="Bahiana"/>
              <a:buNone/>
              <a:defRPr>
                <a:latin typeface="Bahiana"/>
                <a:ea typeface="Bahiana"/>
                <a:cs typeface="Bahiana"/>
                <a:sym typeface="Bahiana"/>
              </a:defRPr>
            </a:lvl6pPr>
            <a:lvl7pPr lvl="6" algn="ctr" rtl="0">
              <a:lnSpc>
                <a:spcPct val="100000"/>
              </a:lnSpc>
              <a:spcBef>
                <a:spcPts val="1600"/>
              </a:spcBef>
              <a:spcAft>
                <a:spcPts val="0"/>
              </a:spcAft>
              <a:buSzPts val="1400"/>
              <a:buFont typeface="Bahiana"/>
              <a:buNone/>
              <a:defRPr>
                <a:latin typeface="Bahiana"/>
                <a:ea typeface="Bahiana"/>
                <a:cs typeface="Bahiana"/>
                <a:sym typeface="Bahiana"/>
              </a:defRPr>
            </a:lvl7pPr>
            <a:lvl8pPr lvl="7" algn="ctr" rtl="0">
              <a:lnSpc>
                <a:spcPct val="100000"/>
              </a:lnSpc>
              <a:spcBef>
                <a:spcPts val="1600"/>
              </a:spcBef>
              <a:spcAft>
                <a:spcPts val="0"/>
              </a:spcAft>
              <a:buSzPts val="1400"/>
              <a:buFont typeface="Bahiana"/>
              <a:buNone/>
              <a:defRPr>
                <a:latin typeface="Bahiana"/>
                <a:ea typeface="Bahiana"/>
                <a:cs typeface="Bahiana"/>
                <a:sym typeface="Bahiana"/>
              </a:defRPr>
            </a:lvl8pPr>
            <a:lvl9pPr lvl="8" algn="ctr" rtl="0">
              <a:lnSpc>
                <a:spcPct val="100000"/>
              </a:lnSpc>
              <a:spcBef>
                <a:spcPts val="1600"/>
              </a:spcBef>
              <a:spcAft>
                <a:spcPts val="1600"/>
              </a:spcAft>
              <a:buSzPts val="1400"/>
              <a:buFont typeface="Bahiana"/>
              <a:buNone/>
              <a:defRPr>
                <a:latin typeface="Bahiana"/>
                <a:ea typeface="Bahiana"/>
                <a:cs typeface="Bahiana"/>
                <a:sym typeface="Bahiana"/>
              </a:defRPr>
            </a:lvl9pPr>
          </a:lstStyle>
          <a:p>
            <a:endParaRPr/>
          </a:p>
        </p:txBody>
      </p:sp>
      <p:sp>
        <p:nvSpPr>
          <p:cNvPr id="57" name="Google Shape;57;p5"/>
          <p:cNvSpPr txBox="1">
            <a:spLocks noGrp="1"/>
          </p:cNvSpPr>
          <p:nvPr>
            <p:ph type="subTitle" idx="3"/>
          </p:nvPr>
        </p:nvSpPr>
        <p:spPr>
          <a:xfrm>
            <a:off x="720025" y="3392400"/>
            <a:ext cx="3413400" cy="91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 name="Google Shape;58;p5"/>
          <p:cNvSpPr txBox="1">
            <a:spLocks noGrp="1"/>
          </p:cNvSpPr>
          <p:nvPr>
            <p:ph type="subTitle" idx="4"/>
          </p:nvPr>
        </p:nvSpPr>
        <p:spPr>
          <a:xfrm>
            <a:off x="5010627" y="3392400"/>
            <a:ext cx="3413400" cy="91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720000" y="445025"/>
            <a:ext cx="3852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
        <p:cNvGrpSpPr/>
        <p:nvPr/>
      </p:nvGrpSpPr>
      <p:grpSpPr>
        <a:xfrm>
          <a:off x="0" y="0"/>
          <a:ext cx="0" cy="0"/>
          <a:chOff x="0" y="0"/>
          <a:chExt cx="0" cy="0"/>
        </a:xfrm>
      </p:grpSpPr>
      <p:sp>
        <p:nvSpPr>
          <p:cNvPr id="66" name="Google Shape;66;p8"/>
          <p:cNvSpPr/>
          <p:nvPr/>
        </p:nvSpPr>
        <p:spPr>
          <a:xfrm rot="10800000">
            <a:off x="1262525" y="696538"/>
            <a:ext cx="6618950" cy="3750425"/>
          </a:xfrm>
          <a:custGeom>
            <a:avLst/>
            <a:gdLst/>
            <a:ahLst/>
            <a:cxnLst/>
            <a:rect l="l" t="t" r="r" b="b"/>
            <a:pathLst>
              <a:path w="264758" h="150017" extrusionOk="0">
                <a:moveTo>
                  <a:pt x="12254" y="0"/>
                </a:moveTo>
                <a:lnTo>
                  <a:pt x="0" y="150017"/>
                </a:lnTo>
                <a:lnTo>
                  <a:pt x="264758" y="148160"/>
                </a:lnTo>
                <a:lnTo>
                  <a:pt x="242850" y="8169"/>
                </a:lnTo>
                <a:close/>
              </a:path>
            </a:pathLst>
          </a:custGeom>
          <a:solidFill>
            <a:schemeClr val="accent3"/>
          </a:solidFill>
          <a:ln>
            <a:noFill/>
          </a:ln>
        </p:spPr>
      </p:sp>
      <p:grpSp>
        <p:nvGrpSpPr>
          <p:cNvPr id="67" name="Google Shape;67;p8"/>
          <p:cNvGrpSpPr/>
          <p:nvPr/>
        </p:nvGrpSpPr>
        <p:grpSpPr>
          <a:xfrm>
            <a:off x="1663612" y="161113"/>
            <a:ext cx="7037361" cy="4821254"/>
            <a:chOff x="1663612" y="161113"/>
            <a:chExt cx="7037361" cy="4821254"/>
          </a:xfrm>
        </p:grpSpPr>
        <p:sp>
          <p:nvSpPr>
            <p:cNvPr id="68" name="Google Shape;68;p8"/>
            <p:cNvSpPr/>
            <p:nvPr/>
          </p:nvSpPr>
          <p:spPr>
            <a:xfrm rot="-1182847">
              <a:off x="2147880" y="4805677"/>
              <a:ext cx="87365" cy="106601"/>
            </a:xfrm>
            <a:custGeom>
              <a:avLst/>
              <a:gdLst/>
              <a:ahLst/>
              <a:cxnLst/>
              <a:rect l="l" t="t" r="r" b="b"/>
              <a:pathLst>
                <a:path w="2775" h="3386" extrusionOk="0">
                  <a:moveTo>
                    <a:pt x="1200" y="0"/>
                  </a:moveTo>
                  <a:lnTo>
                    <a:pt x="961" y="1101"/>
                  </a:lnTo>
                  <a:lnTo>
                    <a:pt x="0" y="1264"/>
                  </a:lnTo>
                  <a:lnTo>
                    <a:pt x="819" y="1814"/>
                  </a:lnTo>
                  <a:lnTo>
                    <a:pt x="624" y="3386"/>
                  </a:lnTo>
                  <a:lnTo>
                    <a:pt x="1604" y="2191"/>
                  </a:lnTo>
                  <a:lnTo>
                    <a:pt x="2601" y="2786"/>
                  </a:lnTo>
                  <a:lnTo>
                    <a:pt x="2601" y="2786"/>
                  </a:lnTo>
                  <a:lnTo>
                    <a:pt x="2054" y="1587"/>
                  </a:lnTo>
                  <a:lnTo>
                    <a:pt x="2775" y="753"/>
                  </a:lnTo>
                  <a:lnTo>
                    <a:pt x="1681" y="1049"/>
                  </a:lnTo>
                  <a:lnTo>
                    <a:pt x="12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469623">
              <a:off x="7222864" y="2186218"/>
              <a:ext cx="87366" cy="106634"/>
            </a:xfrm>
            <a:custGeom>
              <a:avLst/>
              <a:gdLst/>
              <a:ahLst/>
              <a:cxnLst/>
              <a:rect l="l" t="t" r="r" b="b"/>
              <a:pathLst>
                <a:path w="2775" h="3387" extrusionOk="0">
                  <a:moveTo>
                    <a:pt x="1203" y="0"/>
                  </a:moveTo>
                  <a:lnTo>
                    <a:pt x="960" y="1102"/>
                  </a:lnTo>
                  <a:lnTo>
                    <a:pt x="0" y="1264"/>
                  </a:lnTo>
                  <a:lnTo>
                    <a:pt x="818" y="1814"/>
                  </a:lnTo>
                  <a:lnTo>
                    <a:pt x="623" y="3386"/>
                  </a:lnTo>
                  <a:lnTo>
                    <a:pt x="1604" y="2191"/>
                  </a:lnTo>
                  <a:lnTo>
                    <a:pt x="2601" y="2786"/>
                  </a:lnTo>
                  <a:lnTo>
                    <a:pt x="2053" y="1588"/>
                  </a:lnTo>
                  <a:lnTo>
                    <a:pt x="2775" y="754"/>
                  </a:lnTo>
                  <a:lnTo>
                    <a:pt x="1681" y="1049"/>
                  </a:lnTo>
                  <a:lnTo>
                    <a:pt x="12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6361118" y="3236526"/>
              <a:ext cx="87395" cy="106505"/>
            </a:xfrm>
            <a:custGeom>
              <a:avLst/>
              <a:gdLst/>
              <a:ahLst/>
              <a:cxnLst/>
              <a:rect l="l" t="t" r="r" b="b"/>
              <a:pathLst>
                <a:path w="2776" h="3383" extrusionOk="0">
                  <a:moveTo>
                    <a:pt x="1204" y="1"/>
                  </a:moveTo>
                  <a:lnTo>
                    <a:pt x="961" y="1098"/>
                  </a:lnTo>
                  <a:lnTo>
                    <a:pt x="1" y="1260"/>
                  </a:lnTo>
                  <a:lnTo>
                    <a:pt x="819" y="1812"/>
                  </a:lnTo>
                  <a:lnTo>
                    <a:pt x="625" y="3382"/>
                  </a:lnTo>
                  <a:lnTo>
                    <a:pt x="1605" y="2188"/>
                  </a:lnTo>
                  <a:lnTo>
                    <a:pt x="2601" y="2784"/>
                  </a:lnTo>
                  <a:lnTo>
                    <a:pt x="2055" y="1584"/>
                  </a:lnTo>
                  <a:lnTo>
                    <a:pt x="2775" y="754"/>
                  </a:lnTo>
                  <a:lnTo>
                    <a:pt x="1682" y="1046"/>
                  </a:lnTo>
                  <a:lnTo>
                    <a:pt x="1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rot="469623">
              <a:off x="8103033" y="766698"/>
              <a:ext cx="87366" cy="106508"/>
            </a:xfrm>
            <a:custGeom>
              <a:avLst/>
              <a:gdLst/>
              <a:ahLst/>
              <a:cxnLst/>
              <a:rect l="l" t="t" r="r" b="b"/>
              <a:pathLst>
                <a:path w="2775" h="3383" extrusionOk="0">
                  <a:moveTo>
                    <a:pt x="2601" y="2783"/>
                  </a:moveTo>
                  <a:lnTo>
                    <a:pt x="2601" y="2783"/>
                  </a:lnTo>
                  <a:lnTo>
                    <a:pt x="2601" y="2783"/>
                  </a:lnTo>
                  <a:close/>
                  <a:moveTo>
                    <a:pt x="1199" y="1"/>
                  </a:moveTo>
                  <a:lnTo>
                    <a:pt x="960" y="1098"/>
                  </a:lnTo>
                  <a:lnTo>
                    <a:pt x="1" y="1261"/>
                  </a:lnTo>
                  <a:lnTo>
                    <a:pt x="814" y="1811"/>
                  </a:lnTo>
                  <a:lnTo>
                    <a:pt x="620" y="3383"/>
                  </a:lnTo>
                  <a:lnTo>
                    <a:pt x="1604" y="2188"/>
                  </a:lnTo>
                  <a:lnTo>
                    <a:pt x="2601" y="2783"/>
                  </a:lnTo>
                  <a:lnTo>
                    <a:pt x="2054" y="1584"/>
                  </a:lnTo>
                  <a:lnTo>
                    <a:pt x="2775" y="750"/>
                  </a:lnTo>
                  <a:lnTo>
                    <a:pt x="1677" y="1046"/>
                  </a:lnTo>
                  <a:lnTo>
                    <a:pt x="1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182847">
              <a:off x="2307832" y="172724"/>
              <a:ext cx="87365" cy="106601"/>
            </a:xfrm>
            <a:custGeom>
              <a:avLst/>
              <a:gdLst/>
              <a:ahLst/>
              <a:cxnLst/>
              <a:rect l="l" t="t" r="r" b="b"/>
              <a:pathLst>
                <a:path w="2775" h="3386" extrusionOk="0">
                  <a:moveTo>
                    <a:pt x="1203" y="0"/>
                  </a:moveTo>
                  <a:lnTo>
                    <a:pt x="964" y="1102"/>
                  </a:lnTo>
                  <a:lnTo>
                    <a:pt x="0" y="1264"/>
                  </a:lnTo>
                  <a:lnTo>
                    <a:pt x="819" y="1814"/>
                  </a:lnTo>
                  <a:lnTo>
                    <a:pt x="624" y="3386"/>
                  </a:lnTo>
                  <a:lnTo>
                    <a:pt x="1604" y="2191"/>
                  </a:lnTo>
                  <a:lnTo>
                    <a:pt x="2600" y="2786"/>
                  </a:lnTo>
                  <a:lnTo>
                    <a:pt x="2053" y="1584"/>
                  </a:lnTo>
                  <a:lnTo>
                    <a:pt x="2774" y="754"/>
                  </a:lnTo>
                  <a:lnTo>
                    <a:pt x="1681" y="1045"/>
                  </a:lnTo>
                  <a:lnTo>
                    <a:pt x="1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1182847">
              <a:off x="2977721" y="1404665"/>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182847">
              <a:off x="2455204" y="4864155"/>
              <a:ext cx="87365" cy="106601"/>
            </a:xfrm>
            <a:custGeom>
              <a:avLst/>
              <a:gdLst/>
              <a:ahLst/>
              <a:cxnLst/>
              <a:rect l="l" t="t" r="r" b="b"/>
              <a:pathLst>
                <a:path w="2775" h="3386" extrusionOk="0">
                  <a:moveTo>
                    <a:pt x="1203" y="0"/>
                  </a:moveTo>
                  <a:lnTo>
                    <a:pt x="960" y="1098"/>
                  </a:lnTo>
                  <a:lnTo>
                    <a:pt x="0" y="1264"/>
                  </a:lnTo>
                  <a:lnTo>
                    <a:pt x="818" y="1811"/>
                  </a:lnTo>
                  <a:lnTo>
                    <a:pt x="623" y="3386"/>
                  </a:lnTo>
                  <a:lnTo>
                    <a:pt x="1604" y="2187"/>
                  </a:lnTo>
                  <a:lnTo>
                    <a:pt x="2601" y="2787"/>
                  </a:lnTo>
                  <a:lnTo>
                    <a:pt x="2053" y="1584"/>
                  </a:lnTo>
                  <a:lnTo>
                    <a:pt x="2775" y="754"/>
                  </a:lnTo>
                  <a:lnTo>
                    <a:pt x="1681" y="1045"/>
                  </a:lnTo>
                  <a:lnTo>
                    <a:pt x="1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5869118" y="1009933"/>
              <a:ext cx="87427" cy="106631"/>
            </a:xfrm>
            <a:custGeom>
              <a:avLst/>
              <a:gdLst/>
              <a:ahLst/>
              <a:cxnLst/>
              <a:rect l="l" t="t" r="r" b="b"/>
              <a:pathLst>
                <a:path w="2777" h="3387" extrusionOk="0">
                  <a:moveTo>
                    <a:pt x="1204" y="1"/>
                  </a:moveTo>
                  <a:lnTo>
                    <a:pt x="961" y="1098"/>
                  </a:lnTo>
                  <a:lnTo>
                    <a:pt x="1" y="1265"/>
                  </a:lnTo>
                  <a:lnTo>
                    <a:pt x="819" y="1811"/>
                  </a:lnTo>
                  <a:lnTo>
                    <a:pt x="625" y="3387"/>
                  </a:lnTo>
                  <a:lnTo>
                    <a:pt x="1605" y="2188"/>
                  </a:lnTo>
                  <a:lnTo>
                    <a:pt x="2601" y="2788"/>
                  </a:lnTo>
                  <a:lnTo>
                    <a:pt x="2055" y="1584"/>
                  </a:lnTo>
                  <a:lnTo>
                    <a:pt x="2776" y="754"/>
                  </a:lnTo>
                  <a:lnTo>
                    <a:pt x="1683" y="1046"/>
                  </a:lnTo>
                  <a:lnTo>
                    <a:pt x="1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182847">
              <a:off x="2305674" y="265869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5700064" y="4084087"/>
              <a:ext cx="138617" cy="160183"/>
            </a:xfrm>
            <a:custGeom>
              <a:avLst/>
              <a:gdLst/>
              <a:ahLst/>
              <a:cxnLst/>
              <a:rect l="l" t="t" r="r" b="b"/>
              <a:pathLst>
                <a:path w="4403" h="5088" extrusionOk="0">
                  <a:moveTo>
                    <a:pt x="2151" y="1"/>
                  </a:moveTo>
                  <a:lnTo>
                    <a:pt x="1523" y="1641"/>
                  </a:lnTo>
                  <a:lnTo>
                    <a:pt x="0" y="1670"/>
                  </a:lnTo>
                  <a:lnTo>
                    <a:pt x="1135" y="2706"/>
                  </a:lnTo>
                  <a:lnTo>
                    <a:pt x="471" y="5088"/>
                  </a:lnTo>
                  <a:lnTo>
                    <a:pt x="2260" y="3472"/>
                  </a:lnTo>
                  <a:lnTo>
                    <a:pt x="3662" y="4622"/>
                  </a:lnTo>
                  <a:lnTo>
                    <a:pt x="3095" y="2646"/>
                  </a:lnTo>
                  <a:lnTo>
                    <a:pt x="4403" y="1528"/>
                  </a:lnTo>
                  <a:lnTo>
                    <a:pt x="4403" y="1528"/>
                  </a:lnTo>
                  <a:lnTo>
                    <a:pt x="2645" y="1726"/>
                  </a:lnTo>
                  <a:lnTo>
                    <a:pt x="21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rot="-1182847">
              <a:off x="1685526" y="1409836"/>
              <a:ext cx="152062" cy="156344"/>
            </a:xfrm>
            <a:custGeom>
              <a:avLst/>
              <a:gdLst/>
              <a:ahLst/>
              <a:cxnLst/>
              <a:rect l="l" t="t" r="r" b="b"/>
              <a:pathLst>
                <a:path w="4830" h="4966" extrusionOk="0">
                  <a:moveTo>
                    <a:pt x="3007" y="0"/>
                  </a:moveTo>
                  <a:lnTo>
                    <a:pt x="1953" y="1454"/>
                  </a:lnTo>
                  <a:lnTo>
                    <a:pt x="442" y="1081"/>
                  </a:lnTo>
                  <a:lnTo>
                    <a:pt x="442" y="1081"/>
                  </a:lnTo>
                  <a:lnTo>
                    <a:pt x="1289" y="2406"/>
                  </a:lnTo>
                  <a:lnTo>
                    <a:pt x="1" y="4581"/>
                  </a:lnTo>
                  <a:lnTo>
                    <a:pt x="2196" y="3459"/>
                  </a:lnTo>
                  <a:lnTo>
                    <a:pt x="3274" y="4965"/>
                  </a:lnTo>
                  <a:lnTo>
                    <a:pt x="3241" y="2859"/>
                  </a:lnTo>
                  <a:lnTo>
                    <a:pt x="4829" y="2106"/>
                  </a:lnTo>
                  <a:lnTo>
                    <a:pt x="3039" y="1834"/>
                  </a:lnTo>
                  <a:lnTo>
                    <a:pt x="30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5041633" y="252899"/>
              <a:ext cx="110441" cy="134840"/>
            </a:xfrm>
            <a:custGeom>
              <a:avLst/>
              <a:gdLst/>
              <a:ahLst/>
              <a:cxnLst/>
              <a:rect l="l" t="t" r="r" b="b"/>
              <a:pathLst>
                <a:path w="3508" h="4283" extrusionOk="0">
                  <a:moveTo>
                    <a:pt x="1519" y="1"/>
                  </a:moveTo>
                  <a:lnTo>
                    <a:pt x="1216" y="1391"/>
                  </a:lnTo>
                  <a:lnTo>
                    <a:pt x="1" y="1597"/>
                  </a:lnTo>
                  <a:lnTo>
                    <a:pt x="1033" y="2294"/>
                  </a:lnTo>
                  <a:lnTo>
                    <a:pt x="786" y="4283"/>
                  </a:lnTo>
                  <a:lnTo>
                    <a:pt x="2029" y="2767"/>
                  </a:lnTo>
                  <a:lnTo>
                    <a:pt x="3289" y="3524"/>
                  </a:lnTo>
                  <a:lnTo>
                    <a:pt x="2596" y="2006"/>
                  </a:lnTo>
                  <a:lnTo>
                    <a:pt x="3508" y="953"/>
                  </a:lnTo>
                  <a:lnTo>
                    <a:pt x="2123" y="1326"/>
                  </a:lnTo>
                  <a:lnTo>
                    <a:pt x="15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8197239" y="3650287"/>
              <a:ext cx="138617" cy="160183"/>
            </a:xfrm>
            <a:custGeom>
              <a:avLst/>
              <a:gdLst/>
              <a:ahLst/>
              <a:cxnLst/>
              <a:rect l="l" t="t" r="r" b="b"/>
              <a:pathLst>
                <a:path w="4403" h="5088" extrusionOk="0">
                  <a:moveTo>
                    <a:pt x="2151" y="1"/>
                  </a:moveTo>
                  <a:lnTo>
                    <a:pt x="1523" y="1641"/>
                  </a:lnTo>
                  <a:lnTo>
                    <a:pt x="0" y="1670"/>
                  </a:lnTo>
                  <a:lnTo>
                    <a:pt x="1135" y="2706"/>
                  </a:lnTo>
                  <a:lnTo>
                    <a:pt x="471" y="5088"/>
                  </a:lnTo>
                  <a:lnTo>
                    <a:pt x="2260" y="3472"/>
                  </a:lnTo>
                  <a:lnTo>
                    <a:pt x="3662" y="4622"/>
                  </a:lnTo>
                  <a:lnTo>
                    <a:pt x="3095" y="2646"/>
                  </a:lnTo>
                  <a:lnTo>
                    <a:pt x="4403" y="1528"/>
                  </a:lnTo>
                  <a:lnTo>
                    <a:pt x="4403" y="1528"/>
                  </a:lnTo>
                  <a:lnTo>
                    <a:pt x="2645" y="1726"/>
                  </a:lnTo>
                  <a:lnTo>
                    <a:pt x="21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8538413" y="2989544"/>
              <a:ext cx="162561" cy="198474"/>
            </a:xfrm>
            <a:custGeom>
              <a:avLst/>
              <a:gdLst/>
              <a:ahLst/>
              <a:cxnLst/>
              <a:rect l="l" t="t" r="r" b="b"/>
              <a:pathLst>
                <a:path w="3508" h="4283" extrusionOk="0">
                  <a:moveTo>
                    <a:pt x="1519" y="1"/>
                  </a:moveTo>
                  <a:lnTo>
                    <a:pt x="1216" y="1391"/>
                  </a:lnTo>
                  <a:lnTo>
                    <a:pt x="1" y="1597"/>
                  </a:lnTo>
                  <a:lnTo>
                    <a:pt x="1033" y="2294"/>
                  </a:lnTo>
                  <a:lnTo>
                    <a:pt x="786" y="4283"/>
                  </a:lnTo>
                  <a:lnTo>
                    <a:pt x="2029" y="2767"/>
                  </a:lnTo>
                  <a:lnTo>
                    <a:pt x="3289" y="3524"/>
                  </a:lnTo>
                  <a:lnTo>
                    <a:pt x="2596" y="2006"/>
                  </a:lnTo>
                  <a:lnTo>
                    <a:pt x="3508" y="953"/>
                  </a:lnTo>
                  <a:lnTo>
                    <a:pt x="2123" y="1326"/>
                  </a:lnTo>
                  <a:lnTo>
                    <a:pt x="15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1182847">
              <a:off x="6545446" y="3436565"/>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8"/>
          <p:cNvSpPr txBox="1">
            <a:spLocks noGrp="1"/>
          </p:cNvSpPr>
          <p:nvPr>
            <p:ph type="title"/>
          </p:nvPr>
        </p:nvSpPr>
        <p:spPr>
          <a:xfrm>
            <a:off x="2545350" y="1150350"/>
            <a:ext cx="4053300" cy="2842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5067500" y="1410750"/>
            <a:ext cx="28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9"/>
          <p:cNvSpPr txBox="1">
            <a:spLocks noGrp="1"/>
          </p:cNvSpPr>
          <p:nvPr>
            <p:ph type="subTitle" idx="1"/>
          </p:nvPr>
        </p:nvSpPr>
        <p:spPr>
          <a:xfrm>
            <a:off x="4848425" y="2424288"/>
            <a:ext cx="3299400" cy="16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87" name="Google Shape;87;p9"/>
          <p:cNvCxnSpPr/>
          <p:nvPr/>
        </p:nvCxnSpPr>
        <p:spPr>
          <a:xfrm>
            <a:off x="-180975" y="4603200"/>
            <a:ext cx="9401100" cy="600"/>
          </a:xfrm>
          <a:prstGeom prst="bentConnector3">
            <a:avLst>
              <a:gd name="adj1" fmla="val 50000"/>
            </a:avLst>
          </a:prstGeom>
          <a:noFill/>
          <a:ln w="9525" cap="flat" cmpd="sng">
            <a:solidFill>
              <a:schemeClr val="dk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2827775" y="1702350"/>
            <a:ext cx="3488400" cy="173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11"/>
          <p:cNvSpPr txBox="1">
            <a:spLocks noGrp="1"/>
          </p:cNvSpPr>
          <p:nvPr>
            <p:ph type="title" hasCustomPrompt="1"/>
          </p:nvPr>
        </p:nvSpPr>
        <p:spPr>
          <a:xfrm>
            <a:off x="1377050" y="2145275"/>
            <a:ext cx="6390000" cy="140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2" name="Google Shape;92;p11"/>
          <p:cNvSpPr txBox="1">
            <a:spLocks noGrp="1"/>
          </p:cNvSpPr>
          <p:nvPr>
            <p:ph type="subTitle" idx="1"/>
          </p:nvPr>
        </p:nvSpPr>
        <p:spPr>
          <a:xfrm>
            <a:off x="1284000" y="4060225"/>
            <a:ext cx="6576000" cy="45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93" name="Google Shape;93;p11"/>
          <p:cNvGrpSpPr/>
          <p:nvPr/>
        </p:nvGrpSpPr>
        <p:grpSpPr>
          <a:xfrm>
            <a:off x="1749063" y="954220"/>
            <a:ext cx="6229188" cy="3487768"/>
            <a:chOff x="514888" y="2078545"/>
            <a:chExt cx="6229188" cy="3487768"/>
          </a:xfrm>
        </p:grpSpPr>
        <p:sp>
          <p:nvSpPr>
            <p:cNvPr id="94" name="Google Shape;94;p11"/>
            <p:cNvSpPr/>
            <p:nvPr/>
          </p:nvSpPr>
          <p:spPr>
            <a:xfrm rot="-1182847">
              <a:off x="6641251" y="5226753"/>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rot="-1182847">
              <a:off x="4614053" y="225644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rot="-1182847">
              <a:off x="885717" y="228136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1182847">
              <a:off x="4420242" y="209016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rot="-1182847">
              <a:off x="530317" y="544803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rot="-1182847">
              <a:off x="4685192" y="406146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1pPr>
            <a:lvl2pPr lvl="1"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2pPr>
            <a:lvl3pPr lvl="2"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3pPr>
            <a:lvl4pPr lvl="3"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4pPr>
            <a:lvl5pPr lvl="4"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5pPr>
            <a:lvl6pPr lvl="5"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6pPr>
            <a:lvl7pPr lvl="6"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7pPr>
            <a:lvl8pPr lvl="7"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8pPr>
            <a:lvl9pPr lvl="8" rtl="0">
              <a:spcBef>
                <a:spcPts val="0"/>
              </a:spcBef>
              <a:spcAft>
                <a:spcPts val="0"/>
              </a:spcAft>
              <a:buClr>
                <a:schemeClr val="dk1"/>
              </a:buClr>
              <a:buSzPts val="4000"/>
              <a:buFont typeface="Bahiana"/>
              <a:buNone/>
              <a:defRPr sz="4000">
                <a:solidFill>
                  <a:schemeClr val="dk1"/>
                </a:solidFill>
                <a:latin typeface="Bahiana"/>
                <a:ea typeface="Bahiana"/>
                <a:cs typeface="Bahiana"/>
                <a:sym typeface="Bahian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1600"/>
              </a:spcBef>
              <a:spcAft>
                <a:spcPts val="160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grpSp>
        <p:nvGrpSpPr>
          <p:cNvPr id="8" name="Google Shape;8;p1"/>
          <p:cNvGrpSpPr/>
          <p:nvPr/>
        </p:nvGrpSpPr>
        <p:grpSpPr>
          <a:xfrm>
            <a:off x="181275" y="208625"/>
            <a:ext cx="8781450" cy="4814875"/>
            <a:chOff x="181275" y="208625"/>
            <a:chExt cx="8781450" cy="4814875"/>
          </a:xfrm>
        </p:grpSpPr>
        <p:grpSp>
          <p:nvGrpSpPr>
            <p:cNvPr id="9" name="Google Shape;9;p1"/>
            <p:cNvGrpSpPr/>
            <p:nvPr/>
          </p:nvGrpSpPr>
          <p:grpSpPr>
            <a:xfrm>
              <a:off x="181275" y="208625"/>
              <a:ext cx="8781450" cy="4814875"/>
              <a:chOff x="192475" y="150150"/>
              <a:chExt cx="8781450" cy="4814875"/>
            </a:xfrm>
          </p:grpSpPr>
          <p:sp>
            <p:nvSpPr>
              <p:cNvPr id="10" name="Google Shape;10;p1"/>
              <p:cNvSpPr/>
              <p:nvPr/>
            </p:nvSpPr>
            <p:spPr>
              <a:xfrm>
                <a:off x="3374650" y="150150"/>
                <a:ext cx="69375" cy="84675"/>
              </a:xfrm>
              <a:custGeom>
                <a:avLst/>
                <a:gdLst/>
                <a:ahLst/>
                <a:cxnLst/>
                <a:rect l="l" t="t" r="r" b="b"/>
                <a:pathLst>
                  <a:path w="2775" h="3387" extrusionOk="0">
                    <a:moveTo>
                      <a:pt x="1203" y="0"/>
                    </a:moveTo>
                    <a:lnTo>
                      <a:pt x="960" y="1102"/>
                    </a:lnTo>
                    <a:lnTo>
                      <a:pt x="0" y="1264"/>
                    </a:lnTo>
                    <a:lnTo>
                      <a:pt x="818" y="1811"/>
                    </a:lnTo>
                    <a:lnTo>
                      <a:pt x="624" y="3387"/>
                    </a:lnTo>
                    <a:lnTo>
                      <a:pt x="1604" y="2187"/>
                    </a:lnTo>
                    <a:lnTo>
                      <a:pt x="2601" y="27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437075" y="203975"/>
                <a:ext cx="110100" cy="127200"/>
              </a:xfrm>
              <a:custGeom>
                <a:avLst/>
                <a:gdLst/>
                <a:ahLst/>
                <a:cxnLst/>
                <a:rect l="l" t="t" r="r" b="b"/>
                <a:pathLst>
                  <a:path w="4404" h="5088" extrusionOk="0">
                    <a:moveTo>
                      <a:pt x="2151" y="1"/>
                    </a:moveTo>
                    <a:lnTo>
                      <a:pt x="1523" y="1641"/>
                    </a:lnTo>
                    <a:lnTo>
                      <a:pt x="1" y="1669"/>
                    </a:lnTo>
                    <a:lnTo>
                      <a:pt x="1139" y="2706"/>
                    </a:lnTo>
                    <a:lnTo>
                      <a:pt x="470" y="5088"/>
                    </a:lnTo>
                    <a:lnTo>
                      <a:pt x="2265" y="3467"/>
                    </a:lnTo>
                    <a:lnTo>
                      <a:pt x="3662" y="4622"/>
                    </a:lnTo>
                    <a:lnTo>
                      <a:pt x="3095" y="2641"/>
                    </a:lnTo>
                    <a:lnTo>
                      <a:pt x="4403" y="1527"/>
                    </a:lnTo>
                    <a:lnTo>
                      <a:pt x="2646" y="1726"/>
                    </a:lnTo>
                    <a:lnTo>
                      <a:pt x="2151"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8814800" y="203975"/>
                <a:ext cx="110100" cy="127200"/>
              </a:xfrm>
              <a:custGeom>
                <a:avLst/>
                <a:gdLst/>
                <a:ahLst/>
                <a:cxnLst/>
                <a:rect l="l" t="t" r="r" b="b"/>
                <a:pathLst>
                  <a:path w="4404" h="5088" extrusionOk="0">
                    <a:moveTo>
                      <a:pt x="2151" y="1"/>
                    </a:moveTo>
                    <a:lnTo>
                      <a:pt x="1523" y="1641"/>
                    </a:lnTo>
                    <a:lnTo>
                      <a:pt x="1" y="1669"/>
                    </a:lnTo>
                    <a:lnTo>
                      <a:pt x="1139" y="2706"/>
                    </a:lnTo>
                    <a:lnTo>
                      <a:pt x="470" y="5088"/>
                    </a:lnTo>
                    <a:lnTo>
                      <a:pt x="2265" y="3467"/>
                    </a:lnTo>
                    <a:lnTo>
                      <a:pt x="3662" y="4622"/>
                    </a:lnTo>
                    <a:lnTo>
                      <a:pt x="3095" y="2641"/>
                    </a:lnTo>
                    <a:lnTo>
                      <a:pt x="4403" y="1527"/>
                    </a:lnTo>
                    <a:lnTo>
                      <a:pt x="2646" y="1726"/>
                    </a:lnTo>
                    <a:lnTo>
                      <a:pt x="2151"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584050" y="262725"/>
                <a:ext cx="109975" cy="127200"/>
              </a:xfrm>
              <a:custGeom>
                <a:avLst/>
                <a:gdLst/>
                <a:ahLst/>
                <a:cxnLst/>
                <a:rect l="l" t="t" r="r" b="b"/>
                <a:pathLst>
                  <a:path w="4399" h="5088" extrusionOk="0">
                    <a:moveTo>
                      <a:pt x="2147" y="0"/>
                    </a:moveTo>
                    <a:lnTo>
                      <a:pt x="1519" y="1641"/>
                    </a:lnTo>
                    <a:lnTo>
                      <a:pt x="0" y="1669"/>
                    </a:lnTo>
                    <a:lnTo>
                      <a:pt x="1134" y="2706"/>
                    </a:lnTo>
                    <a:lnTo>
                      <a:pt x="470" y="5087"/>
                    </a:lnTo>
                    <a:lnTo>
                      <a:pt x="2260" y="3468"/>
                    </a:lnTo>
                    <a:lnTo>
                      <a:pt x="3657" y="4622"/>
                    </a:lnTo>
                    <a:lnTo>
                      <a:pt x="3090" y="2642"/>
                    </a:lnTo>
                    <a:lnTo>
                      <a:pt x="4399" y="1528"/>
                    </a:lnTo>
                    <a:lnTo>
                      <a:pt x="2640" y="1722"/>
                    </a:lnTo>
                    <a:lnTo>
                      <a:pt x="2147"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192475" y="540000"/>
                <a:ext cx="69375" cy="84550"/>
              </a:xfrm>
              <a:custGeom>
                <a:avLst/>
                <a:gdLst/>
                <a:ahLst/>
                <a:cxnLst/>
                <a:rect l="l" t="t" r="r" b="b"/>
                <a:pathLst>
                  <a:path w="2775" h="3382" extrusionOk="0">
                    <a:moveTo>
                      <a:pt x="1204" y="0"/>
                    </a:moveTo>
                    <a:lnTo>
                      <a:pt x="961" y="1098"/>
                    </a:lnTo>
                    <a:lnTo>
                      <a:pt x="1" y="1264"/>
                    </a:lnTo>
                    <a:lnTo>
                      <a:pt x="819" y="1810"/>
                    </a:lnTo>
                    <a:lnTo>
                      <a:pt x="625" y="3382"/>
                    </a:lnTo>
                    <a:lnTo>
                      <a:pt x="625" y="3382"/>
                    </a:lnTo>
                    <a:lnTo>
                      <a:pt x="1604" y="2187"/>
                    </a:lnTo>
                    <a:lnTo>
                      <a:pt x="2601" y="2782"/>
                    </a:lnTo>
                    <a:lnTo>
                      <a:pt x="2601" y="2782"/>
                    </a:lnTo>
                    <a:lnTo>
                      <a:pt x="2055" y="1584"/>
                    </a:lnTo>
                    <a:lnTo>
                      <a:pt x="2775" y="753"/>
                    </a:lnTo>
                    <a:lnTo>
                      <a:pt x="1681" y="1045"/>
                    </a:lnTo>
                    <a:lnTo>
                      <a:pt x="1204"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8616175" y="596175"/>
                <a:ext cx="69375" cy="84575"/>
              </a:xfrm>
              <a:custGeom>
                <a:avLst/>
                <a:gdLst/>
                <a:ahLst/>
                <a:cxnLst/>
                <a:rect l="l" t="t" r="r" b="b"/>
                <a:pathLst>
                  <a:path w="2775" h="3383" extrusionOk="0">
                    <a:moveTo>
                      <a:pt x="1204" y="0"/>
                    </a:moveTo>
                    <a:lnTo>
                      <a:pt x="961" y="1098"/>
                    </a:lnTo>
                    <a:lnTo>
                      <a:pt x="1" y="1259"/>
                    </a:lnTo>
                    <a:lnTo>
                      <a:pt x="819" y="1810"/>
                    </a:lnTo>
                    <a:lnTo>
                      <a:pt x="625" y="3382"/>
                    </a:lnTo>
                    <a:lnTo>
                      <a:pt x="1604" y="2187"/>
                    </a:lnTo>
                    <a:lnTo>
                      <a:pt x="2601" y="2782"/>
                    </a:lnTo>
                    <a:lnTo>
                      <a:pt x="2055" y="1584"/>
                    </a:lnTo>
                    <a:lnTo>
                      <a:pt x="2775" y="754"/>
                    </a:lnTo>
                    <a:lnTo>
                      <a:pt x="1681" y="1045"/>
                    </a:lnTo>
                    <a:lnTo>
                      <a:pt x="1204"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8904550" y="1126075"/>
                <a:ext cx="69375" cy="84575"/>
              </a:xfrm>
              <a:custGeom>
                <a:avLst/>
                <a:gdLst/>
                <a:ahLst/>
                <a:cxnLst/>
                <a:rect l="l" t="t" r="r" b="b"/>
                <a:pathLst>
                  <a:path w="2775" h="3383" extrusionOk="0">
                    <a:moveTo>
                      <a:pt x="1204" y="0"/>
                    </a:moveTo>
                    <a:lnTo>
                      <a:pt x="961" y="1098"/>
                    </a:lnTo>
                    <a:lnTo>
                      <a:pt x="1" y="1259"/>
                    </a:lnTo>
                    <a:lnTo>
                      <a:pt x="819" y="1810"/>
                    </a:lnTo>
                    <a:lnTo>
                      <a:pt x="625" y="3382"/>
                    </a:lnTo>
                    <a:lnTo>
                      <a:pt x="1604" y="2187"/>
                    </a:lnTo>
                    <a:lnTo>
                      <a:pt x="2601" y="2782"/>
                    </a:lnTo>
                    <a:lnTo>
                      <a:pt x="2055" y="1584"/>
                    </a:lnTo>
                    <a:lnTo>
                      <a:pt x="2775" y="754"/>
                    </a:lnTo>
                    <a:lnTo>
                      <a:pt x="1681" y="1045"/>
                    </a:lnTo>
                    <a:lnTo>
                      <a:pt x="1204"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327100" y="3093025"/>
                <a:ext cx="109975" cy="127200"/>
              </a:xfrm>
              <a:custGeom>
                <a:avLst/>
                <a:gdLst/>
                <a:ahLst/>
                <a:cxnLst/>
                <a:rect l="l" t="t" r="r" b="b"/>
                <a:pathLst>
                  <a:path w="4399" h="5088" extrusionOk="0">
                    <a:moveTo>
                      <a:pt x="2147" y="0"/>
                    </a:moveTo>
                    <a:lnTo>
                      <a:pt x="1519" y="1641"/>
                    </a:lnTo>
                    <a:lnTo>
                      <a:pt x="0" y="1669"/>
                    </a:lnTo>
                    <a:lnTo>
                      <a:pt x="1134" y="2706"/>
                    </a:lnTo>
                    <a:lnTo>
                      <a:pt x="470" y="5087"/>
                    </a:lnTo>
                    <a:lnTo>
                      <a:pt x="2260" y="3468"/>
                    </a:lnTo>
                    <a:lnTo>
                      <a:pt x="3657" y="4622"/>
                    </a:lnTo>
                    <a:lnTo>
                      <a:pt x="3090" y="2642"/>
                    </a:lnTo>
                    <a:lnTo>
                      <a:pt x="4399" y="1528"/>
                    </a:lnTo>
                    <a:lnTo>
                      <a:pt x="2640" y="1722"/>
                    </a:lnTo>
                    <a:lnTo>
                      <a:pt x="2147"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8835163" y="4127650"/>
                <a:ext cx="69375" cy="84675"/>
              </a:xfrm>
              <a:custGeom>
                <a:avLst/>
                <a:gdLst/>
                <a:ahLst/>
                <a:cxnLst/>
                <a:rect l="l" t="t" r="r" b="b"/>
                <a:pathLst>
                  <a:path w="2775" h="3387" extrusionOk="0">
                    <a:moveTo>
                      <a:pt x="1203" y="0"/>
                    </a:moveTo>
                    <a:lnTo>
                      <a:pt x="960" y="1102"/>
                    </a:lnTo>
                    <a:lnTo>
                      <a:pt x="0" y="1264"/>
                    </a:lnTo>
                    <a:lnTo>
                      <a:pt x="818" y="1811"/>
                    </a:lnTo>
                    <a:lnTo>
                      <a:pt x="624" y="3387"/>
                    </a:lnTo>
                    <a:lnTo>
                      <a:pt x="1604" y="2187"/>
                    </a:lnTo>
                    <a:lnTo>
                      <a:pt x="2601" y="27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8616175" y="4391950"/>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477800" y="4695675"/>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rgbClr val="5E9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7471638" y="4695675"/>
                <a:ext cx="69375" cy="84675"/>
              </a:xfrm>
              <a:custGeom>
                <a:avLst/>
                <a:gdLst/>
                <a:ahLst/>
                <a:cxnLst/>
                <a:rect l="l" t="t" r="r" b="b"/>
                <a:pathLst>
                  <a:path w="2775" h="3387" extrusionOk="0">
                    <a:moveTo>
                      <a:pt x="1203" y="0"/>
                    </a:moveTo>
                    <a:lnTo>
                      <a:pt x="960" y="1102"/>
                    </a:lnTo>
                    <a:lnTo>
                      <a:pt x="0" y="1264"/>
                    </a:lnTo>
                    <a:lnTo>
                      <a:pt x="818" y="1811"/>
                    </a:lnTo>
                    <a:lnTo>
                      <a:pt x="624" y="3387"/>
                    </a:lnTo>
                    <a:lnTo>
                      <a:pt x="1604" y="2187"/>
                    </a:lnTo>
                    <a:lnTo>
                      <a:pt x="2601" y="2787"/>
                    </a:lnTo>
                    <a:lnTo>
                      <a:pt x="2601" y="2787"/>
                    </a:lnTo>
                    <a:lnTo>
                      <a:pt x="2053" y="1584"/>
                    </a:lnTo>
                    <a:lnTo>
                      <a:pt x="2775"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6923075" y="4780350"/>
                <a:ext cx="69375" cy="84675"/>
              </a:xfrm>
              <a:custGeom>
                <a:avLst/>
                <a:gdLst/>
                <a:ahLst/>
                <a:cxnLst/>
                <a:rect l="l" t="t" r="r" b="b"/>
                <a:pathLst>
                  <a:path w="2775" h="3387" extrusionOk="0">
                    <a:moveTo>
                      <a:pt x="1203" y="0"/>
                    </a:moveTo>
                    <a:lnTo>
                      <a:pt x="960" y="1103"/>
                    </a:lnTo>
                    <a:lnTo>
                      <a:pt x="0" y="1264"/>
                    </a:lnTo>
                    <a:lnTo>
                      <a:pt x="818" y="1815"/>
                    </a:lnTo>
                    <a:lnTo>
                      <a:pt x="623" y="3387"/>
                    </a:lnTo>
                    <a:lnTo>
                      <a:pt x="1604" y="2192"/>
                    </a:lnTo>
                    <a:lnTo>
                      <a:pt x="2601" y="2787"/>
                    </a:lnTo>
                    <a:lnTo>
                      <a:pt x="2053" y="1589"/>
                    </a:lnTo>
                    <a:lnTo>
                      <a:pt x="2775" y="754"/>
                    </a:lnTo>
                    <a:lnTo>
                      <a:pt x="1681" y="1050"/>
                    </a:lnTo>
                    <a:lnTo>
                      <a:pt x="1203"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192475" y="4837825"/>
                <a:ext cx="109975" cy="127200"/>
              </a:xfrm>
              <a:custGeom>
                <a:avLst/>
                <a:gdLst/>
                <a:ahLst/>
                <a:cxnLst/>
                <a:rect l="l" t="t" r="r" b="b"/>
                <a:pathLst>
                  <a:path w="4399" h="5088" extrusionOk="0">
                    <a:moveTo>
                      <a:pt x="2147" y="0"/>
                    </a:moveTo>
                    <a:lnTo>
                      <a:pt x="1519" y="1641"/>
                    </a:lnTo>
                    <a:lnTo>
                      <a:pt x="0" y="1669"/>
                    </a:lnTo>
                    <a:lnTo>
                      <a:pt x="1134" y="2706"/>
                    </a:lnTo>
                    <a:lnTo>
                      <a:pt x="470" y="5087"/>
                    </a:lnTo>
                    <a:lnTo>
                      <a:pt x="2260" y="3468"/>
                    </a:lnTo>
                    <a:lnTo>
                      <a:pt x="3657" y="4622"/>
                    </a:lnTo>
                    <a:lnTo>
                      <a:pt x="3090" y="2642"/>
                    </a:lnTo>
                    <a:lnTo>
                      <a:pt x="4399" y="1528"/>
                    </a:lnTo>
                    <a:lnTo>
                      <a:pt x="2640" y="1722"/>
                    </a:lnTo>
                    <a:lnTo>
                      <a:pt x="2147" y="0"/>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7199250" y="4837825"/>
                <a:ext cx="110100" cy="127200"/>
              </a:xfrm>
              <a:custGeom>
                <a:avLst/>
                <a:gdLst/>
                <a:ahLst/>
                <a:cxnLst/>
                <a:rect l="l" t="t" r="r" b="b"/>
                <a:pathLst>
                  <a:path w="4404" h="5088" extrusionOk="0">
                    <a:moveTo>
                      <a:pt x="2151" y="1"/>
                    </a:moveTo>
                    <a:lnTo>
                      <a:pt x="1523" y="1641"/>
                    </a:lnTo>
                    <a:lnTo>
                      <a:pt x="1" y="1669"/>
                    </a:lnTo>
                    <a:lnTo>
                      <a:pt x="1139" y="2706"/>
                    </a:lnTo>
                    <a:lnTo>
                      <a:pt x="470" y="5088"/>
                    </a:lnTo>
                    <a:lnTo>
                      <a:pt x="2265" y="3467"/>
                    </a:lnTo>
                    <a:lnTo>
                      <a:pt x="3662" y="4622"/>
                    </a:lnTo>
                    <a:lnTo>
                      <a:pt x="3095" y="2641"/>
                    </a:lnTo>
                    <a:lnTo>
                      <a:pt x="4403" y="1527"/>
                    </a:lnTo>
                    <a:lnTo>
                      <a:pt x="2646" y="1726"/>
                    </a:lnTo>
                    <a:lnTo>
                      <a:pt x="2151" y="1"/>
                    </a:lnTo>
                    <a:close/>
                  </a:path>
                </a:pathLst>
              </a:custGeom>
              <a:solidFill>
                <a:srgbClr val="647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1"/>
            <p:cNvSpPr/>
            <p:nvPr/>
          </p:nvSpPr>
          <p:spPr>
            <a:xfrm rot="-1182847">
              <a:off x="6934382" y="551599"/>
              <a:ext cx="87365" cy="106601"/>
            </a:xfrm>
            <a:custGeom>
              <a:avLst/>
              <a:gdLst/>
              <a:ahLst/>
              <a:cxnLst/>
              <a:rect l="l" t="t" r="r" b="b"/>
              <a:pathLst>
                <a:path w="2775" h="3386" extrusionOk="0">
                  <a:moveTo>
                    <a:pt x="1203" y="0"/>
                  </a:moveTo>
                  <a:lnTo>
                    <a:pt x="964" y="1102"/>
                  </a:lnTo>
                  <a:lnTo>
                    <a:pt x="0" y="1264"/>
                  </a:lnTo>
                  <a:lnTo>
                    <a:pt x="819" y="1814"/>
                  </a:lnTo>
                  <a:lnTo>
                    <a:pt x="624" y="3386"/>
                  </a:lnTo>
                  <a:lnTo>
                    <a:pt x="1604" y="2191"/>
                  </a:lnTo>
                  <a:lnTo>
                    <a:pt x="2600" y="2786"/>
                  </a:lnTo>
                  <a:lnTo>
                    <a:pt x="2053" y="1584"/>
                  </a:lnTo>
                  <a:lnTo>
                    <a:pt x="2774" y="754"/>
                  </a:lnTo>
                  <a:lnTo>
                    <a:pt x="1681" y="1045"/>
                  </a:lnTo>
                  <a:lnTo>
                    <a:pt x="1203" y="0"/>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0" r:id="rId11"/>
    <p:sldLayoutId id="2147483662" r:id="rId12"/>
    <p:sldLayoutId id="2147483664" r:id="rId13"/>
    <p:sldLayoutId id="2147483666" r:id="rId14"/>
    <p:sldLayoutId id="2147483672" r:id="rId15"/>
    <p:sldLayoutId id="214748367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8.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9.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0.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6.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grpSp>
        <p:nvGrpSpPr>
          <p:cNvPr id="269" name="Google Shape;269;p34"/>
          <p:cNvGrpSpPr/>
          <p:nvPr/>
        </p:nvGrpSpPr>
        <p:grpSpPr>
          <a:xfrm flipH="1">
            <a:off x="385903" y="3706278"/>
            <a:ext cx="2050553" cy="826276"/>
            <a:chOff x="840338" y="4037985"/>
            <a:chExt cx="1717669" cy="692081"/>
          </a:xfrm>
        </p:grpSpPr>
        <p:sp>
          <p:nvSpPr>
            <p:cNvPr id="270" name="Google Shape;270;p34"/>
            <p:cNvSpPr/>
            <p:nvPr/>
          </p:nvSpPr>
          <p:spPr>
            <a:xfrm>
              <a:off x="1309022" y="4037985"/>
              <a:ext cx="751214" cy="692081"/>
            </a:xfrm>
            <a:custGeom>
              <a:avLst/>
              <a:gdLst/>
              <a:ahLst/>
              <a:cxnLst/>
              <a:rect l="l" t="t" r="r" b="b"/>
              <a:pathLst>
                <a:path w="20288" h="18691" extrusionOk="0">
                  <a:moveTo>
                    <a:pt x="10157" y="0"/>
                  </a:moveTo>
                  <a:cubicBezTo>
                    <a:pt x="9576" y="0"/>
                    <a:pt x="8987" y="55"/>
                    <a:pt x="8396" y="168"/>
                  </a:cubicBezTo>
                  <a:cubicBezTo>
                    <a:pt x="3325" y="1132"/>
                    <a:pt x="0" y="6024"/>
                    <a:pt x="964" y="11095"/>
                  </a:cubicBezTo>
                  <a:cubicBezTo>
                    <a:pt x="1819" y="15573"/>
                    <a:pt x="5739" y="18690"/>
                    <a:pt x="10136" y="18690"/>
                  </a:cubicBezTo>
                  <a:cubicBezTo>
                    <a:pt x="10715" y="18690"/>
                    <a:pt x="11302" y="18636"/>
                    <a:pt x="11891" y="18524"/>
                  </a:cubicBezTo>
                  <a:cubicBezTo>
                    <a:pt x="16963" y="17556"/>
                    <a:pt x="20288" y="12663"/>
                    <a:pt x="19324" y="7596"/>
                  </a:cubicBezTo>
                  <a:cubicBezTo>
                    <a:pt x="18469" y="3117"/>
                    <a:pt x="14552" y="0"/>
                    <a:pt x="10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1422360" y="4041651"/>
              <a:ext cx="570705" cy="245863"/>
            </a:xfrm>
            <a:custGeom>
              <a:avLst/>
              <a:gdLst/>
              <a:ahLst/>
              <a:cxnLst/>
              <a:rect l="l" t="t" r="r" b="b"/>
              <a:pathLst>
                <a:path w="15413" h="6640" extrusionOk="0">
                  <a:moveTo>
                    <a:pt x="8445" y="0"/>
                  </a:moveTo>
                  <a:cubicBezTo>
                    <a:pt x="8424" y="0"/>
                    <a:pt x="4524" y="5"/>
                    <a:pt x="1439" y="3471"/>
                  </a:cubicBezTo>
                  <a:cubicBezTo>
                    <a:pt x="1" y="5088"/>
                    <a:pt x="930" y="5554"/>
                    <a:pt x="2463" y="5554"/>
                  </a:cubicBezTo>
                  <a:cubicBezTo>
                    <a:pt x="4230" y="5554"/>
                    <a:pt x="6799" y="4935"/>
                    <a:pt x="7478" y="4747"/>
                  </a:cubicBezTo>
                  <a:cubicBezTo>
                    <a:pt x="7994" y="4603"/>
                    <a:pt x="8810" y="4465"/>
                    <a:pt x="9453" y="4465"/>
                  </a:cubicBezTo>
                  <a:cubicBezTo>
                    <a:pt x="10386" y="4465"/>
                    <a:pt x="10959" y="4755"/>
                    <a:pt x="9733" y="5736"/>
                  </a:cubicBezTo>
                  <a:cubicBezTo>
                    <a:pt x="8937" y="6373"/>
                    <a:pt x="9368" y="6640"/>
                    <a:pt x="10286" y="6640"/>
                  </a:cubicBezTo>
                  <a:cubicBezTo>
                    <a:pt x="11760" y="6640"/>
                    <a:pt x="14489" y="5952"/>
                    <a:pt x="15412" y="5007"/>
                  </a:cubicBezTo>
                  <a:cubicBezTo>
                    <a:pt x="15412" y="5007"/>
                    <a:pt x="13670" y="835"/>
                    <a:pt x="8445" y="0"/>
                  </a:cubicBezTo>
                  <a:cubicBezTo>
                    <a:pt x="8445" y="0"/>
                    <a:pt x="844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1850537" y="4289104"/>
              <a:ext cx="97382" cy="42545"/>
            </a:xfrm>
            <a:custGeom>
              <a:avLst/>
              <a:gdLst/>
              <a:ahLst/>
              <a:cxnLst/>
              <a:rect l="l" t="t" r="r" b="b"/>
              <a:pathLst>
                <a:path w="2630" h="1149" extrusionOk="0">
                  <a:moveTo>
                    <a:pt x="1796" y="0"/>
                  </a:moveTo>
                  <a:cubicBezTo>
                    <a:pt x="1616" y="0"/>
                    <a:pt x="1415" y="21"/>
                    <a:pt x="1207" y="65"/>
                  </a:cubicBezTo>
                  <a:cubicBezTo>
                    <a:pt x="515" y="214"/>
                    <a:pt x="1" y="559"/>
                    <a:pt x="61" y="842"/>
                  </a:cubicBezTo>
                  <a:cubicBezTo>
                    <a:pt x="104" y="1037"/>
                    <a:pt x="410" y="1149"/>
                    <a:pt x="825" y="1149"/>
                  </a:cubicBezTo>
                  <a:cubicBezTo>
                    <a:pt x="1007" y="1149"/>
                    <a:pt x="1211" y="1127"/>
                    <a:pt x="1422" y="1081"/>
                  </a:cubicBezTo>
                  <a:cubicBezTo>
                    <a:pt x="2115" y="936"/>
                    <a:pt x="2629" y="588"/>
                    <a:pt x="2568" y="308"/>
                  </a:cubicBezTo>
                  <a:cubicBezTo>
                    <a:pt x="2526" y="112"/>
                    <a:pt x="221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1348455" y="4436361"/>
              <a:ext cx="571297" cy="258600"/>
            </a:xfrm>
            <a:custGeom>
              <a:avLst/>
              <a:gdLst/>
              <a:ahLst/>
              <a:cxnLst/>
              <a:rect l="l" t="t" r="r" b="b"/>
              <a:pathLst>
                <a:path w="15429" h="6984" extrusionOk="0">
                  <a:moveTo>
                    <a:pt x="6140" y="1"/>
                  </a:moveTo>
                  <a:cubicBezTo>
                    <a:pt x="2969" y="1"/>
                    <a:pt x="0" y="787"/>
                    <a:pt x="0" y="787"/>
                  </a:cubicBezTo>
                  <a:cubicBezTo>
                    <a:pt x="1240" y="5501"/>
                    <a:pt x="4978" y="6983"/>
                    <a:pt x="4978" y="6983"/>
                  </a:cubicBezTo>
                  <a:cubicBezTo>
                    <a:pt x="4978" y="6983"/>
                    <a:pt x="15428" y="3816"/>
                    <a:pt x="11600" y="1273"/>
                  </a:cubicBezTo>
                  <a:cubicBezTo>
                    <a:pt x="10138" y="301"/>
                    <a:pt x="8101" y="1"/>
                    <a:pt x="6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991999" y="4237191"/>
              <a:ext cx="1389642" cy="324287"/>
            </a:xfrm>
            <a:custGeom>
              <a:avLst/>
              <a:gdLst/>
              <a:ahLst/>
              <a:cxnLst/>
              <a:rect l="l" t="t" r="r" b="b"/>
              <a:pathLst>
                <a:path w="37530" h="8758" extrusionOk="0">
                  <a:moveTo>
                    <a:pt x="34521" y="1"/>
                  </a:moveTo>
                  <a:cubicBezTo>
                    <a:pt x="33711" y="1"/>
                    <a:pt x="32671" y="41"/>
                    <a:pt x="31336" y="134"/>
                  </a:cubicBezTo>
                  <a:cubicBezTo>
                    <a:pt x="30125" y="219"/>
                    <a:pt x="28789" y="390"/>
                    <a:pt x="27351" y="580"/>
                  </a:cubicBezTo>
                  <a:cubicBezTo>
                    <a:pt x="27351" y="580"/>
                    <a:pt x="27635" y="1227"/>
                    <a:pt x="27680" y="1470"/>
                  </a:cubicBezTo>
                  <a:cubicBezTo>
                    <a:pt x="30809" y="1066"/>
                    <a:pt x="33187" y="890"/>
                    <a:pt x="34684" y="890"/>
                  </a:cubicBezTo>
                  <a:cubicBezTo>
                    <a:pt x="35387" y="890"/>
                    <a:pt x="35896" y="929"/>
                    <a:pt x="36197" y="1001"/>
                  </a:cubicBezTo>
                  <a:cubicBezTo>
                    <a:pt x="34965" y="1868"/>
                    <a:pt x="28830" y="3816"/>
                    <a:pt x="19032" y="5683"/>
                  </a:cubicBezTo>
                  <a:cubicBezTo>
                    <a:pt x="11240" y="7169"/>
                    <a:pt x="5584" y="7754"/>
                    <a:pt x="2860" y="7754"/>
                  </a:cubicBezTo>
                  <a:cubicBezTo>
                    <a:pt x="2159" y="7754"/>
                    <a:pt x="1652" y="7715"/>
                    <a:pt x="1352" y="7643"/>
                  </a:cubicBezTo>
                  <a:cubicBezTo>
                    <a:pt x="2143" y="7084"/>
                    <a:pt x="4945" y="6084"/>
                    <a:pt x="9437" y="4946"/>
                  </a:cubicBezTo>
                  <a:cubicBezTo>
                    <a:pt x="9400" y="4424"/>
                    <a:pt x="9424" y="4136"/>
                    <a:pt x="9424" y="4136"/>
                  </a:cubicBezTo>
                  <a:lnTo>
                    <a:pt x="9424" y="4136"/>
                  </a:lnTo>
                  <a:cubicBezTo>
                    <a:pt x="8020" y="4489"/>
                    <a:pt x="6715" y="4829"/>
                    <a:pt x="5556" y="5189"/>
                  </a:cubicBezTo>
                  <a:cubicBezTo>
                    <a:pt x="429" y="6801"/>
                    <a:pt x="0" y="7396"/>
                    <a:pt x="109" y="7979"/>
                  </a:cubicBezTo>
                  <a:cubicBezTo>
                    <a:pt x="190" y="8394"/>
                    <a:pt x="515" y="8757"/>
                    <a:pt x="2686" y="8757"/>
                  </a:cubicBezTo>
                  <a:cubicBezTo>
                    <a:pt x="3547" y="8757"/>
                    <a:pt x="4699" y="8700"/>
                    <a:pt x="6241" y="8567"/>
                  </a:cubicBezTo>
                  <a:cubicBezTo>
                    <a:pt x="9749" y="8259"/>
                    <a:pt x="14357" y="7583"/>
                    <a:pt x="19218" y="6655"/>
                  </a:cubicBezTo>
                  <a:cubicBezTo>
                    <a:pt x="24078" y="5728"/>
                    <a:pt x="28615" y="4663"/>
                    <a:pt x="31989" y="3658"/>
                  </a:cubicBezTo>
                  <a:cubicBezTo>
                    <a:pt x="37214" y="2098"/>
                    <a:pt x="37529" y="1402"/>
                    <a:pt x="37416" y="819"/>
                  </a:cubicBezTo>
                  <a:cubicBezTo>
                    <a:pt x="37334" y="382"/>
                    <a:pt x="37005" y="1"/>
                    <a:pt x="34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840338" y="4152251"/>
              <a:ext cx="1717669" cy="492577"/>
            </a:xfrm>
            <a:custGeom>
              <a:avLst/>
              <a:gdLst/>
              <a:ahLst/>
              <a:cxnLst/>
              <a:rect l="l" t="t" r="r" b="b"/>
              <a:pathLst>
                <a:path w="46389" h="13303" extrusionOk="0">
                  <a:moveTo>
                    <a:pt x="38822" y="0"/>
                  </a:moveTo>
                  <a:cubicBezTo>
                    <a:pt x="38662" y="0"/>
                    <a:pt x="38499" y="1"/>
                    <a:pt x="38332" y="3"/>
                  </a:cubicBezTo>
                  <a:cubicBezTo>
                    <a:pt x="35975" y="22"/>
                    <a:pt x="33189" y="237"/>
                    <a:pt x="30228" y="594"/>
                  </a:cubicBezTo>
                  <a:cubicBezTo>
                    <a:pt x="30228" y="594"/>
                    <a:pt x="30832" y="1359"/>
                    <a:pt x="31196" y="2157"/>
                  </a:cubicBezTo>
                  <a:cubicBezTo>
                    <a:pt x="33651" y="1878"/>
                    <a:pt x="35935" y="1715"/>
                    <a:pt x="37948" y="1675"/>
                  </a:cubicBezTo>
                  <a:cubicBezTo>
                    <a:pt x="38247" y="1669"/>
                    <a:pt x="38533" y="1666"/>
                    <a:pt x="38806" y="1666"/>
                  </a:cubicBezTo>
                  <a:cubicBezTo>
                    <a:pt x="43571" y="1666"/>
                    <a:pt x="44446" y="2459"/>
                    <a:pt x="44549" y="2579"/>
                  </a:cubicBezTo>
                  <a:cubicBezTo>
                    <a:pt x="44497" y="2736"/>
                    <a:pt x="43914" y="3910"/>
                    <a:pt x="38741" y="5847"/>
                  </a:cubicBezTo>
                  <a:cubicBezTo>
                    <a:pt x="34780" y="7329"/>
                    <a:pt x="29471" y="8742"/>
                    <a:pt x="23800" y="9824"/>
                  </a:cubicBezTo>
                  <a:cubicBezTo>
                    <a:pt x="18126" y="10905"/>
                    <a:pt x="12675" y="11546"/>
                    <a:pt x="8441" y="11623"/>
                  </a:cubicBezTo>
                  <a:cubicBezTo>
                    <a:pt x="8131" y="11629"/>
                    <a:pt x="7836" y="11631"/>
                    <a:pt x="7554" y="11631"/>
                  </a:cubicBezTo>
                  <a:cubicBezTo>
                    <a:pt x="2814" y="11631"/>
                    <a:pt x="1943" y="10842"/>
                    <a:pt x="1840" y="10720"/>
                  </a:cubicBezTo>
                  <a:cubicBezTo>
                    <a:pt x="1896" y="10561"/>
                    <a:pt x="2476" y="9387"/>
                    <a:pt x="7648" y="7451"/>
                  </a:cubicBezTo>
                  <a:cubicBezTo>
                    <a:pt x="9370" y="6807"/>
                    <a:pt x="11329" y="6179"/>
                    <a:pt x="13477" y="5579"/>
                  </a:cubicBezTo>
                  <a:cubicBezTo>
                    <a:pt x="13574" y="4502"/>
                    <a:pt x="13792" y="3773"/>
                    <a:pt x="13792" y="3773"/>
                  </a:cubicBezTo>
                  <a:lnTo>
                    <a:pt x="13792" y="3773"/>
                  </a:lnTo>
                  <a:cubicBezTo>
                    <a:pt x="11131" y="4490"/>
                    <a:pt x="8729" y="5247"/>
                    <a:pt x="6672" y="6037"/>
                  </a:cubicBezTo>
                  <a:cubicBezTo>
                    <a:pt x="463" y="8419"/>
                    <a:pt x="1" y="10030"/>
                    <a:pt x="191" y="11036"/>
                  </a:cubicBezTo>
                  <a:cubicBezTo>
                    <a:pt x="377" y="12014"/>
                    <a:pt x="1356" y="13302"/>
                    <a:pt x="7568" y="13302"/>
                  </a:cubicBezTo>
                  <a:cubicBezTo>
                    <a:pt x="7727" y="13302"/>
                    <a:pt x="7891" y="13301"/>
                    <a:pt x="8057" y="13299"/>
                  </a:cubicBezTo>
                  <a:cubicBezTo>
                    <a:pt x="12439" y="13255"/>
                    <a:pt x="18142" y="12602"/>
                    <a:pt x="24112" y="11464"/>
                  </a:cubicBezTo>
                  <a:cubicBezTo>
                    <a:pt x="30086" y="10326"/>
                    <a:pt x="35627" y="8836"/>
                    <a:pt x="39717" y="7264"/>
                  </a:cubicBezTo>
                  <a:cubicBezTo>
                    <a:pt x="45927" y="4878"/>
                    <a:pt x="46389" y="3271"/>
                    <a:pt x="46198" y="2267"/>
                  </a:cubicBezTo>
                  <a:cubicBezTo>
                    <a:pt x="46012" y="1287"/>
                    <a:pt x="45034" y="0"/>
                    <a:pt x="38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34"/>
          <p:cNvGrpSpPr/>
          <p:nvPr/>
        </p:nvGrpSpPr>
        <p:grpSpPr>
          <a:xfrm>
            <a:off x="7144258" y="3481400"/>
            <a:ext cx="1308789" cy="1312795"/>
            <a:chOff x="7428690" y="3645416"/>
            <a:chExt cx="1145148" cy="1148652"/>
          </a:xfrm>
        </p:grpSpPr>
        <p:sp>
          <p:nvSpPr>
            <p:cNvPr id="277" name="Google Shape;277;p34"/>
            <p:cNvSpPr/>
            <p:nvPr/>
          </p:nvSpPr>
          <p:spPr>
            <a:xfrm rot="-963961">
              <a:off x="8086991" y="4204624"/>
              <a:ext cx="420065" cy="541901"/>
            </a:xfrm>
            <a:custGeom>
              <a:avLst/>
              <a:gdLst/>
              <a:ahLst/>
              <a:cxnLst/>
              <a:rect l="l" t="t" r="r" b="b"/>
              <a:pathLst>
                <a:path w="13343" h="17213" extrusionOk="0">
                  <a:moveTo>
                    <a:pt x="2763" y="1"/>
                  </a:moveTo>
                  <a:lnTo>
                    <a:pt x="1" y="1754"/>
                  </a:lnTo>
                  <a:lnTo>
                    <a:pt x="4297" y="11329"/>
                  </a:lnTo>
                  <a:cubicBezTo>
                    <a:pt x="4189" y="11369"/>
                    <a:pt x="4079" y="11414"/>
                    <a:pt x="3970" y="11471"/>
                  </a:cubicBezTo>
                  <a:cubicBezTo>
                    <a:pt x="2751" y="12131"/>
                    <a:pt x="2293" y="13658"/>
                    <a:pt x="2953" y="14877"/>
                  </a:cubicBezTo>
                  <a:cubicBezTo>
                    <a:pt x="3408" y="15721"/>
                    <a:pt x="4274" y="16200"/>
                    <a:pt x="5168" y="16200"/>
                  </a:cubicBezTo>
                  <a:cubicBezTo>
                    <a:pt x="5571" y="16200"/>
                    <a:pt x="5980" y="16103"/>
                    <a:pt x="6359" y="15898"/>
                  </a:cubicBezTo>
                  <a:cubicBezTo>
                    <a:pt x="6627" y="15752"/>
                    <a:pt x="6854" y="15566"/>
                    <a:pt x="7044" y="15351"/>
                  </a:cubicBezTo>
                  <a:cubicBezTo>
                    <a:pt x="7081" y="15590"/>
                    <a:pt x="7157" y="15829"/>
                    <a:pt x="7279" y="16055"/>
                  </a:cubicBezTo>
                  <a:cubicBezTo>
                    <a:pt x="7678" y="16792"/>
                    <a:pt x="8435" y="17212"/>
                    <a:pt x="9217" y="17212"/>
                  </a:cubicBezTo>
                  <a:cubicBezTo>
                    <a:pt x="9570" y="17212"/>
                    <a:pt x="9928" y="17127"/>
                    <a:pt x="10260" y="16947"/>
                  </a:cubicBezTo>
                  <a:cubicBezTo>
                    <a:pt x="11329" y="16371"/>
                    <a:pt x="11726" y="15035"/>
                    <a:pt x="11151" y="13969"/>
                  </a:cubicBezTo>
                  <a:cubicBezTo>
                    <a:pt x="11013" y="13715"/>
                    <a:pt x="10835" y="13500"/>
                    <a:pt x="10629" y="13330"/>
                  </a:cubicBezTo>
                  <a:cubicBezTo>
                    <a:pt x="10980" y="13305"/>
                    <a:pt x="11333" y="13212"/>
                    <a:pt x="11666" y="13034"/>
                  </a:cubicBezTo>
                  <a:cubicBezTo>
                    <a:pt x="12889" y="12374"/>
                    <a:pt x="13343" y="10851"/>
                    <a:pt x="12686" y="9628"/>
                  </a:cubicBezTo>
                  <a:cubicBezTo>
                    <a:pt x="12231" y="8784"/>
                    <a:pt x="11364" y="8307"/>
                    <a:pt x="10469" y="8307"/>
                  </a:cubicBezTo>
                  <a:cubicBezTo>
                    <a:pt x="10066" y="8307"/>
                    <a:pt x="9658" y="8404"/>
                    <a:pt x="9279" y="8607"/>
                  </a:cubicBezTo>
                  <a:cubicBezTo>
                    <a:pt x="9053" y="8729"/>
                    <a:pt x="8855" y="8883"/>
                    <a:pt x="8684" y="9057"/>
                  </a:cubicBezTo>
                  <a:lnTo>
                    <a:pt x="2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rot="-963961">
              <a:off x="8118919" y="4237981"/>
              <a:ext cx="356031" cy="484572"/>
            </a:xfrm>
            <a:custGeom>
              <a:avLst/>
              <a:gdLst/>
              <a:ahLst/>
              <a:cxnLst/>
              <a:rect l="l" t="t" r="r" b="b"/>
              <a:pathLst>
                <a:path w="11309" h="15392" extrusionOk="0">
                  <a:moveTo>
                    <a:pt x="1563" y="1"/>
                  </a:moveTo>
                  <a:lnTo>
                    <a:pt x="0" y="993"/>
                  </a:lnTo>
                  <a:lnTo>
                    <a:pt x="4025" y="9960"/>
                  </a:lnTo>
                  <a:cubicBezTo>
                    <a:pt x="4111" y="10155"/>
                    <a:pt x="4115" y="10373"/>
                    <a:pt x="4034" y="10572"/>
                  </a:cubicBezTo>
                  <a:cubicBezTo>
                    <a:pt x="3952" y="10766"/>
                    <a:pt x="3791" y="10920"/>
                    <a:pt x="3592" y="10993"/>
                  </a:cubicBezTo>
                  <a:cubicBezTo>
                    <a:pt x="3499" y="11030"/>
                    <a:pt x="3427" y="11062"/>
                    <a:pt x="3361" y="11094"/>
                  </a:cubicBezTo>
                  <a:cubicBezTo>
                    <a:pt x="2515" y="11552"/>
                    <a:pt x="2199" y="12613"/>
                    <a:pt x="2657" y="13460"/>
                  </a:cubicBezTo>
                  <a:cubicBezTo>
                    <a:pt x="2963" y="14028"/>
                    <a:pt x="3564" y="14380"/>
                    <a:pt x="4200" y="14380"/>
                  </a:cubicBezTo>
                  <a:cubicBezTo>
                    <a:pt x="4271" y="14380"/>
                    <a:pt x="4343" y="14376"/>
                    <a:pt x="4414" y="14367"/>
                  </a:cubicBezTo>
                  <a:cubicBezTo>
                    <a:pt x="4625" y="14339"/>
                    <a:pt x="4831" y="14273"/>
                    <a:pt x="5022" y="14168"/>
                  </a:cubicBezTo>
                  <a:cubicBezTo>
                    <a:pt x="5201" y="14075"/>
                    <a:pt x="5358" y="13946"/>
                    <a:pt x="5496" y="13787"/>
                  </a:cubicBezTo>
                  <a:cubicBezTo>
                    <a:pt x="5621" y="13645"/>
                    <a:pt x="5795" y="13561"/>
                    <a:pt x="5973" y="13537"/>
                  </a:cubicBezTo>
                  <a:cubicBezTo>
                    <a:pt x="6005" y="13533"/>
                    <a:pt x="6037" y="13531"/>
                    <a:pt x="6068" y="13531"/>
                  </a:cubicBezTo>
                  <a:cubicBezTo>
                    <a:pt x="6142" y="13531"/>
                    <a:pt x="6215" y="13541"/>
                    <a:pt x="6285" y="13561"/>
                  </a:cubicBezTo>
                  <a:cubicBezTo>
                    <a:pt x="6573" y="13645"/>
                    <a:pt x="6784" y="13885"/>
                    <a:pt x="6829" y="14180"/>
                  </a:cubicBezTo>
                  <a:cubicBezTo>
                    <a:pt x="6853" y="14342"/>
                    <a:pt x="6906" y="14501"/>
                    <a:pt x="6982" y="14638"/>
                  </a:cubicBezTo>
                  <a:cubicBezTo>
                    <a:pt x="7232" y="15103"/>
                    <a:pt x="7723" y="15392"/>
                    <a:pt x="8242" y="15392"/>
                  </a:cubicBezTo>
                  <a:cubicBezTo>
                    <a:pt x="8302" y="15392"/>
                    <a:pt x="8363" y="15388"/>
                    <a:pt x="8424" y="15380"/>
                  </a:cubicBezTo>
                  <a:cubicBezTo>
                    <a:pt x="8598" y="15359"/>
                    <a:pt x="8764" y="15303"/>
                    <a:pt x="8923" y="15221"/>
                  </a:cubicBezTo>
                  <a:cubicBezTo>
                    <a:pt x="9615" y="14845"/>
                    <a:pt x="9878" y="13974"/>
                    <a:pt x="9502" y="13277"/>
                  </a:cubicBezTo>
                  <a:cubicBezTo>
                    <a:pt x="9416" y="13120"/>
                    <a:pt x="9303" y="12982"/>
                    <a:pt x="9162" y="12864"/>
                  </a:cubicBezTo>
                  <a:cubicBezTo>
                    <a:pt x="8923" y="12662"/>
                    <a:pt x="8829" y="12333"/>
                    <a:pt x="8926" y="12034"/>
                  </a:cubicBezTo>
                  <a:cubicBezTo>
                    <a:pt x="9020" y="11755"/>
                    <a:pt x="9267" y="11552"/>
                    <a:pt x="9558" y="11516"/>
                  </a:cubicBezTo>
                  <a:cubicBezTo>
                    <a:pt x="9575" y="11512"/>
                    <a:pt x="9590" y="11512"/>
                    <a:pt x="9607" y="11512"/>
                  </a:cubicBezTo>
                  <a:cubicBezTo>
                    <a:pt x="9648" y="11507"/>
                    <a:pt x="9688" y="11503"/>
                    <a:pt x="9725" y="11499"/>
                  </a:cubicBezTo>
                  <a:cubicBezTo>
                    <a:pt x="9939" y="11471"/>
                    <a:pt x="10142" y="11406"/>
                    <a:pt x="10328" y="11305"/>
                  </a:cubicBezTo>
                  <a:cubicBezTo>
                    <a:pt x="10741" y="11086"/>
                    <a:pt x="11041" y="10718"/>
                    <a:pt x="11174" y="10268"/>
                  </a:cubicBezTo>
                  <a:cubicBezTo>
                    <a:pt x="11308" y="9822"/>
                    <a:pt x="11259" y="9349"/>
                    <a:pt x="11037" y="8940"/>
                  </a:cubicBezTo>
                  <a:cubicBezTo>
                    <a:pt x="10732" y="8374"/>
                    <a:pt x="10132" y="8022"/>
                    <a:pt x="9500" y="8022"/>
                  </a:cubicBezTo>
                  <a:cubicBezTo>
                    <a:pt x="9426" y="8022"/>
                    <a:pt x="9352" y="8027"/>
                    <a:pt x="9278" y="8037"/>
                  </a:cubicBezTo>
                  <a:cubicBezTo>
                    <a:pt x="9065" y="8061"/>
                    <a:pt x="8861" y="8129"/>
                    <a:pt x="8671" y="8231"/>
                  </a:cubicBezTo>
                  <a:cubicBezTo>
                    <a:pt x="8517" y="8312"/>
                    <a:pt x="8375" y="8417"/>
                    <a:pt x="8254" y="8542"/>
                  </a:cubicBezTo>
                  <a:cubicBezTo>
                    <a:pt x="8132" y="8664"/>
                    <a:pt x="7975" y="8741"/>
                    <a:pt x="7805" y="8766"/>
                  </a:cubicBezTo>
                  <a:cubicBezTo>
                    <a:pt x="7772" y="8768"/>
                    <a:pt x="7739" y="8770"/>
                    <a:pt x="7706" y="8770"/>
                  </a:cubicBezTo>
                  <a:cubicBezTo>
                    <a:pt x="7682" y="8770"/>
                    <a:pt x="7658" y="8769"/>
                    <a:pt x="7635" y="8766"/>
                  </a:cubicBezTo>
                  <a:cubicBezTo>
                    <a:pt x="7403" y="8741"/>
                    <a:pt x="7193" y="8615"/>
                    <a:pt x="7067" y="8421"/>
                  </a:cubicBezTo>
                  <a:lnTo>
                    <a:pt x="1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rot="-963961">
              <a:off x="8178045" y="4036714"/>
              <a:ext cx="213669" cy="290611"/>
            </a:xfrm>
            <a:custGeom>
              <a:avLst/>
              <a:gdLst/>
              <a:ahLst/>
              <a:cxnLst/>
              <a:rect l="l" t="t" r="r" b="b"/>
              <a:pathLst>
                <a:path w="6787" h="9231" extrusionOk="0">
                  <a:moveTo>
                    <a:pt x="156" y="0"/>
                  </a:moveTo>
                  <a:cubicBezTo>
                    <a:pt x="56" y="0"/>
                    <a:pt x="0" y="6"/>
                    <a:pt x="0" y="6"/>
                  </a:cubicBezTo>
                  <a:lnTo>
                    <a:pt x="2260" y="5121"/>
                  </a:lnTo>
                  <a:cubicBezTo>
                    <a:pt x="2260" y="5121"/>
                    <a:pt x="3961" y="6644"/>
                    <a:pt x="4152" y="8625"/>
                  </a:cubicBezTo>
                  <a:cubicBezTo>
                    <a:pt x="4192" y="9043"/>
                    <a:pt x="4352" y="9231"/>
                    <a:pt x="4561" y="9231"/>
                  </a:cubicBezTo>
                  <a:cubicBezTo>
                    <a:pt x="5339" y="9231"/>
                    <a:pt x="6787" y="6607"/>
                    <a:pt x="5144" y="3565"/>
                  </a:cubicBezTo>
                  <a:cubicBezTo>
                    <a:pt x="3342" y="225"/>
                    <a:pt x="805"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rot="-963961">
              <a:off x="7827516" y="4335981"/>
              <a:ext cx="237060" cy="288817"/>
            </a:xfrm>
            <a:custGeom>
              <a:avLst/>
              <a:gdLst/>
              <a:ahLst/>
              <a:cxnLst/>
              <a:rect l="l" t="t" r="r" b="b"/>
              <a:pathLst>
                <a:path w="7530" h="9174" extrusionOk="0">
                  <a:moveTo>
                    <a:pt x="1932" y="1"/>
                  </a:moveTo>
                  <a:cubicBezTo>
                    <a:pt x="1932" y="1"/>
                    <a:pt x="1" y="2395"/>
                    <a:pt x="2082" y="6254"/>
                  </a:cubicBezTo>
                  <a:cubicBezTo>
                    <a:pt x="3261" y="8439"/>
                    <a:pt x="5135" y="9174"/>
                    <a:pt x="6256" y="9174"/>
                  </a:cubicBezTo>
                  <a:cubicBezTo>
                    <a:pt x="7113" y="9174"/>
                    <a:pt x="7530" y="8744"/>
                    <a:pt x="6858" y="8203"/>
                  </a:cubicBezTo>
                  <a:cubicBezTo>
                    <a:pt x="5306" y="6955"/>
                    <a:pt x="4966" y="4699"/>
                    <a:pt x="4966" y="4699"/>
                  </a:cubicBezTo>
                  <a:lnTo>
                    <a:pt x="1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rot="-963961">
              <a:off x="7520984" y="3726366"/>
              <a:ext cx="692952" cy="764794"/>
            </a:xfrm>
            <a:custGeom>
              <a:avLst/>
              <a:gdLst/>
              <a:ahLst/>
              <a:cxnLst/>
              <a:rect l="l" t="t" r="r" b="b"/>
              <a:pathLst>
                <a:path w="22011" h="24293" extrusionOk="0">
                  <a:moveTo>
                    <a:pt x="4951" y="0"/>
                  </a:moveTo>
                  <a:cubicBezTo>
                    <a:pt x="4768" y="0"/>
                    <a:pt x="4671" y="12"/>
                    <a:pt x="4671" y="12"/>
                  </a:cubicBezTo>
                  <a:cubicBezTo>
                    <a:pt x="1" y="7330"/>
                    <a:pt x="9300" y="21746"/>
                    <a:pt x="9300" y="21746"/>
                  </a:cubicBezTo>
                  <a:cubicBezTo>
                    <a:pt x="10362" y="23536"/>
                    <a:pt x="11338" y="24293"/>
                    <a:pt x="11338" y="24293"/>
                  </a:cubicBezTo>
                  <a:lnTo>
                    <a:pt x="22010" y="18533"/>
                  </a:lnTo>
                  <a:cubicBezTo>
                    <a:pt x="21998" y="17582"/>
                    <a:pt x="20997" y="15435"/>
                    <a:pt x="20997" y="15435"/>
                  </a:cubicBezTo>
                  <a:cubicBezTo>
                    <a:pt x="13912" y="787"/>
                    <a:pt x="6468" y="0"/>
                    <a:pt x="49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rot="-963961">
              <a:off x="7764255" y="3982667"/>
              <a:ext cx="181337" cy="175229"/>
            </a:xfrm>
            <a:custGeom>
              <a:avLst/>
              <a:gdLst/>
              <a:ahLst/>
              <a:cxnLst/>
              <a:rect l="l" t="t" r="r" b="b"/>
              <a:pathLst>
                <a:path w="5760" h="5566" extrusionOk="0">
                  <a:moveTo>
                    <a:pt x="2876" y="1"/>
                  </a:moveTo>
                  <a:cubicBezTo>
                    <a:pt x="2414" y="1"/>
                    <a:pt x="1969" y="111"/>
                    <a:pt x="1560" y="333"/>
                  </a:cubicBezTo>
                  <a:cubicBezTo>
                    <a:pt x="904" y="685"/>
                    <a:pt x="425" y="1273"/>
                    <a:pt x="215" y="1986"/>
                  </a:cubicBezTo>
                  <a:cubicBezTo>
                    <a:pt x="0" y="2698"/>
                    <a:pt x="77" y="3451"/>
                    <a:pt x="430" y="4104"/>
                  </a:cubicBezTo>
                  <a:cubicBezTo>
                    <a:pt x="916" y="5007"/>
                    <a:pt x="1855" y="5566"/>
                    <a:pt x="2885" y="5566"/>
                  </a:cubicBezTo>
                  <a:cubicBezTo>
                    <a:pt x="3346" y="5566"/>
                    <a:pt x="3792" y="5453"/>
                    <a:pt x="4201" y="5234"/>
                  </a:cubicBezTo>
                  <a:cubicBezTo>
                    <a:pt x="4857" y="4878"/>
                    <a:pt x="5334" y="4294"/>
                    <a:pt x="5545" y="3582"/>
                  </a:cubicBezTo>
                  <a:cubicBezTo>
                    <a:pt x="5760" y="2868"/>
                    <a:pt x="5683" y="2115"/>
                    <a:pt x="5330" y="1463"/>
                  </a:cubicBezTo>
                  <a:cubicBezTo>
                    <a:pt x="4840" y="560"/>
                    <a:pt x="3900" y="1"/>
                    <a:pt x="2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rot="-963961">
              <a:off x="7719770" y="3951938"/>
              <a:ext cx="270337" cy="236682"/>
            </a:xfrm>
            <a:custGeom>
              <a:avLst/>
              <a:gdLst/>
              <a:ahLst/>
              <a:cxnLst/>
              <a:rect l="l" t="t" r="r" b="b"/>
              <a:pathLst>
                <a:path w="8587" h="7518" extrusionOk="0">
                  <a:moveTo>
                    <a:pt x="4289" y="1953"/>
                  </a:moveTo>
                  <a:cubicBezTo>
                    <a:pt x="4958" y="1953"/>
                    <a:pt x="5565" y="2317"/>
                    <a:pt x="5885" y="2900"/>
                  </a:cubicBezTo>
                  <a:cubicBezTo>
                    <a:pt x="6111" y="3326"/>
                    <a:pt x="6160" y="3816"/>
                    <a:pt x="6023" y="4278"/>
                  </a:cubicBezTo>
                  <a:cubicBezTo>
                    <a:pt x="5885" y="4740"/>
                    <a:pt x="5577" y="5121"/>
                    <a:pt x="5152" y="5351"/>
                  </a:cubicBezTo>
                  <a:cubicBezTo>
                    <a:pt x="4885" y="5493"/>
                    <a:pt x="4597" y="5566"/>
                    <a:pt x="4298" y="5566"/>
                  </a:cubicBezTo>
                  <a:cubicBezTo>
                    <a:pt x="3629" y="5566"/>
                    <a:pt x="3017" y="5201"/>
                    <a:pt x="2701" y="4618"/>
                  </a:cubicBezTo>
                  <a:cubicBezTo>
                    <a:pt x="2475" y="4193"/>
                    <a:pt x="2421" y="3702"/>
                    <a:pt x="2560" y="3241"/>
                  </a:cubicBezTo>
                  <a:cubicBezTo>
                    <a:pt x="2701" y="2779"/>
                    <a:pt x="3010" y="2399"/>
                    <a:pt x="3434" y="2167"/>
                  </a:cubicBezTo>
                  <a:cubicBezTo>
                    <a:pt x="3702" y="2026"/>
                    <a:pt x="3989" y="1953"/>
                    <a:pt x="4289" y="1953"/>
                  </a:cubicBezTo>
                  <a:close/>
                  <a:moveTo>
                    <a:pt x="4289" y="1"/>
                  </a:moveTo>
                  <a:cubicBezTo>
                    <a:pt x="3685" y="1"/>
                    <a:pt x="3074" y="147"/>
                    <a:pt x="2507" y="451"/>
                  </a:cubicBezTo>
                  <a:cubicBezTo>
                    <a:pt x="681" y="1438"/>
                    <a:pt x="0" y="3719"/>
                    <a:pt x="984" y="5545"/>
                  </a:cubicBezTo>
                  <a:cubicBezTo>
                    <a:pt x="1664" y="6801"/>
                    <a:pt x="2961" y="7518"/>
                    <a:pt x="4298" y="7518"/>
                  </a:cubicBezTo>
                  <a:cubicBezTo>
                    <a:pt x="4896" y="7518"/>
                    <a:pt x="5508" y="7372"/>
                    <a:pt x="6075" y="7069"/>
                  </a:cubicBezTo>
                  <a:cubicBezTo>
                    <a:pt x="7906" y="6080"/>
                    <a:pt x="8586" y="3800"/>
                    <a:pt x="7603" y="1973"/>
                  </a:cubicBezTo>
                  <a:cubicBezTo>
                    <a:pt x="6922" y="713"/>
                    <a:pt x="5625" y="1"/>
                    <a:pt x="4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p:nvPr/>
          </p:nvSpPr>
          <p:spPr>
            <a:xfrm rot="-963961">
              <a:off x="7544489" y="3777625"/>
              <a:ext cx="204161" cy="155301"/>
            </a:xfrm>
            <a:custGeom>
              <a:avLst/>
              <a:gdLst/>
              <a:ahLst/>
              <a:cxnLst/>
              <a:rect l="l" t="t" r="r" b="b"/>
              <a:pathLst>
                <a:path w="6485" h="4933" extrusionOk="0">
                  <a:moveTo>
                    <a:pt x="1690" y="0"/>
                  </a:moveTo>
                  <a:cubicBezTo>
                    <a:pt x="1515" y="0"/>
                    <a:pt x="1422" y="11"/>
                    <a:pt x="1422" y="11"/>
                  </a:cubicBezTo>
                  <a:cubicBezTo>
                    <a:pt x="0" y="2153"/>
                    <a:pt x="114" y="4932"/>
                    <a:pt x="114" y="4932"/>
                  </a:cubicBezTo>
                  <a:cubicBezTo>
                    <a:pt x="3653" y="3741"/>
                    <a:pt x="6485" y="1497"/>
                    <a:pt x="6485" y="1497"/>
                  </a:cubicBezTo>
                  <a:cubicBezTo>
                    <a:pt x="4125" y="143"/>
                    <a:pt x="2340" y="0"/>
                    <a:pt x="1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4"/>
          <p:cNvGrpSpPr/>
          <p:nvPr/>
        </p:nvGrpSpPr>
        <p:grpSpPr>
          <a:xfrm>
            <a:off x="944703" y="651139"/>
            <a:ext cx="1717778" cy="914918"/>
            <a:chOff x="1404151" y="727375"/>
            <a:chExt cx="1410674" cy="751411"/>
          </a:xfrm>
        </p:grpSpPr>
        <p:sp>
          <p:nvSpPr>
            <p:cNvPr id="286" name="Google Shape;286;p34"/>
            <p:cNvSpPr/>
            <p:nvPr/>
          </p:nvSpPr>
          <p:spPr>
            <a:xfrm rot="158112">
              <a:off x="1542605" y="753694"/>
              <a:ext cx="1158270" cy="583071"/>
            </a:xfrm>
            <a:custGeom>
              <a:avLst/>
              <a:gdLst/>
              <a:ahLst/>
              <a:cxnLst/>
              <a:rect l="l" t="t" r="r" b="b"/>
              <a:pathLst>
                <a:path w="36790" h="18520" extrusionOk="0">
                  <a:moveTo>
                    <a:pt x="18447" y="1"/>
                  </a:moveTo>
                  <a:cubicBezTo>
                    <a:pt x="18387" y="1"/>
                    <a:pt x="18327" y="1"/>
                    <a:pt x="18267" y="1"/>
                  </a:cubicBezTo>
                  <a:cubicBezTo>
                    <a:pt x="8134" y="95"/>
                    <a:pt x="0" y="8389"/>
                    <a:pt x="94" y="18519"/>
                  </a:cubicBezTo>
                  <a:lnTo>
                    <a:pt x="2483" y="18499"/>
                  </a:lnTo>
                  <a:cubicBezTo>
                    <a:pt x="2398" y="9685"/>
                    <a:pt x="9474" y="2471"/>
                    <a:pt x="18287" y="2387"/>
                  </a:cubicBezTo>
                  <a:cubicBezTo>
                    <a:pt x="18340" y="2386"/>
                    <a:pt x="18392" y="2386"/>
                    <a:pt x="18445" y="2386"/>
                  </a:cubicBezTo>
                  <a:cubicBezTo>
                    <a:pt x="27187" y="2386"/>
                    <a:pt x="34315" y="9431"/>
                    <a:pt x="34399" y="18195"/>
                  </a:cubicBezTo>
                  <a:lnTo>
                    <a:pt x="36789" y="18170"/>
                  </a:lnTo>
                  <a:cubicBezTo>
                    <a:pt x="36692" y="8096"/>
                    <a:pt x="28494" y="1"/>
                    <a:pt x="18447" y="1"/>
                  </a:cubicBezTo>
                  <a:close/>
                </a:path>
              </a:pathLst>
            </a:custGeom>
            <a:solidFill>
              <a:srgbClr val="E84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rot="158112">
              <a:off x="1616393" y="828769"/>
              <a:ext cx="1007497" cy="507290"/>
            </a:xfrm>
            <a:custGeom>
              <a:avLst/>
              <a:gdLst/>
              <a:ahLst/>
              <a:cxnLst/>
              <a:rect l="l" t="t" r="r" b="b"/>
              <a:pathLst>
                <a:path w="32001" h="16113" extrusionOk="0">
                  <a:moveTo>
                    <a:pt x="16047" y="0"/>
                  </a:moveTo>
                  <a:cubicBezTo>
                    <a:pt x="15994" y="0"/>
                    <a:pt x="15942" y="0"/>
                    <a:pt x="15889" y="1"/>
                  </a:cubicBezTo>
                  <a:cubicBezTo>
                    <a:pt x="7076" y="85"/>
                    <a:pt x="0" y="7299"/>
                    <a:pt x="85" y="16113"/>
                  </a:cubicBezTo>
                  <a:lnTo>
                    <a:pt x="2470" y="16089"/>
                  </a:lnTo>
                  <a:cubicBezTo>
                    <a:pt x="2401" y="8596"/>
                    <a:pt x="8420" y="2459"/>
                    <a:pt x="15913" y="2386"/>
                  </a:cubicBezTo>
                  <a:cubicBezTo>
                    <a:pt x="15956" y="2386"/>
                    <a:pt x="15998" y="2386"/>
                    <a:pt x="16041" y="2386"/>
                  </a:cubicBezTo>
                  <a:cubicBezTo>
                    <a:pt x="23480" y="2386"/>
                    <a:pt x="29543" y="8379"/>
                    <a:pt x="29615" y="15829"/>
                  </a:cubicBezTo>
                  <a:lnTo>
                    <a:pt x="32001" y="15809"/>
                  </a:lnTo>
                  <a:cubicBezTo>
                    <a:pt x="31917" y="7045"/>
                    <a:pt x="24789" y="0"/>
                    <a:pt x="16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rot="158112">
              <a:off x="1690277" y="903820"/>
              <a:ext cx="856818" cy="431447"/>
            </a:xfrm>
            <a:custGeom>
              <a:avLst/>
              <a:gdLst/>
              <a:ahLst/>
              <a:cxnLst/>
              <a:rect l="l" t="t" r="r" b="b"/>
              <a:pathLst>
                <a:path w="27215" h="13704" extrusionOk="0">
                  <a:moveTo>
                    <a:pt x="13640" y="1"/>
                  </a:moveTo>
                  <a:cubicBezTo>
                    <a:pt x="13597" y="1"/>
                    <a:pt x="13555" y="1"/>
                    <a:pt x="13512" y="1"/>
                  </a:cubicBezTo>
                  <a:cubicBezTo>
                    <a:pt x="6019" y="74"/>
                    <a:pt x="0" y="6211"/>
                    <a:pt x="69" y="13704"/>
                  </a:cubicBezTo>
                  <a:lnTo>
                    <a:pt x="2460" y="13679"/>
                  </a:lnTo>
                  <a:cubicBezTo>
                    <a:pt x="2399" y="7507"/>
                    <a:pt x="7360" y="2448"/>
                    <a:pt x="13536" y="2391"/>
                  </a:cubicBezTo>
                  <a:cubicBezTo>
                    <a:pt x="13574" y="2390"/>
                    <a:pt x="13611" y="2390"/>
                    <a:pt x="13648" y="2390"/>
                  </a:cubicBezTo>
                  <a:cubicBezTo>
                    <a:pt x="19774" y="2390"/>
                    <a:pt x="24769" y="7329"/>
                    <a:pt x="24825" y="13468"/>
                  </a:cubicBezTo>
                  <a:lnTo>
                    <a:pt x="27214" y="13444"/>
                  </a:lnTo>
                  <a:cubicBezTo>
                    <a:pt x="27142" y="5994"/>
                    <a:pt x="21079" y="1"/>
                    <a:pt x="13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rot="158112">
              <a:off x="1764065" y="979022"/>
              <a:ext cx="706076" cy="355446"/>
            </a:xfrm>
            <a:custGeom>
              <a:avLst/>
              <a:gdLst/>
              <a:ahLst/>
              <a:cxnLst/>
              <a:rect l="l" t="t" r="r" b="b"/>
              <a:pathLst>
                <a:path w="22427" h="11290" extrusionOk="0">
                  <a:moveTo>
                    <a:pt x="11250" y="0"/>
                  </a:moveTo>
                  <a:cubicBezTo>
                    <a:pt x="11213" y="0"/>
                    <a:pt x="11176" y="0"/>
                    <a:pt x="11138" y="1"/>
                  </a:cubicBezTo>
                  <a:cubicBezTo>
                    <a:pt x="4962" y="58"/>
                    <a:pt x="1" y="5117"/>
                    <a:pt x="62" y="11289"/>
                  </a:cubicBezTo>
                  <a:lnTo>
                    <a:pt x="2447" y="11269"/>
                  </a:lnTo>
                  <a:cubicBezTo>
                    <a:pt x="2402" y="6409"/>
                    <a:pt x="6302" y="2436"/>
                    <a:pt x="11159" y="2387"/>
                  </a:cubicBezTo>
                  <a:cubicBezTo>
                    <a:pt x="11186" y="2387"/>
                    <a:pt x="11214" y="2387"/>
                    <a:pt x="11242" y="2387"/>
                  </a:cubicBezTo>
                  <a:cubicBezTo>
                    <a:pt x="16064" y="2387"/>
                    <a:pt x="19993" y="6270"/>
                    <a:pt x="20042" y="11099"/>
                  </a:cubicBezTo>
                  <a:lnTo>
                    <a:pt x="22427" y="11078"/>
                  </a:lnTo>
                  <a:cubicBezTo>
                    <a:pt x="22371" y="4939"/>
                    <a:pt x="17376" y="0"/>
                    <a:pt x="1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rot="158112">
              <a:off x="1410340" y="1184179"/>
              <a:ext cx="555113" cy="281996"/>
            </a:xfrm>
            <a:custGeom>
              <a:avLst/>
              <a:gdLst/>
              <a:ahLst/>
              <a:cxnLst/>
              <a:rect l="l" t="t" r="r" b="b"/>
              <a:pathLst>
                <a:path w="17632" h="8957" extrusionOk="0">
                  <a:moveTo>
                    <a:pt x="8676" y="1"/>
                  </a:moveTo>
                  <a:cubicBezTo>
                    <a:pt x="6712" y="1"/>
                    <a:pt x="5047" y="1260"/>
                    <a:pt x="4439" y="3018"/>
                  </a:cubicBezTo>
                  <a:cubicBezTo>
                    <a:pt x="4039" y="2827"/>
                    <a:pt x="3589" y="2722"/>
                    <a:pt x="3115" y="2722"/>
                  </a:cubicBezTo>
                  <a:cubicBezTo>
                    <a:pt x="1394" y="2722"/>
                    <a:pt x="0" y="4120"/>
                    <a:pt x="0" y="5837"/>
                  </a:cubicBezTo>
                  <a:cubicBezTo>
                    <a:pt x="0" y="7558"/>
                    <a:pt x="1394" y="8956"/>
                    <a:pt x="3115" y="8956"/>
                  </a:cubicBezTo>
                  <a:lnTo>
                    <a:pt x="5865" y="8956"/>
                  </a:lnTo>
                  <a:cubicBezTo>
                    <a:pt x="6469" y="8951"/>
                    <a:pt x="7404" y="8947"/>
                    <a:pt x="8441" y="8947"/>
                  </a:cubicBezTo>
                  <a:cubicBezTo>
                    <a:pt x="8518" y="8951"/>
                    <a:pt x="8595" y="8956"/>
                    <a:pt x="8676" y="8956"/>
                  </a:cubicBezTo>
                  <a:cubicBezTo>
                    <a:pt x="8753" y="8956"/>
                    <a:pt x="8830" y="8951"/>
                    <a:pt x="8911" y="8947"/>
                  </a:cubicBezTo>
                  <a:cubicBezTo>
                    <a:pt x="11597" y="8947"/>
                    <a:pt x="14739" y="8956"/>
                    <a:pt x="14739" y="8956"/>
                  </a:cubicBezTo>
                  <a:cubicBezTo>
                    <a:pt x="16336" y="8956"/>
                    <a:pt x="17631" y="7659"/>
                    <a:pt x="17631" y="6064"/>
                  </a:cubicBezTo>
                  <a:cubicBezTo>
                    <a:pt x="17631" y="4468"/>
                    <a:pt x="16336" y="3176"/>
                    <a:pt x="14739" y="3176"/>
                  </a:cubicBezTo>
                  <a:cubicBezTo>
                    <a:pt x="14124" y="3176"/>
                    <a:pt x="13552" y="3367"/>
                    <a:pt x="13083" y="3698"/>
                  </a:cubicBezTo>
                  <a:cubicBezTo>
                    <a:pt x="12715" y="1597"/>
                    <a:pt x="10879" y="1"/>
                    <a:pt x="8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rot="158112">
              <a:off x="2331418" y="1200314"/>
              <a:ext cx="478074" cy="242988"/>
            </a:xfrm>
            <a:custGeom>
              <a:avLst/>
              <a:gdLst/>
              <a:ahLst/>
              <a:cxnLst/>
              <a:rect l="l" t="t" r="r" b="b"/>
              <a:pathLst>
                <a:path w="15185" h="7718" extrusionOk="0">
                  <a:moveTo>
                    <a:pt x="7472" y="1"/>
                  </a:moveTo>
                  <a:cubicBezTo>
                    <a:pt x="5780" y="1"/>
                    <a:pt x="4346" y="1090"/>
                    <a:pt x="3823" y="2601"/>
                  </a:cubicBezTo>
                  <a:cubicBezTo>
                    <a:pt x="3479" y="2440"/>
                    <a:pt x="3090" y="2346"/>
                    <a:pt x="2685" y="2346"/>
                  </a:cubicBezTo>
                  <a:cubicBezTo>
                    <a:pt x="1203" y="2346"/>
                    <a:pt x="0" y="3549"/>
                    <a:pt x="0" y="5031"/>
                  </a:cubicBezTo>
                  <a:cubicBezTo>
                    <a:pt x="0" y="6514"/>
                    <a:pt x="1203" y="7717"/>
                    <a:pt x="2685" y="7717"/>
                  </a:cubicBezTo>
                  <a:lnTo>
                    <a:pt x="5051" y="7717"/>
                  </a:lnTo>
                  <a:cubicBezTo>
                    <a:pt x="5573" y="7713"/>
                    <a:pt x="6375" y="7708"/>
                    <a:pt x="7270" y="7708"/>
                  </a:cubicBezTo>
                  <a:cubicBezTo>
                    <a:pt x="7339" y="7713"/>
                    <a:pt x="7404" y="7717"/>
                    <a:pt x="7472" y="7717"/>
                  </a:cubicBezTo>
                  <a:cubicBezTo>
                    <a:pt x="7537" y="7717"/>
                    <a:pt x="7606" y="7713"/>
                    <a:pt x="7675" y="7708"/>
                  </a:cubicBezTo>
                  <a:cubicBezTo>
                    <a:pt x="9988" y="7708"/>
                    <a:pt x="12693" y="7717"/>
                    <a:pt x="12693" y="7717"/>
                  </a:cubicBezTo>
                  <a:cubicBezTo>
                    <a:pt x="14071" y="7717"/>
                    <a:pt x="15185" y="6599"/>
                    <a:pt x="15185" y="5226"/>
                  </a:cubicBezTo>
                  <a:cubicBezTo>
                    <a:pt x="15185" y="3853"/>
                    <a:pt x="14071" y="2735"/>
                    <a:pt x="12693" y="2735"/>
                  </a:cubicBezTo>
                  <a:cubicBezTo>
                    <a:pt x="12163" y="2735"/>
                    <a:pt x="11673" y="2905"/>
                    <a:pt x="11268" y="3188"/>
                  </a:cubicBezTo>
                  <a:cubicBezTo>
                    <a:pt x="10952" y="1378"/>
                    <a:pt x="9373" y="1"/>
                    <a:pt x="7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34"/>
          <p:cNvGrpSpPr/>
          <p:nvPr/>
        </p:nvGrpSpPr>
        <p:grpSpPr>
          <a:xfrm rot="8100000">
            <a:off x="1996385" y="3275148"/>
            <a:ext cx="390346" cy="589444"/>
            <a:chOff x="5321300" y="5814600"/>
            <a:chExt cx="390350" cy="589450"/>
          </a:xfrm>
        </p:grpSpPr>
        <p:sp>
          <p:nvSpPr>
            <p:cNvPr id="293" name="Google Shape;293;p34"/>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5539875" y="5814600"/>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5619700" y="5928425"/>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34"/>
          <p:cNvGrpSpPr/>
          <p:nvPr/>
        </p:nvGrpSpPr>
        <p:grpSpPr>
          <a:xfrm>
            <a:off x="6541655" y="333104"/>
            <a:ext cx="1717712" cy="1563612"/>
            <a:chOff x="6759616" y="561664"/>
            <a:chExt cx="1499399" cy="1364884"/>
          </a:xfrm>
        </p:grpSpPr>
        <p:sp>
          <p:nvSpPr>
            <p:cNvPr id="299" name="Google Shape;299;p34"/>
            <p:cNvSpPr/>
            <p:nvPr/>
          </p:nvSpPr>
          <p:spPr>
            <a:xfrm rot="469623">
              <a:off x="7858428" y="1145313"/>
              <a:ext cx="388945" cy="197589"/>
            </a:xfrm>
            <a:custGeom>
              <a:avLst/>
              <a:gdLst/>
              <a:ahLst/>
              <a:cxnLst/>
              <a:rect l="l" t="t" r="r" b="b"/>
              <a:pathLst>
                <a:path w="12354" h="6276" extrusionOk="0">
                  <a:moveTo>
                    <a:pt x="6274" y="0"/>
                  </a:moveTo>
                  <a:cubicBezTo>
                    <a:pt x="4732" y="0"/>
                    <a:pt x="3447" y="1123"/>
                    <a:pt x="3188" y="2593"/>
                  </a:cubicBezTo>
                  <a:cubicBezTo>
                    <a:pt x="2860" y="2363"/>
                    <a:pt x="2459" y="2228"/>
                    <a:pt x="2025" y="2228"/>
                  </a:cubicBezTo>
                  <a:cubicBezTo>
                    <a:pt x="907" y="2228"/>
                    <a:pt x="0" y="3132"/>
                    <a:pt x="0" y="4253"/>
                  </a:cubicBezTo>
                  <a:cubicBezTo>
                    <a:pt x="0" y="5371"/>
                    <a:pt x="907" y="6275"/>
                    <a:pt x="2025" y="6275"/>
                  </a:cubicBezTo>
                  <a:cubicBezTo>
                    <a:pt x="2025" y="6275"/>
                    <a:pt x="4229" y="6270"/>
                    <a:pt x="6112" y="6270"/>
                  </a:cubicBezTo>
                  <a:cubicBezTo>
                    <a:pt x="6165" y="6275"/>
                    <a:pt x="6222" y="6275"/>
                    <a:pt x="6274" y="6275"/>
                  </a:cubicBezTo>
                  <a:cubicBezTo>
                    <a:pt x="6331" y="6275"/>
                    <a:pt x="6384" y="6275"/>
                    <a:pt x="6440" y="6270"/>
                  </a:cubicBezTo>
                  <a:cubicBezTo>
                    <a:pt x="7166" y="6275"/>
                    <a:pt x="7822" y="6275"/>
                    <a:pt x="8243" y="6275"/>
                  </a:cubicBezTo>
                  <a:lnTo>
                    <a:pt x="10170" y="6275"/>
                  </a:lnTo>
                  <a:cubicBezTo>
                    <a:pt x="11378" y="6275"/>
                    <a:pt x="12353" y="5298"/>
                    <a:pt x="12353" y="4096"/>
                  </a:cubicBezTo>
                  <a:cubicBezTo>
                    <a:pt x="12353" y="2889"/>
                    <a:pt x="11378" y="1913"/>
                    <a:pt x="10170" y="1913"/>
                  </a:cubicBezTo>
                  <a:cubicBezTo>
                    <a:pt x="9839" y="1913"/>
                    <a:pt x="9523" y="1985"/>
                    <a:pt x="9243" y="2120"/>
                  </a:cubicBezTo>
                  <a:cubicBezTo>
                    <a:pt x="8818" y="888"/>
                    <a:pt x="7652" y="0"/>
                    <a:pt x="6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rot="469623">
              <a:off x="7544219" y="1254970"/>
              <a:ext cx="611595" cy="310772"/>
            </a:xfrm>
            <a:custGeom>
              <a:avLst/>
              <a:gdLst/>
              <a:ahLst/>
              <a:cxnLst/>
              <a:rect l="l" t="t" r="r" b="b"/>
              <a:pathLst>
                <a:path w="19426" h="9871" extrusionOk="0">
                  <a:moveTo>
                    <a:pt x="9867" y="0"/>
                  </a:moveTo>
                  <a:cubicBezTo>
                    <a:pt x="7437" y="0"/>
                    <a:pt x="5416" y="1762"/>
                    <a:pt x="5011" y="4074"/>
                  </a:cubicBezTo>
                  <a:cubicBezTo>
                    <a:pt x="4493" y="3714"/>
                    <a:pt x="3865" y="3500"/>
                    <a:pt x="3184" y="3500"/>
                  </a:cubicBezTo>
                  <a:cubicBezTo>
                    <a:pt x="1427" y="3500"/>
                    <a:pt x="1" y="4925"/>
                    <a:pt x="1" y="6683"/>
                  </a:cubicBezTo>
                  <a:cubicBezTo>
                    <a:pt x="1" y="8445"/>
                    <a:pt x="1427" y="9871"/>
                    <a:pt x="3184" y="9871"/>
                  </a:cubicBezTo>
                  <a:cubicBezTo>
                    <a:pt x="3184" y="9871"/>
                    <a:pt x="6647" y="9862"/>
                    <a:pt x="9608" y="9862"/>
                  </a:cubicBezTo>
                  <a:cubicBezTo>
                    <a:pt x="9693" y="9867"/>
                    <a:pt x="9782" y="9871"/>
                    <a:pt x="9867" y="9871"/>
                  </a:cubicBezTo>
                  <a:cubicBezTo>
                    <a:pt x="9952" y="9871"/>
                    <a:pt x="10041" y="9867"/>
                    <a:pt x="10127" y="9862"/>
                  </a:cubicBezTo>
                  <a:cubicBezTo>
                    <a:pt x="11269" y="9862"/>
                    <a:pt x="12297" y="9867"/>
                    <a:pt x="12961" y="9871"/>
                  </a:cubicBezTo>
                  <a:lnTo>
                    <a:pt x="15991" y="9871"/>
                  </a:lnTo>
                  <a:cubicBezTo>
                    <a:pt x="17891" y="9871"/>
                    <a:pt x="19426" y="8331"/>
                    <a:pt x="19426" y="6435"/>
                  </a:cubicBezTo>
                  <a:cubicBezTo>
                    <a:pt x="19426" y="4540"/>
                    <a:pt x="17891" y="3001"/>
                    <a:pt x="15991" y="3001"/>
                  </a:cubicBezTo>
                  <a:cubicBezTo>
                    <a:pt x="15468" y="3001"/>
                    <a:pt x="14974" y="3119"/>
                    <a:pt x="14533" y="3330"/>
                  </a:cubicBezTo>
                  <a:cubicBezTo>
                    <a:pt x="13864" y="1393"/>
                    <a:pt x="12030" y="0"/>
                    <a:pt x="98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rot="469623">
              <a:off x="7323248" y="1673473"/>
              <a:ext cx="19551" cy="89790"/>
            </a:xfrm>
            <a:custGeom>
              <a:avLst/>
              <a:gdLst/>
              <a:ahLst/>
              <a:cxnLst/>
              <a:rect l="l" t="t" r="r" b="b"/>
              <a:pathLst>
                <a:path w="621" h="2852" extrusionOk="0">
                  <a:moveTo>
                    <a:pt x="374" y="1"/>
                  </a:moveTo>
                  <a:lnTo>
                    <a:pt x="1" y="2820"/>
                  </a:lnTo>
                  <a:lnTo>
                    <a:pt x="248" y="2852"/>
                  </a:lnTo>
                  <a:lnTo>
                    <a:pt x="621" y="33"/>
                  </a:lnTo>
                  <a:lnTo>
                    <a:pt x="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rot="469623">
              <a:off x="7239632" y="1661976"/>
              <a:ext cx="19551" cy="89790"/>
            </a:xfrm>
            <a:custGeom>
              <a:avLst/>
              <a:gdLst/>
              <a:ahLst/>
              <a:cxnLst/>
              <a:rect l="l" t="t" r="r" b="b"/>
              <a:pathLst>
                <a:path w="621" h="2852" extrusionOk="0">
                  <a:moveTo>
                    <a:pt x="248" y="1"/>
                  </a:moveTo>
                  <a:lnTo>
                    <a:pt x="1" y="33"/>
                  </a:lnTo>
                  <a:lnTo>
                    <a:pt x="369" y="2852"/>
                  </a:lnTo>
                  <a:lnTo>
                    <a:pt x="620" y="2820"/>
                  </a:lnTo>
                  <a:lnTo>
                    <a:pt x="2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rot="469623">
              <a:off x="7289119" y="1662476"/>
              <a:ext cx="7934" cy="94796"/>
            </a:xfrm>
            <a:custGeom>
              <a:avLst/>
              <a:gdLst/>
              <a:ahLst/>
              <a:cxnLst/>
              <a:rect l="l" t="t" r="r" b="b"/>
              <a:pathLst>
                <a:path w="252" h="3011" extrusionOk="0">
                  <a:moveTo>
                    <a:pt x="1" y="1"/>
                  </a:moveTo>
                  <a:lnTo>
                    <a:pt x="1" y="3010"/>
                  </a:lnTo>
                  <a:lnTo>
                    <a:pt x="252" y="3010"/>
                  </a:lnTo>
                  <a:lnTo>
                    <a:pt x="2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rot="469623">
              <a:off x="7198820" y="1654499"/>
              <a:ext cx="27831" cy="92498"/>
            </a:xfrm>
            <a:custGeom>
              <a:avLst/>
              <a:gdLst/>
              <a:ahLst/>
              <a:cxnLst/>
              <a:rect l="l" t="t" r="r" b="b"/>
              <a:pathLst>
                <a:path w="884" h="2938" extrusionOk="0">
                  <a:moveTo>
                    <a:pt x="244" y="1"/>
                  </a:moveTo>
                  <a:lnTo>
                    <a:pt x="1" y="53"/>
                  </a:lnTo>
                  <a:lnTo>
                    <a:pt x="636" y="2937"/>
                  </a:lnTo>
                  <a:lnTo>
                    <a:pt x="883" y="2884"/>
                  </a:lnTo>
                  <a:lnTo>
                    <a:pt x="2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rot="469623">
              <a:off x="7359252" y="1676568"/>
              <a:ext cx="27957" cy="92498"/>
            </a:xfrm>
            <a:custGeom>
              <a:avLst/>
              <a:gdLst/>
              <a:ahLst/>
              <a:cxnLst/>
              <a:rect l="l" t="t" r="r" b="b"/>
              <a:pathLst>
                <a:path w="888" h="2938" extrusionOk="0">
                  <a:moveTo>
                    <a:pt x="640" y="1"/>
                  </a:moveTo>
                  <a:lnTo>
                    <a:pt x="1" y="2884"/>
                  </a:lnTo>
                  <a:lnTo>
                    <a:pt x="248" y="2937"/>
                  </a:lnTo>
                  <a:lnTo>
                    <a:pt x="887" y="53"/>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4"/>
            <p:cNvSpPr/>
            <p:nvPr/>
          </p:nvSpPr>
          <p:spPr>
            <a:xfrm rot="469623">
              <a:off x="7171935" y="1755376"/>
              <a:ext cx="207727" cy="157763"/>
            </a:xfrm>
            <a:custGeom>
              <a:avLst/>
              <a:gdLst/>
              <a:ahLst/>
              <a:cxnLst/>
              <a:rect l="l" t="t" r="r" b="b"/>
              <a:pathLst>
                <a:path w="6598" h="5011" extrusionOk="0">
                  <a:moveTo>
                    <a:pt x="28" y="1"/>
                  </a:moveTo>
                  <a:cubicBezTo>
                    <a:pt x="12" y="1"/>
                    <a:pt x="0" y="12"/>
                    <a:pt x="0" y="29"/>
                  </a:cubicBezTo>
                  <a:lnTo>
                    <a:pt x="0" y="4983"/>
                  </a:lnTo>
                  <a:cubicBezTo>
                    <a:pt x="0" y="4998"/>
                    <a:pt x="12" y="5011"/>
                    <a:pt x="28" y="5011"/>
                  </a:cubicBezTo>
                  <a:lnTo>
                    <a:pt x="6569" y="5011"/>
                  </a:lnTo>
                  <a:cubicBezTo>
                    <a:pt x="6586" y="5011"/>
                    <a:pt x="6597" y="4998"/>
                    <a:pt x="6597" y="4983"/>
                  </a:cubicBezTo>
                  <a:lnTo>
                    <a:pt x="6597" y="29"/>
                  </a:lnTo>
                  <a:cubicBezTo>
                    <a:pt x="6597" y="12"/>
                    <a:pt x="6586" y="1"/>
                    <a:pt x="6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4"/>
            <p:cNvSpPr/>
            <p:nvPr/>
          </p:nvSpPr>
          <p:spPr>
            <a:xfrm rot="469623">
              <a:off x="6959436" y="582976"/>
              <a:ext cx="357210" cy="1067725"/>
            </a:xfrm>
            <a:custGeom>
              <a:avLst/>
              <a:gdLst/>
              <a:ahLst/>
              <a:cxnLst/>
              <a:rect l="l" t="t" r="r" b="b"/>
              <a:pathLst>
                <a:path w="11346" h="33914" extrusionOk="0">
                  <a:moveTo>
                    <a:pt x="8388" y="1"/>
                  </a:moveTo>
                  <a:cubicBezTo>
                    <a:pt x="7331" y="244"/>
                    <a:pt x="6160" y="575"/>
                    <a:pt x="4974" y="1041"/>
                  </a:cubicBezTo>
                  <a:cubicBezTo>
                    <a:pt x="3350" y="2058"/>
                    <a:pt x="0" y="4925"/>
                    <a:pt x="369" y="11191"/>
                  </a:cubicBezTo>
                  <a:cubicBezTo>
                    <a:pt x="851" y="19422"/>
                    <a:pt x="5825" y="26647"/>
                    <a:pt x="5825" y="26647"/>
                  </a:cubicBezTo>
                  <a:cubicBezTo>
                    <a:pt x="5825" y="26647"/>
                    <a:pt x="9413" y="31629"/>
                    <a:pt x="10616" y="33763"/>
                  </a:cubicBezTo>
                  <a:lnTo>
                    <a:pt x="10725" y="33654"/>
                  </a:lnTo>
                  <a:lnTo>
                    <a:pt x="11041" y="33913"/>
                  </a:lnTo>
                  <a:lnTo>
                    <a:pt x="11345" y="33687"/>
                  </a:lnTo>
                  <a:cubicBezTo>
                    <a:pt x="11122" y="32823"/>
                    <a:pt x="9968" y="30932"/>
                    <a:pt x="9968" y="30932"/>
                  </a:cubicBezTo>
                  <a:cubicBezTo>
                    <a:pt x="9214" y="29369"/>
                    <a:pt x="4593" y="21811"/>
                    <a:pt x="3597" y="11681"/>
                  </a:cubicBezTo>
                  <a:cubicBezTo>
                    <a:pt x="2815" y="3719"/>
                    <a:pt x="6691" y="859"/>
                    <a:pt x="8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rot="469623">
              <a:off x="7181366" y="581839"/>
              <a:ext cx="191198" cy="1087874"/>
            </a:xfrm>
            <a:custGeom>
              <a:avLst/>
              <a:gdLst/>
              <a:ahLst/>
              <a:cxnLst/>
              <a:rect l="l" t="t" r="r" b="b"/>
              <a:pathLst>
                <a:path w="6073" h="34554" extrusionOk="0">
                  <a:moveTo>
                    <a:pt x="6072" y="0"/>
                  </a:moveTo>
                  <a:cubicBezTo>
                    <a:pt x="5906" y="0"/>
                    <a:pt x="5723" y="4"/>
                    <a:pt x="5562" y="13"/>
                  </a:cubicBezTo>
                  <a:cubicBezTo>
                    <a:pt x="5562" y="13"/>
                    <a:pt x="4877" y="41"/>
                    <a:pt x="3784" y="191"/>
                  </a:cubicBezTo>
                  <a:cubicBezTo>
                    <a:pt x="2609" y="843"/>
                    <a:pt x="1" y="3224"/>
                    <a:pt x="393" y="11463"/>
                  </a:cubicBezTo>
                  <a:cubicBezTo>
                    <a:pt x="863" y="21288"/>
                    <a:pt x="4541" y="32743"/>
                    <a:pt x="5072" y="34347"/>
                  </a:cubicBezTo>
                  <a:lnTo>
                    <a:pt x="5156" y="34294"/>
                  </a:lnTo>
                  <a:lnTo>
                    <a:pt x="5577" y="34553"/>
                  </a:lnTo>
                  <a:lnTo>
                    <a:pt x="6072" y="34294"/>
                  </a:lnTo>
                  <a:lnTo>
                    <a:pt x="6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4"/>
            <p:cNvSpPr/>
            <p:nvPr/>
          </p:nvSpPr>
          <p:spPr>
            <a:xfrm rot="469623">
              <a:off x="6823287" y="668585"/>
              <a:ext cx="449771" cy="965845"/>
            </a:xfrm>
            <a:custGeom>
              <a:avLst/>
              <a:gdLst/>
              <a:ahLst/>
              <a:cxnLst/>
              <a:rect l="l" t="t" r="r" b="b"/>
              <a:pathLst>
                <a:path w="14286" h="30678" extrusionOk="0">
                  <a:moveTo>
                    <a:pt x="5258" y="1"/>
                  </a:moveTo>
                  <a:lnTo>
                    <a:pt x="5258" y="1"/>
                  </a:lnTo>
                  <a:cubicBezTo>
                    <a:pt x="2565" y="1941"/>
                    <a:pt x="462" y="4889"/>
                    <a:pt x="462" y="9361"/>
                  </a:cubicBezTo>
                  <a:cubicBezTo>
                    <a:pt x="462" y="9361"/>
                    <a:pt x="0" y="15659"/>
                    <a:pt x="7655" y="23630"/>
                  </a:cubicBezTo>
                  <a:cubicBezTo>
                    <a:pt x="7655" y="23630"/>
                    <a:pt x="13424" y="29183"/>
                    <a:pt x="14148" y="30677"/>
                  </a:cubicBezTo>
                  <a:lnTo>
                    <a:pt x="14286" y="30600"/>
                  </a:lnTo>
                  <a:cubicBezTo>
                    <a:pt x="13768" y="29491"/>
                    <a:pt x="10130" y="25506"/>
                    <a:pt x="10130" y="25506"/>
                  </a:cubicBezTo>
                  <a:cubicBezTo>
                    <a:pt x="5963" y="20394"/>
                    <a:pt x="2795" y="15562"/>
                    <a:pt x="2370" y="9102"/>
                  </a:cubicBezTo>
                  <a:cubicBezTo>
                    <a:pt x="2038" y="3999"/>
                    <a:pt x="4298" y="1025"/>
                    <a:pt x="5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rot="469623">
              <a:off x="7441863" y="682331"/>
              <a:ext cx="401349" cy="1037879"/>
            </a:xfrm>
            <a:custGeom>
              <a:avLst/>
              <a:gdLst/>
              <a:ahLst/>
              <a:cxnLst/>
              <a:rect l="l" t="t" r="r" b="b"/>
              <a:pathLst>
                <a:path w="12748" h="32966" extrusionOk="0">
                  <a:moveTo>
                    <a:pt x="5485" y="1"/>
                  </a:moveTo>
                  <a:lnTo>
                    <a:pt x="5485" y="1"/>
                  </a:lnTo>
                  <a:cubicBezTo>
                    <a:pt x="7040" y="928"/>
                    <a:pt x="10625" y="3779"/>
                    <a:pt x="10244" y="10243"/>
                  </a:cubicBezTo>
                  <a:cubicBezTo>
                    <a:pt x="9762" y="18474"/>
                    <a:pt x="4784" y="25699"/>
                    <a:pt x="4784" y="25699"/>
                  </a:cubicBezTo>
                  <a:cubicBezTo>
                    <a:pt x="4784" y="25699"/>
                    <a:pt x="1184" y="30693"/>
                    <a:pt x="1" y="32812"/>
                  </a:cubicBezTo>
                  <a:lnTo>
                    <a:pt x="167" y="32965"/>
                  </a:lnTo>
                  <a:lnTo>
                    <a:pt x="402" y="32706"/>
                  </a:lnTo>
                  <a:lnTo>
                    <a:pt x="487" y="32746"/>
                  </a:lnTo>
                  <a:cubicBezTo>
                    <a:pt x="1010" y="31636"/>
                    <a:pt x="4627" y="27656"/>
                    <a:pt x="4627" y="27656"/>
                  </a:cubicBezTo>
                  <a:cubicBezTo>
                    <a:pt x="8794" y="22544"/>
                    <a:pt x="11966" y="17712"/>
                    <a:pt x="12387" y="11252"/>
                  </a:cubicBezTo>
                  <a:cubicBezTo>
                    <a:pt x="12747" y="5772"/>
                    <a:pt x="10115" y="2747"/>
                    <a:pt x="9308" y="1956"/>
                  </a:cubicBezTo>
                  <a:cubicBezTo>
                    <a:pt x="8098" y="1122"/>
                    <a:pt x="6781" y="487"/>
                    <a:pt x="5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rot="469623">
              <a:off x="7398398" y="624207"/>
              <a:ext cx="293361" cy="1082396"/>
            </a:xfrm>
            <a:custGeom>
              <a:avLst/>
              <a:gdLst/>
              <a:ahLst/>
              <a:cxnLst/>
              <a:rect l="l" t="t" r="r" b="b"/>
              <a:pathLst>
                <a:path w="9318" h="34380" extrusionOk="0">
                  <a:moveTo>
                    <a:pt x="1257" y="0"/>
                  </a:moveTo>
                  <a:lnTo>
                    <a:pt x="1257" y="0"/>
                  </a:lnTo>
                  <a:cubicBezTo>
                    <a:pt x="2419" y="628"/>
                    <a:pt x="5072" y="2981"/>
                    <a:pt x="4675" y="11289"/>
                  </a:cubicBezTo>
                  <a:cubicBezTo>
                    <a:pt x="4205" y="21191"/>
                    <a:pt x="483" y="32727"/>
                    <a:pt x="1" y="34181"/>
                  </a:cubicBezTo>
                  <a:lnTo>
                    <a:pt x="285" y="34379"/>
                  </a:lnTo>
                  <a:lnTo>
                    <a:pt x="730" y="34120"/>
                  </a:lnTo>
                  <a:lnTo>
                    <a:pt x="771" y="34153"/>
                  </a:lnTo>
                  <a:cubicBezTo>
                    <a:pt x="969" y="33310"/>
                    <a:pt x="2148" y="31398"/>
                    <a:pt x="2148" y="31398"/>
                  </a:cubicBezTo>
                  <a:cubicBezTo>
                    <a:pt x="2905" y="29835"/>
                    <a:pt x="7523" y="22277"/>
                    <a:pt x="8519" y="12147"/>
                  </a:cubicBezTo>
                  <a:cubicBezTo>
                    <a:pt x="9317" y="4067"/>
                    <a:pt x="5311" y="1240"/>
                    <a:pt x="3655" y="426"/>
                  </a:cubicBezTo>
                  <a:cubicBezTo>
                    <a:pt x="2739" y="224"/>
                    <a:pt x="1917" y="90"/>
                    <a:pt x="12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rot="469623">
              <a:off x="6891164" y="609474"/>
              <a:ext cx="400720" cy="1034982"/>
            </a:xfrm>
            <a:custGeom>
              <a:avLst/>
              <a:gdLst/>
              <a:ahLst/>
              <a:cxnLst/>
              <a:rect l="l" t="t" r="r" b="b"/>
              <a:pathLst>
                <a:path w="12728" h="32874" extrusionOk="0">
                  <a:moveTo>
                    <a:pt x="7085" y="1"/>
                  </a:moveTo>
                  <a:cubicBezTo>
                    <a:pt x="5768" y="516"/>
                    <a:pt x="4436" y="1184"/>
                    <a:pt x="3221" y="2059"/>
                  </a:cubicBezTo>
                  <a:cubicBezTo>
                    <a:pt x="2261" y="3083"/>
                    <a:pt x="1" y="6057"/>
                    <a:pt x="333" y="11160"/>
                  </a:cubicBezTo>
                  <a:cubicBezTo>
                    <a:pt x="758" y="17620"/>
                    <a:pt x="3926" y="22452"/>
                    <a:pt x="8093" y="27564"/>
                  </a:cubicBezTo>
                  <a:cubicBezTo>
                    <a:pt x="8093" y="27564"/>
                    <a:pt x="11731" y="31549"/>
                    <a:pt x="12249" y="32658"/>
                  </a:cubicBezTo>
                  <a:lnTo>
                    <a:pt x="12322" y="32614"/>
                  </a:lnTo>
                  <a:lnTo>
                    <a:pt x="12577" y="32873"/>
                  </a:lnTo>
                  <a:lnTo>
                    <a:pt x="12727" y="32723"/>
                  </a:lnTo>
                  <a:cubicBezTo>
                    <a:pt x="11524" y="30589"/>
                    <a:pt x="7936" y="25607"/>
                    <a:pt x="7936" y="25607"/>
                  </a:cubicBezTo>
                  <a:cubicBezTo>
                    <a:pt x="7936" y="25607"/>
                    <a:pt x="2962" y="18382"/>
                    <a:pt x="2480" y="10151"/>
                  </a:cubicBezTo>
                  <a:cubicBezTo>
                    <a:pt x="2111" y="3885"/>
                    <a:pt x="5461" y="1018"/>
                    <a:pt x="7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rot="469623">
              <a:off x="7048496" y="576570"/>
              <a:ext cx="292921" cy="1081892"/>
            </a:xfrm>
            <a:custGeom>
              <a:avLst/>
              <a:gdLst/>
              <a:ahLst/>
              <a:cxnLst/>
              <a:rect l="l" t="t" r="r" b="b"/>
              <a:pathLst>
                <a:path w="9304" h="34364" extrusionOk="0">
                  <a:moveTo>
                    <a:pt x="8016" y="1"/>
                  </a:moveTo>
                  <a:cubicBezTo>
                    <a:pt x="7335" y="94"/>
                    <a:pt x="6500" y="236"/>
                    <a:pt x="5573" y="451"/>
                  </a:cubicBezTo>
                  <a:cubicBezTo>
                    <a:pt x="3876" y="1309"/>
                    <a:pt x="0" y="4169"/>
                    <a:pt x="782" y="12131"/>
                  </a:cubicBezTo>
                  <a:cubicBezTo>
                    <a:pt x="1778" y="22261"/>
                    <a:pt x="6399" y="29819"/>
                    <a:pt x="7153" y="31382"/>
                  </a:cubicBezTo>
                  <a:cubicBezTo>
                    <a:pt x="7153" y="31382"/>
                    <a:pt x="8307" y="33273"/>
                    <a:pt x="8530" y="34137"/>
                  </a:cubicBezTo>
                  <a:lnTo>
                    <a:pt x="8575" y="34104"/>
                  </a:lnTo>
                  <a:lnTo>
                    <a:pt x="8979" y="34363"/>
                  </a:lnTo>
                  <a:lnTo>
                    <a:pt x="9304" y="34157"/>
                  </a:lnTo>
                  <a:cubicBezTo>
                    <a:pt x="8773" y="32553"/>
                    <a:pt x="5095" y="21098"/>
                    <a:pt x="4625" y="11273"/>
                  </a:cubicBezTo>
                  <a:cubicBezTo>
                    <a:pt x="4233" y="3034"/>
                    <a:pt x="6841" y="653"/>
                    <a:pt x="8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rot="469623">
              <a:off x="7452885" y="749188"/>
              <a:ext cx="452195" cy="971953"/>
            </a:xfrm>
            <a:custGeom>
              <a:avLst/>
              <a:gdLst/>
              <a:ahLst/>
              <a:cxnLst/>
              <a:rect l="l" t="t" r="r" b="b"/>
              <a:pathLst>
                <a:path w="14363" h="30872" extrusionOk="0">
                  <a:moveTo>
                    <a:pt x="8822" y="0"/>
                  </a:moveTo>
                  <a:lnTo>
                    <a:pt x="8822" y="0"/>
                  </a:lnTo>
                  <a:cubicBezTo>
                    <a:pt x="9629" y="791"/>
                    <a:pt x="12261" y="3816"/>
                    <a:pt x="11901" y="9296"/>
                  </a:cubicBezTo>
                  <a:cubicBezTo>
                    <a:pt x="11480" y="15756"/>
                    <a:pt x="8308" y="20588"/>
                    <a:pt x="4141" y="25700"/>
                  </a:cubicBezTo>
                  <a:cubicBezTo>
                    <a:pt x="4141" y="25700"/>
                    <a:pt x="524" y="29680"/>
                    <a:pt x="1" y="30790"/>
                  </a:cubicBezTo>
                  <a:lnTo>
                    <a:pt x="179" y="30871"/>
                  </a:lnTo>
                  <a:cubicBezTo>
                    <a:pt x="900" y="29377"/>
                    <a:pt x="6708" y="23824"/>
                    <a:pt x="6708" y="23824"/>
                  </a:cubicBezTo>
                  <a:cubicBezTo>
                    <a:pt x="14363" y="15853"/>
                    <a:pt x="13897" y="9555"/>
                    <a:pt x="13897" y="9555"/>
                  </a:cubicBezTo>
                  <a:cubicBezTo>
                    <a:pt x="13897" y="4930"/>
                    <a:pt x="11650" y="1937"/>
                    <a:pt x="88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p:nvPr/>
          </p:nvSpPr>
          <p:spPr>
            <a:xfrm rot="469623">
              <a:off x="7370754" y="607694"/>
              <a:ext cx="188491" cy="1087874"/>
            </a:xfrm>
            <a:custGeom>
              <a:avLst/>
              <a:gdLst/>
              <a:ahLst/>
              <a:cxnLst/>
              <a:rect l="l" t="t" r="r" b="b"/>
              <a:pathLst>
                <a:path w="5987" h="34554" extrusionOk="0">
                  <a:moveTo>
                    <a:pt x="0" y="0"/>
                  </a:moveTo>
                  <a:lnTo>
                    <a:pt x="0" y="34294"/>
                  </a:lnTo>
                  <a:lnTo>
                    <a:pt x="441" y="34553"/>
                  </a:lnTo>
                  <a:lnTo>
                    <a:pt x="830" y="34294"/>
                  </a:lnTo>
                  <a:lnTo>
                    <a:pt x="915" y="34355"/>
                  </a:lnTo>
                  <a:cubicBezTo>
                    <a:pt x="1397" y="32901"/>
                    <a:pt x="5119" y="21365"/>
                    <a:pt x="5589" y="11463"/>
                  </a:cubicBezTo>
                  <a:cubicBezTo>
                    <a:pt x="5986" y="3155"/>
                    <a:pt x="3333" y="802"/>
                    <a:pt x="2171" y="174"/>
                  </a:cubicBezTo>
                  <a:cubicBezTo>
                    <a:pt x="1150" y="41"/>
                    <a:pt x="510" y="13"/>
                    <a:pt x="510" y="13"/>
                  </a:cubicBezTo>
                  <a:cubicBezTo>
                    <a:pt x="510" y="13"/>
                    <a:pt x="279" y="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p:nvPr/>
          </p:nvSpPr>
          <p:spPr>
            <a:xfrm rot="469623">
              <a:off x="7421202" y="645211"/>
              <a:ext cx="357745" cy="1069016"/>
            </a:xfrm>
            <a:custGeom>
              <a:avLst/>
              <a:gdLst/>
              <a:ahLst/>
              <a:cxnLst/>
              <a:rect l="l" t="t" r="r" b="b"/>
              <a:pathLst>
                <a:path w="11363" h="33955" extrusionOk="0">
                  <a:moveTo>
                    <a:pt x="2885" y="1"/>
                  </a:moveTo>
                  <a:cubicBezTo>
                    <a:pt x="4541" y="815"/>
                    <a:pt x="8547" y="3642"/>
                    <a:pt x="7749" y="11722"/>
                  </a:cubicBezTo>
                  <a:cubicBezTo>
                    <a:pt x="6753" y="21852"/>
                    <a:pt x="2135" y="29410"/>
                    <a:pt x="1378" y="30973"/>
                  </a:cubicBezTo>
                  <a:cubicBezTo>
                    <a:pt x="1378" y="30973"/>
                    <a:pt x="199" y="32885"/>
                    <a:pt x="1" y="33728"/>
                  </a:cubicBezTo>
                  <a:lnTo>
                    <a:pt x="268" y="33954"/>
                  </a:lnTo>
                  <a:lnTo>
                    <a:pt x="625" y="33695"/>
                  </a:lnTo>
                  <a:lnTo>
                    <a:pt x="738" y="33801"/>
                  </a:lnTo>
                  <a:cubicBezTo>
                    <a:pt x="1921" y="31682"/>
                    <a:pt x="5521" y="26688"/>
                    <a:pt x="5521" y="26688"/>
                  </a:cubicBezTo>
                  <a:cubicBezTo>
                    <a:pt x="5521" y="26688"/>
                    <a:pt x="10499" y="19463"/>
                    <a:pt x="10981" y="11232"/>
                  </a:cubicBezTo>
                  <a:cubicBezTo>
                    <a:pt x="11362" y="4768"/>
                    <a:pt x="7777" y="1917"/>
                    <a:pt x="6222" y="990"/>
                  </a:cubicBezTo>
                  <a:cubicBezTo>
                    <a:pt x="5055" y="547"/>
                    <a:pt x="3913" y="23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17" name="Google Shape;317;p34"/>
          <p:cNvCxnSpPr>
            <a:cxnSpLocks/>
          </p:cNvCxnSpPr>
          <p:nvPr/>
        </p:nvCxnSpPr>
        <p:spPr>
          <a:xfrm>
            <a:off x="-10000" y="2492242"/>
            <a:ext cx="2758200" cy="600"/>
          </a:xfrm>
          <a:prstGeom prst="bentConnector3">
            <a:avLst>
              <a:gd name="adj1" fmla="val 50000"/>
            </a:avLst>
          </a:prstGeom>
          <a:noFill/>
          <a:ln w="9525" cap="flat" cmpd="sng">
            <a:solidFill>
              <a:schemeClr val="dk1"/>
            </a:solidFill>
            <a:prstDash val="dash"/>
            <a:round/>
            <a:headEnd type="none" w="med" len="med"/>
            <a:tailEnd type="diamond" w="med" len="med"/>
          </a:ln>
        </p:spPr>
      </p:cxnSp>
      <p:cxnSp>
        <p:nvCxnSpPr>
          <p:cNvPr id="318" name="Google Shape;318;p34"/>
          <p:cNvCxnSpPr>
            <a:cxnSpLocks/>
          </p:cNvCxnSpPr>
          <p:nvPr/>
        </p:nvCxnSpPr>
        <p:spPr>
          <a:xfrm flipH="1">
            <a:off x="6395600" y="2492242"/>
            <a:ext cx="2767500" cy="600"/>
          </a:xfrm>
          <a:prstGeom prst="bentConnector3">
            <a:avLst>
              <a:gd name="adj1" fmla="val 50000"/>
            </a:avLst>
          </a:prstGeom>
          <a:noFill/>
          <a:ln w="9525" cap="flat" cmpd="sng">
            <a:solidFill>
              <a:schemeClr val="dk1"/>
            </a:solidFill>
            <a:prstDash val="dash"/>
            <a:round/>
            <a:headEnd type="none" w="med" len="med"/>
            <a:tailEnd type="diamond" w="med" len="med"/>
          </a:ln>
        </p:spPr>
      </p:cxnSp>
      <p:grpSp>
        <p:nvGrpSpPr>
          <p:cNvPr id="319" name="Google Shape;319;p34"/>
          <p:cNvGrpSpPr/>
          <p:nvPr/>
        </p:nvGrpSpPr>
        <p:grpSpPr>
          <a:xfrm>
            <a:off x="976512" y="2088593"/>
            <a:ext cx="868632" cy="804905"/>
            <a:chOff x="976512" y="2088593"/>
            <a:chExt cx="868632" cy="804905"/>
          </a:xfrm>
        </p:grpSpPr>
        <p:sp>
          <p:nvSpPr>
            <p:cNvPr id="320" name="Google Shape;320;p34"/>
            <p:cNvSpPr/>
            <p:nvPr/>
          </p:nvSpPr>
          <p:spPr>
            <a:xfrm rot="-1182847">
              <a:off x="1671174" y="210964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rot="-1182847">
              <a:off x="1468712" y="232624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rot="-1182842">
              <a:off x="1068462" y="2170302"/>
              <a:ext cx="575023" cy="645114"/>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34"/>
          <p:cNvGrpSpPr/>
          <p:nvPr/>
        </p:nvGrpSpPr>
        <p:grpSpPr>
          <a:xfrm>
            <a:off x="7787660" y="2398262"/>
            <a:ext cx="718133" cy="581601"/>
            <a:chOff x="7912025" y="2397788"/>
            <a:chExt cx="562800" cy="455800"/>
          </a:xfrm>
        </p:grpSpPr>
        <p:sp>
          <p:nvSpPr>
            <p:cNvPr id="324" name="Google Shape;324;p34"/>
            <p:cNvSpPr/>
            <p:nvPr/>
          </p:nvSpPr>
          <p:spPr>
            <a:xfrm>
              <a:off x="7912025" y="2397788"/>
              <a:ext cx="562800" cy="455800"/>
            </a:xfrm>
            <a:custGeom>
              <a:avLst/>
              <a:gdLst/>
              <a:ahLst/>
              <a:cxnLst/>
              <a:rect l="l" t="t" r="r" b="b"/>
              <a:pathLst>
                <a:path w="22512" h="18232" extrusionOk="0">
                  <a:moveTo>
                    <a:pt x="9266" y="7662"/>
                  </a:moveTo>
                  <a:cubicBezTo>
                    <a:pt x="9429" y="7662"/>
                    <a:pt x="9597" y="7693"/>
                    <a:pt x="9762" y="7758"/>
                  </a:cubicBezTo>
                  <a:cubicBezTo>
                    <a:pt x="10381" y="8004"/>
                    <a:pt x="10706" y="8657"/>
                    <a:pt x="10487" y="9212"/>
                  </a:cubicBezTo>
                  <a:cubicBezTo>
                    <a:pt x="10322" y="9617"/>
                    <a:pt x="9910" y="9858"/>
                    <a:pt x="9455" y="9858"/>
                  </a:cubicBezTo>
                  <a:cubicBezTo>
                    <a:pt x="9292" y="9858"/>
                    <a:pt x="9124" y="9827"/>
                    <a:pt x="8960" y="9762"/>
                  </a:cubicBezTo>
                  <a:cubicBezTo>
                    <a:pt x="8340" y="9511"/>
                    <a:pt x="8012" y="8863"/>
                    <a:pt x="8235" y="8308"/>
                  </a:cubicBezTo>
                  <a:cubicBezTo>
                    <a:pt x="8399" y="7902"/>
                    <a:pt x="8811" y="7662"/>
                    <a:pt x="9266" y="7662"/>
                  </a:cubicBezTo>
                  <a:close/>
                  <a:moveTo>
                    <a:pt x="5694" y="0"/>
                  </a:moveTo>
                  <a:cubicBezTo>
                    <a:pt x="1955" y="0"/>
                    <a:pt x="952" y="2078"/>
                    <a:pt x="559" y="3063"/>
                  </a:cubicBezTo>
                  <a:cubicBezTo>
                    <a:pt x="0" y="4460"/>
                    <a:pt x="1110" y="6307"/>
                    <a:pt x="3374" y="6368"/>
                  </a:cubicBezTo>
                  <a:cubicBezTo>
                    <a:pt x="5642" y="6433"/>
                    <a:pt x="6059" y="7935"/>
                    <a:pt x="6059" y="7935"/>
                  </a:cubicBezTo>
                  <a:cubicBezTo>
                    <a:pt x="6545" y="10070"/>
                    <a:pt x="5104" y="10649"/>
                    <a:pt x="5104" y="10649"/>
                  </a:cubicBezTo>
                  <a:cubicBezTo>
                    <a:pt x="5104" y="10649"/>
                    <a:pt x="2608" y="11552"/>
                    <a:pt x="3399" y="14035"/>
                  </a:cubicBezTo>
                  <a:cubicBezTo>
                    <a:pt x="3880" y="15539"/>
                    <a:pt x="8537" y="18232"/>
                    <a:pt x="12815" y="18232"/>
                  </a:cubicBezTo>
                  <a:cubicBezTo>
                    <a:pt x="15590" y="18232"/>
                    <a:pt x="18206" y="17099"/>
                    <a:pt x="19421" y="13776"/>
                  </a:cubicBezTo>
                  <a:cubicBezTo>
                    <a:pt x="22511" y="5331"/>
                    <a:pt x="12062" y="1354"/>
                    <a:pt x="12062" y="1354"/>
                  </a:cubicBezTo>
                  <a:cubicBezTo>
                    <a:pt x="9343" y="372"/>
                    <a:pt x="7274" y="0"/>
                    <a:pt x="5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096100" y="2441838"/>
              <a:ext cx="73025" cy="73125"/>
            </a:xfrm>
            <a:custGeom>
              <a:avLst/>
              <a:gdLst/>
              <a:ahLst/>
              <a:cxnLst/>
              <a:rect l="l" t="t" r="r" b="b"/>
              <a:pathLst>
                <a:path w="2921" h="2925" extrusionOk="0">
                  <a:moveTo>
                    <a:pt x="1463" y="1"/>
                  </a:moveTo>
                  <a:cubicBezTo>
                    <a:pt x="657" y="1"/>
                    <a:pt x="1" y="657"/>
                    <a:pt x="1" y="1463"/>
                  </a:cubicBezTo>
                  <a:cubicBezTo>
                    <a:pt x="1" y="2269"/>
                    <a:pt x="657" y="2925"/>
                    <a:pt x="1463" y="2925"/>
                  </a:cubicBezTo>
                  <a:cubicBezTo>
                    <a:pt x="2269" y="2925"/>
                    <a:pt x="2921" y="2269"/>
                    <a:pt x="2921" y="1463"/>
                  </a:cubicBezTo>
                  <a:cubicBezTo>
                    <a:pt x="2921" y="657"/>
                    <a:pt x="2269"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8219850" y="2506438"/>
              <a:ext cx="73025" cy="73050"/>
            </a:xfrm>
            <a:custGeom>
              <a:avLst/>
              <a:gdLst/>
              <a:ahLst/>
              <a:cxnLst/>
              <a:rect l="l" t="t" r="r" b="b"/>
              <a:pathLst>
                <a:path w="2921" h="2922" extrusionOk="0">
                  <a:moveTo>
                    <a:pt x="1459" y="1"/>
                  </a:moveTo>
                  <a:cubicBezTo>
                    <a:pt x="653" y="1"/>
                    <a:pt x="1" y="653"/>
                    <a:pt x="1" y="1459"/>
                  </a:cubicBezTo>
                  <a:cubicBezTo>
                    <a:pt x="1" y="2265"/>
                    <a:pt x="653" y="2922"/>
                    <a:pt x="1459" y="2922"/>
                  </a:cubicBezTo>
                  <a:cubicBezTo>
                    <a:pt x="2268" y="2922"/>
                    <a:pt x="2921" y="2265"/>
                    <a:pt x="2921" y="1459"/>
                  </a:cubicBezTo>
                  <a:cubicBezTo>
                    <a:pt x="2921" y="653"/>
                    <a:pt x="2268" y="1"/>
                    <a:pt x="1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8292850" y="2613488"/>
              <a:ext cx="73025" cy="73025"/>
            </a:xfrm>
            <a:custGeom>
              <a:avLst/>
              <a:gdLst/>
              <a:ahLst/>
              <a:cxnLst/>
              <a:rect l="l" t="t" r="r" b="b"/>
              <a:pathLst>
                <a:path w="2921" h="2921" extrusionOk="0">
                  <a:moveTo>
                    <a:pt x="1463" y="1"/>
                  </a:moveTo>
                  <a:cubicBezTo>
                    <a:pt x="653" y="1"/>
                    <a:pt x="1" y="657"/>
                    <a:pt x="1" y="1462"/>
                  </a:cubicBezTo>
                  <a:cubicBezTo>
                    <a:pt x="1" y="2268"/>
                    <a:pt x="653" y="2921"/>
                    <a:pt x="1463" y="2921"/>
                  </a:cubicBezTo>
                  <a:cubicBezTo>
                    <a:pt x="2268" y="2921"/>
                    <a:pt x="2921" y="2268"/>
                    <a:pt x="2921" y="1462"/>
                  </a:cubicBezTo>
                  <a:cubicBezTo>
                    <a:pt x="2921" y="657"/>
                    <a:pt x="2268" y="1"/>
                    <a:pt x="1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8235950" y="2731963"/>
              <a:ext cx="73025" cy="73025"/>
            </a:xfrm>
            <a:custGeom>
              <a:avLst/>
              <a:gdLst/>
              <a:ahLst/>
              <a:cxnLst/>
              <a:rect l="l" t="t" r="r" b="b"/>
              <a:pathLst>
                <a:path w="2921" h="2921" extrusionOk="0">
                  <a:moveTo>
                    <a:pt x="1458" y="0"/>
                  </a:moveTo>
                  <a:cubicBezTo>
                    <a:pt x="652" y="0"/>
                    <a:pt x="0" y="656"/>
                    <a:pt x="0" y="1462"/>
                  </a:cubicBezTo>
                  <a:cubicBezTo>
                    <a:pt x="0" y="2268"/>
                    <a:pt x="652" y="2920"/>
                    <a:pt x="1458" y="2920"/>
                  </a:cubicBezTo>
                  <a:cubicBezTo>
                    <a:pt x="2264" y="2920"/>
                    <a:pt x="2920" y="2268"/>
                    <a:pt x="2920" y="1462"/>
                  </a:cubicBezTo>
                  <a:cubicBezTo>
                    <a:pt x="2920" y="656"/>
                    <a:pt x="2264" y="0"/>
                    <a:pt x="14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34"/>
          <p:cNvSpPr/>
          <p:nvPr/>
        </p:nvSpPr>
        <p:spPr>
          <a:xfrm>
            <a:off x="6290976" y="4308611"/>
            <a:ext cx="580443" cy="294887"/>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399935" y="387746"/>
            <a:ext cx="640134" cy="325183"/>
          </a:xfrm>
          <a:custGeom>
            <a:avLst/>
            <a:gdLst/>
            <a:ahLst/>
            <a:cxnLst/>
            <a:rect l="l" t="t" r="r" b="b"/>
            <a:pathLst>
              <a:path w="20333" h="10329" extrusionOk="0">
                <a:moveTo>
                  <a:pt x="10328" y="1"/>
                </a:moveTo>
                <a:cubicBezTo>
                  <a:pt x="7785" y="1"/>
                  <a:pt x="5671" y="1844"/>
                  <a:pt x="5245" y="4265"/>
                </a:cubicBezTo>
                <a:cubicBezTo>
                  <a:pt x="4703" y="3885"/>
                  <a:pt x="4047" y="3661"/>
                  <a:pt x="3333" y="3661"/>
                </a:cubicBezTo>
                <a:cubicBezTo>
                  <a:pt x="1495" y="3661"/>
                  <a:pt x="0" y="5152"/>
                  <a:pt x="0" y="6996"/>
                </a:cubicBezTo>
                <a:cubicBezTo>
                  <a:pt x="0" y="8834"/>
                  <a:pt x="1495" y="10329"/>
                  <a:pt x="3333" y="10329"/>
                </a:cubicBezTo>
                <a:cubicBezTo>
                  <a:pt x="3333" y="10329"/>
                  <a:pt x="6959" y="10320"/>
                  <a:pt x="10057" y="10320"/>
                </a:cubicBezTo>
                <a:cubicBezTo>
                  <a:pt x="10150" y="10325"/>
                  <a:pt x="10240" y="10329"/>
                  <a:pt x="10328" y="10329"/>
                </a:cubicBezTo>
                <a:cubicBezTo>
                  <a:pt x="10422" y="10329"/>
                  <a:pt x="10511" y="10325"/>
                  <a:pt x="10600" y="10320"/>
                </a:cubicBezTo>
                <a:cubicBezTo>
                  <a:pt x="11795" y="10320"/>
                  <a:pt x="12872" y="10325"/>
                  <a:pt x="13569" y="10329"/>
                </a:cubicBezTo>
                <a:lnTo>
                  <a:pt x="16740" y="10329"/>
                </a:lnTo>
                <a:cubicBezTo>
                  <a:pt x="18725" y="10329"/>
                  <a:pt x="20333" y="8721"/>
                  <a:pt x="20333" y="6736"/>
                </a:cubicBezTo>
                <a:cubicBezTo>
                  <a:pt x="20333" y="4751"/>
                  <a:pt x="18725" y="3139"/>
                  <a:pt x="16740" y="3139"/>
                </a:cubicBezTo>
                <a:cubicBezTo>
                  <a:pt x="16194" y="3139"/>
                  <a:pt x="15675" y="3265"/>
                  <a:pt x="15213" y="3483"/>
                </a:cubicBezTo>
                <a:cubicBezTo>
                  <a:pt x="14517" y="1455"/>
                  <a:pt x="12592" y="1"/>
                  <a:pt x="10328" y="1"/>
                </a:cubicBezTo>
                <a:close/>
              </a:path>
            </a:pathLst>
          </a:custGeom>
          <a:solidFill>
            <a:srgbClr val="C1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6462426" y="2980311"/>
            <a:ext cx="580443" cy="294887"/>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15">
            <a:extLst>
              <a:ext uri="{FF2B5EF4-FFF2-40B4-BE49-F238E27FC236}">
                <a16:creationId xmlns:a16="http://schemas.microsoft.com/office/drawing/2014/main" id="{73E8ACC5-2976-715E-1272-9A8B0A63490F}"/>
              </a:ext>
            </a:extLst>
          </p:cNvPr>
          <p:cNvSpPr txBox="1"/>
          <p:nvPr/>
        </p:nvSpPr>
        <p:spPr>
          <a:xfrm>
            <a:off x="2035281" y="1392125"/>
            <a:ext cx="4693700" cy="2655920"/>
          </a:xfrm>
          <a:prstGeom prst="rect">
            <a:avLst/>
          </a:prstGeom>
        </p:spPr>
        <p:txBody>
          <a:bodyPr wrap="square" lIns="0" tIns="0" rIns="0" bIns="0" rtlCol="0" anchor="t">
            <a:spAutoFit/>
          </a:bodyPr>
          <a:lstStyle/>
          <a:p>
            <a:pPr algn="ctr" defTabSz="457200">
              <a:lnSpc>
                <a:spcPct val="150000"/>
              </a:lnSpc>
              <a:buClrTx/>
            </a:pPr>
            <a:r>
              <a:rPr lang="en-US" sz="4000" b="1" kern="1200">
                <a:solidFill>
                  <a:srgbClr val="647394"/>
                </a:solidFill>
                <a:latin typeface="Arial" panose="020B0604020202020204" pitchFamily="34" charset="0"/>
                <a:ea typeface="+mn-ea"/>
                <a:cs typeface="Arial" panose="020B0604020202020204" pitchFamily="34" charset="0"/>
              </a:rPr>
              <a:t>XIN CHÀO CÁC EM ĐẾN VỚI TIẾT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9" name="Google Shape;1419;p61"/>
          <p:cNvSpPr/>
          <p:nvPr/>
        </p:nvSpPr>
        <p:spPr>
          <a:xfrm>
            <a:off x="979348" y="1752846"/>
            <a:ext cx="640134" cy="325183"/>
          </a:xfrm>
          <a:custGeom>
            <a:avLst/>
            <a:gdLst/>
            <a:ahLst/>
            <a:cxnLst/>
            <a:rect l="l" t="t" r="r" b="b"/>
            <a:pathLst>
              <a:path w="20333" h="10329" extrusionOk="0">
                <a:moveTo>
                  <a:pt x="10328" y="1"/>
                </a:moveTo>
                <a:cubicBezTo>
                  <a:pt x="7785" y="1"/>
                  <a:pt x="5671" y="1844"/>
                  <a:pt x="5245" y="4265"/>
                </a:cubicBezTo>
                <a:cubicBezTo>
                  <a:pt x="4703" y="3885"/>
                  <a:pt x="4047" y="3661"/>
                  <a:pt x="3333" y="3661"/>
                </a:cubicBezTo>
                <a:cubicBezTo>
                  <a:pt x="1495" y="3661"/>
                  <a:pt x="0" y="5152"/>
                  <a:pt x="0" y="6996"/>
                </a:cubicBezTo>
                <a:cubicBezTo>
                  <a:pt x="0" y="8834"/>
                  <a:pt x="1495" y="10329"/>
                  <a:pt x="3333" y="10329"/>
                </a:cubicBezTo>
                <a:cubicBezTo>
                  <a:pt x="3333" y="10329"/>
                  <a:pt x="6959" y="10320"/>
                  <a:pt x="10057" y="10320"/>
                </a:cubicBezTo>
                <a:cubicBezTo>
                  <a:pt x="10150" y="10325"/>
                  <a:pt x="10240" y="10329"/>
                  <a:pt x="10328" y="10329"/>
                </a:cubicBezTo>
                <a:cubicBezTo>
                  <a:pt x="10422" y="10329"/>
                  <a:pt x="10511" y="10325"/>
                  <a:pt x="10600" y="10320"/>
                </a:cubicBezTo>
                <a:cubicBezTo>
                  <a:pt x="11795" y="10320"/>
                  <a:pt x="12872" y="10325"/>
                  <a:pt x="13569" y="10329"/>
                </a:cubicBezTo>
                <a:lnTo>
                  <a:pt x="16740" y="10329"/>
                </a:lnTo>
                <a:cubicBezTo>
                  <a:pt x="18725" y="10329"/>
                  <a:pt x="20333" y="8721"/>
                  <a:pt x="20333" y="6736"/>
                </a:cubicBezTo>
                <a:cubicBezTo>
                  <a:pt x="20333" y="4751"/>
                  <a:pt x="18725" y="3139"/>
                  <a:pt x="16740" y="3139"/>
                </a:cubicBezTo>
                <a:cubicBezTo>
                  <a:pt x="16194" y="3139"/>
                  <a:pt x="15675" y="3265"/>
                  <a:pt x="15213" y="3483"/>
                </a:cubicBezTo>
                <a:cubicBezTo>
                  <a:pt x="14517" y="1455"/>
                  <a:pt x="12592" y="1"/>
                  <a:pt x="10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61"/>
          <p:cNvGrpSpPr/>
          <p:nvPr/>
        </p:nvGrpSpPr>
        <p:grpSpPr>
          <a:xfrm>
            <a:off x="6721675" y="539990"/>
            <a:ext cx="1374520" cy="1164614"/>
            <a:chOff x="6721675" y="539990"/>
            <a:chExt cx="1374520" cy="1164614"/>
          </a:xfrm>
        </p:grpSpPr>
        <p:sp>
          <p:nvSpPr>
            <p:cNvPr id="1421" name="Google Shape;1421;p61"/>
            <p:cNvSpPr/>
            <p:nvPr/>
          </p:nvSpPr>
          <p:spPr>
            <a:xfrm rot="-1182770">
              <a:off x="7184284" y="646740"/>
              <a:ext cx="786198" cy="881987"/>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1"/>
            <p:cNvSpPr/>
            <p:nvPr/>
          </p:nvSpPr>
          <p:spPr>
            <a:xfrm>
              <a:off x="6721675" y="1211393"/>
              <a:ext cx="970854" cy="49321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61"/>
          <p:cNvGrpSpPr/>
          <p:nvPr/>
        </p:nvGrpSpPr>
        <p:grpSpPr>
          <a:xfrm rot="6541211">
            <a:off x="7317258" y="3576768"/>
            <a:ext cx="390348" cy="589448"/>
            <a:chOff x="5321300" y="5814600"/>
            <a:chExt cx="390350" cy="589450"/>
          </a:xfrm>
        </p:grpSpPr>
        <p:sp>
          <p:nvSpPr>
            <p:cNvPr id="1424" name="Google Shape;1424;p61"/>
            <p:cNvSpPr/>
            <p:nvPr/>
          </p:nvSpPr>
          <p:spPr>
            <a:xfrm>
              <a:off x="5321300" y="6060475"/>
              <a:ext cx="343575" cy="343575"/>
            </a:xfrm>
            <a:custGeom>
              <a:avLst/>
              <a:gdLst/>
              <a:ahLst/>
              <a:cxnLst/>
              <a:rect l="l" t="t" r="r" b="b"/>
              <a:pathLst>
                <a:path w="13743" h="13743" extrusionOk="0">
                  <a:moveTo>
                    <a:pt x="6873" y="0"/>
                  </a:moveTo>
                  <a:cubicBezTo>
                    <a:pt x="3078" y="0"/>
                    <a:pt x="0" y="3079"/>
                    <a:pt x="0" y="6870"/>
                  </a:cubicBezTo>
                  <a:cubicBezTo>
                    <a:pt x="0" y="10665"/>
                    <a:pt x="3078" y="13742"/>
                    <a:pt x="6873" y="13742"/>
                  </a:cubicBezTo>
                  <a:cubicBezTo>
                    <a:pt x="10664" y="13742"/>
                    <a:pt x="13742" y="10665"/>
                    <a:pt x="13742" y="6870"/>
                  </a:cubicBezTo>
                  <a:cubicBezTo>
                    <a:pt x="13742" y="3079"/>
                    <a:pt x="10664" y="0"/>
                    <a:pt x="6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1"/>
            <p:cNvSpPr/>
            <p:nvPr/>
          </p:nvSpPr>
          <p:spPr>
            <a:xfrm>
              <a:off x="5369175" y="6107650"/>
              <a:ext cx="101375" cy="76875"/>
            </a:xfrm>
            <a:custGeom>
              <a:avLst/>
              <a:gdLst/>
              <a:ahLst/>
              <a:cxnLst/>
              <a:rect l="l" t="t" r="r" b="b"/>
              <a:pathLst>
                <a:path w="4055" h="3075" extrusionOk="0">
                  <a:moveTo>
                    <a:pt x="2503" y="1"/>
                  </a:moveTo>
                  <a:cubicBezTo>
                    <a:pt x="2123" y="1"/>
                    <a:pt x="1710" y="110"/>
                    <a:pt x="1321" y="336"/>
                  </a:cubicBezTo>
                  <a:cubicBezTo>
                    <a:pt x="418" y="871"/>
                    <a:pt x="0" y="1839"/>
                    <a:pt x="389" y="2499"/>
                  </a:cubicBezTo>
                  <a:cubicBezTo>
                    <a:pt x="613" y="2876"/>
                    <a:pt x="1050" y="3075"/>
                    <a:pt x="1552" y="3075"/>
                  </a:cubicBezTo>
                  <a:cubicBezTo>
                    <a:pt x="1929" y="3075"/>
                    <a:pt x="2346" y="2961"/>
                    <a:pt x="2731" y="2734"/>
                  </a:cubicBezTo>
                  <a:cubicBezTo>
                    <a:pt x="3638" y="2204"/>
                    <a:pt x="4055" y="1235"/>
                    <a:pt x="3662" y="571"/>
                  </a:cubicBezTo>
                  <a:cubicBezTo>
                    <a:pt x="3443" y="195"/>
                    <a:pt x="3006" y="1"/>
                    <a:pt x="2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1"/>
            <p:cNvSpPr/>
            <p:nvPr/>
          </p:nvSpPr>
          <p:spPr>
            <a:xfrm>
              <a:off x="5398950" y="6194725"/>
              <a:ext cx="72825" cy="58050"/>
            </a:xfrm>
            <a:custGeom>
              <a:avLst/>
              <a:gdLst/>
              <a:ahLst/>
              <a:cxnLst/>
              <a:rect l="l" t="t" r="r" b="b"/>
              <a:pathLst>
                <a:path w="2913" h="2322" extrusionOk="0">
                  <a:moveTo>
                    <a:pt x="1677" y="1"/>
                  </a:moveTo>
                  <a:cubicBezTo>
                    <a:pt x="1422" y="1"/>
                    <a:pt x="1151" y="74"/>
                    <a:pt x="904" y="219"/>
                  </a:cubicBezTo>
                  <a:cubicBezTo>
                    <a:pt x="267" y="592"/>
                    <a:pt x="0" y="1317"/>
                    <a:pt x="308" y="1840"/>
                  </a:cubicBezTo>
                  <a:cubicBezTo>
                    <a:pt x="495" y="2156"/>
                    <a:pt x="847" y="2321"/>
                    <a:pt x="1239" y="2321"/>
                  </a:cubicBezTo>
                  <a:cubicBezTo>
                    <a:pt x="1495" y="2321"/>
                    <a:pt x="1762" y="2253"/>
                    <a:pt x="2013" y="2107"/>
                  </a:cubicBezTo>
                  <a:cubicBezTo>
                    <a:pt x="2649" y="1730"/>
                    <a:pt x="2912" y="1005"/>
                    <a:pt x="2609" y="487"/>
                  </a:cubicBezTo>
                  <a:cubicBezTo>
                    <a:pt x="2422" y="171"/>
                    <a:pt x="2066" y="1"/>
                    <a:pt x="1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1"/>
            <p:cNvSpPr/>
            <p:nvPr/>
          </p:nvSpPr>
          <p:spPr>
            <a:xfrm>
              <a:off x="5539875" y="5814600"/>
              <a:ext cx="171775" cy="171775"/>
            </a:xfrm>
            <a:custGeom>
              <a:avLst/>
              <a:gdLst/>
              <a:ahLst/>
              <a:cxnLst/>
              <a:rect l="l" t="t" r="r" b="b"/>
              <a:pathLst>
                <a:path w="6871" h="6871" extrusionOk="0">
                  <a:moveTo>
                    <a:pt x="3436" y="1"/>
                  </a:moveTo>
                  <a:cubicBezTo>
                    <a:pt x="1541" y="1"/>
                    <a:pt x="1" y="1536"/>
                    <a:pt x="1" y="3436"/>
                  </a:cubicBezTo>
                  <a:cubicBezTo>
                    <a:pt x="1" y="5332"/>
                    <a:pt x="1541" y="6870"/>
                    <a:pt x="3436" y="6870"/>
                  </a:cubicBezTo>
                  <a:cubicBezTo>
                    <a:pt x="5332" y="6870"/>
                    <a:pt x="6871" y="5332"/>
                    <a:pt x="6871" y="3436"/>
                  </a:cubicBezTo>
                  <a:cubicBezTo>
                    <a:pt x="6871" y="1536"/>
                    <a:pt x="5332" y="1"/>
                    <a:pt x="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1"/>
            <p:cNvSpPr/>
            <p:nvPr/>
          </p:nvSpPr>
          <p:spPr>
            <a:xfrm>
              <a:off x="5619700" y="5928425"/>
              <a:ext cx="41100" cy="33150"/>
            </a:xfrm>
            <a:custGeom>
              <a:avLst/>
              <a:gdLst/>
              <a:ahLst/>
              <a:cxnLst/>
              <a:rect l="l" t="t" r="r" b="b"/>
              <a:pathLst>
                <a:path w="1644" h="1326" extrusionOk="0">
                  <a:moveTo>
                    <a:pt x="1034" y="0"/>
                  </a:moveTo>
                  <a:cubicBezTo>
                    <a:pt x="854" y="0"/>
                    <a:pt x="652" y="68"/>
                    <a:pt x="474" y="203"/>
                  </a:cubicBezTo>
                  <a:cubicBezTo>
                    <a:pt x="126" y="466"/>
                    <a:pt x="0" y="883"/>
                    <a:pt x="191" y="1138"/>
                  </a:cubicBezTo>
                  <a:cubicBezTo>
                    <a:pt x="286" y="1263"/>
                    <a:pt x="439" y="1325"/>
                    <a:pt x="611" y="1325"/>
                  </a:cubicBezTo>
                  <a:cubicBezTo>
                    <a:pt x="791" y="1325"/>
                    <a:pt x="993" y="1257"/>
                    <a:pt x="1171" y="1123"/>
                  </a:cubicBezTo>
                  <a:cubicBezTo>
                    <a:pt x="1519" y="863"/>
                    <a:pt x="1644" y="442"/>
                    <a:pt x="1450" y="187"/>
                  </a:cubicBezTo>
                  <a:cubicBezTo>
                    <a:pt x="1357" y="62"/>
                    <a:pt x="1205"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6">
            <a:extLst>
              <a:ext uri="{FF2B5EF4-FFF2-40B4-BE49-F238E27FC236}">
                <a16:creationId xmlns:a16="http://schemas.microsoft.com/office/drawing/2014/main" id="{727EFC77-F291-61BD-6742-E0F4DF797356}"/>
              </a:ext>
            </a:extLst>
          </p:cNvPr>
          <p:cNvSpPr txBox="1"/>
          <p:nvPr/>
        </p:nvSpPr>
        <p:spPr>
          <a:xfrm>
            <a:off x="1293018" y="1145333"/>
            <a:ext cx="6557963" cy="1477328"/>
          </a:xfrm>
          <a:prstGeom prst="rect">
            <a:avLst/>
          </a:prstGeom>
        </p:spPr>
        <p:txBody>
          <a:bodyPr wrap="square" lIns="0" tIns="0" rIns="0" bIns="0" rtlCol="0" anchor="t">
            <a:spAutoFit/>
          </a:bodyPr>
          <a:lstStyle/>
          <a:p>
            <a:pPr algn="ctr" defTabSz="457200">
              <a:buClrTx/>
            </a:pPr>
            <a:r>
              <a:rPr lang="en-US" sz="9600" kern="1200">
                <a:solidFill>
                  <a:srgbClr val="C00000"/>
                </a:solidFill>
                <a:latin typeface="Bahnschrift SemiBold" panose="020B0502040204020203" pitchFamily="34" charset="0"/>
                <a:ea typeface="+mn-ea"/>
                <a:cs typeface="+mn-cs"/>
              </a:rPr>
              <a:t>BIỂU DIỄN</a:t>
            </a:r>
          </a:p>
        </p:txBody>
      </p:sp>
      <p:pic>
        <p:nvPicPr>
          <p:cNvPr id="6" name="Picture 30">
            <a:extLst>
              <a:ext uri="{FF2B5EF4-FFF2-40B4-BE49-F238E27FC236}">
                <a16:creationId xmlns:a16="http://schemas.microsoft.com/office/drawing/2014/main" id="{16C4288C-EC1E-18F6-E288-1E250A43EF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45" y="2685542"/>
            <a:ext cx="8419907" cy="2462823"/>
          </a:xfrm>
          <a:prstGeom prst="rect">
            <a:avLst/>
          </a:prstGeom>
        </p:spPr>
      </p:pic>
      <p:pic>
        <p:nvPicPr>
          <p:cNvPr id="2" name="ĐỌC NHẠC SỐ 2 - KNTTVCS4 - NXBGDVN">
            <a:hlinkClick r:id="" action="ppaction://media"/>
            <a:extLst>
              <a:ext uri="{FF2B5EF4-FFF2-40B4-BE49-F238E27FC236}">
                <a16:creationId xmlns:a16="http://schemas.microsoft.com/office/drawing/2014/main" id="{2DC4DD03-2E54-91B1-7B5A-D9995AEBA6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333" y="0"/>
            <a:ext cx="592667" cy="592667"/>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pSp>
        <p:nvGrpSpPr>
          <p:cNvPr id="884" name="Google Shape;884;p52"/>
          <p:cNvGrpSpPr/>
          <p:nvPr/>
        </p:nvGrpSpPr>
        <p:grpSpPr>
          <a:xfrm>
            <a:off x="357356" y="2103680"/>
            <a:ext cx="3053546" cy="2652213"/>
            <a:chOff x="567604" y="1229358"/>
            <a:chExt cx="3709942" cy="3095480"/>
          </a:xfrm>
        </p:grpSpPr>
        <p:grpSp>
          <p:nvGrpSpPr>
            <p:cNvPr id="885" name="Google Shape;885;p52"/>
            <p:cNvGrpSpPr/>
            <p:nvPr/>
          </p:nvGrpSpPr>
          <p:grpSpPr>
            <a:xfrm>
              <a:off x="567604" y="2547561"/>
              <a:ext cx="1159576" cy="1777277"/>
              <a:chOff x="-1223665" y="2522809"/>
              <a:chExt cx="1580019" cy="2048498"/>
            </a:xfrm>
          </p:grpSpPr>
          <p:sp>
            <p:nvSpPr>
              <p:cNvPr id="886" name="Google Shape;886;p52"/>
              <p:cNvSpPr/>
              <p:nvPr/>
            </p:nvSpPr>
            <p:spPr>
              <a:xfrm>
                <a:off x="-1175939" y="3081485"/>
                <a:ext cx="1513199" cy="1468954"/>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2"/>
              <p:cNvSpPr/>
              <p:nvPr/>
            </p:nvSpPr>
            <p:spPr>
              <a:xfrm>
                <a:off x="-861832" y="3478919"/>
                <a:ext cx="1218186" cy="1092389"/>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p:nvPr/>
            </p:nvSpPr>
            <p:spPr>
              <a:xfrm>
                <a:off x="-1223665" y="2522809"/>
                <a:ext cx="1547053" cy="599559"/>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2"/>
              <p:cNvSpPr/>
              <p:nvPr/>
            </p:nvSpPr>
            <p:spPr>
              <a:xfrm>
                <a:off x="-309201" y="3622952"/>
                <a:ext cx="385272" cy="130165"/>
              </a:xfrm>
              <a:custGeom>
                <a:avLst/>
                <a:gdLst/>
                <a:ahLst/>
                <a:cxnLst/>
                <a:rect l="l" t="t" r="r" b="b"/>
                <a:pathLst>
                  <a:path w="13497" h="4560" extrusionOk="0">
                    <a:moveTo>
                      <a:pt x="1" y="0"/>
                    </a:moveTo>
                    <a:lnTo>
                      <a:pt x="1" y="4559"/>
                    </a:lnTo>
                    <a:lnTo>
                      <a:pt x="13497" y="4559"/>
                    </a:lnTo>
                    <a:lnTo>
                      <a:pt x="134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1223665" y="3071995"/>
                <a:ext cx="1554846" cy="115436"/>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52"/>
            <p:cNvGrpSpPr/>
            <p:nvPr/>
          </p:nvGrpSpPr>
          <p:grpSpPr>
            <a:xfrm flipH="1">
              <a:off x="3117970" y="2506058"/>
              <a:ext cx="1159576" cy="1777277"/>
              <a:chOff x="-1223665" y="2522809"/>
              <a:chExt cx="1580019" cy="2048498"/>
            </a:xfrm>
          </p:grpSpPr>
          <p:sp>
            <p:nvSpPr>
              <p:cNvPr id="892" name="Google Shape;892;p52"/>
              <p:cNvSpPr/>
              <p:nvPr/>
            </p:nvSpPr>
            <p:spPr>
              <a:xfrm>
                <a:off x="-1175939" y="3081485"/>
                <a:ext cx="1513199" cy="1468954"/>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861832" y="3478919"/>
                <a:ext cx="1218186" cy="1092389"/>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1223665" y="2522809"/>
                <a:ext cx="1547053" cy="599559"/>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309201" y="3622952"/>
                <a:ext cx="385272" cy="130165"/>
              </a:xfrm>
              <a:custGeom>
                <a:avLst/>
                <a:gdLst/>
                <a:ahLst/>
                <a:cxnLst/>
                <a:rect l="l" t="t" r="r" b="b"/>
                <a:pathLst>
                  <a:path w="13497" h="4560" extrusionOk="0">
                    <a:moveTo>
                      <a:pt x="1" y="0"/>
                    </a:moveTo>
                    <a:lnTo>
                      <a:pt x="1" y="4559"/>
                    </a:lnTo>
                    <a:lnTo>
                      <a:pt x="13497" y="4559"/>
                    </a:lnTo>
                    <a:lnTo>
                      <a:pt x="134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2"/>
              <p:cNvSpPr/>
              <p:nvPr/>
            </p:nvSpPr>
            <p:spPr>
              <a:xfrm>
                <a:off x="-1223665" y="3071995"/>
                <a:ext cx="1554846" cy="115436"/>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52"/>
            <p:cNvGrpSpPr/>
            <p:nvPr/>
          </p:nvGrpSpPr>
          <p:grpSpPr>
            <a:xfrm>
              <a:off x="689388" y="1229358"/>
              <a:ext cx="3439184" cy="3080352"/>
              <a:chOff x="-642369" y="1033010"/>
              <a:chExt cx="4686176" cy="3550429"/>
            </a:xfrm>
          </p:grpSpPr>
          <p:sp>
            <p:nvSpPr>
              <p:cNvPr id="898" name="Google Shape;898;p52"/>
              <p:cNvSpPr/>
              <p:nvPr/>
            </p:nvSpPr>
            <p:spPr>
              <a:xfrm>
                <a:off x="-507042" y="1194398"/>
                <a:ext cx="4444114" cy="1091504"/>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309204" y="1318450"/>
                <a:ext cx="4064066" cy="806082"/>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493620" y="2202192"/>
                <a:ext cx="4420679" cy="2373888"/>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36093" y="2782217"/>
                <a:ext cx="3865393" cy="1782179"/>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611311" y="3046370"/>
                <a:ext cx="2082386" cy="1536606"/>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575577" y="2124475"/>
                <a:ext cx="4556895" cy="278542"/>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552142" y="2402979"/>
                <a:ext cx="4533460" cy="86777"/>
              </a:xfrm>
              <a:custGeom>
                <a:avLst/>
                <a:gdLst/>
                <a:ahLst/>
                <a:cxnLst/>
                <a:rect l="l" t="t" r="r" b="b"/>
                <a:pathLst>
                  <a:path w="158818" h="3040" extrusionOk="0">
                    <a:moveTo>
                      <a:pt x="0" y="0"/>
                    </a:moveTo>
                    <a:lnTo>
                      <a:pt x="1338" y="3040"/>
                    </a:lnTo>
                    <a:lnTo>
                      <a:pt x="157055" y="3040"/>
                    </a:lnTo>
                    <a:lnTo>
                      <a:pt x="1588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625015" y="1064237"/>
                <a:ext cx="4668820" cy="98220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642369" y="1033010"/>
                <a:ext cx="4686176" cy="98220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3075343" y="3122318"/>
                <a:ext cx="384387" cy="130194"/>
              </a:xfrm>
              <a:custGeom>
                <a:avLst/>
                <a:gdLst/>
                <a:ahLst/>
                <a:cxnLst/>
                <a:rect l="l" t="t" r="r" b="b"/>
                <a:pathLst>
                  <a:path w="13466" h="4561" extrusionOk="0">
                    <a:moveTo>
                      <a:pt x="1" y="1"/>
                    </a:moveTo>
                    <a:lnTo>
                      <a:pt x="1" y="4560"/>
                    </a:lnTo>
                    <a:lnTo>
                      <a:pt x="13466" y="4560"/>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9204" y="3239463"/>
                <a:ext cx="385272" cy="130165"/>
              </a:xfrm>
              <a:custGeom>
                <a:avLst/>
                <a:gdLst/>
                <a:ahLst/>
                <a:cxnLst/>
                <a:rect l="l" t="t" r="r" b="b"/>
                <a:pathLst>
                  <a:path w="13497" h="4560" extrusionOk="0">
                    <a:moveTo>
                      <a:pt x="0" y="0"/>
                    </a:moveTo>
                    <a:lnTo>
                      <a:pt x="0" y="4560"/>
                    </a:lnTo>
                    <a:lnTo>
                      <a:pt x="13496" y="4560"/>
                    </a:lnTo>
                    <a:lnTo>
                      <a:pt x="134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3401572" y="3420775"/>
                <a:ext cx="385272" cy="130194"/>
              </a:xfrm>
              <a:custGeom>
                <a:avLst/>
                <a:gdLst/>
                <a:ahLst/>
                <a:cxnLst/>
                <a:rect l="l" t="t" r="r" b="b"/>
                <a:pathLst>
                  <a:path w="13497" h="4561" extrusionOk="0">
                    <a:moveTo>
                      <a:pt x="1" y="1"/>
                    </a:moveTo>
                    <a:lnTo>
                      <a:pt x="1" y="4560"/>
                    </a:lnTo>
                    <a:lnTo>
                      <a:pt x="13496" y="4560"/>
                    </a:lnTo>
                    <a:lnTo>
                      <a:pt x="134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2938275" y="3937878"/>
                <a:ext cx="384387" cy="130165"/>
              </a:xfrm>
              <a:custGeom>
                <a:avLst/>
                <a:gdLst/>
                <a:ahLst/>
                <a:cxnLst/>
                <a:rect l="l" t="t" r="r" b="b"/>
                <a:pathLst>
                  <a:path w="13466" h="4560" extrusionOk="0">
                    <a:moveTo>
                      <a:pt x="0" y="1"/>
                    </a:moveTo>
                    <a:lnTo>
                      <a:pt x="0" y="4560"/>
                    </a:lnTo>
                    <a:lnTo>
                      <a:pt x="13466" y="4560"/>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2566918" y="1815601"/>
                <a:ext cx="384416" cy="130165"/>
              </a:xfrm>
              <a:custGeom>
                <a:avLst/>
                <a:gdLst/>
                <a:ahLst/>
                <a:cxnLst/>
                <a:rect l="l" t="t" r="r" b="b"/>
                <a:pathLst>
                  <a:path w="13467" h="4560" extrusionOk="0">
                    <a:moveTo>
                      <a:pt x="1" y="0"/>
                    </a:moveTo>
                    <a:lnTo>
                      <a:pt x="1" y="4560"/>
                    </a:lnTo>
                    <a:lnTo>
                      <a:pt x="13466" y="4560"/>
                    </a:lnTo>
                    <a:lnTo>
                      <a:pt x="134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784859" y="1655954"/>
                <a:ext cx="385243" cy="130165"/>
              </a:xfrm>
              <a:custGeom>
                <a:avLst/>
                <a:gdLst/>
                <a:ahLst/>
                <a:cxnLst/>
                <a:rect l="l" t="t" r="r" b="b"/>
                <a:pathLst>
                  <a:path w="13496" h="4560" extrusionOk="0">
                    <a:moveTo>
                      <a:pt x="0" y="1"/>
                    </a:moveTo>
                    <a:lnTo>
                      <a:pt x="0" y="4560"/>
                    </a:lnTo>
                    <a:lnTo>
                      <a:pt x="13496" y="4560"/>
                    </a:lnTo>
                    <a:lnTo>
                      <a:pt x="134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545375" y="2994738"/>
                <a:ext cx="2213408" cy="1588701"/>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1555290" y="3038713"/>
                <a:ext cx="125741" cy="1510059"/>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3922158" y="2008216"/>
                <a:ext cx="121488" cy="157055"/>
              </a:xfrm>
              <a:custGeom>
                <a:avLst/>
                <a:gdLst/>
                <a:ahLst/>
                <a:cxnLst/>
                <a:rect l="l" t="t" r="r" b="b"/>
                <a:pathLst>
                  <a:path w="4256" h="5502" extrusionOk="0">
                    <a:moveTo>
                      <a:pt x="395" y="0"/>
                    </a:moveTo>
                    <a:lnTo>
                      <a:pt x="0" y="5502"/>
                    </a:lnTo>
                    <a:lnTo>
                      <a:pt x="4255" y="1338"/>
                    </a:lnTo>
                    <a:lnTo>
                      <a:pt x="3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612884" y="1966570"/>
                <a:ext cx="112838" cy="158796"/>
              </a:xfrm>
              <a:custGeom>
                <a:avLst/>
                <a:gdLst/>
                <a:ahLst/>
                <a:cxnLst/>
                <a:rect l="l" t="t" r="r" b="b"/>
                <a:pathLst>
                  <a:path w="3953" h="5563" extrusionOk="0">
                    <a:moveTo>
                      <a:pt x="3739" y="0"/>
                    </a:moveTo>
                    <a:lnTo>
                      <a:pt x="1" y="1216"/>
                    </a:lnTo>
                    <a:lnTo>
                      <a:pt x="3952" y="5563"/>
                    </a:lnTo>
                    <a:lnTo>
                      <a:pt x="3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a:off x="1349659" y="1414757"/>
                <a:ext cx="726242" cy="682853"/>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a:off x="1286771" y="1404345"/>
                <a:ext cx="810391" cy="682882"/>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a:off x="1646402" y="1590018"/>
                <a:ext cx="91116" cy="183088"/>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a:off x="1678486" y="1678504"/>
                <a:ext cx="288105" cy="100678"/>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921" name="Google Shape;921;p52"/>
          <p:cNvCxnSpPr/>
          <p:nvPr/>
        </p:nvCxnSpPr>
        <p:spPr>
          <a:xfrm>
            <a:off x="5789615" y="1644895"/>
            <a:ext cx="1276200" cy="0"/>
          </a:xfrm>
          <a:prstGeom prst="straightConnector1">
            <a:avLst/>
          </a:prstGeom>
          <a:noFill/>
          <a:ln w="9525" cap="flat" cmpd="sng">
            <a:solidFill>
              <a:schemeClr val="dk1"/>
            </a:solidFill>
            <a:prstDash val="dash"/>
            <a:round/>
            <a:headEnd type="none" w="med" len="med"/>
            <a:tailEnd type="none" w="med" len="med"/>
          </a:ln>
        </p:spPr>
      </p:cxnSp>
      <p:grpSp>
        <p:nvGrpSpPr>
          <p:cNvPr id="922" name="Google Shape;922;p52"/>
          <p:cNvGrpSpPr/>
          <p:nvPr/>
        </p:nvGrpSpPr>
        <p:grpSpPr>
          <a:xfrm>
            <a:off x="720000" y="689271"/>
            <a:ext cx="3557551" cy="1237398"/>
            <a:chOff x="720000" y="689271"/>
            <a:chExt cx="3557551" cy="1237398"/>
          </a:xfrm>
        </p:grpSpPr>
        <p:sp>
          <p:nvSpPr>
            <p:cNvPr id="923" name="Google Shape;923;p52"/>
            <p:cNvSpPr/>
            <p:nvPr/>
          </p:nvSpPr>
          <p:spPr>
            <a:xfrm>
              <a:off x="1282100" y="689271"/>
              <a:ext cx="805276" cy="40913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2"/>
            <p:cNvSpPr/>
            <p:nvPr/>
          </p:nvSpPr>
          <p:spPr>
            <a:xfrm>
              <a:off x="3472275" y="1098721"/>
              <a:ext cx="805276" cy="40913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2"/>
            <p:cNvSpPr/>
            <p:nvPr/>
          </p:nvSpPr>
          <p:spPr>
            <a:xfrm>
              <a:off x="720000" y="829383"/>
              <a:ext cx="805276" cy="409131"/>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2"/>
            <p:cNvSpPr/>
            <p:nvPr/>
          </p:nvSpPr>
          <p:spPr>
            <a:xfrm rot="-1182847">
              <a:off x="1641038" y="142714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2"/>
            <p:cNvSpPr/>
            <p:nvPr/>
          </p:nvSpPr>
          <p:spPr>
            <a:xfrm rot="-1182847">
              <a:off x="3078178" y="1335961"/>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2"/>
            <p:cNvSpPr/>
            <p:nvPr/>
          </p:nvSpPr>
          <p:spPr>
            <a:xfrm rot="-1182847">
              <a:off x="2875717" y="1552560"/>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2"/>
            <p:cNvSpPr/>
            <p:nvPr/>
          </p:nvSpPr>
          <p:spPr>
            <a:xfrm rot="-1182847">
              <a:off x="872088" y="180839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38">
            <a:extLst>
              <a:ext uri="{FF2B5EF4-FFF2-40B4-BE49-F238E27FC236}">
                <a16:creationId xmlns:a16="http://schemas.microsoft.com/office/drawing/2014/main" id="{AE7F2F91-C5CE-E9CF-4194-481E9D90ABE6}"/>
              </a:ext>
            </a:extLst>
          </p:cNvPr>
          <p:cNvSpPr txBox="1"/>
          <p:nvPr/>
        </p:nvSpPr>
        <p:spPr>
          <a:xfrm>
            <a:off x="5653216" y="648065"/>
            <a:ext cx="1545645" cy="923330"/>
          </a:xfrm>
          <a:prstGeom prst="rect">
            <a:avLst/>
          </a:prstGeom>
        </p:spPr>
        <p:txBody>
          <a:bodyPr wrap="square" lIns="0" tIns="0" rIns="0" bIns="0" rtlCol="0" anchor="t">
            <a:spAutoFit/>
          </a:bodyPr>
          <a:lstStyle/>
          <a:p>
            <a:pPr algn="ctr" defTabSz="457200">
              <a:buClrTx/>
            </a:pPr>
            <a:r>
              <a:rPr lang="en-US" sz="6000" b="1" kern="1200">
                <a:solidFill>
                  <a:srgbClr val="F5B665"/>
                </a:solidFill>
                <a:latin typeface="Arial" panose="020B0604020202020204" pitchFamily="34" charset="0"/>
                <a:ea typeface="+mn-ea"/>
                <a:cs typeface="Arial" panose="020B0604020202020204" pitchFamily="34" charset="0"/>
              </a:rPr>
              <a:t>02</a:t>
            </a:r>
          </a:p>
        </p:txBody>
      </p:sp>
      <p:grpSp>
        <p:nvGrpSpPr>
          <p:cNvPr id="9" name="Group 8">
            <a:extLst>
              <a:ext uri="{FF2B5EF4-FFF2-40B4-BE49-F238E27FC236}">
                <a16:creationId xmlns:a16="http://schemas.microsoft.com/office/drawing/2014/main" id="{6D65383D-9588-2C86-77E1-B2DA4C9AD1B6}"/>
              </a:ext>
            </a:extLst>
          </p:cNvPr>
          <p:cNvGrpSpPr/>
          <p:nvPr/>
        </p:nvGrpSpPr>
        <p:grpSpPr>
          <a:xfrm>
            <a:off x="3628347" y="1816993"/>
            <a:ext cx="5260749" cy="2461154"/>
            <a:chOff x="125292" y="2201960"/>
            <a:chExt cx="5260749" cy="2461154"/>
          </a:xfrm>
        </p:grpSpPr>
        <p:sp>
          <p:nvSpPr>
            <p:cNvPr id="10" name="Google Shape;403;p38">
              <a:extLst>
                <a:ext uri="{FF2B5EF4-FFF2-40B4-BE49-F238E27FC236}">
                  <a16:creationId xmlns:a16="http://schemas.microsoft.com/office/drawing/2014/main" id="{7DB8DFB8-054E-C439-B078-6B15CF4C003A}"/>
                </a:ext>
              </a:extLst>
            </p:cNvPr>
            <p:cNvSpPr/>
            <p:nvPr/>
          </p:nvSpPr>
          <p:spPr>
            <a:xfrm>
              <a:off x="125292" y="2201960"/>
              <a:ext cx="5260749" cy="2461154"/>
            </a:xfrm>
            <a:custGeom>
              <a:avLst/>
              <a:gdLst/>
              <a:ahLst/>
              <a:cxnLst/>
              <a:rect l="l" t="t" r="r" b="b"/>
              <a:pathLst>
                <a:path w="92090" h="24879" extrusionOk="0">
                  <a:moveTo>
                    <a:pt x="2971" y="743"/>
                  </a:moveTo>
                  <a:lnTo>
                    <a:pt x="0" y="24879"/>
                  </a:lnTo>
                  <a:lnTo>
                    <a:pt x="89490" y="23023"/>
                  </a:lnTo>
                  <a:lnTo>
                    <a:pt x="92090" y="0"/>
                  </a:lnTo>
                  <a:close/>
                </a:path>
              </a:pathLst>
            </a:custGeom>
            <a:solidFill>
              <a:srgbClr val="F5B665"/>
            </a:solidFill>
            <a:ln>
              <a:noFill/>
            </a:ln>
          </p:spPr>
          <p:txBody>
            <a:bodyPr/>
            <a:lstStyle/>
            <a:p>
              <a:endParaRPr lang="en-US"/>
            </a:p>
          </p:txBody>
        </p:sp>
        <p:sp>
          <p:nvSpPr>
            <p:cNvPr id="11" name="TextBox 38">
              <a:extLst>
                <a:ext uri="{FF2B5EF4-FFF2-40B4-BE49-F238E27FC236}">
                  <a16:creationId xmlns:a16="http://schemas.microsoft.com/office/drawing/2014/main" id="{F99A0F84-E2A9-A36C-3F09-0446BC8B271D}"/>
                </a:ext>
              </a:extLst>
            </p:cNvPr>
            <p:cNvSpPr txBox="1"/>
            <p:nvPr/>
          </p:nvSpPr>
          <p:spPr>
            <a:xfrm>
              <a:off x="615054" y="2569500"/>
              <a:ext cx="4281223" cy="1559338"/>
            </a:xfrm>
            <a:prstGeom prst="rect">
              <a:avLst/>
            </a:prstGeom>
          </p:spPr>
          <p:txBody>
            <a:bodyPr wrap="square" lIns="0" tIns="0" rIns="0" bIns="0" rtlCol="0" anchor="t">
              <a:spAutoFit/>
            </a:bodyPr>
            <a:lstStyle/>
            <a:p>
              <a:pPr algn="ctr" defTabSz="457200">
                <a:lnSpc>
                  <a:spcPct val="150000"/>
                </a:lnSpc>
                <a:buClrTx/>
              </a:pPr>
              <a:r>
                <a:rPr lang="en-US" sz="3600" b="1" kern="1200">
                  <a:solidFill>
                    <a:prstClr val="white"/>
                  </a:solidFill>
                  <a:latin typeface="Arial" panose="020B0604020202020204" pitchFamily="34" charset="0"/>
                  <a:ea typeface="+mn-ea"/>
                  <a:cs typeface="Arial" panose="020B0604020202020204" pitchFamily="34" charset="0"/>
                </a:rPr>
                <a:t>HÁT:</a:t>
              </a:r>
            </a:p>
            <a:p>
              <a:pPr algn="ctr" defTabSz="457200">
                <a:lnSpc>
                  <a:spcPct val="150000"/>
                </a:lnSpc>
                <a:buClrTx/>
              </a:pPr>
              <a:r>
                <a:rPr lang="en-US" sz="3600" b="1" kern="1200">
                  <a:solidFill>
                    <a:prstClr val="white"/>
                  </a:solidFill>
                  <a:latin typeface="Arial" panose="020B0604020202020204" pitchFamily="34" charset="0"/>
                  <a:ea typeface="+mn-ea"/>
                  <a:cs typeface="Arial" panose="020B0604020202020204" pitchFamily="34" charset="0"/>
                </a:rPr>
                <a:t>NẾU EM LÀ …</a:t>
              </a:r>
            </a:p>
          </p:txBody>
        </p:sp>
      </p:grpSp>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pSp>
        <p:nvGrpSpPr>
          <p:cNvPr id="24" name="Group 23">
            <a:extLst>
              <a:ext uri="{FF2B5EF4-FFF2-40B4-BE49-F238E27FC236}">
                <a16:creationId xmlns:a16="http://schemas.microsoft.com/office/drawing/2014/main" id="{FD90DB36-8C96-152F-250D-F3AFDE60271D}"/>
              </a:ext>
            </a:extLst>
          </p:cNvPr>
          <p:cNvGrpSpPr/>
          <p:nvPr/>
        </p:nvGrpSpPr>
        <p:grpSpPr>
          <a:xfrm>
            <a:off x="937351" y="789614"/>
            <a:ext cx="3363377" cy="4353886"/>
            <a:chOff x="560754" y="789614"/>
            <a:chExt cx="3363377" cy="4353886"/>
          </a:xfrm>
        </p:grpSpPr>
        <p:pic>
          <p:nvPicPr>
            <p:cNvPr id="23" name="Picture 5">
              <a:extLst>
                <a:ext uri="{FF2B5EF4-FFF2-40B4-BE49-F238E27FC236}">
                  <a16:creationId xmlns:a16="http://schemas.microsoft.com/office/drawing/2014/main" id="{378F83B0-E341-936C-3F00-6400FF711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0754" y="789614"/>
              <a:ext cx="3363377" cy="4353886"/>
            </a:xfrm>
            <a:prstGeom prst="rect">
              <a:avLst/>
            </a:prstGeom>
          </p:spPr>
        </p:pic>
        <p:sp>
          <p:nvSpPr>
            <p:cNvPr id="4" name="TextBox 3">
              <a:extLst>
                <a:ext uri="{FF2B5EF4-FFF2-40B4-BE49-F238E27FC236}">
                  <a16:creationId xmlns:a16="http://schemas.microsoft.com/office/drawing/2014/main" id="{B7E73E49-4646-D702-DF21-5A94FF751231}"/>
                </a:ext>
              </a:extLst>
            </p:cNvPr>
            <p:cNvSpPr txBox="1"/>
            <p:nvPr/>
          </p:nvSpPr>
          <p:spPr>
            <a:xfrm>
              <a:off x="889038" y="1064669"/>
              <a:ext cx="2706807" cy="2343655"/>
            </a:xfrm>
            <a:prstGeom prst="rect">
              <a:avLst/>
            </a:prstGeom>
            <a:noFill/>
          </p:spPr>
          <p:txBody>
            <a:bodyPr wrap="square">
              <a:spAutoFit/>
            </a:bodyPr>
            <a:lstStyle/>
            <a:p>
              <a:pPr algn="just" defTabSz="457200">
                <a:lnSpc>
                  <a:spcPct val="150000"/>
                </a:lnSpc>
                <a:buClrTx/>
              </a:pPr>
              <a:r>
                <a:rPr lang="en-US" sz="2000" b="1" i="1" kern="1200">
                  <a:solidFill>
                    <a:srgbClr val="FFFF00"/>
                  </a:solidFill>
                  <a:latin typeface="Arial" panose="020B0604020202020204" pitchFamily="34" charset="0"/>
                  <a:ea typeface="Calibri" panose="020F0502020204030204" pitchFamily="34" charset="0"/>
                  <a:cs typeface="Arial" panose="020B0604020202020204" pitchFamily="34" charset="0"/>
                </a:rPr>
                <a:t>Em hãy nghe bài hát “Nếu em là…” và cho biết: </a:t>
              </a:r>
              <a:r>
                <a:rPr lang="en-US" sz="2000" kern="1200">
                  <a:solidFill>
                    <a:srgbClr val="FFFFFF"/>
                  </a:solidFill>
                  <a:latin typeface="Arial" panose="020B0604020202020204" pitchFamily="34" charset="0"/>
                  <a:ea typeface="Calibri" panose="020F0502020204030204" pitchFamily="34" charset="0"/>
                  <a:cs typeface="Arial" panose="020B0604020202020204" pitchFamily="34" charset="0"/>
                </a:rPr>
                <a:t>C</a:t>
              </a:r>
              <a:r>
                <a:rPr lang="vi-VN" sz="2000" kern="1200">
                  <a:solidFill>
                    <a:srgbClr val="FFFFFF"/>
                  </a:solidFill>
                  <a:latin typeface="Arial" panose="020B0604020202020204" pitchFamily="34" charset="0"/>
                  <a:ea typeface="Calibri" panose="020F0502020204030204" pitchFamily="34" charset="0"/>
                  <a:cs typeface="Arial" panose="020B0604020202020204" pitchFamily="34" charset="0"/>
                </a:rPr>
                <a:t>ảm nhận giai điệu, lời ca của bài hát như thế nào?</a:t>
              </a:r>
              <a:endParaRPr lang="en-US" sz="2000" kern="120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9C20AF8C-365C-C1A9-92F7-71F250BE3A94}"/>
              </a:ext>
            </a:extLst>
          </p:cNvPr>
          <p:cNvSpPr txBox="1"/>
          <p:nvPr/>
        </p:nvSpPr>
        <p:spPr>
          <a:xfrm>
            <a:off x="2402980" y="402093"/>
            <a:ext cx="4338047" cy="400110"/>
          </a:xfrm>
          <a:prstGeom prst="rect">
            <a:avLst/>
          </a:prstGeom>
          <a:noFill/>
        </p:spPr>
        <p:txBody>
          <a:bodyPr wrap="none" rtlCol="0">
            <a:spAutoFit/>
          </a:bodyPr>
          <a:lstStyle/>
          <a:p>
            <a:pPr algn="ctr" defTabSz="457200">
              <a:lnSpc>
                <a:spcPts val="2430"/>
              </a:lnSpc>
              <a:buClrTx/>
            </a:pPr>
            <a:r>
              <a:rPr lang="en-US" sz="2400" b="1" kern="1200">
                <a:solidFill>
                  <a:srgbClr val="C03F4C"/>
                </a:solidFill>
                <a:latin typeface="Arial" panose="020B0604020202020204" pitchFamily="34" charset="0"/>
                <a:ea typeface="+mn-ea"/>
                <a:cs typeface="Arial" panose="020B0604020202020204" pitchFamily="34" charset="0"/>
              </a:rPr>
              <a:t>1. Học bài hát “Nếu em là…”</a:t>
            </a:r>
            <a:endParaRPr lang="en-US" sz="2400" b="1" kern="1200" dirty="0">
              <a:solidFill>
                <a:srgbClr val="C03F4C"/>
              </a:solidFill>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44EFC81-1322-8892-A949-B30A44B7935C}"/>
              </a:ext>
            </a:extLst>
          </p:cNvPr>
          <p:cNvPicPr>
            <a:picLocks noChangeAspect="1"/>
          </p:cNvPicPr>
          <p:nvPr/>
        </p:nvPicPr>
        <p:blipFill>
          <a:blip r:embed="rId7"/>
          <a:srcRect/>
          <a:stretch/>
        </p:blipFill>
        <p:spPr>
          <a:xfrm>
            <a:off x="4891585" y="913067"/>
            <a:ext cx="3363377" cy="4100630"/>
          </a:xfrm>
          <a:prstGeom prst="rect">
            <a:avLst/>
          </a:prstGeom>
        </p:spPr>
      </p:pic>
      <p:pic>
        <p:nvPicPr>
          <p:cNvPr id="3" name="HÁT MẪU NẾU EM LÀ - KNTTVCS 4 - NXBGDVN">
            <a:hlinkClick r:id="" action="ppaction://media"/>
            <a:extLst>
              <a:ext uri="{FF2B5EF4-FFF2-40B4-BE49-F238E27FC236}">
                <a16:creationId xmlns:a16="http://schemas.microsoft.com/office/drawing/2014/main" id="{C1409554-1315-97AA-BF0C-B1901800C0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56637" y="465613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9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10" name="Picture 6">
            <a:extLst>
              <a:ext uri="{FF2B5EF4-FFF2-40B4-BE49-F238E27FC236}">
                <a16:creationId xmlns:a16="http://schemas.microsoft.com/office/drawing/2014/main" id="{33186799-4C19-6B77-CC6C-B2E6C0759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84800" y="473239"/>
            <a:ext cx="3509759" cy="4197021"/>
          </a:xfrm>
          <a:prstGeom prst="rect">
            <a:avLst/>
          </a:prstGeom>
        </p:spPr>
      </p:pic>
      <p:sp>
        <p:nvSpPr>
          <p:cNvPr id="2" name="TextBox 1">
            <a:extLst>
              <a:ext uri="{FF2B5EF4-FFF2-40B4-BE49-F238E27FC236}">
                <a16:creationId xmlns:a16="http://schemas.microsoft.com/office/drawing/2014/main" id="{8A499D30-6803-535B-5759-3F69A50C63A0}"/>
              </a:ext>
            </a:extLst>
          </p:cNvPr>
          <p:cNvSpPr txBox="1"/>
          <p:nvPr/>
        </p:nvSpPr>
        <p:spPr>
          <a:xfrm>
            <a:off x="444174" y="779560"/>
            <a:ext cx="4525759" cy="3584379"/>
          </a:xfrm>
          <a:prstGeom prst="rect">
            <a:avLst/>
          </a:prstGeom>
          <a:noFill/>
        </p:spPr>
        <p:txBody>
          <a:bodyPr wrap="square">
            <a:spAutoFit/>
          </a:bodyPr>
          <a:lstStyle/>
          <a:p>
            <a:pPr marL="285750" indent="-285750" algn="just" defTabSz="457200">
              <a:lnSpc>
                <a:spcPct val="150000"/>
              </a:lnSpc>
              <a:buClrTx/>
              <a:buFont typeface="Arial" panose="020B0604020202020204" pitchFamily="34" charset="0"/>
              <a:buChar char="•"/>
            </a:pPr>
            <a:r>
              <a:rPr lang="en-US" sz="2200" kern="1200">
                <a:latin typeface="Arial" panose="020B0604020202020204" pitchFamily="34" charset="0"/>
                <a:ea typeface="Calibri" panose="020F0502020204030204" pitchFamily="34" charset="0"/>
                <a:cs typeface="Arial" panose="020B0604020202020204" pitchFamily="34" charset="0"/>
              </a:rPr>
              <a:t>Nhạc và lời: Trương Quang Lục</a:t>
            </a:r>
          </a:p>
          <a:p>
            <a:pPr marL="285750" indent="-285750" algn="just" defTabSz="457200">
              <a:lnSpc>
                <a:spcPct val="150000"/>
              </a:lnSpc>
              <a:buClrTx/>
              <a:buFont typeface="Arial" panose="020B0604020202020204" pitchFamily="34" charset="0"/>
              <a:buChar char="•"/>
            </a:pPr>
            <a:r>
              <a:rPr lang="en-US" sz="2200" kern="1200">
                <a:latin typeface="Arial" panose="020B0604020202020204" pitchFamily="34" charset="0"/>
                <a:ea typeface="+mn-ea"/>
                <a:cs typeface="Arial" panose="020B0604020202020204" pitchFamily="34" charset="0"/>
              </a:rPr>
              <a:t>Nhịp điệu: vừa phải – tình cảm kính yêu.</a:t>
            </a:r>
          </a:p>
          <a:p>
            <a:pPr marL="285750" indent="-285750" algn="just" defTabSz="457200">
              <a:lnSpc>
                <a:spcPct val="150000"/>
              </a:lnSpc>
              <a:buClrTx/>
              <a:buFont typeface="Arial" panose="020B0604020202020204" pitchFamily="34" charset="0"/>
              <a:buChar char="•"/>
            </a:pPr>
            <a:r>
              <a:rPr lang="en-US" sz="2200" kern="1200">
                <a:latin typeface="Arial" panose="020B0604020202020204" pitchFamily="34" charset="0"/>
                <a:ea typeface="+mn-ea"/>
                <a:cs typeface="Arial" panose="020B0604020202020204" pitchFamily="34" charset="0"/>
              </a:rPr>
              <a:t>Nội dung bài hát: nói về </a:t>
            </a:r>
            <a:r>
              <a:rPr lang="vi-VN" sz="2200" kern="1200">
                <a:latin typeface="Arial" panose="020B0604020202020204" pitchFamily="34" charset="0"/>
                <a:ea typeface="+mn-ea"/>
                <a:cs typeface="Arial" panose="020B0604020202020204" pitchFamily="34" charset="0"/>
              </a:rPr>
              <a:t>những </a:t>
            </a:r>
            <a:r>
              <a:rPr lang="en-US" sz="2200" kern="1200">
                <a:latin typeface="Arial" panose="020B0604020202020204" pitchFamily="34" charset="0"/>
                <a:ea typeface="+mn-ea"/>
                <a:cs typeface="Arial" panose="020B0604020202020204" pitchFamily="34" charset="0"/>
              </a:rPr>
              <a:t>ước mơ của bạn nhỏ và tình cảm của bạn nhỏ trong bài hát dành cho thầy cô của mình.</a:t>
            </a:r>
            <a:endParaRPr lang="en-US" sz="2200" kern="1200">
              <a:solidFill>
                <a:prstClr val="black"/>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4" name="TextBox 3">
            <a:extLst>
              <a:ext uri="{FF2B5EF4-FFF2-40B4-BE49-F238E27FC236}">
                <a16:creationId xmlns:a16="http://schemas.microsoft.com/office/drawing/2014/main" id="{59E4CF28-7F8B-72CA-BDB3-D0E903C3FF55}"/>
              </a:ext>
            </a:extLst>
          </p:cNvPr>
          <p:cNvSpPr txBox="1"/>
          <p:nvPr/>
        </p:nvSpPr>
        <p:spPr>
          <a:xfrm>
            <a:off x="2368930" y="321792"/>
            <a:ext cx="4406142" cy="309637"/>
          </a:xfrm>
          <a:prstGeom prst="rect">
            <a:avLst/>
          </a:prstGeom>
        </p:spPr>
        <p:txBody>
          <a:bodyPr wrap="square" lIns="0" tIns="0" rIns="0" bIns="0" rtlCol="0" anchor="t">
            <a:spAutoFit/>
          </a:bodyPr>
          <a:lstStyle/>
          <a:p>
            <a:pPr algn="ctr" defTabSz="457200">
              <a:lnSpc>
                <a:spcPts val="2430"/>
              </a:lnSpc>
              <a:buClrTx/>
            </a:pPr>
            <a:r>
              <a:rPr lang="en-US" sz="2700" b="1" kern="1200">
                <a:solidFill>
                  <a:srgbClr val="C03F4C"/>
                </a:solidFill>
                <a:latin typeface="Arial" panose="020B0604020202020204" pitchFamily="34" charset="0"/>
                <a:ea typeface="+mn-ea"/>
                <a:cs typeface="Arial" panose="020B0604020202020204" pitchFamily="34" charset="0"/>
              </a:rPr>
              <a:t>2. Đọc lời ca</a:t>
            </a:r>
            <a:endParaRPr lang="en-US" sz="2700" b="1" kern="1200" dirty="0">
              <a:solidFill>
                <a:srgbClr val="C03F4C"/>
              </a:solidFill>
              <a:latin typeface="Arial" panose="020B0604020202020204" pitchFamily="34" charset="0"/>
              <a:ea typeface="+mn-ea"/>
              <a:cs typeface="Arial" panose="020B0604020202020204" pitchFamily="34" charset="0"/>
            </a:endParaRPr>
          </a:p>
        </p:txBody>
      </p:sp>
      <p:sp>
        <p:nvSpPr>
          <p:cNvPr id="5" name="TextBox 3">
            <a:extLst>
              <a:ext uri="{FF2B5EF4-FFF2-40B4-BE49-F238E27FC236}">
                <a16:creationId xmlns:a16="http://schemas.microsoft.com/office/drawing/2014/main" id="{7B6AC842-1930-31C8-6B7C-60FC834BB878}"/>
              </a:ext>
            </a:extLst>
          </p:cNvPr>
          <p:cNvSpPr txBox="1"/>
          <p:nvPr/>
        </p:nvSpPr>
        <p:spPr>
          <a:xfrm>
            <a:off x="2368929" y="742946"/>
            <a:ext cx="4406142" cy="307777"/>
          </a:xfrm>
          <a:prstGeom prst="rect">
            <a:avLst/>
          </a:prstGeom>
        </p:spPr>
        <p:txBody>
          <a:bodyPr wrap="square" lIns="0" tIns="0" rIns="0" bIns="0" rtlCol="0" anchor="t">
            <a:spAutoFit/>
          </a:bodyPr>
          <a:lstStyle/>
          <a:p>
            <a:pPr algn="ctr" defTabSz="457200">
              <a:lnSpc>
                <a:spcPts val="2430"/>
              </a:lnSpc>
              <a:buClrTx/>
            </a:pPr>
            <a:r>
              <a:rPr lang="en-US" sz="2400" b="1" kern="1200">
                <a:solidFill>
                  <a:srgbClr val="647394"/>
                </a:solidFill>
                <a:latin typeface="Arial" panose="020B0604020202020204" pitchFamily="34" charset="0"/>
                <a:ea typeface="+mn-ea"/>
                <a:cs typeface="Arial" panose="020B0604020202020204" pitchFamily="34" charset="0"/>
              </a:rPr>
              <a:t>a) Lời 1</a:t>
            </a:r>
            <a:endParaRPr lang="en-US" sz="2400" b="1" kern="1200" dirty="0">
              <a:solidFill>
                <a:srgbClr val="647394"/>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7BA236C0-6D48-CEC4-BCF5-2C0B07C542E6}"/>
              </a:ext>
            </a:extLst>
          </p:cNvPr>
          <p:cNvSpPr/>
          <p:nvPr/>
        </p:nvSpPr>
        <p:spPr>
          <a:xfrm>
            <a:off x="330201" y="1223688"/>
            <a:ext cx="4198620"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1: </a:t>
            </a:r>
            <a:r>
              <a:rPr lang="vi-VN" sz="2000" kern="1200">
                <a:solidFill>
                  <a:prstClr val="black"/>
                </a:solidFill>
                <a:cs typeface="Arial" panose="020B0604020202020204" pitchFamily="34" charset="0"/>
              </a:rPr>
              <a:t>Nếu em là họa sĩ</a:t>
            </a:r>
            <a:r>
              <a:rPr lang="en-US" sz="2000" kern="1200">
                <a:solidFill>
                  <a:prstClr val="black"/>
                </a:solidFill>
                <a:cs typeface="Arial" panose="020B0604020202020204" pitchFamily="34" charset="0"/>
              </a:rPr>
              <a:t>. Em</a:t>
            </a:r>
            <a:r>
              <a:rPr lang="vi-VN" sz="2000" kern="1200">
                <a:solidFill>
                  <a:prstClr val="black"/>
                </a:solidFill>
                <a:cs typeface="Arial" panose="020B0604020202020204" pitchFamily="34" charset="0"/>
              </a:rPr>
              <a:t> sẽ vẽ bức tranh</a:t>
            </a:r>
            <a:r>
              <a:rPr lang="en-US" sz="2000" kern="1200">
                <a:solidFill>
                  <a:prstClr val="black"/>
                </a:solidFill>
                <a:cs typeface="Arial" panose="020B0604020202020204" pitchFamily="34" charset="0"/>
              </a:rPr>
              <a:t>. </a:t>
            </a:r>
            <a:endParaRPr lang="en-US" sz="2000" kern="120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431275B-BCE4-779B-A633-E23E34905FD7}"/>
              </a:ext>
            </a:extLst>
          </p:cNvPr>
          <p:cNvSpPr/>
          <p:nvPr/>
        </p:nvSpPr>
        <p:spPr>
          <a:xfrm>
            <a:off x="330201" y="2141112"/>
            <a:ext cx="4198620"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2: </a:t>
            </a:r>
            <a:r>
              <a:rPr lang="en-US" sz="2000" kern="1200">
                <a:solidFill>
                  <a:prstClr val="black"/>
                </a:solidFill>
                <a:cs typeface="Arial" panose="020B0604020202020204" pitchFamily="34" charset="0"/>
              </a:rPr>
              <a:t>M</a:t>
            </a:r>
            <a:r>
              <a:rPr lang="vi-VN" sz="2000" kern="1200">
                <a:solidFill>
                  <a:prstClr val="black"/>
                </a:solidFill>
                <a:cs typeface="Arial" panose="020B0604020202020204" pitchFamily="34" charset="0"/>
              </a:rPr>
              <a:t>ang dáng h</a:t>
            </a:r>
            <a:r>
              <a:rPr lang="en-US" sz="2000" kern="1200">
                <a:solidFill>
                  <a:prstClr val="black"/>
                </a:solidFill>
                <a:cs typeface="Arial" panose="020B0604020202020204" pitchFamily="34" charset="0"/>
              </a:rPr>
              <a:t>ì</a:t>
            </a:r>
            <a:r>
              <a:rPr lang="vi-VN" sz="2000" kern="1200">
                <a:solidFill>
                  <a:prstClr val="black"/>
                </a:solidFill>
                <a:cs typeface="Arial" panose="020B0604020202020204" pitchFamily="34" charset="0"/>
              </a:rPr>
              <a:t>nh thầy cô</a:t>
            </a:r>
            <a:r>
              <a:rPr lang="en-US" sz="2000" kern="1200">
                <a:solidFill>
                  <a:prstClr val="black"/>
                </a:solidFill>
                <a:cs typeface="Arial" panose="020B0604020202020204" pitchFamily="34" charset="0"/>
              </a:rPr>
              <a:t>. T</a:t>
            </a:r>
            <a:r>
              <a:rPr lang="vi-VN" sz="2000" kern="1200">
                <a:solidFill>
                  <a:prstClr val="black"/>
                </a:solidFill>
                <a:cs typeface="Arial" panose="020B0604020202020204" pitchFamily="34" charset="0"/>
              </a:rPr>
              <a:t>rên bục giảng trường lớp</a:t>
            </a:r>
            <a:r>
              <a:rPr lang="en-US" sz="2000" kern="1200">
                <a:solidFill>
                  <a:prstClr val="black"/>
                </a:solidFill>
                <a:cs typeface="Arial" panose="020B0604020202020204" pitchFamily="34" charset="0"/>
              </a:rPr>
              <a:t>.</a:t>
            </a:r>
            <a:endParaRPr lang="en-US" sz="2000" kern="1200">
              <a:solidFill>
                <a:prstClr val="black"/>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61717C2-6771-A2E5-4CF1-F9660567CE67}"/>
              </a:ext>
            </a:extLst>
          </p:cNvPr>
          <p:cNvSpPr/>
          <p:nvPr/>
        </p:nvSpPr>
        <p:spPr>
          <a:xfrm>
            <a:off x="4800221" y="1223688"/>
            <a:ext cx="4072001"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5: </a:t>
            </a:r>
            <a:r>
              <a:rPr lang="en-US" sz="2000" kern="1200">
                <a:solidFill>
                  <a:prstClr val="black"/>
                </a:solidFill>
                <a:cs typeface="Arial" panose="020B0604020202020204" pitchFamily="34" charset="0"/>
              </a:rPr>
              <a:t>Em không quên những lời của thầy cô.</a:t>
            </a:r>
            <a:endParaRPr lang="en-US" sz="2000" kern="120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0ED614-5CF5-6BF0-CC95-F84C0DD9A563}"/>
              </a:ext>
            </a:extLst>
          </p:cNvPr>
          <p:cNvSpPr/>
          <p:nvPr/>
        </p:nvSpPr>
        <p:spPr>
          <a:xfrm>
            <a:off x="4800221" y="2141112"/>
            <a:ext cx="4072001"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6: </a:t>
            </a:r>
            <a:r>
              <a:rPr lang="pt-BR" sz="2000" kern="1200">
                <a:solidFill>
                  <a:prstClr val="black"/>
                </a:solidFill>
                <a:latin typeface="Arial" panose="020B0604020202020204" pitchFamily="34" charset="0"/>
                <a:cs typeface="Arial" panose="020B0604020202020204" pitchFamily="34" charset="0"/>
              </a:rPr>
              <a:t>Đem cho em biết bao điều mới lạ.</a:t>
            </a:r>
            <a:endParaRPr lang="en-US" sz="2000" kern="120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4D56860-A8FA-B082-901A-73534FDBAD5C}"/>
              </a:ext>
            </a:extLst>
          </p:cNvPr>
          <p:cNvSpPr/>
          <p:nvPr/>
        </p:nvSpPr>
        <p:spPr>
          <a:xfrm>
            <a:off x="330201" y="3058536"/>
            <a:ext cx="4198620"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3: </a:t>
            </a:r>
            <a:r>
              <a:rPr lang="en-US" sz="2000" kern="1200">
                <a:solidFill>
                  <a:prstClr val="black"/>
                </a:solidFill>
                <a:cs typeface="Arial" panose="020B0604020202020204" pitchFamily="34" charset="0"/>
              </a:rPr>
              <a:t>N</a:t>
            </a:r>
            <a:r>
              <a:rPr lang="vi-VN" sz="2000" kern="1200">
                <a:solidFill>
                  <a:prstClr val="black"/>
                </a:solidFill>
                <a:cs typeface="Arial" panose="020B0604020202020204" pitchFamily="34" charset="0"/>
              </a:rPr>
              <a:t>ếu em là thi sĩ</a:t>
            </a:r>
            <a:r>
              <a:rPr lang="en-US" sz="2000" kern="1200">
                <a:solidFill>
                  <a:prstClr val="black"/>
                </a:solidFill>
                <a:cs typeface="Arial" panose="020B0604020202020204" pitchFamily="34" charset="0"/>
              </a:rPr>
              <a:t>. E</a:t>
            </a:r>
            <a:r>
              <a:rPr lang="vi-VN" sz="2000" kern="1200">
                <a:solidFill>
                  <a:prstClr val="black"/>
                </a:solidFill>
                <a:cs typeface="Arial" panose="020B0604020202020204" pitchFamily="34" charset="0"/>
              </a:rPr>
              <a:t>m sẽ viết bài thơ</a:t>
            </a:r>
            <a:r>
              <a:rPr lang="en-US" sz="2000" kern="1200">
                <a:solidFill>
                  <a:prstClr val="black"/>
                </a:solidFill>
                <a:cs typeface="Arial" panose="020B0604020202020204" pitchFamily="34" charset="0"/>
              </a:rPr>
              <a:t>. </a:t>
            </a:r>
            <a:endParaRPr lang="en-US" sz="2000" kern="120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27DBCAF-35F2-2E81-FF0F-D2965A6B510D}"/>
              </a:ext>
            </a:extLst>
          </p:cNvPr>
          <p:cNvSpPr/>
          <p:nvPr/>
        </p:nvSpPr>
        <p:spPr>
          <a:xfrm>
            <a:off x="330201" y="3995374"/>
            <a:ext cx="4198620"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4: </a:t>
            </a:r>
            <a:r>
              <a:rPr lang="vi-VN" sz="2000" kern="1200">
                <a:solidFill>
                  <a:prstClr val="black"/>
                </a:solidFill>
                <a:cs typeface="Arial" panose="020B0604020202020204" pitchFamily="34" charset="0"/>
              </a:rPr>
              <a:t>Lòng biết ơn thầy cô</a:t>
            </a:r>
            <a:r>
              <a:rPr lang="en-US" sz="2000" kern="1200">
                <a:solidFill>
                  <a:prstClr val="black"/>
                </a:solidFill>
                <a:cs typeface="Arial" panose="020B0604020202020204" pitchFamily="34" charset="0"/>
              </a:rPr>
              <a:t>. D</a:t>
            </a:r>
            <a:r>
              <a:rPr lang="vi-VN" sz="2000" kern="1200">
                <a:solidFill>
                  <a:prstClr val="black"/>
                </a:solidFill>
                <a:cs typeface="Arial" panose="020B0604020202020204" pitchFamily="34" charset="0"/>
              </a:rPr>
              <a:t>ìu dắt em nên người</a:t>
            </a:r>
            <a:r>
              <a:rPr lang="en-US" sz="2000" kern="1200">
                <a:solidFill>
                  <a:prstClr val="black"/>
                </a:solidFill>
                <a:cs typeface="Arial" panose="020B0604020202020204" pitchFamily="34" charset="0"/>
              </a:rPr>
              <a:t>.</a:t>
            </a:r>
            <a:endParaRPr lang="en-US" sz="2000" kern="120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7DA0623-0CC0-2E77-00E5-0099A68FD002}"/>
              </a:ext>
            </a:extLst>
          </p:cNvPr>
          <p:cNvSpPr/>
          <p:nvPr/>
        </p:nvSpPr>
        <p:spPr>
          <a:xfrm>
            <a:off x="4800221" y="3068243"/>
            <a:ext cx="4072001"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7: </a:t>
            </a:r>
            <a:r>
              <a:rPr lang="en-US" sz="2000" kern="1200">
                <a:solidFill>
                  <a:prstClr val="black"/>
                </a:solidFill>
                <a:cs typeface="Arial" panose="020B0604020202020204" pitchFamily="34" charset="0"/>
              </a:rPr>
              <a:t>Ngàn lời ca chúng em tặng thầy cô.</a:t>
            </a:r>
            <a:endParaRPr lang="en-US" sz="2000" kern="1200">
              <a:solidFill>
                <a:prstClr val="black"/>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2E92E0-CAC8-9BD6-15FE-564D42627BB3}"/>
              </a:ext>
            </a:extLst>
          </p:cNvPr>
          <p:cNvSpPr/>
          <p:nvPr/>
        </p:nvSpPr>
        <p:spPr>
          <a:xfrm>
            <a:off x="4800221" y="3995374"/>
            <a:ext cx="4072001" cy="822960"/>
          </a:xfrm>
          <a:prstGeom prst="rec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8: </a:t>
            </a:r>
            <a:r>
              <a:rPr lang="pt-BR" sz="2000" kern="1200">
                <a:solidFill>
                  <a:prstClr val="black"/>
                </a:solidFill>
                <a:latin typeface="Arial" panose="020B0604020202020204" pitchFamily="34" charset="0"/>
                <a:cs typeface="Arial" panose="020B0604020202020204" pitchFamily="34" charset="0"/>
              </a:rPr>
              <a:t>Lòng yêu quý của học trò chúng em.</a:t>
            </a:r>
            <a:endParaRPr lang="en-US" sz="2000" kern="120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Shape 513"/>
        <p:cNvGrpSpPr/>
        <p:nvPr/>
      </p:nvGrpSpPr>
      <p:grpSpPr>
        <a:xfrm>
          <a:off x="0" y="0"/>
          <a:ext cx="0" cy="0"/>
          <a:chOff x="0" y="0"/>
          <a:chExt cx="0" cy="0"/>
        </a:xfrm>
      </p:grpSpPr>
      <p:sp>
        <p:nvSpPr>
          <p:cNvPr id="4" name="TextBox 3">
            <a:extLst>
              <a:ext uri="{FF2B5EF4-FFF2-40B4-BE49-F238E27FC236}">
                <a16:creationId xmlns:a16="http://schemas.microsoft.com/office/drawing/2014/main" id="{59E4CF28-7F8B-72CA-BDB3-D0E903C3FF55}"/>
              </a:ext>
            </a:extLst>
          </p:cNvPr>
          <p:cNvSpPr txBox="1"/>
          <p:nvPr/>
        </p:nvSpPr>
        <p:spPr>
          <a:xfrm>
            <a:off x="2368930" y="321792"/>
            <a:ext cx="4406142" cy="309637"/>
          </a:xfrm>
          <a:prstGeom prst="rect">
            <a:avLst/>
          </a:prstGeom>
        </p:spPr>
        <p:txBody>
          <a:bodyPr wrap="square" lIns="0" tIns="0" rIns="0" bIns="0" rtlCol="0" anchor="t">
            <a:spAutoFit/>
          </a:bodyPr>
          <a:lstStyle/>
          <a:p>
            <a:pPr algn="ctr" defTabSz="457200">
              <a:lnSpc>
                <a:spcPts val="2430"/>
              </a:lnSpc>
              <a:buClrTx/>
            </a:pPr>
            <a:r>
              <a:rPr lang="en-US" sz="2700" b="1" kern="1200">
                <a:solidFill>
                  <a:srgbClr val="C03F4C"/>
                </a:solidFill>
                <a:latin typeface="Arial" panose="020B0604020202020204" pitchFamily="34" charset="0"/>
                <a:ea typeface="+mn-ea"/>
                <a:cs typeface="Arial" panose="020B0604020202020204" pitchFamily="34" charset="0"/>
              </a:rPr>
              <a:t>2. Đọc lời ca</a:t>
            </a:r>
            <a:endParaRPr lang="en-US" sz="2700" b="1" kern="1200" dirty="0">
              <a:solidFill>
                <a:srgbClr val="C03F4C"/>
              </a:solidFill>
              <a:latin typeface="Arial" panose="020B0604020202020204" pitchFamily="34" charset="0"/>
              <a:ea typeface="+mn-ea"/>
              <a:cs typeface="Arial" panose="020B0604020202020204" pitchFamily="34" charset="0"/>
            </a:endParaRPr>
          </a:p>
        </p:txBody>
      </p:sp>
      <p:sp>
        <p:nvSpPr>
          <p:cNvPr id="5" name="TextBox 3">
            <a:extLst>
              <a:ext uri="{FF2B5EF4-FFF2-40B4-BE49-F238E27FC236}">
                <a16:creationId xmlns:a16="http://schemas.microsoft.com/office/drawing/2014/main" id="{7B6AC842-1930-31C8-6B7C-60FC834BB878}"/>
              </a:ext>
            </a:extLst>
          </p:cNvPr>
          <p:cNvSpPr txBox="1"/>
          <p:nvPr/>
        </p:nvSpPr>
        <p:spPr>
          <a:xfrm>
            <a:off x="2368929" y="742946"/>
            <a:ext cx="4406142" cy="307777"/>
          </a:xfrm>
          <a:prstGeom prst="rect">
            <a:avLst/>
          </a:prstGeom>
        </p:spPr>
        <p:txBody>
          <a:bodyPr wrap="square" lIns="0" tIns="0" rIns="0" bIns="0" rtlCol="0" anchor="t">
            <a:spAutoFit/>
          </a:bodyPr>
          <a:lstStyle/>
          <a:p>
            <a:pPr algn="ctr" defTabSz="457200">
              <a:lnSpc>
                <a:spcPts val="2430"/>
              </a:lnSpc>
              <a:buClrTx/>
            </a:pPr>
            <a:r>
              <a:rPr lang="en-US" sz="2400" b="1" kern="1200">
                <a:solidFill>
                  <a:schemeClr val="tx2">
                    <a:lumMod val="75000"/>
                  </a:schemeClr>
                </a:solidFill>
                <a:latin typeface="Arial" panose="020B0604020202020204" pitchFamily="34" charset="0"/>
                <a:ea typeface="+mn-ea"/>
                <a:cs typeface="Arial" panose="020B0604020202020204" pitchFamily="34" charset="0"/>
              </a:rPr>
              <a:t>b) Lời 2</a:t>
            </a:r>
            <a:endParaRPr lang="en-US" sz="2400" b="1" kern="1200" dirty="0">
              <a:solidFill>
                <a:schemeClr val="tx2">
                  <a:lumMod val="75000"/>
                </a:schemeClr>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7BA236C0-6D48-CEC4-BCF5-2C0B07C542E6}"/>
              </a:ext>
            </a:extLst>
          </p:cNvPr>
          <p:cNvSpPr/>
          <p:nvPr/>
        </p:nvSpPr>
        <p:spPr>
          <a:xfrm>
            <a:off x="330201" y="1223688"/>
            <a:ext cx="4198620"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1: </a:t>
            </a:r>
            <a:r>
              <a:rPr lang="vi-VN" sz="2000" kern="1200">
                <a:solidFill>
                  <a:prstClr val="black"/>
                </a:solidFill>
                <a:cs typeface="Arial" panose="020B0604020202020204" pitchFamily="34" charset="0"/>
              </a:rPr>
              <a:t>Nếu em là nhạc sĩ</a:t>
            </a:r>
            <a:r>
              <a:rPr lang="en-US" sz="2000" kern="1200">
                <a:solidFill>
                  <a:prstClr val="black"/>
                </a:solidFill>
                <a:cs typeface="Arial" panose="020B0604020202020204" pitchFamily="34" charset="0"/>
              </a:rPr>
              <a:t>. E</a:t>
            </a:r>
            <a:r>
              <a:rPr lang="vi-VN" sz="2000" kern="1200">
                <a:solidFill>
                  <a:prstClr val="black"/>
                </a:solidFill>
                <a:cs typeface="Arial" panose="020B0604020202020204" pitchFamily="34" charset="0"/>
              </a:rPr>
              <a:t>m sẽ viết khúc ca</a:t>
            </a:r>
            <a:r>
              <a:rPr lang="en-US" sz="2000" kern="1200">
                <a:solidFill>
                  <a:prstClr val="black"/>
                </a:solidFill>
                <a:cs typeface="Arial" panose="020B0604020202020204" pitchFamily="34" charset="0"/>
              </a:rPr>
              <a:t>.</a:t>
            </a:r>
            <a:endParaRPr lang="vi-VN" sz="2000" kern="1200">
              <a:solidFill>
                <a:prstClr val="black"/>
              </a:solidFill>
              <a:cs typeface="Arial" panose="020B0604020202020204" pitchFamily="34" charset="0"/>
            </a:endParaRPr>
          </a:p>
        </p:txBody>
      </p:sp>
      <p:sp>
        <p:nvSpPr>
          <p:cNvPr id="7" name="Rectangle 6">
            <a:extLst>
              <a:ext uri="{FF2B5EF4-FFF2-40B4-BE49-F238E27FC236}">
                <a16:creationId xmlns:a16="http://schemas.microsoft.com/office/drawing/2014/main" id="{E431275B-BCE4-779B-A633-E23E34905FD7}"/>
              </a:ext>
            </a:extLst>
          </p:cNvPr>
          <p:cNvSpPr/>
          <p:nvPr/>
        </p:nvSpPr>
        <p:spPr>
          <a:xfrm>
            <a:off x="330201" y="2141112"/>
            <a:ext cx="4198620"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2: </a:t>
            </a:r>
            <a:r>
              <a:rPr lang="en-US" sz="2000" kern="1200">
                <a:solidFill>
                  <a:prstClr val="black"/>
                </a:solidFill>
                <a:cs typeface="Arial" panose="020B0604020202020204" pitchFamily="34" charset="0"/>
              </a:rPr>
              <a:t>Đem tấm lòng đàn em. Đến thầy cô yêu quý.</a:t>
            </a:r>
            <a:endParaRPr lang="en-US" sz="2000" kern="1200">
              <a:solidFill>
                <a:prstClr val="black"/>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61717C2-6771-A2E5-4CF1-F9660567CE67}"/>
              </a:ext>
            </a:extLst>
          </p:cNvPr>
          <p:cNvSpPr/>
          <p:nvPr/>
        </p:nvSpPr>
        <p:spPr>
          <a:xfrm>
            <a:off x="4800221" y="1223688"/>
            <a:ext cx="4072001"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5: </a:t>
            </a:r>
            <a:r>
              <a:rPr lang="en-US" sz="2000" kern="1200">
                <a:solidFill>
                  <a:prstClr val="black"/>
                </a:solidFill>
                <a:cs typeface="Arial" panose="020B0604020202020204" pitchFamily="34" charset="0"/>
              </a:rPr>
              <a:t>Em không quên những lời của thầy cô.</a:t>
            </a:r>
            <a:endParaRPr lang="en-US" sz="2000" kern="120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0ED614-5CF5-6BF0-CC95-F84C0DD9A563}"/>
              </a:ext>
            </a:extLst>
          </p:cNvPr>
          <p:cNvSpPr/>
          <p:nvPr/>
        </p:nvSpPr>
        <p:spPr>
          <a:xfrm>
            <a:off x="4800221" y="2141112"/>
            <a:ext cx="4072001"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6: </a:t>
            </a:r>
            <a:r>
              <a:rPr lang="pt-BR" sz="2000" kern="1200">
                <a:solidFill>
                  <a:prstClr val="black"/>
                </a:solidFill>
                <a:latin typeface="Arial" panose="020B0604020202020204" pitchFamily="34" charset="0"/>
                <a:cs typeface="Arial" panose="020B0604020202020204" pitchFamily="34" charset="0"/>
              </a:rPr>
              <a:t>Đem cho em biết bao điều mới lạ.</a:t>
            </a:r>
            <a:endParaRPr lang="en-US" sz="2000" kern="120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4D56860-A8FA-B082-901A-73534FDBAD5C}"/>
              </a:ext>
            </a:extLst>
          </p:cNvPr>
          <p:cNvSpPr/>
          <p:nvPr/>
        </p:nvSpPr>
        <p:spPr>
          <a:xfrm>
            <a:off x="330201" y="3058536"/>
            <a:ext cx="4198620"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3: </a:t>
            </a:r>
            <a:r>
              <a:rPr lang="en-US" sz="2000" kern="1200">
                <a:solidFill>
                  <a:prstClr val="black"/>
                </a:solidFill>
                <a:cs typeface="Arial" panose="020B0604020202020204" pitchFamily="34" charset="0"/>
              </a:rPr>
              <a:t>Nếu em là văn sĩ. Em sẽ viết bài văn.</a:t>
            </a:r>
            <a:endParaRPr lang="en-US" sz="2000" kern="120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27DBCAF-35F2-2E81-FF0F-D2965A6B510D}"/>
              </a:ext>
            </a:extLst>
          </p:cNvPr>
          <p:cNvSpPr/>
          <p:nvPr/>
        </p:nvSpPr>
        <p:spPr>
          <a:xfrm>
            <a:off x="330201" y="3995374"/>
            <a:ext cx="4198620"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4: </a:t>
            </a:r>
            <a:r>
              <a:rPr lang="en-US" sz="2000" kern="1200">
                <a:solidFill>
                  <a:prstClr val="black"/>
                </a:solidFill>
                <a:cs typeface="Arial" panose="020B0604020202020204" pitchFamily="34" charset="0"/>
              </a:rPr>
              <a:t>V</a:t>
            </a:r>
            <a:r>
              <a:rPr lang="vi-VN" sz="2000" kern="1200">
                <a:solidFill>
                  <a:prstClr val="black"/>
                </a:solidFill>
                <a:cs typeface="Arial" panose="020B0604020202020204" pitchFamily="34" charset="0"/>
              </a:rPr>
              <a:t>ề tấm gương thầy cô</a:t>
            </a:r>
            <a:r>
              <a:rPr lang="en-US" sz="2000" kern="1200">
                <a:solidFill>
                  <a:prstClr val="black"/>
                </a:solidFill>
                <a:cs typeface="Arial" panose="020B0604020202020204" pitchFamily="34" charset="0"/>
              </a:rPr>
              <a:t>. N</a:t>
            </a:r>
            <a:r>
              <a:rPr lang="vi-VN" sz="2000" kern="1200">
                <a:solidFill>
                  <a:prstClr val="black"/>
                </a:solidFill>
                <a:cs typeface="Arial" panose="020B0604020202020204" pitchFamily="34" charset="0"/>
              </a:rPr>
              <a:t>gời sáng không phai mờ.</a:t>
            </a:r>
            <a:endParaRPr lang="en-US" sz="2000" kern="120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7DA0623-0CC0-2E77-00E5-0099A68FD002}"/>
              </a:ext>
            </a:extLst>
          </p:cNvPr>
          <p:cNvSpPr/>
          <p:nvPr/>
        </p:nvSpPr>
        <p:spPr>
          <a:xfrm>
            <a:off x="4800221" y="3068243"/>
            <a:ext cx="4072001"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7: </a:t>
            </a:r>
            <a:r>
              <a:rPr lang="en-US" sz="2000" kern="1200">
                <a:solidFill>
                  <a:prstClr val="black"/>
                </a:solidFill>
                <a:cs typeface="Arial" panose="020B0604020202020204" pitchFamily="34" charset="0"/>
              </a:rPr>
              <a:t>Ngàn lời ca chúng em tặng thầy cô.</a:t>
            </a:r>
            <a:endParaRPr lang="en-US" sz="2000" kern="1200">
              <a:solidFill>
                <a:prstClr val="black"/>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2E92E0-CAC8-9BD6-15FE-564D42627BB3}"/>
              </a:ext>
            </a:extLst>
          </p:cNvPr>
          <p:cNvSpPr/>
          <p:nvPr/>
        </p:nvSpPr>
        <p:spPr>
          <a:xfrm>
            <a:off x="4800221" y="3995374"/>
            <a:ext cx="4072001" cy="822960"/>
          </a:xfrm>
          <a:prstGeom prst="rect">
            <a:avLst/>
          </a:prstGeom>
          <a:solidFill>
            <a:schemeClr val="bg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i="1" kern="1200">
                <a:solidFill>
                  <a:prstClr val="black"/>
                </a:solidFill>
                <a:latin typeface="Arial" panose="020B0604020202020204" pitchFamily="34" charset="0"/>
                <a:cs typeface="Arial" panose="020B0604020202020204" pitchFamily="34" charset="0"/>
              </a:rPr>
              <a:t>Câu 8: </a:t>
            </a:r>
            <a:r>
              <a:rPr lang="pt-BR" sz="2000" kern="1200">
                <a:solidFill>
                  <a:prstClr val="black"/>
                </a:solidFill>
                <a:latin typeface="Arial" panose="020B0604020202020204" pitchFamily="34" charset="0"/>
                <a:cs typeface="Arial" panose="020B0604020202020204" pitchFamily="34" charset="0"/>
              </a:rPr>
              <a:t>Lòng yêu quý của học trò chúng em.</a:t>
            </a:r>
            <a:endParaRPr lang="en-US" sz="2000" kern="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4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grpSp>
        <p:nvGrpSpPr>
          <p:cNvPr id="20" name="Group 19">
            <a:extLst>
              <a:ext uri="{FF2B5EF4-FFF2-40B4-BE49-F238E27FC236}">
                <a16:creationId xmlns:a16="http://schemas.microsoft.com/office/drawing/2014/main" id="{F3674219-C9B9-81C1-910C-20ADCE0E8389}"/>
              </a:ext>
            </a:extLst>
          </p:cNvPr>
          <p:cNvGrpSpPr/>
          <p:nvPr/>
        </p:nvGrpSpPr>
        <p:grpSpPr>
          <a:xfrm>
            <a:off x="3655409" y="1285291"/>
            <a:ext cx="1833182" cy="2572917"/>
            <a:chOff x="3655502" y="1713793"/>
            <a:chExt cx="1833182" cy="2572917"/>
          </a:xfrm>
        </p:grpSpPr>
        <p:grpSp>
          <p:nvGrpSpPr>
            <p:cNvPr id="514" name="Google Shape;514;p41"/>
            <p:cNvGrpSpPr/>
            <p:nvPr/>
          </p:nvGrpSpPr>
          <p:grpSpPr>
            <a:xfrm>
              <a:off x="3734258" y="1713793"/>
              <a:ext cx="1729437" cy="2572917"/>
              <a:chOff x="3734258" y="1713793"/>
              <a:chExt cx="1729437" cy="2572917"/>
            </a:xfrm>
          </p:grpSpPr>
          <p:sp>
            <p:nvSpPr>
              <p:cNvPr id="515" name="Google Shape;515;p41"/>
              <p:cNvSpPr/>
              <p:nvPr/>
            </p:nvSpPr>
            <p:spPr>
              <a:xfrm>
                <a:off x="3849150" y="1879822"/>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1"/>
              <p:cNvSpPr/>
              <p:nvPr/>
            </p:nvSpPr>
            <p:spPr>
              <a:xfrm>
                <a:off x="4674768" y="3919450"/>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1"/>
              <p:cNvSpPr/>
              <p:nvPr/>
            </p:nvSpPr>
            <p:spPr>
              <a:xfrm rot="-1182847">
                <a:off x="5283196" y="301089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1"/>
              <p:cNvSpPr/>
              <p:nvPr/>
            </p:nvSpPr>
            <p:spPr>
              <a:xfrm rot="-1182847">
                <a:off x="5289724" y="173484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1"/>
              <p:cNvSpPr/>
              <p:nvPr/>
            </p:nvSpPr>
            <p:spPr>
              <a:xfrm rot="-1182847">
                <a:off x="5087262" y="195144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1"/>
              <p:cNvSpPr/>
              <p:nvPr/>
            </p:nvSpPr>
            <p:spPr>
              <a:xfrm rot="-1182847">
                <a:off x="3749687" y="314039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1"/>
              <p:cNvSpPr/>
              <p:nvPr/>
            </p:nvSpPr>
            <p:spPr>
              <a:xfrm rot="-1182847">
                <a:off x="4042911" y="4024824"/>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1"/>
              <p:cNvSpPr/>
              <p:nvPr/>
            </p:nvSpPr>
            <p:spPr>
              <a:xfrm rot="-1182847">
                <a:off x="4214937" y="396749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1"/>
              <p:cNvSpPr/>
              <p:nvPr/>
            </p:nvSpPr>
            <p:spPr>
              <a:xfrm rot="-1182847">
                <a:off x="4777112" y="3560423"/>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41"/>
            <p:cNvGrpSpPr/>
            <p:nvPr/>
          </p:nvGrpSpPr>
          <p:grpSpPr>
            <a:xfrm>
              <a:off x="3655502" y="2016039"/>
              <a:ext cx="1833182" cy="1833092"/>
              <a:chOff x="3848544" y="2209027"/>
              <a:chExt cx="1447211" cy="1447140"/>
            </a:xfrm>
          </p:grpSpPr>
          <p:grpSp>
            <p:nvGrpSpPr>
              <p:cNvPr id="538" name="Google Shape;538;p41"/>
              <p:cNvGrpSpPr/>
              <p:nvPr/>
            </p:nvGrpSpPr>
            <p:grpSpPr>
              <a:xfrm rot="-2700000">
                <a:off x="4442140" y="2482301"/>
                <a:ext cx="885682" cy="274753"/>
                <a:chOff x="4194742" y="1780875"/>
                <a:chExt cx="543591" cy="168631"/>
              </a:xfrm>
            </p:grpSpPr>
            <p:sp>
              <p:nvSpPr>
                <p:cNvPr id="539" name="Google Shape;539;p41"/>
                <p:cNvSpPr/>
                <p:nvPr/>
              </p:nvSpPr>
              <p:spPr>
                <a:xfrm rot="5400000">
                  <a:off x="4590092" y="1801264"/>
                  <a:ext cx="168631" cy="127852"/>
                </a:xfrm>
                <a:custGeom>
                  <a:avLst/>
                  <a:gdLst/>
                  <a:ahLst/>
                  <a:cxnLst/>
                  <a:rect l="l" t="t" r="r" b="b"/>
                  <a:pathLst>
                    <a:path w="3652" h="2769" extrusionOk="0">
                      <a:moveTo>
                        <a:pt x="1827" y="1"/>
                      </a:moveTo>
                      <a:cubicBezTo>
                        <a:pt x="1717" y="1"/>
                        <a:pt x="1607" y="52"/>
                        <a:pt x="1539" y="155"/>
                      </a:cubicBezTo>
                      <a:lnTo>
                        <a:pt x="153" y="2232"/>
                      </a:lnTo>
                      <a:cubicBezTo>
                        <a:pt x="1" y="2462"/>
                        <a:pt x="165" y="2769"/>
                        <a:pt x="441" y="2769"/>
                      </a:cubicBezTo>
                      <a:lnTo>
                        <a:pt x="3211" y="2769"/>
                      </a:lnTo>
                      <a:cubicBezTo>
                        <a:pt x="3487" y="2769"/>
                        <a:pt x="3651" y="2462"/>
                        <a:pt x="3499" y="2232"/>
                      </a:cubicBezTo>
                      <a:lnTo>
                        <a:pt x="2113" y="155"/>
                      </a:lnTo>
                      <a:cubicBezTo>
                        <a:pt x="2045" y="52"/>
                        <a:pt x="1936" y="1"/>
                        <a:pt x="1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rot="5400000">
                  <a:off x="4330670" y="1649334"/>
                  <a:ext cx="159858" cy="431713"/>
                </a:xfrm>
                <a:custGeom>
                  <a:avLst/>
                  <a:gdLst/>
                  <a:ahLst/>
                  <a:cxnLst/>
                  <a:rect l="l" t="t" r="r" b="b"/>
                  <a:pathLst>
                    <a:path w="3462" h="9350" extrusionOk="0">
                      <a:moveTo>
                        <a:pt x="0" y="1"/>
                      </a:moveTo>
                      <a:lnTo>
                        <a:pt x="0" y="9006"/>
                      </a:lnTo>
                      <a:cubicBezTo>
                        <a:pt x="0" y="9196"/>
                        <a:pt x="156" y="9350"/>
                        <a:pt x="346" y="9350"/>
                      </a:cubicBezTo>
                      <a:lnTo>
                        <a:pt x="3116" y="9350"/>
                      </a:lnTo>
                      <a:cubicBezTo>
                        <a:pt x="3308" y="9350"/>
                        <a:pt x="3462" y="9196"/>
                        <a:pt x="3462" y="9006"/>
                      </a:cubicBezTo>
                      <a:lnTo>
                        <a:pt x="3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41"/>
              <p:cNvGrpSpPr/>
              <p:nvPr/>
            </p:nvGrpSpPr>
            <p:grpSpPr>
              <a:xfrm rot="8100000">
                <a:off x="3815979" y="3108515"/>
                <a:ext cx="885682" cy="274753"/>
                <a:chOff x="4194742" y="1780875"/>
                <a:chExt cx="543591" cy="168631"/>
              </a:xfrm>
            </p:grpSpPr>
            <p:sp>
              <p:nvSpPr>
                <p:cNvPr id="542" name="Google Shape;542;p41"/>
                <p:cNvSpPr/>
                <p:nvPr/>
              </p:nvSpPr>
              <p:spPr>
                <a:xfrm rot="5400000">
                  <a:off x="4590092" y="1801264"/>
                  <a:ext cx="168631" cy="127852"/>
                </a:xfrm>
                <a:custGeom>
                  <a:avLst/>
                  <a:gdLst/>
                  <a:ahLst/>
                  <a:cxnLst/>
                  <a:rect l="l" t="t" r="r" b="b"/>
                  <a:pathLst>
                    <a:path w="3652" h="2769" extrusionOk="0">
                      <a:moveTo>
                        <a:pt x="1827" y="1"/>
                      </a:moveTo>
                      <a:cubicBezTo>
                        <a:pt x="1717" y="1"/>
                        <a:pt x="1607" y="52"/>
                        <a:pt x="1539" y="155"/>
                      </a:cubicBezTo>
                      <a:lnTo>
                        <a:pt x="153" y="2232"/>
                      </a:lnTo>
                      <a:cubicBezTo>
                        <a:pt x="1" y="2462"/>
                        <a:pt x="165" y="2769"/>
                        <a:pt x="441" y="2769"/>
                      </a:cubicBezTo>
                      <a:lnTo>
                        <a:pt x="3211" y="2769"/>
                      </a:lnTo>
                      <a:cubicBezTo>
                        <a:pt x="3487" y="2769"/>
                        <a:pt x="3651" y="2462"/>
                        <a:pt x="3499" y="2232"/>
                      </a:cubicBezTo>
                      <a:lnTo>
                        <a:pt x="2113" y="155"/>
                      </a:lnTo>
                      <a:cubicBezTo>
                        <a:pt x="2045" y="52"/>
                        <a:pt x="1936" y="1"/>
                        <a:pt x="1827" y="1"/>
                      </a:cubicBezTo>
                      <a:close/>
                    </a:path>
                  </a:pathLst>
                </a:custGeom>
                <a:solidFill>
                  <a:srgbClr val="8F9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rot="5400000">
                  <a:off x="4330670" y="1649334"/>
                  <a:ext cx="159858" cy="431713"/>
                </a:xfrm>
                <a:custGeom>
                  <a:avLst/>
                  <a:gdLst/>
                  <a:ahLst/>
                  <a:cxnLst/>
                  <a:rect l="l" t="t" r="r" b="b"/>
                  <a:pathLst>
                    <a:path w="3462" h="9350" extrusionOk="0">
                      <a:moveTo>
                        <a:pt x="0" y="1"/>
                      </a:moveTo>
                      <a:lnTo>
                        <a:pt x="0" y="9006"/>
                      </a:lnTo>
                      <a:cubicBezTo>
                        <a:pt x="0" y="9196"/>
                        <a:pt x="156" y="9350"/>
                        <a:pt x="346" y="9350"/>
                      </a:cubicBezTo>
                      <a:lnTo>
                        <a:pt x="3116" y="9350"/>
                      </a:lnTo>
                      <a:cubicBezTo>
                        <a:pt x="3308" y="9350"/>
                        <a:pt x="3462" y="9196"/>
                        <a:pt x="3462" y="9006"/>
                      </a:cubicBezTo>
                      <a:lnTo>
                        <a:pt x="34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41"/>
              <p:cNvGrpSpPr/>
              <p:nvPr/>
            </p:nvGrpSpPr>
            <p:grpSpPr>
              <a:xfrm rot="-8100000">
                <a:off x="3816401" y="2481937"/>
                <a:ext cx="885682" cy="274678"/>
                <a:chOff x="4194742" y="1940687"/>
                <a:chExt cx="543591" cy="168585"/>
              </a:xfrm>
            </p:grpSpPr>
            <p:sp>
              <p:nvSpPr>
                <p:cNvPr id="545" name="Google Shape;545;p41"/>
                <p:cNvSpPr/>
                <p:nvPr/>
              </p:nvSpPr>
              <p:spPr>
                <a:xfrm rot="5400000">
                  <a:off x="4590115" y="1961053"/>
                  <a:ext cx="168585" cy="127852"/>
                </a:xfrm>
                <a:custGeom>
                  <a:avLst/>
                  <a:gdLst/>
                  <a:ahLst/>
                  <a:cxnLst/>
                  <a:rect l="l" t="t" r="r" b="b"/>
                  <a:pathLst>
                    <a:path w="3651" h="2769" extrusionOk="0">
                      <a:moveTo>
                        <a:pt x="1825" y="1"/>
                      </a:moveTo>
                      <a:cubicBezTo>
                        <a:pt x="1716" y="1"/>
                        <a:pt x="1607" y="52"/>
                        <a:pt x="1539" y="155"/>
                      </a:cubicBezTo>
                      <a:lnTo>
                        <a:pt x="153" y="2232"/>
                      </a:lnTo>
                      <a:cubicBezTo>
                        <a:pt x="1" y="2462"/>
                        <a:pt x="164" y="2769"/>
                        <a:pt x="439" y="2769"/>
                      </a:cubicBezTo>
                      <a:lnTo>
                        <a:pt x="3210" y="2769"/>
                      </a:lnTo>
                      <a:cubicBezTo>
                        <a:pt x="3486" y="2769"/>
                        <a:pt x="3650" y="2462"/>
                        <a:pt x="3498" y="2232"/>
                      </a:cubicBezTo>
                      <a:lnTo>
                        <a:pt x="2112" y="155"/>
                      </a:lnTo>
                      <a:cubicBezTo>
                        <a:pt x="2044" y="52"/>
                        <a:pt x="1935" y="1"/>
                        <a:pt x="1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rot="5400000">
                  <a:off x="4330670" y="1809146"/>
                  <a:ext cx="159858" cy="431713"/>
                </a:xfrm>
                <a:custGeom>
                  <a:avLst/>
                  <a:gdLst/>
                  <a:ahLst/>
                  <a:cxnLst/>
                  <a:rect l="l" t="t" r="r" b="b"/>
                  <a:pathLst>
                    <a:path w="3462" h="9350" extrusionOk="0">
                      <a:moveTo>
                        <a:pt x="1" y="1"/>
                      </a:moveTo>
                      <a:lnTo>
                        <a:pt x="1" y="9006"/>
                      </a:lnTo>
                      <a:cubicBezTo>
                        <a:pt x="1" y="9196"/>
                        <a:pt x="155" y="9350"/>
                        <a:pt x="346" y="9350"/>
                      </a:cubicBezTo>
                      <a:lnTo>
                        <a:pt x="3117" y="9350"/>
                      </a:lnTo>
                      <a:cubicBezTo>
                        <a:pt x="3306" y="9350"/>
                        <a:pt x="3462" y="9196"/>
                        <a:pt x="3462" y="9006"/>
                      </a:cubicBezTo>
                      <a:lnTo>
                        <a:pt x="3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41"/>
              <p:cNvGrpSpPr/>
              <p:nvPr/>
            </p:nvGrpSpPr>
            <p:grpSpPr>
              <a:xfrm rot="2700000">
                <a:off x="4442638" y="3107999"/>
                <a:ext cx="885682" cy="274753"/>
                <a:chOff x="4194742" y="1780875"/>
                <a:chExt cx="543591" cy="168631"/>
              </a:xfrm>
            </p:grpSpPr>
            <p:sp>
              <p:nvSpPr>
                <p:cNvPr id="548" name="Google Shape;548;p41"/>
                <p:cNvSpPr/>
                <p:nvPr/>
              </p:nvSpPr>
              <p:spPr>
                <a:xfrm rot="5400000">
                  <a:off x="4590092" y="1801264"/>
                  <a:ext cx="168631" cy="127852"/>
                </a:xfrm>
                <a:custGeom>
                  <a:avLst/>
                  <a:gdLst/>
                  <a:ahLst/>
                  <a:cxnLst/>
                  <a:rect l="l" t="t" r="r" b="b"/>
                  <a:pathLst>
                    <a:path w="3652" h="2769" extrusionOk="0">
                      <a:moveTo>
                        <a:pt x="1827" y="1"/>
                      </a:moveTo>
                      <a:cubicBezTo>
                        <a:pt x="1717" y="1"/>
                        <a:pt x="1607" y="52"/>
                        <a:pt x="1539" y="155"/>
                      </a:cubicBezTo>
                      <a:lnTo>
                        <a:pt x="153" y="2232"/>
                      </a:lnTo>
                      <a:cubicBezTo>
                        <a:pt x="1" y="2462"/>
                        <a:pt x="165" y="2769"/>
                        <a:pt x="441" y="2769"/>
                      </a:cubicBezTo>
                      <a:lnTo>
                        <a:pt x="3211" y="2769"/>
                      </a:lnTo>
                      <a:cubicBezTo>
                        <a:pt x="3487" y="2769"/>
                        <a:pt x="3651" y="2462"/>
                        <a:pt x="3499" y="2232"/>
                      </a:cubicBezTo>
                      <a:lnTo>
                        <a:pt x="2113" y="155"/>
                      </a:lnTo>
                      <a:cubicBezTo>
                        <a:pt x="2045" y="52"/>
                        <a:pt x="1936"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1"/>
                <p:cNvSpPr/>
                <p:nvPr/>
              </p:nvSpPr>
              <p:spPr>
                <a:xfrm rot="5400000">
                  <a:off x="4330670" y="1649334"/>
                  <a:ext cx="159858" cy="431713"/>
                </a:xfrm>
                <a:custGeom>
                  <a:avLst/>
                  <a:gdLst/>
                  <a:ahLst/>
                  <a:cxnLst/>
                  <a:rect l="l" t="t" r="r" b="b"/>
                  <a:pathLst>
                    <a:path w="3462" h="9350" extrusionOk="0">
                      <a:moveTo>
                        <a:pt x="0" y="1"/>
                      </a:moveTo>
                      <a:lnTo>
                        <a:pt x="0" y="9006"/>
                      </a:lnTo>
                      <a:cubicBezTo>
                        <a:pt x="0" y="9196"/>
                        <a:pt x="156" y="9350"/>
                        <a:pt x="346" y="9350"/>
                      </a:cubicBezTo>
                      <a:lnTo>
                        <a:pt x="3116" y="9350"/>
                      </a:lnTo>
                      <a:cubicBezTo>
                        <a:pt x="3308" y="9350"/>
                        <a:pt x="3462" y="9196"/>
                        <a:pt x="3462" y="9006"/>
                      </a:cubicBezTo>
                      <a:lnTo>
                        <a:pt x="34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41"/>
              <p:cNvSpPr/>
              <p:nvPr/>
            </p:nvSpPr>
            <p:spPr>
              <a:xfrm>
                <a:off x="4272675" y="2656925"/>
                <a:ext cx="593100" cy="5931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5E09E650-1A40-B2C1-CBD0-53443A9B4509}"/>
              </a:ext>
            </a:extLst>
          </p:cNvPr>
          <p:cNvSpPr txBox="1"/>
          <p:nvPr/>
        </p:nvSpPr>
        <p:spPr>
          <a:xfrm>
            <a:off x="514248" y="801168"/>
            <a:ext cx="2751582" cy="1420325"/>
          </a:xfrm>
          <a:prstGeom prst="rect">
            <a:avLst/>
          </a:prstGeom>
          <a:noFill/>
        </p:spPr>
        <p:txBody>
          <a:bodyPr wrap="square">
            <a:spAutoFit/>
          </a:bodyPr>
          <a:lstStyle/>
          <a:p>
            <a:pPr algn="just">
              <a:lnSpc>
                <a:spcPct val="150000"/>
              </a:lnSpc>
            </a:pPr>
            <a:r>
              <a:rPr lang="vi-VN" sz="2000">
                <a:solidFill>
                  <a:schemeClr val="accent2"/>
                </a:solidFill>
              </a:rPr>
              <a:t>Câu hát 1 và 3 chú ý có dấu luyến; câu hát 2, 4 và 8 có dấu nối. </a:t>
            </a:r>
            <a:endParaRPr lang="en-US" sz="2000">
              <a:solidFill>
                <a:schemeClr val="accent2"/>
              </a:solidFill>
            </a:endParaRPr>
          </a:p>
        </p:txBody>
      </p:sp>
      <p:sp>
        <p:nvSpPr>
          <p:cNvPr id="23" name="TextBox 22">
            <a:extLst>
              <a:ext uri="{FF2B5EF4-FFF2-40B4-BE49-F238E27FC236}">
                <a16:creationId xmlns:a16="http://schemas.microsoft.com/office/drawing/2014/main" id="{E5B55E99-BCA5-80C8-BD97-861C17911C72}"/>
              </a:ext>
            </a:extLst>
          </p:cNvPr>
          <p:cNvSpPr txBox="1"/>
          <p:nvPr/>
        </p:nvSpPr>
        <p:spPr>
          <a:xfrm>
            <a:off x="520074" y="2767909"/>
            <a:ext cx="2790048" cy="1881990"/>
          </a:xfrm>
          <a:prstGeom prst="rect">
            <a:avLst/>
          </a:prstGeom>
          <a:noFill/>
        </p:spPr>
        <p:txBody>
          <a:bodyPr wrap="square">
            <a:spAutoFit/>
          </a:bodyPr>
          <a:lstStyle/>
          <a:p>
            <a:pPr algn="just">
              <a:lnSpc>
                <a:spcPct val="150000"/>
              </a:lnSpc>
            </a:pPr>
            <a:r>
              <a:rPr lang="vi-VN" sz="2000">
                <a:solidFill>
                  <a:schemeClr val="accent6">
                    <a:lumMod val="75000"/>
                  </a:schemeClr>
                </a:solidFill>
              </a:rPr>
              <a:t>Chú ý khẩu hình, âm thanh sao cho mềm mại. Không hát quá to, át tiếng hát của bạn. </a:t>
            </a:r>
            <a:endParaRPr lang="en-US" sz="2000">
              <a:solidFill>
                <a:schemeClr val="accent6">
                  <a:lumMod val="75000"/>
                </a:schemeClr>
              </a:solidFill>
            </a:endParaRPr>
          </a:p>
        </p:txBody>
      </p:sp>
      <p:sp>
        <p:nvSpPr>
          <p:cNvPr id="24" name="TextBox 23">
            <a:extLst>
              <a:ext uri="{FF2B5EF4-FFF2-40B4-BE49-F238E27FC236}">
                <a16:creationId xmlns:a16="http://schemas.microsoft.com/office/drawing/2014/main" id="{A3DBEA9B-C8DE-A2F4-D043-99BB752C0647}"/>
              </a:ext>
            </a:extLst>
          </p:cNvPr>
          <p:cNvSpPr txBox="1"/>
          <p:nvPr/>
        </p:nvSpPr>
        <p:spPr>
          <a:xfrm>
            <a:off x="5542650" y="966661"/>
            <a:ext cx="3137856" cy="1420325"/>
          </a:xfrm>
          <a:prstGeom prst="rect">
            <a:avLst/>
          </a:prstGeom>
          <a:noFill/>
        </p:spPr>
        <p:txBody>
          <a:bodyPr wrap="square">
            <a:spAutoFit/>
          </a:bodyPr>
          <a:lstStyle/>
          <a:p>
            <a:pPr algn="just">
              <a:lnSpc>
                <a:spcPct val="150000"/>
              </a:lnSpc>
            </a:pPr>
            <a:r>
              <a:rPr lang="vi-VN" sz="2000">
                <a:solidFill>
                  <a:schemeClr val="accent5">
                    <a:lumMod val="50000"/>
                  </a:schemeClr>
                </a:solidFill>
              </a:rPr>
              <a:t>Phát âm và điều chỉnh hơi thở để thể hiện được sắc thái to – nhỏ trong khi hát. </a:t>
            </a:r>
            <a:endParaRPr lang="en-US" sz="2000">
              <a:solidFill>
                <a:schemeClr val="accent5">
                  <a:lumMod val="50000"/>
                </a:schemeClr>
              </a:solidFill>
            </a:endParaRPr>
          </a:p>
        </p:txBody>
      </p:sp>
      <p:sp>
        <p:nvSpPr>
          <p:cNvPr id="25" name="TextBox 24">
            <a:extLst>
              <a:ext uri="{FF2B5EF4-FFF2-40B4-BE49-F238E27FC236}">
                <a16:creationId xmlns:a16="http://schemas.microsoft.com/office/drawing/2014/main" id="{A41C4F5D-4AA0-0693-8145-FC75B1A31D64}"/>
              </a:ext>
            </a:extLst>
          </p:cNvPr>
          <p:cNvSpPr txBox="1"/>
          <p:nvPr/>
        </p:nvSpPr>
        <p:spPr>
          <a:xfrm>
            <a:off x="5542650" y="3490948"/>
            <a:ext cx="3175808" cy="958660"/>
          </a:xfrm>
          <a:prstGeom prst="rect">
            <a:avLst/>
          </a:prstGeom>
          <a:noFill/>
        </p:spPr>
        <p:txBody>
          <a:bodyPr wrap="square">
            <a:spAutoFit/>
          </a:bodyPr>
          <a:lstStyle/>
          <a:p>
            <a:pPr algn="just">
              <a:lnSpc>
                <a:spcPct val="150000"/>
              </a:lnSpc>
            </a:pPr>
            <a:r>
              <a:rPr lang="en-US" sz="2000">
                <a:solidFill>
                  <a:schemeClr val="tx2">
                    <a:lumMod val="75000"/>
                  </a:schemeClr>
                </a:solidFill>
              </a:rPr>
              <a:t>Thực hiện theo sự hướng dẫn của giáo viên.</a:t>
            </a:r>
          </a:p>
        </p:txBody>
      </p:sp>
      <p:sp>
        <p:nvSpPr>
          <p:cNvPr id="2" name="TextBox 3">
            <a:extLst>
              <a:ext uri="{FF2B5EF4-FFF2-40B4-BE49-F238E27FC236}">
                <a16:creationId xmlns:a16="http://schemas.microsoft.com/office/drawing/2014/main" id="{EAB562B4-2796-4930-B96E-64E57872FD57}"/>
              </a:ext>
            </a:extLst>
          </p:cNvPr>
          <p:cNvSpPr txBox="1"/>
          <p:nvPr/>
        </p:nvSpPr>
        <p:spPr>
          <a:xfrm>
            <a:off x="2365225" y="525210"/>
            <a:ext cx="4406142" cy="309637"/>
          </a:xfrm>
          <a:prstGeom prst="rect">
            <a:avLst/>
          </a:prstGeom>
        </p:spPr>
        <p:txBody>
          <a:bodyPr wrap="square" lIns="0" tIns="0" rIns="0" bIns="0" rtlCol="0" anchor="t">
            <a:spAutoFit/>
          </a:bodyPr>
          <a:lstStyle/>
          <a:p>
            <a:pPr algn="ctr" defTabSz="457200">
              <a:lnSpc>
                <a:spcPts val="2430"/>
              </a:lnSpc>
              <a:buClrTx/>
            </a:pPr>
            <a:r>
              <a:rPr lang="en-US" sz="2700" b="1" kern="1200">
                <a:solidFill>
                  <a:schemeClr val="bg1">
                    <a:lumMod val="25000"/>
                  </a:schemeClr>
                </a:solidFill>
                <a:latin typeface="Arial" panose="020B0604020202020204" pitchFamily="34" charset="0"/>
                <a:ea typeface="+mn-ea"/>
                <a:cs typeface="Arial" panose="020B0604020202020204" pitchFamily="34" charset="0"/>
              </a:rPr>
              <a:t>Lưu ý</a:t>
            </a:r>
            <a:endParaRPr lang="en-US" sz="2700" b="1" kern="1200" dirty="0">
              <a:solidFill>
                <a:schemeClr val="bg1">
                  <a:lumMod val="2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32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fltVal val="0.5"/>
                                          </p:val>
                                        </p:tav>
                                        <p:tav tm="100000">
                                          <p:val>
                                            <p:strVal val="#ppt_x"/>
                                          </p:val>
                                        </p:tav>
                                      </p:tavLst>
                                    </p:anim>
                                    <p:anim calcmode="lin" valueType="num">
                                      <p:cBhvr>
                                        <p:cTn id="16"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fltVal val="0.5"/>
                                          </p:val>
                                        </p:tav>
                                        <p:tav tm="100000">
                                          <p:val>
                                            <p:strVal val="#ppt_x"/>
                                          </p:val>
                                        </p:tav>
                                      </p:tavLst>
                                    </p:anim>
                                    <p:anim calcmode="lin" valueType="num">
                                      <p:cBhvr>
                                        <p:cTn id="25"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fltVal val="0.5"/>
                                          </p:val>
                                        </p:tav>
                                        <p:tav tm="100000">
                                          <p:val>
                                            <p:strVal val="#ppt_x"/>
                                          </p:val>
                                        </p:tav>
                                      </p:tavLst>
                                    </p:anim>
                                    <p:anim calcmode="lin" valueType="num">
                                      <p:cBhvr>
                                        <p:cTn id="34"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fltVal val="0.5"/>
                                          </p:val>
                                        </p:tav>
                                        <p:tav tm="100000">
                                          <p:val>
                                            <p:strVal val="#ppt_x"/>
                                          </p:val>
                                        </p:tav>
                                      </p:tavLst>
                                    </p:anim>
                                    <p:anim calcmode="lin" valueType="num">
                                      <p:cBhvr>
                                        <p:cTn id="43"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500463-68D1-6AF5-9C1A-CE23ECC58025}"/>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02641D-3924-809A-75CA-6E5049625383}"/>
              </a:ext>
            </a:extLst>
          </p:cNvPr>
          <p:cNvSpPr txBox="1"/>
          <p:nvPr/>
        </p:nvSpPr>
        <p:spPr>
          <a:xfrm>
            <a:off x="656167" y="1749112"/>
            <a:ext cx="3627968" cy="2060885"/>
          </a:xfrm>
          <a:prstGeom prst="rect">
            <a:avLst/>
          </a:prstGeom>
          <a:noFill/>
        </p:spPr>
        <p:txBody>
          <a:bodyPr wrap="square">
            <a:spAutoFit/>
          </a:bodyPr>
          <a:lstStyle/>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Nếu em là họa sĩ. </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Em sẽ vẽ bức tranh. </a:t>
            </a: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Mang dáng h</a:t>
            </a:r>
            <a:r>
              <a:rPr lang="en-US" sz="2200" kern="1200">
                <a:solidFill>
                  <a:prstClr val="black"/>
                </a:solidFill>
                <a:latin typeface="Arial" panose="020B0604020202020204" pitchFamily="34" charset="0"/>
                <a:ea typeface="+mn-ea"/>
                <a:cs typeface="Arial" panose="020B0604020202020204" pitchFamily="34" charset="0"/>
              </a:rPr>
              <a:t>ì</a:t>
            </a:r>
            <a:r>
              <a:rPr lang="vi-VN" sz="2200" kern="1200">
                <a:solidFill>
                  <a:prstClr val="black"/>
                </a:solidFill>
                <a:latin typeface="Arial" panose="020B0604020202020204" pitchFamily="34" charset="0"/>
                <a:ea typeface="+mn-ea"/>
                <a:cs typeface="Arial" panose="020B0604020202020204" pitchFamily="34" charset="0"/>
              </a:rPr>
              <a:t>nh thầy cô. </a:t>
            </a:r>
            <a:endParaRPr lang="en-US"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Trên bục giảng trường lớp.</a:t>
            </a:r>
            <a:endParaRPr lang="en-US" sz="2200" kern="1200">
              <a:solidFill>
                <a:prstClr val="black"/>
              </a:solidFill>
              <a:latin typeface="Arial" panose="020B0604020202020204" pitchFamily="34" charset="0"/>
              <a:ea typeface="+mn-ea"/>
              <a:cs typeface="Arial" panose="020B0604020202020204" pitchFamily="34" charset="0"/>
            </a:endParaRPr>
          </a:p>
        </p:txBody>
      </p:sp>
      <p:sp>
        <p:nvSpPr>
          <p:cNvPr id="4" name="Arrow: Pentagon 3">
            <a:extLst>
              <a:ext uri="{FF2B5EF4-FFF2-40B4-BE49-F238E27FC236}">
                <a16:creationId xmlns:a16="http://schemas.microsoft.com/office/drawing/2014/main" id="{4DE6D633-D6D6-EA42-574D-AE06B327726C}"/>
              </a:ext>
            </a:extLst>
          </p:cNvPr>
          <p:cNvSpPr/>
          <p:nvPr/>
        </p:nvSpPr>
        <p:spPr>
          <a:xfrm>
            <a:off x="0" y="1084479"/>
            <a:ext cx="2556933" cy="601507"/>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 Lời 1</a:t>
            </a:r>
          </a:p>
        </p:txBody>
      </p:sp>
      <p:sp>
        <p:nvSpPr>
          <p:cNvPr id="6" name="Freeform 15">
            <a:extLst>
              <a:ext uri="{FF2B5EF4-FFF2-40B4-BE49-F238E27FC236}">
                <a16:creationId xmlns:a16="http://schemas.microsoft.com/office/drawing/2014/main" id="{C855C84A-EFD6-CB6F-AE1C-F1FBC38A7A4A}"/>
              </a:ext>
            </a:extLst>
          </p:cNvPr>
          <p:cNvSpPr/>
          <p:nvPr/>
        </p:nvSpPr>
        <p:spPr>
          <a:xfrm>
            <a:off x="0" y="3793067"/>
            <a:ext cx="1639286" cy="1350433"/>
          </a:xfrm>
          <a:custGeom>
            <a:avLst/>
            <a:gdLst/>
            <a:ahLst/>
            <a:cxnLst/>
            <a:rect l="l" t="t" r="r" b="b"/>
            <a:pathLst>
              <a:path w="2414972" h="2049708">
                <a:moveTo>
                  <a:pt x="0" y="0"/>
                </a:moveTo>
                <a:lnTo>
                  <a:pt x="2414972" y="0"/>
                </a:lnTo>
                <a:lnTo>
                  <a:pt x="2414972" y="2049708"/>
                </a:lnTo>
                <a:lnTo>
                  <a:pt x="0" y="2049708"/>
                </a:lnTo>
                <a:lnTo>
                  <a:pt x="0" y="0"/>
                </a:lnTo>
                <a:close/>
              </a:path>
            </a:pathLst>
          </a:custGeom>
          <a:blipFill>
            <a:blip r:embed="rId4"/>
            <a:stretch>
              <a:fillRect/>
            </a:stretch>
          </a:blipFill>
        </p:spPr>
        <p:txBody>
          <a:bodyPr/>
          <a:lstStyle/>
          <a:p>
            <a:endParaRPr lang="en-US"/>
          </a:p>
        </p:txBody>
      </p:sp>
      <p:pic>
        <p:nvPicPr>
          <p:cNvPr id="10" name="Lời 1 - Câu hát 1,2 - Nếu em là">
            <a:hlinkClick r:id="" action="ppaction://media"/>
            <a:extLst>
              <a:ext uri="{FF2B5EF4-FFF2-40B4-BE49-F238E27FC236}">
                <a16:creationId xmlns:a16="http://schemas.microsoft.com/office/drawing/2014/main" id="{4238D82B-36AF-B523-B959-FCE3F86511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5217" y="1456637"/>
            <a:ext cx="4703703" cy="2645833"/>
          </a:xfrm>
          <a:prstGeom prst="rect">
            <a:avLst/>
          </a:prstGeom>
        </p:spPr>
      </p:pic>
    </p:spTree>
    <p:extLst>
      <p:ext uri="{BB962C8B-B14F-4D97-AF65-F5344CB8AC3E}">
        <p14:creationId xmlns:p14="http://schemas.microsoft.com/office/powerpoint/2010/main" val="3283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6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0"/>
                </p:tgtEl>
              </p:cMediaNode>
            </p:vide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0"/>
                                        </p:tgtEl>
                                      </p:cBhvr>
                                    </p:cmd>
                                  </p:childTnLst>
                                </p:cTn>
                              </p:par>
                            </p:childTnLst>
                          </p:cTn>
                        </p:par>
                      </p:childTnLst>
                    </p:cTn>
                  </p:par>
                </p:childTnLst>
              </p:cTn>
              <p:nextCondLst>
                <p:cond evt="onClick" delay="0">
                  <p:tgtEl>
                    <p:spTgt spid="10"/>
                  </p:tgtEl>
                </p:cond>
              </p:nextCondLst>
            </p:seq>
          </p:childTnLst>
        </p:cTn>
      </p:par>
    </p:tnLst>
    <p:bldLst>
      <p:bldP spid="7"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2641D-3924-809A-75CA-6E5049625383}"/>
              </a:ext>
            </a:extLst>
          </p:cNvPr>
          <p:cNvSpPr txBox="1"/>
          <p:nvPr/>
        </p:nvSpPr>
        <p:spPr>
          <a:xfrm>
            <a:off x="757767" y="1718717"/>
            <a:ext cx="3086100" cy="2060885"/>
          </a:xfrm>
          <a:prstGeom prst="rect">
            <a:avLst/>
          </a:prstGeom>
          <a:noFill/>
        </p:spPr>
        <p:txBody>
          <a:bodyPr wrap="square">
            <a:spAutoFit/>
          </a:bodyPr>
          <a:lstStyle/>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Nếu em là thi sĩ. </a:t>
            </a:r>
            <a:endParaRPr lang="en-US"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Em sẽ viết bài thơ.</a:t>
            </a:r>
            <a:endParaRPr lang="en-US"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Lòng biết ơn thầy cô. </a:t>
            </a:r>
            <a:endParaRPr lang="en-US"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Dìu dắt em nên người.</a:t>
            </a:r>
            <a:endParaRPr lang="en-US" sz="2200" kern="1200">
              <a:solidFill>
                <a:prstClr val="black"/>
              </a:solidFill>
              <a:latin typeface="Arial" panose="020B0604020202020204" pitchFamily="34" charset="0"/>
              <a:ea typeface="+mn-ea"/>
              <a:cs typeface="Arial" panose="020B0604020202020204" pitchFamily="34" charset="0"/>
            </a:endParaRPr>
          </a:p>
        </p:txBody>
      </p:sp>
      <p:sp>
        <p:nvSpPr>
          <p:cNvPr id="2" name="Arrow: Pentagon 1">
            <a:extLst>
              <a:ext uri="{FF2B5EF4-FFF2-40B4-BE49-F238E27FC236}">
                <a16:creationId xmlns:a16="http://schemas.microsoft.com/office/drawing/2014/main" id="{A72F9D8B-4F52-14A0-59E8-3D9D6AB7818E}"/>
              </a:ext>
            </a:extLst>
          </p:cNvPr>
          <p:cNvSpPr/>
          <p:nvPr/>
        </p:nvSpPr>
        <p:spPr>
          <a:xfrm>
            <a:off x="0" y="1163014"/>
            <a:ext cx="2556933" cy="601507"/>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 Lời 1</a:t>
            </a:r>
          </a:p>
        </p:txBody>
      </p:sp>
      <p:sp>
        <p:nvSpPr>
          <p:cNvPr id="3" name="TextBox 2">
            <a:extLst>
              <a:ext uri="{FF2B5EF4-FFF2-40B4-BE49-F238E27FC236}">
                <a16:creationId xmlns:a16="http://schemas.microsoft.com/office/drawing/2014/main" id="{EA28A898-F4EB-1547-9EF8-5D96EBD45DED}"/>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sp>
        <p:nvSpPr>
          <p:cNvPr id="4" name="Freeform 15">
            <a:extLst>
              <a:ext uri="{FF2B5EF4-FFF2-40B4-BE49-F238E27FC236}">
                <a16:creationId xmlns:a16="http://schemas.microsoft.com/office/drawing/2014/main" id="{1397EB5D-1FAD-5DAD-571E-D02C6288B30B}"/>
              </a:ext>
            </a:extLst>
          </p:cNvPr>
          <p:cNvSpPr/>
          <p:nvPr/>
        </p:nvSpPr>
        <p:spPr>
          <a:xfrm>
            <a:off x="0" y="3793067"/>
            <a:ext cx="1639286" cy="1350433"/>
          </a:xfrm>
          <a:custGeom>
            <a:avLst/>
            <a:gdLst/>
            <a:ahLst/>
            <a:cxnLst/>
            <a:rect l="l" t="t" r="r" b="b"/>
            <a:pathLst>
              <a:path w="2414972" h="2049708">
                <a:moveTo>
                  <a:pt x="0" y="0"/>
                </a:moveTo>
                <a:lnTo>
                  <a:pt x="2414972" y="0"/>
                </a:lnTo>
                <a:lnTo>
                  <a:pt x="2414972" y="2049708"/>
                </a:lnTo>
                <a:lnTo>
                  <a:pt x="0" y="2049708"/>
                </a:lnTo>
                <a:lnTo>
                  <a:pt x="0" y="0"/>
                </a:lnTo>
                <a:close/>
              </a:path>
            </a:pathLst>
          </a:custGeom>
          <a:blipFill>
            <a:blip r:embed="rId4"/>
            <a:stretch>
              <a:fillRect/>
            </a:stretch>
          </a:blipFill>
        </p:spPr>
        <p:txBody>
          <a:bodyPr/>
          <a:lstStyle/>
          <a:p>
            <a:endParaRPr lang="en-US"/>
          </a:p>
        </p:txBody>
      </p:sp>
      <p:pic>
        <p:nvPicPr>
          <p:cNvPr id="6" name="Lời 1 - Câu hát 3,4 - Nếu em là">
            <a:hlinkClick r:id="" action="ppaction://media"/>
            <a:extLst>
              <a:ext uri="{FF2B5EF4-FFF2-40B4-BE49-F238E27FC236}">
                <a16:creationId xmlns:a16="http://schemas.microsoft.com/office/drawing/2014/main" id="{83FE853F-0603-0167-E11D-83A8D62981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43867" y="1455301"/>
            <a:ext cx="5044089" cy="2837300"/>
          </a:xfrm>
          <a:prstGeom prst="rect">
            <a:avLst/>
          </a:prstGeom>
        </p:spPr>
      </p:pic>
    </p:spTree>
    <p:extLst>
      <p:ext uri="{BB962C8B-B14F-4D97-AF65-F5344CB8AC3E}">
        <p14:creationId xmlns:p14="http://schemas.microsoft.com/office/powerpoint/2010/main" val="270382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500463-68D1-6AF5-9C1A-CE23ECC58025}"/>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02641D-3924-809A-75CA-6E5049625383}"/>
              </a:ext>
            </a:extLst>
          </p:cNvPr>
          <p:cNvSpPr txBox="1"/>
          <p:nvPr/>
        </p:nvSpPr>
        <p:spPr>
          <a:xfrm>
            <a:off x="647700" y="1634813"/>
            <a:ext cx="3004817" cy="2060885"/>
          </a:xfrm>
          <a:prstGeom prst="rect">
            <a:avLst/>
          </a:prstGeom>
          <a:noFill/>
        </p:spPr>
        <p:txBody>
          <a:bodyPr wrap="square">
            <a:spAutoFit/>
          </a:bodyPr>
          <a:lstStyle/>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Em không quên </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những lời của thầy cô.</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Đem cho em </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biết bao điều mới lạ.</a:t>
            </a:r>
            <a:endParaRPr lang="en-US" sz="2200" kern="1200">
              <a:solidFill>
                <a:prstClr val="black"/>
              </a:solidFill>
              <a:latin typeface="Arial" panose="020B0604020202020204" pitchFamily="34" charset="0"/>
              <a:ea typeface="+mn-ea"/>
              <a:cs typeface="Arial" panose="020B0604020202020204" pitchFamily="34" charset="0"/>
            </a:endParaRPr>
          </a:p>
        </p:txBody>
      </p:sp>
      <p:sp>
        <p:nvSpPr>
          <p:cNvPr id="4" name="Arrow: Pentagon 3">
            <a:extLst>
              <a:ext uri="{FF2B5EF4-FFF2-40B4-BE49-F238E27FC236}">
                <a16:creationId xmlns:a16="http://schemas.microsoft.com/office/drawing/2014/main" id="{4DE6D633-D6D6-EA42-574D-AE06B327726C}"/>
              </a:ext>
            </a:extLst>
          </p:cNvPr>
          <p:cNvSpPr/>
          <p:nvPr/>
        </p:nvSpPr>
        <p:spPr>
          <a:xfrm>
            <a:off x="0" y="1033306"/>
            <a:ext cx="2556933" cy="601507"/>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 Lời 1</a:t>
            </a:r>
          </a:p>
        </p:txBody>
      </p:sp>
      <p:sp>
        <p:nvSpPr>
          <p:cNvPr id="2" name="Freeform 15">
            <a:extLst>
              <a:ext uri="{FF2B5EF4-FFF2-40B4-BE49-F238E27FC236}">
                <a16:creationId xmlns:a16="http://schemas.microsoft.com/office/drawing/2014/main" id="{772EDB1A-C3ED-1A4A-9BE9-5688D79BB773}"/>
              </a:ext>
            </a:extLst>
          </p:cNvPr>
          <p:cNvSpPr/>
          <p:nvPr/>
        </p:nvSpPr>
        <p:spPr>
          <a:xfrm>
            <a:off x="0" y="3793067"/>
            <a:ext cx="1639286" cy="1350433"/>
          </a:xfrm>
          <a:custGeom>
            <a:avLst/>
            <a:gdLst/>
            <a:ahLst/>
            <a:cxnLst/>
            <a:rect l="l" t="t" r="r" b="b"/>
            <a:pathLst>
              <a:path w="2414972" h="2049708">
                <a:moveTo>
                  <a:pt x="0" y="0"/>
                </a:moveTo>
                <a:lnTo>
                  <a:pt x="2414972" y="0"/>
                </a:lnTo>
                <a:lnTo>
                  <a:pt x="2414972" y="2049708"/>
                </a:lnTo>
                <a:lnTo>
                  <a:pt x="0" y="2049708"/>
                </a:lnTo>
                <a:lnTo>
                  <a:pt x="0" y="0"/>
                </a:lnTo>
                <a:close/>
              </a:path>
            </a:pathLst>
          </a:custGeom>
          <a:blipFill>
            <a:blip r:embed="rId4"/>
            <a:stretch>
              <a:fillRect/>
            </a:stretch>
          </a:blipFill>
        </p:spPr>
        <p:txBody>
          <a:bodyPr/>
          <a:lstStyle/>
          <a:p>
            <a:endParaRPr lang="en-US"/>
          </a:p>
        </p:txBody>
      </p:sp>
      <p:pic>
        <p:nvPicPr>
          <p:cNvPr id="3" name="Lời 1 - Câu hát 5,6 - Nếu em là">
            <a:hlinkClick r:id="" action="ppaction://media"/>
            <a:extLst>
              <a:ext uri="{FF2B5EF4-FFF2-40B4-BE49-F238E27FC236}">
                <a16:creationId xmlns:a16="http://schemas.microsoft.com/office/drawing/2014/main" id="{A43A99B5-8F37-B514-8382-07F38F2A0E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2369" y="1439332"/>
            <a:ext cx="5049897" cy="2840567"/>
          </a:xfrm>
          <a:prstGeom prst="rect">
            <a:avLst/>
          </a:prstGeom>
        </p:spPr>
      </p:pic>
    </p:spTree>
    <p:extLst>
      <p:ext uri="{BB962C8B-B14F-4D97-AF65-F5344CB8AC3E}">
        <p14:creationId xmlns:p14="http://schemas.microsoft.com/office/powerpoint/2010/main" val="286500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8" name="TextBox 7">
            <a:extLst>
              <a:ext uri="{FF2B5EF4-FFF2-40B4-BE49-F238E27FC236}">
                <a16:creationId xmlns:a16="http://schemas.microsoft.com/office/drawing/2014/main" id="{CDA712E0-77A4-D9CD-97BB-FD21F9144173}"/>
              </a:ext>
            </a:extLst>
          </p:cNvPr>
          <p:cNvSpPr txBox="1"/>
          <p:nvPr/>
        </p:nvSpPr>
        <p:spPr>
          <a:xfrm>
            <a:off x="439244" y="1355458"/>
            <a:ext cx="4597987" cy="958660"/>
          </a:xfrm>
          <a:prstGeom prst="rect">
            <a:avLst/>
          </a:prstGeom>
          <a:noFill/>
        </p:spPr>
        <p:txBody>
          <a:bodyPr wrap="square">
            <a:spAutoFit/>
          </a:bodyPr>
          <a:lstStyle/>
          <a:p>
            <a:pPr algn="ctr" defTabSz="457200">
              <a:lnSpc>
                <a:spcPct val="150000"/>
              </a:lnSpc>
              <a:spcBef>
                <a:spcPts val="50"/>
              </a:spcBef>
              <a:spcAft>
                <a:spcPts val="50"/>
              </a:spcAft>
              <a:buClrTx/>
            </a:pPr>
            <a:r>
              <a:rPr lang="en-US" sz="2000" kern="1200">
                <a:latin typeface="Arial" panose="020B0604020202020204" pitchFamily="34" charset="0"/>
                <a:ea typeface="Arial" panose="020B0604020202020204" pitchFamily="34" charset="0"/>
                <a:cs typeface="Times New Roman" panose="02020603050405020304" pitchFamily="18" charset="0"/>
              </a:rPr>
              <a:t>C</a:t>
            </a:r>
            <a:r>
              <a:rPr lang="vi-VN" sz="2000" kern="1200">
                <a:latin typeface="Arial" panose="020B0604020202020204" pitchFamily="34" charset="0"/>
                <a:ea typeface="Arial" panose="020B0604020202020204" pitchFamily="34" charset="0"/>
                <a:cs typeface="Times New Roman" panose="02020603050405020304" pitchFamily="18" charset="0"/>
              </a:rPr>
              <a:t>ả lớp vận động theo nhịp điệu bài hát </a:t>
            </a:r>
            <a:r>
              <a:rPr lang="vi-VN" sz="2000" i="1" kern="1200">
                <a:latin typeface="Arial" panose="020B0604020202020204" pitchFamily="34" charset="0"/>
                <a:ea typeface="Arial" panose="020B0604020202020204" pitchFamily="34" charset="0"/>
                <a:cs typeface="Times New Roman" panose="02020603050405020304" pitchFamily="18" charset="0"/>
              </a:rPr>
              <a:t>Những bông hoa, những bài ca </a:t>
            </a:r>
            <a:endParaRPr lang="en-US" sz="1600" i="1" kern="120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9">
            <a:extLst>
              <a:ext uri="{FF2B5EF4-FFF2-40B4-BE49-F238E27FC236}">
                <a16:creationId xmlns:a16="http://schemas.microsoft.com/office/drawing/2014/main" id="{BB9241F5-5282-F7B2-BB70-0E72F737F6B7}"/>
              </a:ext>
            </a:extLst>
          </p:cNvPr>
          <p:cNvSpPr txBox="1"/>
          <p:nvPr/>
        </p:nvSpPr>
        <p:spPr>
          <a:xfrm>
            <a:off x="1009050" y="660062"/>
            <a:ext cx="3458373" cy="507831"/>
          </a:xfrm>
          <a:prstGeom prst="rect">
            <a:avLst/>
          </a:prstGeom>
        </p:spPr>
        <p:txBody>
          <a:bodyPr wrap="square" lIns="0" tIns="0" rIns="0" bIns="0" rtlCol="0" anchor="t">
            <a:spAutoFit/>
          </a:bodyPr>
          <a:lstStyle/>
          <a:p>
            <a:pPr algn="ctr" defTabSz="685800">
              <a:buClrTx/>
            </a:pPr>
            <a:r>
              <a:rPr lang="en-US" sz="3300" b="1" kern="1200">
                <a:solidFill>
                  <a:srgbClr val="C0504D">
                    <a:lumMod val="75000"/>
                  </a:srgbClr>
                </a:solidFill>
                <a:latin typeface="Arial" panose="020B0604020202020204" pitchFamily="34" charset="0"/>
                <a:ea typeface="+mn-ea"/>
                <a:cs typeface="Arial" panose="020B0604020202020204" pitchFamily="34" charset="0"/>
              </a:rPr>
              <a:t>KHỞI ĐỘNG</a:t>
            </a:r>
          </a:p>
        </p:txBody>
      </p:sp>
      <p:pic>
        <p:nvPicPr>
          <p:cNvPr id="2" name="Picture 19">
            <a:extLst>
              <a:ext uri="{FF2B5EF4-FFF2-40B4-BE49-F238E27FC236}">
                <a16:creationId xmlns:a16="http://schemas.microsoft.com/office/drawing/2014/main" id="{CE081E2D-B223-A809-A44A-9CDA204013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21600" y="10850"/>
            <a:ext cx="4003467" cy="5132650"/>
          </a:xfrm>
          <a:prstGeom prst="rect">
            <a:avLst/>
          </a:prstGeom>
        </p:spPr>
      </p:pic>
      <p:pic>
        <p:nvPicPr>
          <p:cNvPr id="3" name="Picture 21">
            <a:extLst>
              <a:ext uri="{FF2B5EF4-FFF2-40B4-BE49-F238E27FC236}">
                <a16:creationId xmlns:a16="http://schemas.microsoft.com/office/drawing/2014/main" id="{F439FB3E-DB4A-6011-47CD-7FD1F70F5A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3122" y="2615239"/>
            <a:ext cx="2674600" cy="1898966"/>
          </a:xfrm>
          <a:prstGeom prst="rect">
            <a:avLst/>
          </a:prstGeom>
        </p:spPr>
      </p:pic>
      <p:pic>
        <p:nvPicPr>
          <p:cNvPr id="4" name="Hát Mẫu - Những Bông Hoa Những Bài Ca - - Lớp Nhạc Doremi">
            <a:hlinkClick r:id="" action="ppaction://media"/>
            <a:extLst>
              <a:ext uri="{FF2B5EF4-FFF2-40B4-BE49-F238E27FC236}">
                <a16:creationId xmlns:a16="http://schemas.microsoft.com/office/drawing/2014/main" id="{628BD27B-9585-39A6-E4E0-5D0336CE14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54848" y="2921241"/>
            <a:ext cx="994752" cy="994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 presetClass="mediacall" presetSubtype="0" fill="hold" nodeType="withEffect">
                                  <p:stCondLst>
                                    <p:cond delay="0"/>
                                  </p:stCondLst>
                                  <p:childTnLst>
                                    <p:cmd type="call" cmd="playFrom(0.0)">
                                      <p:cBhvr>
                                        <p:cTn id="22" dur="167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2641D-3924-809A-75CA-6E5049625383}"/>
              </a:ext>
            </a:extLst>
          </p:cNvPr>
          <p:cNvSpPr txBox="1"/>
          <p:nvPr/>
        </p:nvSpPr>
        <p:spPr>
          <a:xfrm>
            <a:off x="732367" y="1723185"/>
            <a:ext cx="3340100" cy="2060885"/>
          </a:xfrm>
          <a:prstGeom prst="rect">
            <a:avLst/>
          </a:prstGeom>
          <a:noFill/>
        </p:spPr>
        <p:txBody>
          <a:bodyPr wrap="square">
            <a:spAutoFit/>
          </a:bodyPr>
          <a:lstStyle/>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Ngàn lời ca </a:t>
            </a:r>
            <a:endParaRPr lang="en-US"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chúng em tặng thầy cô.</a:t>
            </a: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Lòng yêu quý </a:t>
            </a:r>
            <a:endParaRPr lang="en-US"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của học trò chúng em.</a:t>
            </a:r>
            <a:endParaRPr lang="en-US" sz="2200" kern="1200">
              <a:solidFill>
                <a:prstClr val="black"/>
              </a:solidFill>
              <a:latin typeface="Arial" panose="020B0604020202020204" pitchFamily="34" charset="0"/>
              <a:ea typeface="+mn-ea"/>
              <a:cs typeface="Arial" panose="020B0604020202020204" pitchFamily="34" charset="0"/>
            </a:endParaRPr>
          </a:p>
        </p:txBody>
      </p:sp>
      <p:sp>
        <p:nvSpPr>
          <p:cNvPr id="2" name="Arrow: Pentagon 1">
            <a:extLst>
              <a:ext uri="{FF2B5EF4-FFF2-40B4-BE49-F238E27FC236}">
                <a16:creationId xmlns:a16="http://schemas.microsoft.com/office/drawing/2014/main" id="{A72F9D8B-4F52-14A0-59E8-3D9D6AB7818E}"/>
              </a:ext>
            </a:extLst>
          </p:cNvPr>
          <p:cNvSpPr/>
          <p:nvPr/>
        </p:nvSpPr>
        <p:spPr>
          <a:xfrm>
            <a:off x="0" y="1061415"/>
            <a:ext cx="2556933" cy="601507"/>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 Lời 1</a:t>
            </a:r>
          </a:p>
        </p:txBody>
      </p:sp>
      <p:sp>
        <p:nvSpPr>
          <p:cNvPr id="3" name="TextBox 2">
            <a:extLst>
              <a:ext uri="{FF2B5EF4-FFF2-40B4-BE49-F238E27FC236}">
                <a16:creationId xmlns:a16="http://schemas.microsoft.com/office/drawing/2014/main" id="{EA28A898-F4EB-1547-9EF8-5D96EBD45DED}"/>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sp>
        <p:nvSpPr>
          <p:cNvPr id="4" name="Freeform 15">
            <a:extLst>
              <a:ext uri="{FF2B5EF4-FFF2-40B4-BE49-F238E27FC236}">
                <a16:creationId xmlns:a16="http://schemas.microsoft.com/office/drawing/2014/main" id="{BFCB0AE7-0B2D-B6B8-F662-4A08FDA4A99D}"/>
              </a:ext>
            </a:extLst>
          </p:cNvPr>
          <p:cNvSpPr/>
          <p:nvPr/>
        </p:nvSpPr>
        <p:spPr>
          <a:xfrm>
            <a:off x="0" y="3793067"/>
            <a:ext cx="1639286" cy="1350433"/>
          </a:xfrm>
          <a:custGeom>
            <a:avLst/>
            <a:gdLst/>
            <a:ahLst/>
            <a:cxnLst/>
            <a:rect l="l" t="t" r="r" b="b"/>
            <a:pathLst>
              <a:path w="2414972" h="2049708">
                <a:moveTo>
                  <a:pt x="0" y="0"/>
                </a:moveTo>
                <a:lnTo>
                  <a:pt x="2414972" y="0"/>
                </a:lnTo>
                <a:lnTo>
                  <a:pt x="2414972" y="2049708"/>
                </a:lnTo>
                <a:lnTo>
                  <a:pt x="0" y="2049708"/>
                </a:lnTo>
                <a:lnTo>
                  <a:pt x="0" y="0"/>
                </a:lnTo>
                <a:close/>
              </a:path>
            </a:pathLst>
          </a:custGeom>
          <a:blipFill>
            <a:blip r:embed="rId4"/>
            <a:stretch>
              <a:fillRect/>
            </a:stretch>
          </a:blipFill>
        </p:spPr>
        <p:txBody>
          <a:bodyPr/>
          <a:lstStyle/>
          <a:p>
            <a:endParaRPr lang="en-US"/>
          </a:p>
        </p:txBody>
      </p:sp>
      <p:pic>
        <p:nvPicPr>
          <p:cNvPr id="5" name="Lời 1 - Câu hát 7,8 - Nếu em là">
            <a:hlinkClick r:id="" action="ppaction://media"/>
            <a:extLst>
              <a:ext uri="{FF2B5EF4-FFF2-40B4-BE49-F238E27FC236}">
                <a16:creationId xmlns:a16="http://schemas.microsoft.com/office/drawing/2014/main" id="{01623542-35F3-DD71-1B8D-D8D4A0CCFE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8985" y="1662922"/>
            <a:ext cx="4929481" cy="2772833"/>
          </a:xfrm>
          <a:prstGeom prst="rect">
            <a:avLst/>
          </a:prstGeom>
        </p:spPr>
      </p:pic>
    </p:spTree>
    <p:extLst>
      <p:ext uri="{BB962C8B-B14F-4D97-AF65-F5344CB8AC3E}">
        <p14:creationId xmlns:p14="http://schemas.microsoft.com/office/powerpoint/2010/main" val="368736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B6E7CF-2FE9-4939-72F3-66371003B778}"/>
              </a:ext>
            </a:extLst>
          </p:cNvPr>
          <p:cNvSpPr txBox="1"/>
          <p:nvPr/>
        </p:nvSpPr>
        <p:spPr>
          <a:xfrm>
            <a:off x="3651719" y="369654"/>
            <a:ext cx="1840568" cy="461665"/>
          </a:xfrm>
          <a:prstGeom prst="rect">
            <a:avLst/>
          </a:prstGeom>
          <a:noFill/>
        </p:spPr>
        <p:txBody>
          <a:bodyPr wrap="none" rtlCol="0">
            <a:spAutoFit/>
          </a:bodyPr>
          <a:lstStyle/>
          <a:p>
            <a:pPr algn="ctr" defTabSz="457200">
              <a:buClrTx/>
            </a:pPr>
            <a:r>
              <a:rPr lang="en-US" sz="2400" b="1" kern="1200">
                <a:solidFill>
                  <a:srgbClr val="631B26"/>
                </a:solidFill>
                <a:latin typeface="Arial" panose="020B0604020202020204" pitchFamily="34" charset="0"/>
                <a:ea typeface="+mn-ea"/>
                <a:cs typeface="Arial" panose="020B0604020202020204" pitchFamily="34" charset="0"/>
              </a:rPr>
              <a:t>Hát cả lời 1</a:t>
            </a:r>
            <a:endParaRPr lang="en-US" sz="2400" b="1" kern="1200" dirty="0">
              <a:solidFill>
                <a:srgbClr val="631B26"/>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BAFAEF6-0674-0E2E-43F5-B09D6384A27D}"/>
              </a:ext>
            </a:extLst>
          </p:cNvPr>
          <p:cNvSpPr txBox="1"/>
          <p:nvPr/>
        </p:nvSpPr>
        <p:spPr>
          <a:xfrm>
            <a:off x="423333" y="914737"/>
            <a:ext cx="6248400" cy="1881990"/>
          </a:xfrm>
          <a:prstGeom prst="rect">
            <a:avLst/>
          </a:prstGeom>
          <a:noFill/>
        </p:spPr>
        <p:txBody>
          <a:bodyPr wrap="square">
            <a:spAutoFit/>
          </a:bodyPr>
          <a:lstStyle/>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Nếu em là họa sĩ</a:t>
            </a:r>
            <a:r>
              <a:rPr lang="en-US" sz="2000" b="0" i="0">
                <a:solidFill>
                  <a:schemeClr val="tx1"/>
                </a:solidFill>
                <a:effectLst/>
                <a:latin typeface="Arial" panose="020B0604020202020204" pitchFamily="34" charset="0"/>
                <a:cs typeface="Arial" panose="020B0604020202020204" pitchFamily="34" charset="0"/>
              </a:rPr>
              <a:t>. </a:t>
            </a:r>
            <a:r>
              <a:rPr lang="en-US" sz="2000">
                <a:solidFill>
                  <a:schemeClr val="tx1"/>
                </a:solidFill>
                <a:latin typeface="Arial" panose="020B0604020202020204" pitchFamily="34" charset="0"/>
                <a:cs typeface="Arial" panose="020B0604020202020204" pitchFamily="34" charset="0"/>
              </a:rPr>
              <a:t>E</a:t>
            </a:r>
            <a:r>
              <a:rPr lang="vi-VN" sz="2000" b="0" i="0">
                <a:solidFill>
                  <a:schemeClr val="tx1"/>
                </a:solidFill>
                <a:effectLst/>
                <a:latin typeface="Arial" panose="020B0604020202020204" pitchFamily="34" charset="0"/>
                <a:cs typeface="Arial" panose="020B0604020202020204" pitchFamily="34" charset="0"/>
              </a:rPr>
              <a:t>m sẽ vẽ bức tranh</a:t>
            </a:r>
            <a:r>
              <a:rPr lang="en-US" sz="2000" b="0" i="0">
                <a:solidFill>
                  <a:schemeClr val="tx1"/>
                </a:solidFill>
                <a:effectLst/>
                <a:latin typeface="Arial" panose="020B0604020202020204" pitchFamily="34" charset="0"/>
                <a:cs typeface="Arial" panose="020B0604020202020204" pitchFamily="34" charset="0"/>
              </a:rPr>
              <a:t>.</a:t>
            </a:r>
          </a:p>
          <a:p>
            <a:pPr algn="just">
              <a:lnSpc>
                <a:spcPct val="150000"/>
              </a:lnSpc>
            </a:pPr>
            <a:r>
              <a:rPr lang="en-US" sz="2000">
                <a:solidFill>
                  <a:schemeClr val="tx1"/>
                </a:solidFill>
                <a:latin typeface="Arial" panose="020B0604020202020204" pitchFamily="34" charset="0"/>
                <a:cs typeface="Arial" panose="020B0604020202020204" pitchFamily="34" charset="0"/>
              </a:rPr>
              <a:t>M</a:t>
            </a:r>
            <a:r>
              <a:rPr lang="vi-VN" sz="2000" b="0" i="0">
                <a:solidFill>
                  <a:schemeClr val="tx1"/>
                </a:solidFill>
                <a:effectLst/>
                <a:latin typeface="Arial" panose="020B0604020202020204" pitchFamily="34" charset="0"/>
                <a:cs typeface="Arial" panose="020B0604020202020204" pitchFamily="34" charset="0"/>
              </a:rPr>
              <a:t>ang dáng h</a:t>
            </a:r>
            <a:r>
              <a:rPr lang="en-US" sz="2000">
                <a:solidFill>
                  <a:schemeClr val="tx1"/>
                </a:solidFill>
                <a:latin typeface="Arial" panose="020B0604020202020204" pitchFamily="34" charset="0"/>
                <a:cs typeface="Arial" panose="020B0604020202020204" pitchFamily="34" charset="0"/>
              </a:rPr>
              <a:t>ì</a:t>
            </a:r>
            <a:r>
              <a:rPr lang="vi-VN" sz="2000" b="0" i="0">
                <a:solidFill>
                  <a:schemeClr val="tx1"/>
                </a:solidFill>
                <a:effectLst/>
                <a:latin typeface="Arial" panose="020B0604020202020204" pitchFamily="34" charset="0"/>
                <a:cs typeface="Arial" panose="020B0604020202020204" pitchFamily="34" charset="0"/>
              </a:rPr>
              <a:t>nh thầy cô</a:t>
            </a:r>
            <a:r>
              <a:rPr lang="en-US" sz="2000" b="0" i="0">
                <a:solidFill>
                  <a:schemeClr val="tx1"/>
                </a:solidFill>
                <a:effectLst/>
                <a:latin typeface="Arial" panose="020B0604020202020204" pitchFamily="34" charset="0"/>
                <a:cs typeface="Arial" panose="020B0604020202020204" pitchFamily="34" charset="0"/>
              </a:rPr>
              <a:t>. </a:t>
            </a:r>
            <a:r>
              <a:rPr lang="en-US" sz="2000">
                <a:solidFill>
                  <a:schemeClr val="tx1"/>
                </a:solidFill>
                <a:latin typeface="Arial" panose="020B0604020202020204" pitchFamily="34" charset="0"/>
                <a:cs typeface="Arial" panose="020B0604020202020204" pitchFamily="34" charset="0"/>
              </a:rPr>
              <a:t>T</a:t>
            </a:r>
            <a:r>
              <a:rPr lang="vi-VN" sz="2000" b="0" i="0">
                <a:solidFill>
                  <a:schemeClr val="tx1"/>
                </a:solidFill>
                <a:effectLst/>
                <a:latin typeface="Arial" panose="020B0604020202020204" pitchFamily="34" charset="0"/>
                <a:cs typeface="Arial" panose="020B0604020202020204" pitchFamily="34" charset="0"/>
              </a:rPr>
              <a:t>rên bục giảng trường lớp</a:t>
            </a:r>
            <a:r>
              <a:rPr lang="en-US" sz="2000" b="0" i="0">
                <a:solidFill>
                  <a:schemeClr val="tx1"/>
                </a:solidFill>
                <a:effectLst/>
                <a:latin typeface="Arial" panose="020B0604020202020204" pitchFamily="34" charset="0"/>
                <a:cs typeface="Arial" panose="020B0604020202020204" pitchFamily="34" charset="0"/>
              </a:rPr>
              <a:t>.</a:t>
            </a:r>
          </a:p>
          <a:p>
            <a:pPr algn="just">
              <a:lnSpc>
                <a:spcPct val="150000"/>
              </a:lnSpc>
            </a:pPr>
            <a:r>
              <a:rPr lang="en-US" sz="2000" b="0" i="0">
                <a:solidFill>
                  <a:schemeClr val="tx1"/>
                </a:solidFill>
                <a:effectLst/>
                <a:latin typeface="Arial" panose="020B0604020202020204" pitchFamily="34" charset="0"/>
                <a:cs typeface="Arial" panose="020B0604020202020204" pitchFamily="34" charset="0"/>
              </a:rPr>
              <a:t>N</a:t>
            </a:r>
            <a:r>
              <a:rPr lang="vi-VN" sz="2000" b="0" i="0">
                <a:solidFill>
                  <a:schemeClr val="tx1"/>
                </a:solidFill>
                <a:effectLst/>
                <a:latin typeface="Arial" panose="020B0604020202020204" pitchFamily="34" charset="0"/>
                <a:cs typeface="Arial" panose="020B0604020202020204" pitchFamily="34" charset="0"/>
              </a:rPr>
              <a:t>ếu em là thi sĩ</a:t>
            </a:r>
            <a:r>
              <a:rPr lang="en-US" sz="2000" b="0" i="0">
                <a:solidFill>
                  <a:schemeClr val="tx1"/>
                </a:solidFill>
                <a:effectLst/>
                <a:latin typeface="Arial" panose="020B0604020202020204" pitchFamily="34" charset="0"/>
                <a:cs typeface="Arial" panose="020B0604020202020204" pitchFamily="34" charset="0"/>
              </a:rPr>
              <a:t>. </a:t>
            </a:r>
            <a:r>
              <a:rPr lang="en-US" sz="2000">
                <a:solidFill>
                  <a:schemeClr val="tx1"/>
                </a:solidFill>
                <a:latin typeface="Arial" panose="020B0604020202020204" pitchFamily="34" charset="0"/>
                <a:cs typeface="Arial" panose="020B0604020202020204" pitchFamily="34" charset="0"/>
              </a:rPr>
              <a:t>E</a:t>
            </a:r>
            <a:r>
              <a:rPr lang="vi-VN" sz="2000" b="0" i="0">
                <a:solidFill>
                  <a:schemeClr val="tx1"/>
                </a:solidFill>
                <a:effectLst/>
                <a:latin typeface="Arial" panose="020B0604020202020204" pitchFamily="34" charset="0"/>
                <a:cs typeface="Arial" panose="020B0604020202020204" pitchFamily="34" charset="0"/>
              </a:rPr>
              <a:t>m sẽ viết bài thơ</a:t>
            </a:r>
            <a:r>
              <a:rPr lang="en-US" sz="2000">
                <a:solidFill>
                  <a:schemeClr val="tx1"/>
                </a:solidFill>
                <a:latin typeface="Arial" panose="020B0604020202020204" pitchFamily="34" charset="0"/>
                <a:cs typeface="Arial" panose="020B0604020202020204" pitchFamily="34" charset="0"/>
              </a:rPr>
              <a:t>.</a:t>
            </a:r>
            <a:endParaRPr lang="en-US" sz="2000" b="0" i="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Lòng biết ơn thầy cô</a:t>
            </a:r>
            <a:r>
              <a:rPr lang="en-US" sz="2000" b="0" i="0">
                <a:solidFill>
                  <a:schemeClr val="tx1"/>
                </a:solidFill>
                <a:effectLst/>
                <a:latin typeface="Arial" panose="020B0604020202020204" pitchFamily="34" charset="0"/>
                <a:cs typeface="Arial" panose="020B0604020202020204" pitchFamily="34" charset="0"/>
              </a:rPr>
              <a:t>. </a:t>
            </a:r>
            <a:r>
              <a:rPr lang="en-US" sz="2000">
                <a:solidFill>
                  <a:schemeClr val="tx1"/>
                </a:solidFill>
                <a:latin typeface="Arial" panose="020B0604020202020204" pitchFamily="34" charset="0"/>
                <a:cs typeface="Arial" panose="020B0604020202020204" pitchFamily="34" charset="0"/>
              </a:rPr>
              <a:t>D</a:t>
            </a:r>
            <a:r>
              <a:rPr lang="vi-VN" sz="2000" b="0" i="0">
                <a:solidFill>
                  <a:schemeClr val="tx1"/>
                </a:solidFill>
                <a:effectLst/>
                <a:latin typeface="Arial" panose="020B0604020202020204" pitchFamily="34" charset="0"/>
                <a:cs typeface="Arial" panose="020B0604020202020204" pitchFamily="34" charset="0"/>
              </a:rPr>
              <a:t>ìu dắt em nên ngườ</a:t>
            </a:r>
            <a:r>
              <a:rPr lang="en-US" sz="2000" b="0" i="0">
                <a:solidFill>
                  <a:schemeClr val="tx1"/>
                </a:solidFill>
                <a:effectLst/>
                <a:latin typeface="Arial" panose="020B0604020202020204" pitchFamily="34" charset="0"/>
                <a:cs typeface="Arial" panose="020B0604020202020204" pitchFamily="34" charset="0"/>
              </a:rPr>
              <a:t>i.</a:t>
            </a:r>
          </a:p>
        </p:txBody>
      </p:sp>
      <p:sp>
        <p:nvSpPr>
          <p:cNvPr id="8" name="TextBox 7">
            <a:extLst>
              <a:ext uri="{FF2B5EF4-FFF2-40B4-BE49-F238E27FC236}">
                <a16:creationId xmlns:a16="http://schemas.microsoft.com/office/drawing/2014/main" id="{68517803-B606-50D9-EE99-1715AC793069}"/>
              </a:ext>
            </a:extLst>
          </p:cNvPr>
          <p:cNvSpPr txBox="1"/>
          <p:nvPr/>
        </p:nvSpPr>
        <p:spPr>
          <a:xfrm>
            <a:off x="423333" y="2891856"/>
            <a:ext cx="4572000" cy="1881990"/>
          </a:xfrm>
          <a:prstGeom prst="rect">
            <a:avLst/>
          </a:prstGeom>
          <a:noFill/>
        </p:spPr>
        <p:txBody>
          <a:bodyPr wrap="square">
            <a:spAutoFit/>
          </a:bodyPr>
          <a:lstStyle/>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Em không quên những lời của thầy cô.</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Đem cho em biết bao điều mới l</a:t>
            </a:r>
            <a:r>
              <a:rPr lang="en-US" sz="2000">
                <a:solidFill>
                  <a:schemeClr val="tx1"/>
                </a:solidFill>
                <a:latin typeface="Arial" panose="020B0604020202020204" pitchFamily="34" charset="0"/>
                <a:cs typeface="Arial" panose="020B0604020202020204" pitchFamily="34" charset="0"/>
              </a:rPr>
              <a:t>ạ</a:t>
            </a:r>
            <a:r>
              <a:rPr lang="vi-VN" sz="2000" b="0" i="0">
                <a:solidFill>
                  <a:schemeClr val="tx1"/>
                </a:solidFill>
                <a:effectLst/>
                <a:latin typeface="Arial" panose="020B0604020202020204" pitchFamily="34" charset="0"/>
                <a:cs typeface="Arial" panose="020B0604020202020204" pitchFamily="34" charset="0"/>
              </a:rPr>
              <a:t>.</a:t>
            </a:r>
            <a:endParaRPr lang="en-US" sz="2000" b="0" i="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Ngàn lời ca chúng em tặng thầy cô.</a:t>
            </a:r>
            <a:endParaRPr lang="en-US" sz="2000" b="0" i="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Lòng yêu quý của học trò chúng em.</a:t>
            </a:r>
            <a:endParaRPr lang="en-US" sz="2000">
              <a:solidFill>
                <a:schemeClr val="tx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B9CAC72-FC3F-7261-7E9F-92196CFE4618}"/>
              </a:ext>
            </a:extLst>
          </p:cNvPr>
          <p:cNvGrpSpPr/>
          <p:nvPr/>
        </p:nvGrpSpPr>
        <p:grpSpPr>
          <a:xfrm>
            <a:off x="6234347" y="1381508"/>
            <a:ext cx="2486320" cy="3337794"/>
            <a:chOff x="6234347" y="1381508"/>
            <a:chExt cx="2486320" cy="3337794"/>
          </a:xfrm>
        </p:grpSpPr>
        <p:pic>
          <p:nvPicPr>
            <p:cNvPr id="9" name="Picture 35">
              <a:extLst>
                <a:ext uri="{FF2B5EF4-FFF2-40B4-BE49-F238E27FC236}">
                  <a16:creationId xmlns:a16="http://schemas.microsoft.com/office/drawing/2014/main" id="{D6ACBA88-79FA-155A-27B3-46C20B965A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34347" y="2089435"/>
              <a:ext cx="2486320" cy="2629867"/>
            </a:xfrm>
            <a:prstGeom prst="rect">
              <a:avLst/>
            </a:prstGeom>
          </p:spPr>
        </p:pic>
        <p:pic>
          <p:nvPicPr>
            <p:cNvPr id="11" name="Picture 10">
              <a:extLst>
                <a:ext uri="{FF2B5EF4-FFF2-40B4-BE49-F238E27FC236}">
                  <a16:creationId xmlns:a16="http://schemas.microsoft.com/office/drawing/2014/main" id="{8BA16E7B-BF03-0357-DF98-D519DB19F8AB}"/>
                </a:ext>
              </a:extLst>
            </p:cNvPr>
            <p:cNvPicPr>
              <a:picLocks noChangeAspect="1"/>
            </p:cNvPicPr>
            <p:nvPr/>
          </p:nvPicPr>
          <p:blipFill>
            <a:blip r:embed="rId6"/>
            <a:stretch>
              <a:fillRect/>
            </a:stretch>
          </p:blipFill>
          <p:spPr>
            <a:xfrm>
              <a:off x="6693602" y="1381508"/>
              <a:ext cx="1567809" cy="1561123"/>
            </a:xfrm>
            <a:prstGeom prst="rect">
              <a:avLst/>
            </a:prstGeom>
          </p:spPr>
        </p:pic>
      </p:grpSp>
      <p:pic>
        <p:nvPicPr>
          <p:cNvPr id="13" name="Lời 1 - Karaoke Nếu em là">
            <a:hlinkClick r:id="" action="ppaction://media"/>
            <a:extLst>
              <a:ext uri="{FF2B5EF4-FFF2-40B4-BE49-F238E27FC236}">
                <a16:creationId xmlns:a16="http://schemas.microsoft.com/office/drawing/2014/main" id="{2A2CF382-5280-AE6E-C224-AB216317E8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46235" y="3055408"/>
            <a:ext cx="862542" cy="862542"/>
          </a:xfrm>
          <a:prstGeom prst="rect">
            <a:avLst/>
          </a:prstGeom>
        </p:spPr>
      </p:pic>
    </p:spTree>
    <p:extLst>
      <p:ext uri="{BB962C8B-B14F-4D97-AF65-F5344CB8AC3E}">
        <p14:creationId xmlns:p14="http://schemas.microsoft.com/office/powerpoint/2010/main" val="10998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230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3"/>
                </p:tgtEl>
              </p:cMediaNode>
            </p:audio>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500463-68D1-6AF5-9C1A-CE23ECC58025}"/>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02641D-3924-809A-75CA-6E5049625383}"/>
              </a:ext>
            </a:extLst>
          </p:cNvPr>
          <p:cNvSpPr txBox="1"/>
          <p:nvPr/>
        </p:nvSpPr>
        <p:spPr>
          <a:xfrm>
            <a:off x="742949" y="1692146"/>
            <a:ext cx="3075518" cy="2060885"/>
          </a:xfrm>
          <a:prstGeom prst="rect">
            <a:avLst/>
          </a:prstGeom>
          <a:noFill/>
        </p:spPr>
        <p:txBody>
          <a:bodyPr wrap="square">
            <a:spAutoFit/>
          </a:bodyPr>
          <a:lstStyle/>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Nếu em là nhạc sĩ.</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Em sẽ viết khúc ca.</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Đem tấm lòng đàn em.</a:t>
            </a:r>
          </a:p>
          <a:p>
            <a:pPr algn="just" defTabSz="457200">
              <a:lnSpc>
                <a:spcPct val="150000"/>
              </a:lnSpc>
              <a:buClrTx/>
            </a:pPr>
            <a:r>
              <a:rPr lang="pt-BR" sz="2200" kern="1200">
                <a:solidFill>
                  <a:prstClr val="black"/>
                </a:solidFill>
                <a:latin typeface="Arial" panose="020B0604020202020204" pitchFamily="34" charset="0"/>
                <a:ea typeface="+mn-ea"/>
                <a:cs typeface="Arial" panose="020B0604020202020204" pitchFamily="34" charset="0"/>
              </a:rPr>
              <a:t>Đến thầy cô yêu quý.</a:t>
            </a:r>
            <a:endParaRPr lang="en-US" sz="2200" kern="1200">
              <a:solidFill>
                <a:prstClr val="black"/>
              </a:solidFill>
              <a:latin typeface="Arial" panose="020B0604020202020204" pitchFamily="34" charset="0"/>
              <a:ea typeface="+mn-ea"/>
              <a:cs typeface="Arial" panose="020B0604020202020204" pitchFamily="34" charset="0"/>
            </a:endParaRPr>
          </a:p>
        </p:txBody>
      </p:sp>
      <p:sp>
        <p:nvSpPr>
          <p:cNvPr id="4" name="Arrow: Pentagon 3">
            <a:extLst>
              <a:ext uri="{FF2B5EF4-FFF2-40B4-BE49-F238E27FC236}">
                <a16:creationId xmlns:a16="http://schemas.microsoft.com/office/drawing/2014/main" id="{4DE6D633-D6D6-EA42-574D-AE06B327726C}"/>
              </a:ext>
            </a:extLst>
          </p:cNvPr>
          <p:cNvSpPr/>
          <p:nvPr/>
        </p:nvSpPr>
        <p:spPr>
          <a:xfrm>
            <a:off x="0" y="1084479"/>
            <a:ext cx="2556933" cy="601507"/>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 Lời 2</a:t>
            </a:r>
          </a:p>
        </p:txBody>
      </p:sp>
      <p:pic>
        <p:nvPicPr>
          <p:cNvPr id="2" name="Picture 1">
            <a:extLst>
              <a:ext uri="{FF2B5EF4-FFF2-40B4-BE49-F238E27FC236}">
                <a16:creationId xmlns:a16="http://schemas.microsoft.com/office/drawing/2014/main" id="{D16833E1-557E-7D40-F76D-D0B6201BF6E3}"/>
              </a:ext>
            </a:extLst>
          </p:cNvPr>
          <p:cNvPicPr>
            <a:picLocks noChangeAspect="1"/>
          </p:cNvPicPr>
          <p:nvPr/>
        </p:nvPicPr>
        <p:blipFill>
          <a:blip r:embed="rId4"/>
          <a:stretch>
            <a:fillRect/>
          </a:stretch>
        </p:blipFill>
        <p:spPr>
          <a:xfrm>
            <a:off x="0" y="3809997"/>
            <a:ext cx="1746656" cy="1319899"/>
          </a:xfrm>
          <a:prstGeom prst="rect">
            <a:avLst/>
          </a:prstGeom>
        </p:spPr>
      </p:pic>
      <p:pic>
        <p:nvPicPr>
          <p:cNvPr id="3" name="Lời 2 - Câu hát 1,2 - Nếu em là">
            <a:hlinkClick r:id="" action="ppaction://media"/>
            <a:extLst>
              <a:ext uri="{FF2B5EF4-FFF2-40B4-BE49-F238E27FC236}">
                <a16:creationId xmlns:a16="http://schemas.microsoft.com/office/drawing/2014/main" id="{5FFE1631-A45D-B620-552F-A078031AA5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8467" y="1557866"/>
            <a:ext cx="5019792" cy="2823633"/>
          </a:xfrm>
          <a:prstGeom prst="rect">
            <a:avLst/>
          </a:prstGeom>
        </p:spPr>
      </p:pic>
    </p:spTree>
    <p:extLst>
      <p:ext uri="{BB962C8B-B14F-4D97-AF65-F5344CB8AC3E}">
        <p14:creationId xmlns:p14="http://schemas.microsoft.com/office/powerpoint/2010/main" val="44208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2641D-3924-809A-75CA-6E5049625383}"/>
              </a:ext>
            </a:extLst>
          </p:cNvPr>
          <p:cNvSpPr txBox="1"/>
          <p:nvPr/>
        </p:nvSpPr>
        <p:spPr>
          <a:xfrm>
            <a:off x="757766" y="1718717"/>
            <a:ext cx="3611033" cy="2060885"/>
          </a:xfrm>
          <a:prstGeom prst="rect">
            <a:avLst/>
          </a:prstGeom>
          <a:noFill/>
        </p:spPr>
        <p:txBody>
          <a:bodyPr wrap="square">
            <a:spAutoFit/>
          </a:bodyPr>
          <a:lstStyle/>
          <a:p>
            <a:pPr algn="just"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Nếu em là văn sĩ</a:t>
            </a:r>
            <a:r>
              <a:rPr lang="en-US" sz="2200" kern="1200">
                <a:solidFill>
                  <a:prstClr val="black"/>
                </a:solidFill>
                <a:latin typeface="Arial" panose="020B0604020202020204" pitchFamily="34" charset="0"/>
                <a:ea typeface="+mn-ea"/>
                <a:cs typeface="Arial" panose="020B0604020202020204" pitchFamily="34" charset="0"/>
              </a:rPr>
              <a:t>.</a:t>
            </a:r>
          </a:p>
          <a:p>
            <a:pPr algn="just" defTabSz="457200">
              <a:lnSpc>
                <a:spcPct val="150000"/>
              </a:lnSpc>
              <a:buClrTx/>
            </a:pPr>
            <a:r>
              <a:rPr lang="en-US" sz="2200" kern="1200">
                <a:solidFill>
                  <a:prstClr val="black"/>
                </a:solidFill>
                <a:latin typeface="Arial" panose="020B0604020202020204" pitchFamily="34" charset="0"/>
                <a:ea typeface="+mn-ea"/>
                <a:cs typeface="Arial" panose="020B0604020202020204" pitchFamily="34" charset="0"/>
              </a:rPr>
              <a:t>E</a:t>
            </a:r>
            <a:r>
              <a:rPr lang="vi-VN" sz="2200" kern="1200">
                <a:solidFill>
                  <a:prstClr val="black"/>
                </a:solidFill>
                <a:latin typeface="Arial" panose="020B0604020202020204" pitchFamily="34" charset="0"/>
                <a:ea typeface="+mn-ea"/>
                <a:cs typeface="Arial" panose="020B0604020202020204" pitchFamily="34" charset="0"/>
              </a:rPr>
              <a:t>m sẽ viết bài văn</a:t>
            </a:r>
            <a:r>
              <a:rPr lang="en-US" sz="2200" kern="1200">
                <a:solidFill>
                  <a:prstClr val="black"/>
                </a:solidFill>
                <a:latin typeface="Arial" panose="020B0604020202020204" pitchFamily="34" charset="0"/>
                <a:ea typeface="+mn-ea"/>
                <a:cs typeface="Arial" panose="020B0604020202020204" pitchFamily="34" charset="0"/>
              </a:rPr>
              <a:t>.</a:t>
            </a:r>
            <a:endParaRPr lang="vi-VN" sz="22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en-US" sz="2200" kern="1200">
                <a:solidFill>
                  <a:prstClr val="black"/>
                </a:solidFill>
                <a:latin typeface="Arial" panose="020B0604020202020204" pitchFamily="34" charset="0"/>
                <a:ea typeface="+mn-ea"/>
                <a:cs typeface="Arial" panose="020B0604020202020204" pitchFamily="34" charset="0"/>
              </a:rPr>
              <a:t>V</a:t>
            </a:r>
            <a:r>
              <a:rPr lang="vi-VN" sz="2200" kern="1200">
                <a:solidFill>
                  <a:prstClr val="black"/>
                </a:solidFill>
                <a:latin typeface="Arial" panose="020B0604020202020204" pitchFamily="34" charset="0"/>
                <a:ea typeface="+mn-ea"/>
                <a:cs typeface="Arial" panose="020B0604020202020204" pitchFamily="34" charset="0"/>
              </a:rPr>
              <a:t>ề tấm gương thầy cô</a:t>
            </a:r>
            <a:r>
              <a:rPr lang="en-US" sz="2200" kern="1200">
                <a:solidFill>
                  <a:prstClr val="black"/>
                </a:solidFill>
                <a:latin typeface="Arial" panose="020B0604020202020204" pitchFamily="34" charset="0"/>
                <a:ea typeface="+mn-ea"/>
                <a:cs typeface="Arial" panose="020B0604020202020204" pitchFamily="34" charset="0"/>
              </a:rPr>
              <a:t>.</a:t>
            </a:r>
          </a:p>
          <a:p>
            <a:pPr algn="just" defTabSz="457200">
              <a:lnSpc>
                <a:spcPct val="150000"/>
              </a:lnSpc>
              <a:buClrTx/>
            </a:pPr>
            <a:r>
              <a:rPr lang="en-US" sz="2200" kern="1200">
                <a:solidFill>
                  <a:prstClr val="black"/>
                </a:solidFill>
                <a:latin typeface="Arial" panose="020B0604020202020204" pitchFamily="34" charset="0"/>
                <a:ea typeface="+mn-ea"/>
                <a:cs typeface="Arial" panose="020B0604020202020204" pitchFamily="34" charset="0"/>
              </a:rPr>
              <a:t>N</a:t>
            </a:r>
            <a:r>
              <a:rPr lang="vi-VN" sz="2200" kern="1200">
                <a:solidFill>
                  <a:prstClr val="black"/>
                </a:solidFill>
                <a:latin typeface="Arial" panose="020B0604020202020204" pitchFamily="34" charset="0"/>
                <a:ea typeface="+mn-ea"/>
                <a:cs typeface="Arial" panose="020B0604020202020204" pitchFamily="34" charset="0"/>
              </a:rPr>
              <a:t>gời sáng không phai mờ.</a:t>
            </a:r>
            <a:endParaRPr lang="en-US" sz="2200" kern="1200">
              <a:solidFill>
                <a:prstClr val="black"/>
              </a:solidFill>
              <a:latin typeface="Arial" panose="020B0604020202020204" pitchFamily="34" charset="0"/>
              <a:ea typeface="+mn-ea"/>
              <a:cs typeface="Arial" panose="020B0604020202020204" pitchFamily="34" charset="0"/>
            </a:endParaRPr>
          </a:p>
        </p:txBody>
      </p:sp>
      <p:sp>
        <p:nvSpPr>
          <p:cNvPr id="2" name="Arrow: Pentagon 1">
            <a:extLst>
              <a:ext uri="{FF2B5EF4-FFF2-40B4-BE49-F238E27FC236}">
                <a16:creationId xmlns:a16="http://schemas.microsoft.com/office/drawing/2014/main" id="{A72F9D8B-4F52-14A0-59E8-3D9D6AB7818E}"/>
              </a:ext>
            </a:extLst>
          </p:cNvPr>
          <p:cNvSpPr/>
          <p:nvPr/>
        </p:nvSpPr>
        <p:spPr>
          <a:xfrm>
            <a:off x="0" y="1163014"/>
            <a:ext cx="2556933" cy="601507"/>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 Lời 2</a:t>
            </a:r>
          </a:p>
        </p:txBody>
      </p:sp>
      <p:sp>
        <p:nvSpPr>
          <p:cNvPr id="3" name="TextBox 2">
            <a:extLst>
              <a:ext uri="{FF2B5EF4-FFF2-40B4-BE49-F238E27FC236}">
                <a16:creationId xmlns:a16="http://schemas.microsoft.com/office/drawing/2014/main" id="{EA28A898-F4EB-1547-9EF8-5D96EBD45DED}"/>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19FF1F71-122A-B31F-8ED2-2116E2C4DEE2}"/>
              </a:ext>
            </a:extLst>
          </p:cNvPr>
          <p:cNvPicPr>
            <a:picLocks noChangeAspect="1"/>
          </p:cNvPicPr>
          <p:nvPr/>
        </p:nvPicPr>
        <p:blipFill>
          <a:blip r:embed="rId4"/>
          <a:stretch>
            <a:fillRect/>
          </a:stretch>
        </p:blipFill>
        <p:spPr>
          <a:xfrm>
            <a:off x="0" y="3809997"/>
            <a:ext cx="1746656" cy="1319899"/>
          </a:xfrm>
          <a:prstGeom prst="rect">
            <a:avLst/>
          </a:prstGeom>
        </p:spPr>
      </p:pic>
      <p:pic>
        <p:nvPicPr>
          <p:cNvPr id="6" name="Lời 2 - Câu hát 3,4 - Nếu em là">
            <a:hlinkClick r:id="" action="ppaction://media"/>
            <a:extLst>
              <a:ext uri="{FF2B5EF4-FFF2-40B4-BE49-F238E27FC236}">
                <a16:creationId xmlns:a16="http://schemas.microsoft.com/office/drawing/2014/main" id="{FD466269-1C60-CB8C-D371-4975C98B91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01069" y="1555750"/>
            <a:ext cx="4572000" cy="2571750"/>
          </a:xfrm>
          <a:prstGeom prst="rect">
            <a:avLst/>
          </a:prstGeom>
        </p:spPr>
      </p:pic>
    </p:spTree>
    <p:extLst>
      <p:ext uri="{BB962C8B-B14F-4D97-AF65-F5344CB8AC3E}">
        <p14:creationId xmlns:p14="http://schemas.microsoft.com/office/powerpoint/2010/main" val="724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2641D-3924-809A-75CA-6E5049625383}"/>
              </a:ext>
            </a:extLst>
          </p:cNvPr>
          <p:cNvSpPr txBox="1"/>
          <p:nvPr/>
        </p:nvSpPr>
        <p:spPr>
          <a:xfrm>
            <a:off x="396235" y="1924882"/>
            <a:ext cx="4576234" cy="2343655"/>
          </a:xfrm>
          <a:prstGeom prst="rect">
            <a:avLst/>
          </a:prstGeom>
          <a:noFill/>
        </p:spPr>
        <p:txBody>
          <a:bodyPr wrap="square">
            <a:spAutoFit/>
          </a:bodyPr>
          <a:lstStyle/>
          <a:p>
            <a:pPr algn="just">
              <a:lnSpc>
                <a:spcPct val="150000"/>
              </a:lnSpc>
            </a:pPr>
            <a:r>
              <a:rPr lang="vi-VN" sz="2000">
                <a:solidFill>
                  <a:schemeClr val="tx1"/>
                </a:solidFill>
                <a:latin typeface="Arial" panose="020B0604020202020204" pitchFamily="34" charset="0"/>
                <a:cs typeface="Arial" panose="020B0604020202020204" pitchFamily="34" charset="0"/>
              </a:rPr>
              <a:t>Em không quên những lời của thầy cô.</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vi-VN" sz="2000">
                <a:solidFill>
                  <a:schemeClr val="tx1"/>
                </a:solidFill>
                <a:latin typeface="Arial" panose="020B0604020202020204" pitchFamily="34" charset="0"/>
                <a:cs typeface="Arial" panose="020B0604020202020204" pitchFamily="34" charset="0"/>
              </a:rPr>
              <a:t>Đem cho em biết bao điều mới l</a:t>
            </a:r>
            <a:r>
              <a:rPr lang="en-US" sz="2000">
                <a:solidFill>
                  <a:schemeClr val="tx1"/>
                </a:solidFill>
                <a:latin typeface="Arial" panose="020B0604020202020204" pitchFamily="34" charset="0"/>
                <a:cs typeface="Arial" panose="020B0604020202020204" pitchFamily="34" charset="0"/>
              </a:rPr>
              <a:t>ạ</a:t>
            </a:r>
            <a:r>
              <a:rPr lang="vi-VN" sz="2000">
                <a:solidFill>
                  <a:schemeClr val="tx1"/>
                </a:solidFill>
                <a:latin typeface="Arial" panose="020B0604020202020204" pitchFamily="34" charset="0"/>
                <a:cs typeface="Arial" panose="020B0604020202020204" pitchFamily="34" charset="0"/>
              </a:rPr>
              <a:t>.</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vi-VN" sz="2000">
                <a:solidFill>
                  <a:schemeClr val="tx1"/>
                </a:solidFill>
                <a:latin typeface="Arial" panose="020B0604020202020204" pitchFamily="34" charset="0"/>
                <a:cs typeface="Arial" panose="020B0604020202020204" pitchFamily="34" charset="0"/>
              </a:rPr>
              <a:t>Ngàn lời ca chúng em tặng thầy cô.</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vi-VN" sz="2000">
                <a:solidFill>
                  <a:schemeClr val="tx1"/>
                </a:solidFill>
                <a:latin typeface="Arial" panose="020B0604020202020204" pitchFamily="34" charset="0"/>
                <a:cs typeface="Arial" panose="020B0604020202020204" pitchFamily="34" charset="0"/>
              </a:rPr>
              <a:t>Lòng yêu quý của học trò chúng em.</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en-US" sz="2000">
                <a:solidFill>
                  <a:schemeClr val="tx1"/>
                </a:solidFill>
                <a:latin typeface="Arial" panose="020B0604020202020204" pitchFamily="34" charset="0"/>
                <a:cs typeface="Arial" panose="020B0604020202020204" pitchFamily="34" charset="0"/>
              </a:rPr>
              <a:t>Dù năm tháng vẫn ghi trong lòng em.</a:t>
            </a:r>
          </a:p>
        </p:txBody>
      </p:sp>
      <p:sp>
        <p:nvSpPr>
          <p:cNvPr id="2" name="Arrow: Pentagon 1">
            <a:extLst>
              <a:ext uri="{FF2B5EF4-FFF2-40B4-BE49-F238E27FC236}">
                <a16:creationId xmlns:a16="http://schemas.microsoft.com/office/drawing/2014/main" id="{A72F9D8B-4F52-14A0-59E8-3D9D6AB7818E}"/>
              </a:ext>
            </a:extLst>
          </p:cNvPr>
          <p:cNvSpPr/>
          <p:nvPr/>
        </p:nvSpPr>
        <p:spPr>
          <a:xfrm>
            <a:off x="0" y="1163014"/>
            <a:ext cx="2556933" cy="601507"/>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 Lời 2</a:t>
            </a:r>
          </a:p>
        </p:txBody>
      </p:sp>
      <p:sp>
        <p:nvSpPr>
          <p:cNvPr id="3" name="TextBox 2">
            <a:extLst>
              <a:ext uri="{FF2B5EF4-FFF2-40B4-BE49-F238E27FC236}">
                <a16:creationId xmlns:a16="http://schemas.microsoft.com/office/drawing/2014/main" id="{EA28A898-F4EB-1547-9EF8-5D96EBD45DED}"/>
              </a:ext>
            </a:extLst>
          </p:cNvPr>
          <p:cNvSpPr txBox="1"/>
          <p:nvPr/>
        </p:nvSpPr>
        <p:spPr>
          <a:xfrm>
            <a:off x="3652517" y="369654"/>
            <a:ext cx="1838966" cy="507831"/>
          </a:xfrm>
          <a:prstGeom prst="rect">
            <a:avLst/>
          </a:prstGeom>
          <a:noFill/>
        </p:spPr>
        <p:txBody>
          <a:bodyPr wrap="none" rtlCol="0">
            <a:spAutoFit/>
          </a:bodyPr>
          <a:lstStyle/>
          <a:p>
            <a:pPr algn="ctr" defTabSz="457200">
              <a:buClrTx/>
            </a:pPr>
            <a:r>
              <a:rPr lang="en-US" sz="2700" b="1" kern="1200">
                <a:solidFill>
                  <a:srgbClr val="631B26"/>
                </a:solidFill>
                <a:latin typeface="Arial" panose="020B0604020202020204" pitchFamily="34" charset="0"/>
                <a:ea typeface="+mn-ea"/>
                <a:cs typeface="Arial" panose="020B0604020202020204" pitchFamily="34" charset="0"/>
              </a:rPr>
              <a:t>3. Học hát</a:t>
            </a:r>
            <a:endParaRPr lang="en-US" sz="2700" b="1" kern="1200" dirty="0">
              <a:solidFill>
                <a:srgbClr val="631B26"/>
              </a:solidFill>
              <a:latin typeface="Arial" panose="020B0604020202020204" pitchFamily="34" charset="0"/>
              <a:ea typeface="+mn-ea"/>
              <a:cs typeface="Arial" panose="020B0604020202020204" pitchFamily="34" charset="0"/>
            </a:endParaRPr>
          </a:p>
        </p:txBody>
      </p:sp>
      <p:pic>
        <p:nvPicPr>
          <p:cNvPr id="4" name="Lời 2 - Câu hát 5,6,7,8 - Nếu em là">
            <a:hlinkClick r:id="" action="ppaction://media"/>
            <a:extLst>
              <a:ext uri="{FF2B5EF4-FFF2-40B4-BE49-F238E27FC236}">
                <a16:creationId xmlns:a16="http://schemas.microsoft.com/office/drawing/2014/main" id="{9EBAAD1B-B27F-0751-3E2D-75F6E6D37F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3201" y="1924882"/>
            <a:ext cx="4048949" cy="2277534"/>
          </a:xfrm>
          <a:prstGeom prst="rect">
            <a:avLst/>
          </a:prstGeom>
        </p:spPr>
      </p:pic>
    </p:spTree>
    <p:extLst>
      <p:ext uri="{BB962C8B-B14F-4D97-AF65-F5344CB8AC3E}">
        <p14:creationId xmlns:p14="http://schemas.microsoft.com/office/powerpoint/2010/main" val="30753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B6E7CF-2FE9-4939-72F3-66371003B778}"/>
              </a:ext>
            </a:extLst>
          </p:cNvPr>
          <p:cNvSpPr txBox="1"/>
          <p:nvPr/>
        </p:nvSpPr>
        <p:spPr>
          <a:xfrm>
            <a:off x="3651719" y="259588"/>
            <a:ext cx="1840568" cy="461665"/>
          </a:xfrm>
          <a:prstGeom prst="rect">
            <a:avLst/>
          </a:prstGeom>
          <a:noFill/>
        </p:spPr>
        <p:txBody>
          <a:bodyPr wrap="none" rtlCol="0">
            <a:spAutoFit/>
          </a:bodyPr>
          <a:lstStyle/>
          <a:p>
            <a:pPr algn="ctr" defTabSz="457200">
              <a:buClrTx/>
            </a:pPr>
            <a:r>
              <a:rPr lang="en-US" sz="2400" b="1" kern="1200">
                <a:solidFill>
                  <a:srgbClr val="631B26"/>
                </a:solidFill>
                <a:latin typeface="Arial" panose="020B0604020202020204" pitchFamily="34" charset="0"/>
                <a:ea typeface="+mn-ea"/>
                <a:cs typeface="Arial" panose="020B0604020202020204" pitchFamily="34" charset="0"/>
              </a:rPr>
              <a:t>Hát cả lời 2</a:t>
            </a:r>
            <a:endParaRPr lang="en-US" sz="2400" b="1" kern="1200" dirty="0">
              <a:solidFill>
                <a:srgbClr val="631B26"/>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BAFAEF6-0674-0E2E-43F5-B09D6384A27D}"/>
              </a:ext>
            </a:extLst>
          </p:cNvPr>
          <p:cNvSpPr txBox="1"/>
          <p:nvPr/>
        </p:nvSpPr>
        <p:spPr>
          <a:xfrm>
            <a:off x="423333" y="753869"/>
            <a:ext cx="6248400" cy="1881990"/>
          </a:xfrm>
          <a:prstGeom prst="rect">
            <a:avLst/>
          </a:prstGeom>
          <a:noFill/>
        </p:spPr>
        <p:txBody>
          <a:bodyPr wrap="square">
            <a:spAutoFit/>
          </a:bodyPr>
          <a:lstStyle/>
          <a:p>
            <a:pPr algn="just" defTabSz="457200">
              <a:lnSpc>
                <a:spcPct val="150000"/>
              </a:lnSpc>
              <a:buClrTx/>
            </a:pPr>
            <a:r>
              <a:rPr lang="pt-BR" sz="2000" kern="1200">
                <a:solidFill>
                  <a:prstClr val="black"/>
                </a:solidFill>
                <a:latin typeface="Arial" panose="020B0604020202020204" pitchFamily="34" charset="0"/>
                <a:ea typeface="+mn-ea"/>
                <a:cs typeface="Arial" panose="020B0604020202020204" pitchFamily="34" charset="0"/>
              </a:rPr>
              <a:t>Nếu em là nhạc sĩ. Em sẽ viết khúc ca.</a:t>
            </a:r>
          </a:p>
          <a:p>
            <a:pPr algn="just" defTabSz="457200">
              <a:lnSpc>
                <a:spcPct val="150000"/>
              </a:lnSpc>
              <a:buClrTx/>
            </a:pPr>
            <a:r>
              <a:rPr lang="pt-BR" sz="2000" kern="1200">
                <a:solidFill>
                  <a:prstClr val="black"/>
                </a:solidFill>
                <a:latin typeface="Arial" panose="020B0604020202020204" pitchFamily="34" charset="0"/>
                <a:ea typeface="+mn-ea"/>
                <a:cs typeface="Arial" panose="020B0604020202020204" pitchFamily="34" charset="0"/>
              </a:rPr>
              <a:t>Đem tấm lòng đàn em. Đến thầy cô yêu quý.</a:t>
            </a:r>
            <a:endParaRPr lang="en-US" sz="20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Nếu em là văn sĩ</a:t>
            </a:r>
            <a:r>
              <a:rPr lang="en-US" sz="2000" kern="1200">
                <a:solidFill>
                  <a:prstClr val="black"/>
                </a:solidFill>
                <a:latin typeface="Arial" panose="020B0604020202020204" pitchFamily="34" charset="0"/>
                <a:ea typeface="+mn-ea"/>
                <a:cs typeface="Arial" panose="020B0604020202020204" pitchFamily="34" charset="0"/>
              </a:rPr>
              <a:t>. E</a:t>
            </a:r>
            <a:r>
              <a:rPr lang="vi-VN" sz="2000" kern="1200">
                <a:solidFill>
                  <a:prstClr val="black"/>
                </a:solidFill>
                <a:latin typeface="Arial" panose="020B0604020202020204" pitchFamily="34" charset="0"/>
                <a:ea typeface="+mn-ea"/>
                <a:cs typeface="Arial" panose="020B0604020202020204" pitchFamily="34" charset="0"/>
              </a:rPr>
              <a:t>m sẽ viết bài văn</a:t>
            </a:r>
            <a:r>
              <a:rPr lang="en-US" sz="2000" kern="120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V</a:t>
            </a:r>
            <a:r>
              <a:rPr lang="vi-VN" sz="2000" kern="1200">
                <a:solidFill>
                  <a:prstClr val="black"/>
                </a:solidFill>
                <a:latin typeface="Arial" panose="020B0604020202020204" pitchFamily="34" charset="0"/>
                <a:ea typeface="+mn-ea"/>
                <a:cs typeface="Arial" panose="020B0604020202020204" pitchFamily="34" charset="0"/>
              </a:rPr>
              <a:t>ề tấm gương thầy cô</a:t>
            </a:r>
            <a:r>
              <a:rPr lang="en-US" sz="2000" kern="1200">
                <a:solidFill>
                  <a:prstClr val="black"/>
                </a:solidFill>
                <a:latin typeface="Arial" panose="020B0604020202020204" pitchFamily="34" charset="0"/>
                <a:ea typeface="+mn-ea"/>
                <a:cs typeface="Arial" panose="020B0604020202020204" pitchFamily="34" charset="0"/>
              </a:rPr>
              <a:t>. N</a:t>
            </a:r>
            <a:r>
              <a:rPr lang="vi-VN" sz="2000" kern="1200">
                <a:solidFill>
                  <a:prstClr val="black"/>
                </a:solidFill>
                <a:latin typeface="Arial" panose="020B0604020202020204" pitchFamily="34" charset="0"/>
                <a:ea typeface="+mn-ea"/>
                <a:cs typeface="Arial" panose="020B0604020202020204" pitchFamily="34" charset="0"/>
              </a:rPr>
              <a:t>gời sáng không phai mờ.</a:t>
            </a:r>
            <a:endParaRPr lang="en-US" sz="2000" b="0" i="0">
              <a:solidFill>
                <a:schemeClr val="tx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8517803-B606-50D9-EE99-1715AC793069}"/>
              </a:ext>
            </a:extLst>
          </p:cNvPr>
          <p:cNvSpPr txBox="1"/>
          <p:nvPr/>
        </p:nvSpPr>
        <p:spPr>
          <a:xfrm>
            <a:off x="423333" y="2680186"/>
            <a:ext cx="4572000" cy="2343655"/>
          </a:xfrm>
          <a:prstGeom prst="rect">
            <a:avLst/>
          </a:prstGeom>
          <a:noFill/>
        </p:spPr>
        <p:txBody>
          <a:bodyPr wrap="square">
            <a:spAutoFit/>
          </a:bodyPr>
          <a:lstStyle/>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Em không quên những lời của thầy cô.</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Đem cho em biết bao điều mới l</a:t>
            </a:r>
            <a:r>
              <a:rPr lang="en-US" sz="2000">
                <a:solidFill>
                  <a:schemeClr val="tx1"/>
                </a:solidFill>
                <a:latin typeface="Arial" panose="020B0604020202020204" pitchFamily="34" charset="0"/>
                <a:cs typeface="Arial" panose="020B0604020202020204" pitchFamily="34" charset="0"/>
              </a:rPr>
              <a:t>ạ</a:t>
            </a:r>
            <a:r>
              <a:rPr lang="vi-VN" sz="2000" b="0" i="0">
                <a:solidFill>
                  <a:schemeClr val="tx1"/>
                </a:solidFill>
                <a:effectLst/>
                <a:latin typeface="Arial" panose="020B0604020202020204" pitchFamily="34" charset="0"/>
                <a:cs typeface="Arial" panose="020B0604020202020204" pitchFamily="34" charset="0"/>
              </a:rPr>
              <a:t>.</a:t>
            </a:r>
            <a:endParaRPr lang="en-US" sz="2000" b="0" i="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Ngàn lời ca chúng em tặng thầy cô.</a:t>
            </a:r>
            <a:endParaRPr lang="en-US" sz="2000" b="0" i="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2000" b="0" i="0">
                <a:solidFill>
                  <a:schemeClr val="tx1"/>
                </a:solidFill>
                <a:effectLst/>
                <a:latin typeface="Arial" panose="020B0604020202020204" pitchFamily="34" charset="0"/>
                <a:cs typeface="Arial" panose="020B0604020202020204" pitchFamily="34" charset="0"/>
              </a:rPr>
              <a:t>Lòng yêu quý của học trò chúng em.</a:t>
            </a:r>
            <a:endParaRPr lang="en-US" sz="2000" b="0" i="0">
              <a:solidFill>
                <a:schemeClr val="tx1"/>
              </a:solidFill>
              <a:effectLst/>
              <a:latin typeface="Arial" panose="020B0604020202020204" pitchFamily="34" charset="0"/>
              <a:cs typeface="Arial" panose="020B0604020202020204" pitchFamily="34" charset="0"/>
            </a:endParaRPr>
          </a:p>
          <a:p>
            <a:pPr algn="just">
              <a:lnSpc>
                <a:spcPct val="150000"/>
              </a:lnSpc>
            </a:pPr>
            <a:r>
              <a:rPr lang="en-US" sz="2000">
                <a:solidFill>
                  <a:schemeClr val="tx1"/>
                </a:solidFill>
                <a:latin typeface="Arial" panose="020B0604020202020204" pitchFamily="34" charset="0"/>
                <a:cs typeface="Arial" panose="020B0604020202020204" pitchFamily="34" charset="0"/>
              </a:rPr>
              <a:t>Dù năm tháng vẫn ghi trong lòng em.</a:t>
            </a:r>
          </a:p>
        </p:txBody>
      </p:sp>
      <p:grpSp>
        <p:nvGrpSpPr>
          <p:cNvPr id="4" name="Group 3">
            <a:extLst>
              <a:ext uri="{FF2B5EF4-FFF2-40B4-BE49-F238E27FC236}">
                <a16:creationId xmlns:a16="http://schemas.microsoft.com/office/drawing/2014/main" id="{FE9C00CF-5ED6-5BAD-3BED-DADBD3EBBBE3}"/>
              </a:ext>
            </a:extLst>
          </p:cNvPr>
          <p:cNvGrpSpPr/>
          <p:nvPr/>
        </p:nvGrpSpPr>
        <p:grpSpPr>
          <a:xfrm>
            <a:off x="6378009" y="1359326"/>
            <a:ext cx="2342658" cy="3030305"/>
            <a:chOff x="6378009" y="1564271"/>
            <a:chExt cx="2342658" cy="3030305"/>
          </a:xfrm>
        </p:grpSpPr>
        <p:pic>
          <p:nvPicPr>
            <p:cNvPr id="2" name="Picture 34">
              <a:extLst>
                <a:ext uri="{FF2B5EF4-FFF2-40B4-BE49-F238E27FC236}">
                  <a16:creationId xmlns:a16="http://schemas.microsoft.com/office/drawing/2014/main" id="{C5E52220-6FA3-4DB3-03BE-088391BA9A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78009" y="2116666"/>
              <a:ext cx="2342658" cy="2477910"/>
            </a:xfrm>
            <a:prstGeom prst="rect">
              <a:avLst/>
            </a:prstGeom>
          </p:spPr>
        </p:pic>
        <p:pic>
          <p:nvPicPr>
            <p:cNvPr id="3" name="Picture 2">
              <a:extLst>
                <a:ext uri="{FF2B5EF4-FFF2-40B4-BE49-F238E27FC236}">
                  <a16:creationId xmlns:a16="http://schemas.microsoft.com/office/drawing/2014/main" id="{18EC3538-D877-45BB-A5B1-5B0A202D58AB}"/>
                </a:ext>
              </a:extLst>
            </p:cNvPr>
            <p:cNvPicPr>
              <a:picLocks noChangeAspect="1"/>
            </p:cNvPicPr>
            <p:nvPr/>
          </p:nvPicPr>
          <p:blipFill>
            <a:blip r:embed="rId6"/>
            <a:stretch>
              <a:fillRect/>
            </a:stretch>
          </p:blipFill>
          <p:spPr>
            <a:xfrm>
              <a:off x="6683125" y="1564271"/>
              <a:ext cx="1732426" cy="1327585"/>
            </a:xfrm>
            <a:prstGeom prst="rect">
              <a:avLst/>
            </a:prstGeom>
          </p:spPr>
        </p:pic>
      </p:grpSp>
      <p:pic>
        <p:nvPicPr>
          <p:cNvPr id="6" name="Lời 2 - Karaoke Nếu em là">
            <a:hlinkClick r:id="" action="ppaction://media"/>
            <a:extLst>
              <a:ext uri="{FF2B5EF4-FFF2-40B4-BE49-F238E27FC236}">
                <a16:creationId xmlns:a16="http://schemas.microsoft.com/office/drawing/2014/main" id="{CF08D069-911D-52BD-C987-FD8DBAF3F5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8067" y="2808035"/>
            <a:ext cx="862542" cy="862542"/>
          </a:xfrm>
          <a:prstGeom prst="rect">
            <a:avLst/>
          </a:prstGeom>
        </p:spPr>
      </p:pic>
    </p:spTree>
    <p:extLst>
      <p:ext uri="{BB962C8B-B14F-4D97-AF65-F5344CB8AC3E}">
        <p14:creationId xmlns:p14="http://schemas.microsoft.com/office/powerpoint/2010/main" val="227184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pic>
        <p:nvPicPr>
          <p:cNvPr id="12" name="Picture 11" descr="A sheet of music with notes&#10;&#10;Description automatically generated">
            <a:extLst>
              <a:ext uri="{FF2B5EF4-FFF2-40B4-BE49-F238E27FC236}">
                <a16:creationId xmlns:a16="http://schemas.microsoft.com/office/drawing/2014/main" id="{04D577E3-049C-C857-1992-F03A1DD2269B}"/>
              </a:ext>
            </a:extLst>
          </p:cNvPr>
          <p:cNvPicPr>
            <a:picLocks noChangeAspect="1"/>
          </p:cNvPicPr>
          <p:nvPr/>
        </p:nvPicPr>
        <p:blipFill>
          <a:blip r:embed="rId4"/>
          <a:stretch>
            <a:fillRect/>
          </a:stretch>
        </p:blipFill>
        <p:spPr>
          <a:xfrm>
            <a:off x="4925250" y="0"/>
            <a:ext cx="4218750" cy="5143500"/>
          </a:xfrm>
          <a:prstGeom prst="rect">
            <a:avLst/>
          </a:prstGeom>
        </p:spPr>
      </p:pic>
      <p:grpSp>
        <p:nvGrpSpPr>
          <p:cNvPr id="15" name="Group 14">
            <a:extLst>
              <a:ext uri="{FF2B5EF4-FFF2-40B4-BE49-F238E27FC236}">
                <a16:creationId xmlns:a16="http://schemas.microsoft.com/office/drawing/2014/main" id="{44616D16-A4A6-7972-7EB3-C5CD3B2CB189}"/>
              </a:ext>
            </a:extLst>
          </p:cNvPr>
          <p:cNvGrpSpPr/>
          <p:nvPr/>
        </p:nvGrpSpPr>
        <p:grpSpPr>
          <a:xfrm>
            <a:off x="211666" y="720707"/>
            <a:ext cx="3922417" cy="3702086"/>
            <a:chOff x="0" y="1441414"/>
            <a:chExt cx="3922417" cy="3702086"/>
          </a:xfrm>
        </p:grpSpPr>
        <p:grpSp>
          <p:nvGrpSpPr>
            <p:cNvPr id="10" name="Group 9">
              <a:extLst>
                <a:ext uri="{FF2B5EF4-FFF2-40B4-BE49-F238E27FC236}">
                  <a16:creationId xmlns:a16="http://schemas.microsoft.com/office/drawing/2014/main" id="{D9D3E5F6-BC4C-8F7E-78CC-113CF4C6B677}"/>
                </a:ext>
              </a:extLst>
            </p:cNvPr>
            <p:cNvGrpSpPr/>
            <p:nvPr/>
          </p:nvGrpSpPr>
          <p:grpSpPr>
            <a:xfrm>
              <a:off x="1725295" y="1441414"/>
              <a:ext cx="2197122" cy="2679416"/>
              <a:chOff x="925242" y="2464084"/>
              <a:chExt cx="4394244" cy="5358832"/>
            </a:xfrm>
          </p:grpSpPr>
          <p:pic>
            <p:nvPicPr>
              <p:cNvPr id="5" name="Picture 5">
                <a:extLst>
                  <a:ext uri="{FF2B5EF4-FFF2-40B4-BE49-F238E27FC236}">
                    <a16:creationId xmlns:a16="http://schemas.microsoft.com/office/drawing/2014/main" id="{309B402B-ADA0-15EA-9653-37F5A3B6F10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5242" y="2464084"/>
                <a:ext cx="4394244" cy="5358832"/>
              </a:xfrm>
              <a:prstGeom prst="rect">
                <a:avLst/>
              </a:prstGeom>
            </p:spPr>
          </p:pic>
          <p:sp>
            <p:nvSpPr>
              <p:cNvPr id="8" name="TextBox 7">
                <a:extLst>
                  <a:ext uri="{FF2B5EF4-FFF2-40B4-BE49-F238E27FC236}">
                    <a16:creationId xmlns:a16="http://schemas.microsoft.com/office/drawing/2014/main" id="{607245E6-8CD7-4073-06B9-0EC2F9C3E1C4}"/>
                  </a:ext>
                </a:extLst>
              </p:cNvPr>
              <p:cNvSpPr txBox="1"/>
              <p:nvPr/>
            </p:nvSpPr>
            <p:spPr>
              <a:xfrm>
                <a:off x="1124704" y="3314700"/>
                <a:ext cx="3995326" cy="923330"/>
              </a:xfrm>
              <a:prstGeom prst="rect">
                <a:avLst/>
              </a:prstGeom>
              <a:noFill/>
            </p:spPr>
            <p:txBody>
              <a:bodyPr wrap="none" rtlCol="0">
                <a:spAutoFit/>
              </a:bodyPr>
              <a:lstStyle/>
              <a:p>
                <a:pPr algn="ctr" defTabSz="457200">
                  <a:buClrTx/>
                </a:pPr>
                <a:r>
                  <a:rPr lang="en-US" sz="2400" b="1" kern="1200">
                    <a:solidFill>
                      <a:srgbClr val="631B26"/>
                    </a:solidFill>
                    <a:latin typeface="Arial" panose="020B0604020202020204" pitchFamily="34" charset="0"/>
                    <a:ea typeface="+mn-ea"/>
                    <a:cs typeface="Arial" panose="020B0604020202020204" pitchFamily="34" charset="0"/>
                  </a:rPr>
                  <a:t>c) Hát cả bài</a:t>
                </a:r>
                <a:endParaRPr lang="en-US" sz="2400" b="1" kern="1200" dirty="0">
                  <a:solidFill>
                    <a:srgbClr val="631B26"/>
                  </a:solidFill>
                  <a:latin typeface="Arial" panose="020B0604020202020204" pitchFamily="34" charset="0"/>
                  <a:ea typeface="+mn-ea"/>
                  <a:cs typeface="Arial" panose="020B0604020202020204" pitchFamily="34" charset="0"/>
                </a:endParaRPr>
              </a:p>
            </p:txBody>
          </p:sp>
        </p:grpSp>
        <p:pic>
          <p:nvPicPr>
            <p:cNvPr id="14" name="Picture 13">
              <a:extLst>
                <a:ext uri="{FF2B5EF4-FFF2-40B4-BE49-F238E27FC236}">
                  <a16:creationId xmlns:a16="http://schemas.microsoft.com/office/drawing/2014/main" id="{D75709BD-29B3-0B6E-B93B-388968556A25}"/>
                </a:ext>
              </a:extLst>
            </p:cNvPr>
            <p:cNvPicPr>
              <a:picLocks noChangeAspect="1"/>
            </p:cNvPicPr>
            <p:nvPr/>
          </p:nvPicPr>
          <p:blipFill>
            <a:blip r:embed="rId7"/>
            <a:stretch>
              <a:fillRect/>
            </a:stretch>
          </p:blipFill>
          <p:spPr>
            <a:xfrm>
              <a:off x="0" y="2116667"/>
              <a:ext cx="2295910" cy="3026833"/>
            </a:xfrm>
            <a:prstGeom prst="rect">
              <a:avLst/>
            </a:prstGeom>
          </p:spPr>
        </p:pic>
      </p:grpSp>
      <p:pic>
        <p:nvPicPr>
          <p:cNvPr id="16" name="KARAOKE NẾU EM LÀ - KNTTVCS 4 - NXBGDVN">
            <a:hlinkClick r:id="" action="ppaction://media"/>
            <a:extLst>
              <a:ext uri="{FF2B5EF4-FFF2-40B4-BE49-F238E27FC236}">
                <a16:creationId xmlns:a16="http://schemas.microsoft.com/office/drawing/2014/main" id="{AA3D0005-53CD-9AD1-1A17-FD6C95770B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33884" y="1717377"/>
            <a:ext cx="803275" cy="803275"/>
          </a:xfrm>
          <a:prstGeom prst="rect">
            <a:avLst/>
          </a:prstGeom>
        </p:spPr>
      </p:pic>
    </p:spTree>
    <p:extLst>
      <p:ext uri="{BB962C8B-B14F-4D97-AF65-F5344CB8AC3E}">
        <p14:creationId xmlns:p14="http://schemas.microsoft.com/office/powerpoint/2010/main" val="98414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836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16BE8-17BB-1C21-FAFC-B15E7770D529}"/>
              </a:ext>
            </a:extLst>
          </p:cNvPr>
          <p:cNvSpPr txBox="1"/>
          <p:nvPr/>
        </p:nvSpPr>
        <p:spPr>
          <a:xfrm>
            <a:off x="1732449" y="612666"/>
            <a:ext cx="5680597" cy="461665"/>
          </a:xfrm>
          <a:prstGeom prst="rect">
            <a:avLst/>
          </a:prstGeom>
          <a:noFill/>
        </p:spPr>
        <p:txBody>
          <a:bodyPr wrap="square">
            <a:spAutoFit/>
          </a:bodyPr>
          <a:lstStyle/>
          <a:p>
            <a:pPr algn="ctr" defTabSz="457200">
              <a:buClrTx/>
            </a:pPr>
            <a:r>
              <a:rPr lang="en-US" sz="2400" b="1" kern="1200">
                <a:solidFill>
                  <a:srgbClr val="631B26"/>
                </a:solidFill>
                <a:latin typeface="Arial" panose="020B0604020202020204" pitchFamily="34" charset="0"/>
                <a:ea typeface="Calibri" panose="020F0502020204030204" pitchFamily="34" charset="0"/>
                <a:cs typeface="Arial" panose="020B0604020202020204" pitchFamily="34" charset="0"/>
              </a:rPr>
              <a:t>d) Hát kết hợp vỗ tay theo nhịp</a:t>
            </a:r>
            <a:endParaRPr lang="en-US" sz="2400" b="1" kern="1200" dirty="0">
              <a:solidFill>
                <a:srgbClr val="631B26"/>
              </a:solidFill>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FF3E5421-B03A-2CF0-5317-F1178905C5EF}"/>
              </a:ext>
            </a:extLst>
          </p:cNvPr>
          <p:cNvGrpSpPr/>
          <p:nvPr/>
        </p:nvGrpSpPr>
        <p:grpSpPr>
          <a:xfrm>
            <a:off x="542271" y="1344562"/>
            <a:ext cx="5305239" cy="1091656"/>
            <a:chOff x="1600198" y="3248197"/>
            <a:chExt cx="10610477" cy="2183312"/>
          </a:xfrm>
        </p:grpSpPr>
        <p:sp>
          <p:nvSpPr>
            <p:cNvPr id="4" name="TextBox 3">
              <a:extLst>
                <a:ext uri="{FF2B5EF4-FFF2-40B4-BE49-F238E27FC236}">
                  <a16:creationId xmlns:a16="http://schemas.microsoft.com/office/drawing/2014/main" id="{16D611FF-4164-9C10-50C9-C7568335757E}"/>
                </a:ext>
              </a:extLst>
            </p:cNvPr>
            <p:cNvSpPr txBox="1"/>
            <p:nvPr/>
          </p:nvSpPr>
          <p:spPr>
            <a:xfrm>
              <a:off x="1600198" y="3248197"/>
              <a:ext cx="10610477" cy="892552"/>
            </a:xfrm>
            <a:prstGeom prst="rect">
              <a:avLst/>
            </a:prstGeom>
            <a:noFill/>
          </p:spPr>
          <p:txBody>
            <a:bodyPr wrap="square">
              <a:spAutoFit/>
            </a:bodyPr>
            <a:lstStyle/>
            <a:p>
              <a:pPr algn="just" defTabSz="457200">
                <a:spcAft>
                  <a:spcPts val="500"/>
                </a:spcAft>
                <a:buClrTx/>
              </a:pPr>
              <a:r>
                <a:rPr lang="en-US" sz="2300" kern="1200">
                  <a:solidFill>
                    <a:prstClr val="black"/>
                  </a:solidFill>
                  <a:latin typeface="Arial" panose="020B0604020202020204" pitchFamily="34" charset="0"/>
                  <a:ea typeface="Calibri" panose="020F0502020204030204" pitchFamily="34" charset="0"/>
                  <a:cs typeface="Arial" panose="020B0604020202020204" pitchFamily="34" charset="0"/>
                </a:rPr>
                <a:t>Nếu em là họa sĩ. Em sẽ vẽ bức tranh.</a:t>
              </a:r>
              <a:endParaRPr lang="vi-VN" sz="23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cartoon of hands clapping&#10;&#10;Description automatically generated">
              <a:extLst>
                <a:ext uri="{FF2B5EF4-FFF2-40B4-BE49-F238E27FC236}">
                  <a16:creationId xmlns:a16="http://schemas.microsoft.com/office/drawing/2014/main" id="{A01553B4-A9C1-70F9-34F4-EE9CF361C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672" y="4033117"/>
              <a:ext cx="1265030" cy="1398392"/>
            </a:xfrm>
            <a:prstGeom prst="rect">
              <a:avLst/>
            </a:prstGeom>
          </p:spPr>
        </p:pic>
        <p:pic>
          <p:nvPicPr>
            <p:cNvPr id="9" name="Picture 8" descr="A cartoon of hands clapping&#10;&#10;Description automatically generated">
              <a:extLst>
                <a:ext uri="{FF2B5EF4-FFF2-40B4-BE49-F238E27FC236}">
                  <a16:creationId xmlns:a16="http://schemas.microsoft.com/office/drawing/2014/main" id="{A1815F80-34A5-CE20-D762-CD69B5603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064" y="4033117"/>
              <a:ext cx="1265030" cy="1398392"/>
            </a:xfrm>
            <a:prstGeom prst="rect">
              <a:avLst/>
            </a:prstGeom>
          </p:spPr>
        </p:pic>
        <p:pic>
          <p:nvPicPr>
            <p:cNvPr id="14" name="Picture 13" descr="A cartoon of hands clapping&#10;&#10;Description automatically generated">
              <a:extLst>
                <a:ext uri="{FF2B5EF4-FFF2-40B4-BE49-F238E27FC236}">
                  <a16:creationId xmlns:a16="http://schemas.microsoft.com/office/drawing/2014/main" id="{B6D55217-EBCA-7E92-C166-4D022EDB9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2897" y="4033117"/>
              <a:ext cx="1265030" cy="1398392"/>
            </a:xfrm>
            <a:prstGeom prst="rect">
              <a:avLst/>
            </a:prstGeom>
          </p:spPr>
        </p:pic>
        <p:pic>
          <p:nvPicPr>
            <p:cNvPr id="15" name="Picture 14" descr="A cartoon of hands clapping&#10;&#10;Description automatically generated">
              <a:extLst>
                <a:ext uri="{FF2B5EF4-FFF2-40B4-BE49-F238E27FC236}">
                  <a16:creationId xmlns:a16="http://schemas.microsoft.com/office/drawing/2014/main" id="{AE70BBFF-7936-9F36-11A5-8C1FE8621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2583" y="4033117"/>
              <a:ext cx="1265030" cy="1398392"/>
            </a:xfrm>
            <a:prstGeom prst="rect">
              <a:avLst/>
            </a:prstGeom>
          </p:spPr>
        </p:pic>
      </p:grpSp>
      <p:grpSp>
        <p:nvGrpSpPr>
          <p:cNvPr id="21" name="Group 20">
            <a:extLst>
              <a:ext uri="{FF2B5EF4-FFF2-40B4-BE49-F238E27FC236}">
                <a16:creationId xmlns:a16="http://schemas.microsoft.com/office/drawing/2014/main" id="{34C5E22F-3B2A-F488-7155-41920AB5622C}"/>
              </a:ext>
            </a:extLst>
          </p:cNvPr>
          <p:cNvGrpSpPr/>
          <p:nvPr/>
        </p:nvGrpSpPr>
        <p:grpSpPr>
          <a:xfrm>
            <a:off x="435566" y="2795368"/>
            <a:ext cx="7201368" cy="1099306"/>
            <a:chOff x="5867400" y="5676782"/>
            <a:chExt cx="14402736" cy="2198612"/>
          </a:xfrm>
        </p:grpSpPr>
        <p:sp>
          <p:nvSpPr>
            <p:cNvPr id="5" name="TextBox 4">
              <a:extLst>
                <a:ext uri="{FF2B5EF4-FFF2-40B4-BE49-F238E27FC236}">
                  <a16:creationId xmlns:a16="http://schemas.microsoft.com/office/drawing/2014/main" id="{9903291E-5453-BF23-6710-9AE7C7A06EFD}"/>
                </a:ext>
              </a:extLst>
            </p:cNvPr>
            <p:cNvSpPr txBox="1"/>
            <p:nvPr/>
          </p:nvSpPr>
          <p:spPr>
            <a:xfrm>
              <a:off x="5867400" y="5676782"/>
              <a:ext cx="14402736" cy="892552"/>
            </a:xfrm>
            <a:prstGeom prst="rect">
              <a:avLst/>
            </a:prstGeom>
            <a:noFill/>
          </p:spPr>
          <p:txBody>
            <a:bodyPr wrap="square">
              <a:spAutoFit/>
            </a:bodyPr>
            <a:lstStyle/>
            <a:p>
              <a:pPr algn="just" defTabSz="457200">
                <a:spcAft>
                  <a:spcPts val="500"/>
                </a:spcAft>
                <a:buClrTx/>
              </a:pPr>
              <a:r>
                <a:rPr lang="nb-NO" sz="2300" kern="1200">
                  <a:solidFill>
                    <a:prstClr val="black"/>
                  </a:solidFill>
                  <a:latin typeface="Arial" panose="020B0604020202020204" pitchFamily="34" charset="0"/>
                  <a:ea typeface="Calibri" panose="020F0502020204030204" pitchFamily="34" charset="0"/>
                  <a:cs typeface="Arial" panose="020B0604020202020204" pitchFamily="34" charset="0"/>
                </a:rPr>
                <a:t>Mang dáng hình thầy cô. Trên bục giảng trường lớp...</a:t>
              </a:r>
            </a:p>
          </p:txBody>
        </p:sp>
        <p:pic>
          <p:nvPicPr>
            <p:cNvPr id="17" name="Picture 16" descr="A cartoon of hands clapping&#10;&#10;Description automatically generated">
              <a:extLst>
                <a:ext uri="{FF2B5EF4-FFF2-40B4-BE49-F238E27FC236}">
                  <a16:creationId xmlns:a16="http://schemas.microsoft.com/office/drawing/2014/main" id="{F669ADEB-0681-1796-26C6-EE83641C4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3886" y="6477002"/>
              <a:ext cx="1265030" cy="1398392"/>
            </a:xfrm>
            <a:prstGeom prst="rect">
              <a:avLst/>
            </a:prstGeom>
          </p:spPr>
        </p:pic>
        <p:pic>
          <p:nvPicPr>
            <p:cNvPr id="18" name="Picture 17" descr="A cartoon of hands clapping&#10;&#10;Description automatically generated">
              <a:extLst>
                <a:ext uri="{FF2B5EF4-FFF2-40B4-BE49-F238E27FC236}">
                  <a16:creationId xmlns:a16="http://schemas.microsoft.com/office/drawing/2014/main" id="{52A4DF5D-EECC-D81F-0AC4-AAEE4292D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0830" y="6477002"/>
              <a:ext cx="1265030" cy="1398392"/>
            </a:xfrm>
            <a:prstGeom prst="rect">
              <a:avLst/>
            </a:prstGeom>
          </p:spPr>
        </p:pic>
        <p:pic>
          <p:nvPicPr>
            <p:cNvPr id="19" name="Picture 18" descr="A cartoon of hands clapping&#10;&#10;Description automatically generated">
              <a:extLst>
                <a:ext uri="{FF2B5EF4-FFF2-40B4-BE49-F238E27FC236}">
                  <a16:creationId xmlns:a16="http://schemas.microsoft.com/office/drawing/2014/main" id="{073B3CDB-2609-FECE-0174-6CA202256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7492" y="6477002"/>
              <a:ext cx="1265030" cy="1398392"/>
            </a:xfrm>
            <a:prstGeom prst="rect">
              <a:avLst/>
            </a:prstGeom>
          </p:spPr>
        </p:pic>
        <p:pic>
          <p:nvPicPr>
            <p:cNvPr id="20" name="Picture 19" descr="A cartoon of hands clapping&#10;&#10;Description automatically generated">
              <a:extLst>
                <a:ext uri="{FF2B5EF4-FFF2-40B4-BE49-F238E27FC236}">
                  <a16:creationId xmlns:a16="http://schemas.microsoft.com/office/drawing/2014/main" id="{6AE1F368-9A94-3F8C-E729-18AA9788D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1516" y="6477002"/>
              <a:ext cx="1265030" cy="1398392"/>
            </a:xfrm>
            <a:prstGeom prst="rect">
              <a:avLst/>
            </a:prstGeom>
          </p:spPr>
        </p:pic>
      </p:grpSp>
      <p:pic>
        <p:nvPicPr>
          <p:cNvPr id="22" name="Picture 21">
            <a:extLst>
              <a:ext uri="{FF2B5EF4-FFF2-40B4-BE49-F238E27FC236}">
                <a16:creationId xmlns:a16="http://schemas.microsoft.com/office/drawing/2014/main" id="{CBFF7C6C-D1D1-13C4-72D2-9BFA4385090D}"/>
              </a:ext>
            </a:extLst>
          </p:cNvPr>
          <p:cNvPicPr>
            <a:picLocks noChangeAspect="1"/>
          </p:cNvPicPr>
          <p:nvPr/>
        </p:nvPicPr>
        <p:blipFill>
          <a:blip r:embed="rId5"/>
          <a:stretch>
            <a:fillRect/>
          </a:stretch>
        </p:blipFill>
        <p:spPr>
          <a:xfrm>
            <a:off x="-48925" y="3730021"/>
            <a:ext cx="1564458" cy="1553441"/>
          </a:xfrm>
          <a:prstGeom prst="rect">
            <a:avLst/>
          </a:prstGeom>
        </p:spPr>
      </p:pic>
      <p:pic>
        <p:nvPicPr>
          <p:cNvPr id="23" name="Picture 22">
            <a:extLst>
              <a:ext uri="{FF2B5EF4-FFF2-40B4-BE49-F238E27FC236}">
                <a16:creationId xmlns:a16="http://schemas.microsoft.com/office/drawing/2014/main" id="{C6876C5D-DAF1-3059-6371-9A30D9A4EE28}"/>
              </a:ext>
            </a:extLst>
          </p:cNvPr>
          <p:cNvPicPr>
            <a:picLocks noChangeAspect="1"/>
          </p:cNvPicPr>
          <p:nvPr/>
        </p:nvPicPr>
        <p:blipFill>
          <a:blip r:embed="rId6"/>
          <a:stretch>
            <a:fillRect/>
          </a:stretch>
        </p:blipFill>
        <p:spPr>
          <a:xfrm flipH="1">
            <a:off x="7331230" y="2878667"/>
            <a:ext cx="1812770" cy="2264833"/>
          </a:xfrm>
          <a:prstGeom prst="rect">
            <a:avLst/>
          </a:prstGeom>
        </p:spPr>
      </p:pic>
      <p:pic>
        <p:nvPicPr>
          <p:cNvPr id="24" name="KARAOKE NẾU EM LÀ - KNTTVCS 4 - NXBGDVN">
            <a:hlinkClick r:id="" action="ppaction://media"/>
            <a:extLst>
              <a:ext uri="{FF2B5EF4-FFF2-40B4-BE49-F238E27FC236}">
                <a16:creationId xmlns:a16="http://schemas.microsoft.com/office/drawing/2014/main" id="{4A3472CC-D734-10B7-4EAC-B75681A849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0"/>
            <a:ext cx="487363" cy="487363"/>
          </a:xfrm>
          <a:prstGeom prst="rect">
            <a:avLst/>
          </a:prstGeom>
        </p:spPr>
      </p:pic>
    </p:spTree>
    <p:extLst>
      <p:ext uri="{BB962C8B-B14F-4D97-AF65-F5344CB8AC3E}">
        <p14:creationId xmlns:p14="http://schemas.microsoft.com/office/powerpoint/2010/main" val="38971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836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DE23582B-66E7-CCAA-442F-2F06248D64BA}"/>
              </a:ext>
            </a:extLst>
          </p:cNvPr>
          <p:cNvSpPr txBox="1"/>
          <p:nvPr/>
        </p:nvSpPr>
        <p:spPr>
          <a:xfrm>
            <a:off x="1609087" y="259696"/>
            <a:ext cx="5925826" cy="520335"/>
          </a:xfrm>
          <a:prstGeom prst="rect">
            <a:avLst/>
          </a:prstGeom>
        </p:spPr>
        <p:txBody>
          <a:bodyPr wrap="square" lIns="0" tIns="0" rIns="0" bIns="0" rtlCol="0" anchor="t">
            <a:spAutoFit/>
          </a:bodyPr>
          <a:lstStyle/>
          <a:p>
            <a:pPr algn="ctr" defTabSz="457200">
              <a:lnSpc>
                <a:spcPts val="4500"/>
              </a:lnSpc>
              <a:buClrTx/>
            </a:pPr>
            <a:r>
              <a:rPr lang="en-US" sz="3000" b="1" kern="1200">
                <a:solidFill>
                  <a:srgbClr val="393C50"/>
                </a:solidFill>
                <a:latin typeface="Arial" panose="020B0604020202020204" pitchFamily="34" charset="0"/>
                <a:ea typeface="+mn-ea"/>
                <a:cs typeface="Arial" panose="020B0604020202020204" pitchFamily="34" charset="0"/>
              </a:rPr>
              <a:t>LUYỆN TẬP – THỰC HÀNH</a:t>
            </a:r>
            <a:endParaRPr lang="en-US" sz="3000" b="1" kern="1200" dirty="0">
              <a:solidFill>
                <a:srgbClr val="393C50"/>
              </a:solidFill>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37D1CBD-A01D-CB08-78A3-68BCE3B20FDF}"/>
              </a:ext>
            </a:extLst>
          </p:cNvPr>
          <p:cNvSpPr txBox="1"/>
          <p:nvPr/>
        </p:nvSpPr>
        <p:spPr>
          <a:xfrm>
            <a:off x="1731702" y="973112"/>
            <a:ext cx="5680597" cy="430887"/>
          </a:xfrm>
          <a:prstGeom prst="rect">
            <a:avLst/>
          </a:prstGeom>
          <a:noFill/>
        </p:spPr>
        <p:txBody>
          <a:bodyPr wrap="square">
            <a:spAutoFit/>
          </a:bodyPr>
          <a:lstStyle/>
          <a:p>
            <a:pPr algn="ctr" defTabSz="457200">
              <a:buClrTx/>
            </a:pPr>
            <a:r>
              <a:rPr lang="en-US" sz="2200" b="1" kern="1200">
                <a:solidFill>
                  <a:srgbClr val="F46D22"/>
                </a:solidFill>
                <a:latin typeface="Arial" panose="020B0604020202020204" pitchFamily="34" charset="0"/>
                <a:ea typeface="Calibri" panose="020F0502020204030204" pitchFamily="34" charset="0"/>
                <a:cs typeface="Arial" panose="020B0604020202020204" pitchFamily="34" charset="0"/>
              </a:rPr>
              <a:t>1. Hát kết hợp vỗ tay theo nhịp</a:t>
            </a:r>
            <a:endParaRPr lang="en-US" sz="2200" b="1" kern="1200" dirty="0">
              <a:solidFill>
                <a:srgbClr val="F46D22"/>
              </a:solidFill>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1C9FC4A-8444-BE35-CBCD-078670B5C1C7}"/>
              </a:ext>
            </a:extLst>
          </p:cNvPr>
          <p:cNvGrpSpPr/>
          <p:nvPr/>
        </p:nvGrpSpPr>
        <p:grpSpPr>
          <a:xfrm>
            <a:off x="440250" y="1654144"/>
            <a:ext cx="5305239" cy="1091656"/>
            <a:chOff x="1600198" y="3248197"/>
            <a:chExt cx="10610477" cy="2183312"/>
          </a:xfrm>
        </p:grpSpPr>
        <p:sp>
          <p:nvSpPr>
            <p:cNvPr id="5" name="TextBox 4">
              <a:extLst>
                <a:ext uri="{FF2B5EF4-FFF2-40B4-BE49-F238E27FC236}">
                  <a16:creationId xmlns:a16="http://schemas.microsoft.com/office/drawing/2014/main" id="{C847C2E3-F861-CD26-DF2D-4D645DAA1992}"/>
                </a:ext>
              </a:extLst>
            </p:cNvPr>
            <p:cNvSpPr txBox="1"/>
            <p:nvPr/>
          </p:nvSpPr>
          <p:spPr>
            <a:xfrm>
              <a:off x="1600198" y="3248197"/>
              <a:ext cx="10610477" cy="892552"/>
            </a:xfrm>
            <a:prstGeom prst="rect">
              <a:avLst/>
            </a:prstGeom>
            <a:noFill/>
          </p:spPr>
          <p:txBody>
            <a:bodyPr wrap="square">
              <a:spAutoFit/>
            </a:bodyPr>
            <a:lstStyle/>
            <a:p>
              <a:pPr algn="just" defTabSz="457200">
                <a:spcAft>
                  <a:spcPts val="500"/>
                </a:spcAft>
                <a:buClrTx/>
              </a:pPr>
              <a:r>
                <a:rPr lang="en-US" sz="2300" kern="1200">
                  <a:solidFill>
                    <a:prstClr val="black"/>
                  </a:solidFill>
                  <a:latin typeface="Arial" panose="020B0604020202020204" pitchFamily="34" charset="0"/>
                  <a:ea typeface="Calibri" panose="020F0502020204030204" pitchFamily="34" charset="0"/>
                  <a:cs typeface="Arial" panose="020B0604020202020204" pitchFamily="34" charset="0"/>
                </a:rPr>
                <a:t>Nếu em là họa sĩ. Em sẽ vẽ bức tranh.</a:t>
              </a:r>
              <a:endParaRPr lang="vi-VN" sz="23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cartoon of hands clapping&#10;&#10;Description automatically generated">
              <a:extLst>
                <a:ext uri="{FF2B5EF4-FFF2-40B4-BE49-F238E27FC236}">
                  <a16:creationId xmlns:a16="http://schemas.microsoft.com/office/drawing/2014/main" id="{6A48034C-0C84-466D-730F-DC8C4D0CB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672" y="4033117"/>
              <a:ext cx="1265030" cy="1398392"/>
            </a:xfrm>
            <a:prstGeom prst="rect">
              <a:avLst/>
            </a:prstGeom>
          </p:spPr>
        </p:pic>
        <p:pic>
          <p:nvPicPr>
            <p:cNvPr id="7" name="Picture 6" descr="A cartoon of hands clapping&#10;&#10;Description automatically generated">
              <a:extLst>
                <a:ext uri="{FF2B5EF4-FFF2-40B4-BE49-F238E27FC236}">
                  <a16:creationId xmlns:a16="http://schemas.microsoft.com/office/drawing/2014/main" id="{E68EDB3E-0914-CBD2-37BD-F458BE875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064" y="4033117"/>
              <a:ext cx="1265030" cy="1398392"/>
            </a:xfrm>
            <a:prstGeom prst="rect">
              <a:avLst/>
            </a:prstGeom>
          </p:spPr>
        </p:pic>
        <p:pic>
          <p:nvPicPr>
            <p:cNvPr id="8" name="Picture 7" descr="A cartoon of hands clapping&#10;&#10;Description automatically generated">
              <a:extLst>
                <a:ext uri="{FF2B5EF4-FFF2-40B4-BE49-F238E27FC236}">
                  <a16:creationId xmlns:a16="http://schemas.microsoft.com/office/drawing/2014/main" id="{191ED6F6-F8B5-9A7F-645C-93DE5205E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2897" y="4033117"/>
              <a:ext cx="1265030" cy="1398392"/>
            </a:xfrm>
            <a:prstGeom prst="rect">
              <a:avLst/>
            </a:prstGeom>
          </p:spPr>
        </p:pic>
        <p:pic>
          <p:nvPicPr>
            <p:cNvPr id="13" name="Picture 12" descr="A cartoon of hands clapping&#10;&#10;Description automatically generated">
              <a:extLst>
                <a:ext uri="{FF2B5EF4-FFF2-40B4-BE49-F238E27FC236}">
                  <a16:creationId xmlns:a16="http://schemas.microsoft.com/office/drawing/2014/main" id="{8CE3C594-AF83-96B8-8088-965DEA5E21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2583" y="4033117"/>
              <a:ext cx="1265030" cy="1398392"/>
            </a:xfrm>
            <a:prstGeom prst="rect">
              <a:avLst/>
            </a:prstGeom>
          </p:spPr>
        </p:pic>
      </p:grpSp>
      <p:grpSp>
        <p:nvGrpSpPr>
          <p:cNvPr id="15" name="Group 14">
            <a:extLst>
              <a:ext uri="{FF2B5EF4-FFF2-40B4-BE49-F238E27FC236}">
                <a16:creationId xmlns:a16="http://schemas.microsoft.com/office/drawing/2014/main" id="{FBFA4FB3-5D6F-3A4A-10C1-34096867DCAD}"/>
              </a:ext>
            </a:extLst>
          </p:cNvPr>
          <p:cNvGrpSpPr/>
          <p:nvPr/>
        </p:nvGrpSpPr>
        <p:grpSpPr>
          <a:xfrm>
            <a:off x="333545" y="2935616"/>
            <a:ext cx="7201368" cy="1099306"/>
            <a:chOff x="5867400" y="5676782"/>
            <a:chExt cx="14402736" cy="2198612"/>
          </a:xfrm>
        </p:grpSpPr>
        <p:sp>
          <p:nvSpPr>
            <p:cNvPr id="19" name="TextBox 18">
              <a:extLst>
                <a:ext uri="{FF2B5EF4-FFF2-40B4-BE49-F238E27FC236}">
                  <a16:creationId xmlns:a16="http://schemas.microsoft.com/office/drawing/2014/main" id="{CF9A097A-DB90-0E7C-E2FD-17FD241BAEA3}"/>
                </a:ext>
              </a:extLst>
            </p:cNvPr>
            <p:cNvSpPr txBox="1"/>
            <p:nvPr/>
          </p:nvSpPr>
          <p:spPr>
            <a:xfrm>
              <a:off x="5867400" y="5676782"/>
              <a:ext cx="14402736" cy="892552"/>
            </a:xfrm>
            <a:prstGeom prst="rect">
              <a:avLst/>
            </a:prstGeom>
            <a:noFill/>
          </p:spPr>
          <p:txBody>
            <a:bodyPr wrap="square">
              <a:spAutoFit/>
            </a:bodyPr>
            <a:lstStyle/>
            <a:p>
              <a:pPr algn="just" defTabSz="457200">
                <a:spcAft>
                  <a:spcPts val="500"/>
                </a:spcAft>
                <a:buClrTx/>
              </a:pPr>
              <a:r>
                <a:rPr lang="nb-NO" sz="2300" kern="1200">
                  <a:solidFill>
                    <a:prstClr val="black"/>
                  </a:solidFill>
                  <a:latin typeface="Arial" panose="020B0604020202020204" pitchFamily="34" charset="0"/>
                  <a:ea typeface="Calibri" panose="020F0502020204030204" pitchFamily="34" charset="0"/>
                  <a:cs typeface="Arial" panose="020B0604020202020204" pitchFamily="34" charset="0"/>
                </a:rPr>
                <a:t>Mang dáng hình thầy cô. Trên bục giảng trường lớp...</a:t>
              </a:r>
            </a:p>
          </p:txBody>
        </p:sp>
        <p:pic>
          <p:nvPicPr>
            <p:cNvPr id="21" name="Picture 20" descr="A cartoon of hands clapping&#10;&#10;Description automatically generated">
              <a:extLst>
                <a:ext uri="{FF2B5EF4-FFF2-40B4-BE49-F238E27FC236}">
                  <a16:creationId xmlns:a16="http://schemas.microsoft.com/office/drawing/2014/main" id="{0FDAAA17-0082-2D78-DE55-29091B01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3886" y="6477002"/>
              <a:ext cx="1265030" cy="1398392"/>
            </a:xfrm>
            <a:prstGeom prst="rect">
              <a:avLst/>
            </a:prstGeom>
          </p:spPr>
        </p:pic>
        <p:pic>
          <p:nvPicPr>
            <p:cNvPr id="25" name="Picture 24" descr="A cartoon of hands clapping&#10;&#10;Description automatically generated">
              <a:extLst>
                <a:ext uri="{FF2B5EF4-FFF2-40B4-BE49-F238E27FC236}">
                  <a16:creationId xmlns:a16="http://schemas.microsoft.com/office/drawing/2014/main" id="{76043304-26E2-920E-3627-35488B041B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0830" y="6477002"/>
              <a:ext cx="1265030" cy="1398392"/>
            </a:xfrm>
            <a:prstGeom prst="rect">
              <a:avLst/>
            </a:prstGeom>
          </p:spPr>
        </p:pic>
        <p:pic>
          <p:nvPicPr>
            <p:cNvPr id="26" name="Picture 25" descr="A cartoon of hands clapping&#10;&#10;Description automatically generated">
              <a:extLst>
                <a:ext uri="{FF2B5EF4-FFF2-40B4-BE49-F238E27FC236}">
                  <a16:creationId xmlns:a16="http://schemas.microsoft.com/office/drawing/2014/main" id="{7BABA054-21E5-2545-A4A3-D99570C20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7492" y="6477002"/>
              <a:ext cx="1265030" cy="1398392"/>
            </a:xfrm>
            <a:prstGeom prst="rect">
              <a:avLst/>
            </a:prstGeom>
          </p:spPr>
        </p:pic>
        <p:pic>
          <p:nvPicPr>
            <p:cNvPr id="27" name="Picture 26" descr="A cartoon of hands clapping&#10;&#10;Description automatically generated">
              <a:extLst>
                <a:ext uri="{FF2B5EF4-FFF2-40B4-BE49-F238E27FC236}">
                  <a16:creationId xmlns:a16="http://schemas.microsoft.com/office/drawing/2014/main" id="{AEDA0520-7576-A096-E8F0-D5BFCD37C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1516" y="6477002"/>
              <a:ext cx="1265030" cy="1398392"/>
            </a:xfrm>
            <a:prstGeom prst="rect">
              <a:avLst/>
            </a:prstGeom>
          </p:spPr>
        </p:pic>
      </p:grpSp>
      <p:pic>
        <p:nvPicPr>
          <p:cNvPr id="29" name="Picture 28">
            <a:extLst>
              <a:ext uri="{FF2B5EF4-FFF2-40B4-BE49-F238E27FC236}">
                <a16:creationId xmlns:a16="http://schemas.microsoft.com/office/drawing/2014/main" id="{C6FFE057-B0D8-7AB9-1E30-5EFF4D53A5F3}"/>
              </a:ext>
            </a:extLst>
          </p:cNvPr>
          <p:cNvPicPr>
            <a:picLocks noChangeAspect="1"/>
          </p:cNvPicPr>
          <p:nvPr/>
        </p:nvPicPr>
        <p:blipFill>
          <a:blip r:embed="rId5"/>
          <a:stretch>
            <a:fillRect/>
          </a:stretch>
        </p:blipFill>
        <p:spPr>
          <a:xfrm>
            <a:off x="7611650" y="2614592"/>
            <a:ext cx="1596022" cy="2528908"/>
          </a:xfrm>
          <a:prstGeom prst="rect">
            <a:avLst/>
          </a:prstGeom>
        </p:spPr>
      </p:pic>
      <p:pic>
        <p:nvPicPr>
          <p:cNvPr id="30" name="Picture 29">
            <a:extLst>
              <a:ext uri="{FF2B5EF4-FFF2-40B4-BE49-F238E27FC236}">
                <a16:creationId xmlns:a16="http://schemas.microsoft.com/office/drawing/2014/main" id="{042734D1-4F1A-AC65-E295-D3D8A7343D43}"/>
              </a:ext>
            </a:extLst>
          </p:cNvPr>
          <p:cNvPicPr>
            <a:picLocks noChangeAspect="1"/>
          </p:cNvPicPr>
          <p:nvPr/>
        </p:nvPicPr>
        <p:blipFill>
          <a:blip r:embed="rId6"/>
          <a:stretch>
            <a:fillRect/>
          </a:stretch>
        </p:blipFill>
        <p:spPr>
          <a:xfrm>
            <a:off x="0" y="3697481"/>
            <a:ext cx="927345" cy="1455716"/>
          </a:xfrm>
          <a:prstGeom prst="rect">
            <a:avLst/>
          </a:prstGeom>
        </p:spPr>
      </p:pic>
      <p:pic>
        <p:nvPicPr>
          <p:cNvPr id="31" name="KARAOKE NẾU EM LÀ - KNTTVCS 4 - NXBGDVN">
            <a:hlinkClick r:id="" action="ppaction://media"/>
            <a:extLst>
              <a:ext uri="{FF2B5EF4-FFF2-40B4-BE49-F238E27FC236}">
                <a16:creationId xmlns:a16="http://schemas.microsoft.com/office/drawing/2014/main" id="{5F5F9DB2-DE29-E78D-1070-D9DE2EF1D9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0"/>
            <a:ext cx="487363" cy="487363"/>
          </a:xfrm>
          <a:prstGeom prst="rect">
            <a:avLst/>
          </a:prstGeom>
        </p:spPr>
      </p:pic>
    </p:spTree>
    <p:extLst>
      <p:ext uri="{BB962C8B-B14F-4D97-AF65-F5344CB8AC3E}">
        <p14:creationId xmlns:p14="http://schemas.microsoft.com/office/powerpoint/2010/main" val="373581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836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1"/>
                </p:tgtEl>
              </p:cMediaNode>
            </p:audio>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7D1CBD-A01D-CB08-78A3-68BCE3B20FDF}"/>
              </a:ext>
            </a:extLst>
          </p:cNvPr>
          <p:cNvSpPr txBox="1"/>
          <p:nvPr/>
        </p:nvSpPr>
        <p:spPr>
          <a:xfrm>
            <a:off x="1547417" y="490257"/>
            <a:ext cx="6049165" cy="430887"/>
          </a:xfrm>
          <a:prstGeom prst="rect">
            <a:avLst/>
          </a:prstGeom>
          <a:noFill/>
        </p:spPr>
        <p:txBody>
          <a:bodyPr wrap="square">
            <a:spAutoFit/>
          </a:bodyPr>
          <a:lstStyle/>
          <a:p>
            <a:pPr algn="ctr" defTabSz="457200">
              <a:buClrTx/>
            </a:pPr>
            <a:r>
              <a:rPr lang="en-US" sz="2200" b="1" kern="1200">
                <a:solidFill>
                  <a:srgbClr val="F46D22"/>
                </a:solidFill>
                <a:latin typeface="Arial" panose="020B0604020202020204" pitchFamily="34" charset="0"/>
                <a:ea typeface="Calibri" panose="020F0502020204030204" pitchFamily="34" charset="0"/>
                <a:cs typeface="Arial" panose="020B0604020202020204" pitchFamily="34" charset="0"/>
              </a:rPr>
              <a:t>2. </a:t>
            </a:r>
            <a:r>
              <a:rPr lang="vi-VN" sz="2200" b="1" kern="1200">
                <a:solidFill>
                  <a:srgbClr val="F46D22"/>
                </a:solidFill>
                <a:latin typeface="Arial" panose="020B0604020202020204" pitchFamily="34" charset="0"/>
                <a:ea typeface="Calibri" panose="020F0502020204030204" pitchFamily="34" charset="0"/>
                <a:cs typeface="Arial" panose="020B0604020202020204" pitchFamily="34" charset="0"/>
              </a:rPr>
              <a:t>Hát </a:t>
            </a:r>
            <a:r>
              <a:rPr lang="en-US" sz="2200" b="1" kern="1200">
                <a:solidFill>
                  <a:srgbClr val="F46D22"/>
                </a:solidFill>
                <a:latin typeface="Arial" panose="020B0604020202020204" pitchFamily="34" charset="0"/>
                <a:ea typeface="Calibri" panose="020F0502020204030204" pitchFamily="34" charset="0"/>
                <a:cs typeface="Arial" panose="020B0604020202020204" pitchFamily="34" charset="0"/>
              </a:rPr>
              <a:t>theo một trong các hình thức đã học</a:t>
            </a:r>
            <a:endParaRPr lang="en-US" sz="2200" b="1" kern="1200" dirty="0">
              <a:solidFill>
                <a:srgbClr val="F46D22"/>
              </a:solidFill>
              <a:latin typeface="Arial" panose="020B0604020202020204" pitchFamily="34" charset="0"/>
              <a:ea typeface="+mn-ea"/>
              <a:cs typeface="Arial" panose="020B0604020202020204" pitchFamily="34" charset="0"/>
            </a:endParaRPr>
          </a:p>
        </p:txBody>
      </p:sp>
      <p:pic>
        <p:nvPicPr>
          <p:cNvPr id="15" name="Picture 14" descr="A group of girls wearing skirts and ties&#10;&#10;Description automatically generated">
            <a:extLst>
              <a:ext uri="{FF2B5EF4-FFF2-40B4-BE49-F238E27FC236}">
                <a16:creationId xmlns:a16="http://schemas.microsoft.com/office/drawing/2014/main" id="{E4402F1E-6C1F-73B0-77E2-149BDA47F1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3644" y="1195091"/>
            <a:ext cx="4061490" cy="3548074"/>
          </a:xfrm>
          <a:prstGeom prst="rect">
            <a:avLst/>
          </a:prstGeom>
        </p:spPr>
      </p:pic>
      <p:pic>
        <p:nvPicPr>
          <p:cNvPr id="17" name="Picture 16" descr="A group of boys singing&#10;&#10;Description automatically generated">
            <a:extLst>
              <a:ext uri="{FF2B5EF4-FFF2-40B4-BE49-F238E27FC236}">
                <a16:creationId xmlns:a16="http://schemas.microsoft.com/office/drawing/2014/main" id="{2EE465B4-69CE-3BE3-F1DB-D27A82FC9D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81545" y="1195092"/>
            <a:ext cx="3538929" cy="3548073"/>
          </a:xfrm>
          <a:prstGeom prst="rect">
            <a:avLst/>
          </a:prstGeom>
        </p:spPr>
      </p:pic>
      <p:pic>
        <p:nvPicPr>
          <p:cNvPr id="19" name="KARAOKE NẾU EM LÀ - KNTTVCS 4 - NXBGDVN">
            <a:hlinkClick r:id="" action="ppaction://media"/>
            <a:extLst>
              <a:ext uri="{FF2B5EF4-FFF2-40B4-BE49-F238E27FC236}">
                <a16:creationId xmlns:a16="http://schemas.microsoft.com/office/drawing/2014/main" id="{14C389F2-63F2-393B-6357-7CC423953D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0"/>
            <a:ext cx="487363" cy="487363"/>
          </a:xfrm>
          <a:prstGeom prst="rect">
            <a:avLst/>
          </a:prstGeom>
        </p:spPr>
      </p:pic>
    </p:spTree>
    <p:extLst>
      <p:ext uri="{BB962C8B-B14F-4D97-AF65-F5344CB8AC3E}">
        <p14:creationId xmlns:p14="http://schemas.microsoft.com/office/powerpoint/2010/main" val="393818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2836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4BF32C1F-9FB1-773C-D6CA-AC7379057DC3}"/>
              </a:ext>
            </a:extLst>
          </p:cNvPr>
          <p:cNvSpPr txBox="1"/>
          <p:nvPr/>
        </p:nvSpPr>
        <p:spPr>
          <a:xfrm>
            <a:off x="2842813" y="495939"/>
            <a:ext cx="3458373" cy="507831"/>
          </a:xfrm>
          <a:prstGeom prst="rect">
            <a:avLst/>
          </a:prstGeom>
        </p:spPr>
        <p:txBody>
          <a:bodyPr wrap="square" lIns="0" tIns="0" rIns="0" bIns="0" rtlCol="0" anchor="t">
            <a:spAutoFit/>
          </a:bodyPr>
          <a:lstStyle/>
          <a:p>
            <a:pPr algn="ctr" defTabSz="685800">
              <a:buClrTx/>
            </a:pPr>
            <a:r>
              <a:rPr lang="en-US" sz="3300" b="1" kern="1200">
                <a:solidFill>
                  <a:srgbClr val="C0504D">
                    <a:lumMod val="75000"/>
                  </a:srgbClr>
                </a:solidFill>
                <a:latin typeface="Arial" panose="020B0604020202020204" pitchFamily="34" charset="0"/>
                <a:ea typeface="+mn-ea"/>
                <a:cs typeface="Arial" panose="020B0604020202020204" pitchFamily="34" charset="0"/>
              </a:rPr>
              <a:t>KHỞI ĐỘNG</a:t>
            </a:r>
          </a:p>
        </p:txBody>
      </p:sp>
      <p:grpSp>
        <p:nvGrpSpPr>
          <p:cNvPr id="7" name="Group 6">
            <a:extLst>
              <a:ext uri="{FF2B5EF4-FFF2-40B4-BE49-F238E27FC236}">
                <a16:creationId xmlns:a16="http://schemas.microsoft.com/office/drawing/2014/main" id="{7F8AF7BB-4660-4F4D-BC5B-DA2B7219FE5F}"/>
              </a:ext>
            </a:extLst>
          </p:cNvPr>
          <p:cNvGrpSpPr/>
          <p:nvPr/>
        </p:nvGrpSpPr>
        <p:grpSpPr>
          <a:xfrm>
            <a:off x="458137" y="1105366"/>
            <a:ext cx="3121456" cy="3638453"/>
            <a:chOff x="614298" y="1136628"/>
            <a:chExt cx="3121456" cy="3638453"/>
          </a:xfrm>
        </p:grpSpPr>
        <p:sp>
          <p:nvSpPr>
            <p:cNvPr id="4" name="TextBox 3">
              <a:extLst>
                <a:ext uri="{FF2B5EF4-FFF2-40B4-BE49-F238E27FC236}">
                  <a16:creationId xmlns:a16="http://schemas.microsoft.com/office/drawing/2014/main" id="{C4FC8CCC-F342-12E4-B4D5-C751D4FDD41C}"/>
                </a:ext>
              </a:extLst>
            </p:cNvPr>
            <p:cNvSpPr txBox="1"/>
            <p:nvPr/>
          </p:nvSpPr>
          <p:spPr>
            <a:xfrm>
              <a:off x="614298" y="2431426"/>
              <a:ext cx="3121456" cy="2343655"/>
            </a:xfrm>
            <a:prstGeom prst="rect">
              <a:avLst/>
            </a:prstGeom>
            <a:noFill/>
          </p:spPr>
          <p:txBody>
            <a:bodyPr wrap="square">
              <a:spAutoFit/>
            </a:bodyPr>
            <a:lstStyle/>
            <a:p>
              <a:pPr algn="just" defTabSz="457200">
                <a:lnSpc>
                  <a:spcPct val="150000"/>
                </a:lnSpc>
                <a:spcBef>
                  <a:spcPts val="50"/>
                </a:spcBef>
                <a:spcAft>
                  <a:spcPts val="50"/>
                </a:spcAft>
                <a:buClrTx/>
              </a:pPr>
              <a:r>
                <a:rPr lang="en-US" sz="2000" kern="1200">
                  <a:latin typeface="Arial" panose="020B0604020202020204" pitchFamily="34" charset="0"/>
                  <a:ea typeface="Arial" panose="020B0604020202020204" pitchFamily="34" charset="0"/>
                  <a:cs typeface="Times New Roman" panose="02020603050405020304" pitchFamily="18" charset="0"/>
                </a:rPr>
                <a:t>Em hãy </a:t>
              </a:r>
              <a:r>
                <a:rPr lang="vi-VN" sz="2000" kern="1200">
                  <a:latin typeface="Arial" panose="020B0604020202020204" pitchFamily="34" charset="0"/>
                  <a:ea typeface="Arial" panose="020B0604020202020204" pitchFamily="34" charset="0"/>
                  <a:cs typeface="Times New Roman" panose="02020603050405020304" pitchFamily="18" charset="0"/>
                </a:rPr>
                <a:t>kể về những hoạt động được diễn ra hằng năm trong nhà trường chào mừng ngày Nhà giáo Việt Nam 20/11.</a:t>
              </a:r>
              <a:endParaRPr lang="en-US" sz="1600" i="1" kern="120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19">
              <a:extLst>
                <a:ext uri="{FF2B5EF4-FFF2-40B4-BE49-F238E27FC236}">
                  <a16:creationId xmlns:a16="http://schemas.microsoft.com/office/drawing/2014/main" id="{69C532F5-D170-8E3F-6D2C-C6417A31CF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2168" y="1136628"/>
              <a:ext cx="1513647" cy="1294798"/>
            </a:xfrm>
            <a:prstGeom prst="rect">
              <a:avLst/>
            </a:prstGeom>
          </p:spPr>
        </p:pic>
      </p:grpSp>
      <p:grpSp>
        <p:nvGrpSpPr>
          <p:cNvPr id="16" name="Group 15">
            <a:extLst>
              <a:ext uri="{FF2B5EF4-FFF2-40B4-BE49-F238E27FC236}">
                <a16:creationId xmlns:a16="http://schemas.microsoft.com/office/drawing/2014/main" id="{7DA1E0B5-3E04-BBC1-02C4-5366FFFBD4B8}"/>
              </a:ext>
            </a:extLst>
          </p:cNvPr>
          <p:cNvGrpSpPr/>
          <p:nvPr/>
        </p:nvGrpSpPr>
        <p:grpSpPr>
          <a:xfrm>
            <a:off x="3782646" y="1429520"/>
            <a:ext cx="2471105" cy="1581339"/>
            <a:chOff x="3570190" y="1195059"/>
            <a:chExt cx="2471105" cy="1581339"/>
          </a:xfrm>
        </p:grpSpPr>
        <p:pic>
          <p:nvPicPr>
            <p:cNvPr id="9" name="Picture 8" descr="A poster with writing on it&#10;&#10;Description automatically generated">
              <a:extLst>
                <a:ext uri="{FF2B5EF4-FFF2-40B4-BE49-F238E27FC236}">
                  <a16:creationId xmlns:a16="http://schemas.microsoft.com/office/drawing/2014/main" id="{639B7B19-D07A-0F8F-23A9-69214D9EC11E}"/>
                </a:ext>
              </a:extLst>
            </p:cNvPr>
            <p:cNvPicPr>
              <a:picLocks noChangeAspect="1"/>
            </p:cNvPicPr>
            <p:nvPr/>
          </p:nvPicPr>
          <p:blipFill>
            <a:blip r:embed="rId4"/>
            <a:stretch>
              <a:fillRect/>
            </a:stretch>
          </p:blipFill>
          <p:spPr>
            <a:xfrm>
              <a:off x="4894009" y="1195059"/>
              <a:ext cx="1147286" cy="1581339"/>
            </a:xfrm>
            <a:prstGeom prst="rect">
              <a:avLst/>
            </a:prstGeom>
          </p:spPr>
        </p:pic>
        <p:sp>
          <p:nvSpPr>
            <p:cNvPr id="15" name="TextBox 14">
              <a:extLst>
                <a:ext uri="{FF2B5EF4-FFF2-40B4-BE49-F238E27FC236}">
                  <a16:creationId xmlns:a16="http://schemas.microsoft.com/office/drawing/2014/main" id="{E0761105-63FE-184F-C67B-012B096F4D57}"/>
                </a:ext>
              </a:extLst>
            </p:cNvPr>
            <p:cNvSpPr txBox="1"/>
            <p:nvPr/>
          </p:nvSpPr>
          <p:spPr>
            <a:xfrm>
              <a:off x="3570190" y="1488866"/>
              <a:ext cx="1323819" cy="1287532"/>
            </a:xfrm>
            <a:prstGeom prst="rect">
              <a:avLst/>
            </a:prstGeom>
            <a:noFill/>
          </p:spPr>
          <p:txBody>
            <a:bodyPr wrap="square">
              <a:spAutoFit/>
            </a:bodyPr>
            <a:lstStyle/>
            <a:p>
              <a:pPr algn="just">
                <a:lnSpc>
                  <a:spcPct val="150000"/>
                </a:lnSpc>
              </a:pPr>
              <a:r>
                <a:rPr lang="en-US" sz="1800"/>
                <a:t>T</a:t>
              </a:r>
              <a:r>
                <a:rPr lang="vi-VN" sz="1800"/>
                <a:t>hi làm báo tường, tập san</a:t>
              </a:r>
              <a:endParaRPr lang="en-US" sz="1800"/>
            </a:p>
          </p:txBody>
        </p:sp>
      </p:grpSp>
      <p:grpSp>
        <p:nvGrpSpPr>
          <p:cNvPr id="18" name="Group 17">
            <a:extLst>
              <a:ext uri="{FF2B5EF4-FFF2-40B4-BE49-F238E27FC236}">
                <a16:creationId xmlns:a16="http://schemas.microsoft.com/office/drawing/2014/main" id="{41F64985-24A7-5832-D2B2-C5EEFEFDC440}"/>
              </a:ext>
            </a:extLst>
          </p:cNvPr>
          <p:cNvGrpSpPr/>
          <p:nvPr/>
        </p:nvGrpSpPr>
        <p:grpSpPr>
          <a:xfrm>
            <a:off x="6333181" y="1429520"/>
            <a:ext cx="2728625" cy="1581339"/>
            <a:chOff x="6515332" y="1195059"/>
            <a:chExt cx="2728625" cy="1581339"/>
          </a:xfrm>
        </p:grpSpPr>
        <p:pic>
          <p:nvPicPr>
            <p:cNvPr id="13" name="Picture 12" descr="A poster with flowers and leaves&#10;&#10;Description automatically generated">
              <a:extLst>
                <a:ext uri="{FF2B5EF4-FFF2-40B4-BE49-F238E27FC236}">
                  <a16:creationId xmlns:a16="http://schemas.microsoft.com/office/drawing/2014/main" id="{E2B0B45B-79A8-C8DD-E943-AD1A6C47BE51}"/>
                </a:ext>
              </a:extLst>
            </p:cNvPr>
            <p:cNvPicPr>
              <a:picLocks noChangeAspect="1"/>
            </p:cNvPicPr>
            <p:nvPr/>
          </p:nvPicPr>
          <p:blipFill>
            <a:blip r:embed="rId5"/>
            <a:stretch>
              <a:fillRect/>
            </a:stretch>
          </p:blipFill>
          <p:spPr>
            <a:xfrm>
              <a:off x="6515332" y="1195059"/>
              <a:ext cx="1581339" cy="1581339"/>
            </a:xfrm>
            <a:prstGeom prst="rect">
              <a:avLst/>
            </a:prstGeom>
          </p:spPr>
        </p:pic>
        <p:sp>
          <p:nvSpPr>
            <p:cNvPr id="17" name="TextBox 16">
              <a:extLst>
                <a:ext uri="{FF2B5EF4-FFF2-40B4-BE49-F238E27FC236}">
                  <a16:creationId xmlns:a16="http://schemas.microsoft.com/office/drawing/2014/main" id="{964EFDA4-9CE5-4F25-339D-A79B9EE4BF2C}"/>
                </a:ext>
              </a:extLst>
            </p:cNvPr>
            <p:cNvSpPr txBox="1"/>
            <p:nvPr/>
          </p:nvSpPr>
          <p:spPr>
            <a:xfrm>
              <a:off x="8096671" y="1488866"/>
              <a:ext cx="1147286" cy="1287532"/>
            </a:xfrm>
            <a:prstGeom prst="rect">
              <a:avLst/>
            </a:prstGeom>
            <a:noFill/>
          </p:spPr>
          <p:txBody>
            <a:bodyPr wrap="square">
              <a:spAutoFit/>
            </a:bodyPr>
            <a:lstStyle/>
            <a:p>
              <a:pPr algn="just">
                <a:lnSpc>
                  <a:spcPct val="150000"/>
                </a:lnSpc>
              </a:pPr>
              <a:r>
                <a:rPr lang="en-US" sz="1800"/>
                <a:t>Phong trào Hoa điểm 10</a:t>
              </a:r>
            </a:p>
          </p:txBody>
        </p:sp>
      </p:grpSp>
      <p:grpSp>
        <p:nvGrpSpPr>
          <p:cNvPr id="20" name="Group 19">
            <a:extLst>
              <a:ext uri="{FF2B5EF4-FFF2-40B4-BE49-F238E27FC236}">
                <a16:creationId xmlns:a16="http://schemas.microsoft.com/office/drawing/2014/main" id="{ADA6E4C4-F3A8-F2BF-19A3-C558223D517F}"/>
              </a:ext>
            </a:extLst>
          </p:cNvPr>
          <p:cNvGrpSpPr/>
          <p:nvPr/>
        </p:nvGrpSpPr>
        <p:grpSpPr>
          <a:xfrm>
            <a:off x="4831570" y="3137039"/>
            <a:ext cx="3651240" cy="1669303"/>
            <a:chOff x="4961145" y="3113789"/>
            <a:chExt cx="3651240" cy="1669303"/>
          </a:xfrm>
        </p:grpSpPr>
        <p:pic>
          <p:nvPicPr>
            <p:cNvPr id="11" name="Picture 10" descr="A group of women on a stage&#10;&#10;Description automatically generated">
              <a:extLst>
                <a:ext uri="{FF2B5EF4-FFF2-40B4-BE49-F238E27FC236}">
                  <a16:creationId xmlns:a16="http://schemas.microsoft.com/office/drawing/2014/main" id="{59520D6A-4D62-6955-6069-F038E2B67EA9}"/>
                </a:ext>
              </a:extLst>
            </p:cNvPr>
            <p:cNvPicPr>
              <a:picLocks noChangeAspect="1"/>
            </p:cNvPicPr>
            <p:nvPr/>
          </p:nvPicPr>
          <p:blipFill>
            <a:blip r:embed="rId6"/>
            <a:stretch>
              <a:fillRect/>
            </a:stretch>
          </p:blipFill>
          <p:spPr>
            <a:xfrm>
              <a:off x="4961145" y="3113789"/>
              <a:ext cx="2503954" cy="1669303"/>
            </a:xfrm>
            <a:prstGeom prst="rect">
              <a:avLst/>
            </a:prstGeom>
          </p:spPr>
        </p:pic>
        <p:sp>
          <p:nvSpPr>
            <p:cNvPr id="19" name="TextBox 18">
              <a:extLst>
                <a:ext uri="{FF2B5EF4-FFF2-40B4-BE49-F238E27FC236}">
                  <a16:creationId xmlns:a16="http://schemas.microsoft.com/office/drawing/2014/main" id="{4BBFE8BD-0538-88C2-4D7C-643732C1BFAA}"/>
                </a:ext>
              </a:extLst>
            </p:cNvPr>
            <p:cNvSpPr txBox="1"/>
            <p:nvPr/>
          </p:nvSpPr>
          <p:spPr>
            <a:xfrm>
              <a:off x="7465099" y="3911058"/>
              <a:ext cx="1147286" cy="872034"/>
            </a:xfrm>
            <a:prstGeom prst="rect">
              <a:avLst/>
            </a:prstGeom>
            <a:noFill/>
          </p:spPr>
          <p:txBody>
            <a:bodyPr wrap="square">
              <a:spAutoFit/>
            </a:bodyPr>
            <a:lstStyle/>
            <a:p>
              <a:pPr algn="just">
                <a:lnSpc>
                  <a:spcPct val="150000"/>
                </a:lnSpc>
              </a:pPr>
              <a:r>
                <a:rPr lang="en-US" sz="1800"/>
                <a:t>Hội diễn văn nghệ</a:t>
              </a:r>
            </a:p>
          </p:txBody>
        </p:sp>
      </p:grpSp>
    </p:spTree>
    <p:extLst>
      <p:ext uri="{BB962C8B-B14F-4D97-AF65-F5344CB8AC3E}">
        <p14:creationId xmlns:p14="http://schemas.microsoft.com/office/powerpoint/2010/main" val="369173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500"/>
                                        <p:tgtEl>
                                          <p:spTgt spid="16"/>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500"/>
                                        <p:tgtEl>
                                          <p:spTgt spid="18"/>
                                        </p:tgtEl>
                                      </p:cBhvr>
                                    </p:animEffect>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0F1572FF-9CD1-5E79-2BFA-F5C200ECB08E}"/>
              </a:ext>
            </a:extLst>
          </p:cNvPr>
          <p:cNvSpPr txBox="1"/>
          <p:nvPr/>
        </p:nvSpPr>
        <p:spPr>
          <a:xfrm>
            <a:off x="2767660" y="563573"/>
            <a:ext cx="3608681" cy="507831"/>
          </a:xfrm>
          <a:prstGeom prst="rect">
            <a:avLst/>
          </a:prstGeom>
          <a:noFill/>
        </p:spPr>
        <p:txBody>
          <a:bodyPr wrap="none" rtlCol="0">
            <a:spAutoFit/>
          </a:bodyPr>
          <a:lstStyle/>
          <a:p>
            <a:pPr algn="ctr" defTabSz="457200">
              <a:buClrTx/>
            </a:pPr>
            <a:r>
              <a:rPr lang="en-US" sz="2700" b="1" kern="1200">
                <a:solidFill>
                  <a:srgbClr val="7D901A"/>
                </a:solidFill>
                <a:latin typeface="Arial" panose="020B0604020202020204" pitchFamily="34" charset="0"/>
                <a:ea typeface="+mn-ea"/>
                <a:cs typeface="Arial" panose="020B0604020202020204" pitchFamily="34" charset="0"/>
              </a:rPr>
              <a:t>Biểu diễn theo nhóm</a:t>
            </a:r>
            <a:endParaRPr lang="en-US" sz="2700" b="1" kern="1200" dirty="0">
              <a:solidFill>
                <a:srgbClr val="7D901A"/>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98FD139A-6665-8777-6294-F04C9BAFB0D6}"/>
              </a:ext>
            </a:extLst>
          </p:cNvPr>
          <p:cNvGrpSpPr/>
          <p:nvPr/>
        </p:nvGrpSpPr>
        <p:grpSpPr>
          <a:xfrm>
            <a:off x="160456" y="1489131"/>
            <a:ext cx="2840299" cy="2858717"/>
            <a:chOff x="320915" y="2852046"/>
            <a:chExt cx="5680597" cy="5717433"/>
          </a:xfrm>
        </p:grpSpPr>
        <p:grpSp>
          <p:nvGrpSpPr>
            <p:cNvPr id="32" name="Group 31">
              <a:extLst>
                <a:ext uri="{FF2B5EF4-FFF2-40B4-BE49-F238E27FC236}">
                  <a16:creationId xmlns:a16="http://schemas.microsoft.com/office/drawing/2014/main" id="{A38FF69E-8089-0AB5-E1FD-13472DDBE229}"/>
                </a:ext>
              </a:extLst>
            </p:cNvPr>
            <p:cNvGrpSpPr/>
            <p:nvPr/>
          </p:nvGrpSpPr>
          <p:grpSpPr>
            <a:xfrm>
              <a:off x="1676400" y="2852046"/>
              <a:ext cx="3066896" cy="3800113"/>
              <a:chOff x="1676400" y="2852046"/>
              <a:chExt cx="3066896" cy="3800113"/>
            </a:xfrm>
          </p:grpSpPr>
          <p:pic>
            <p:nvPicPr>
              <p:cNvPr id="34" name="Picture 3">
                <a:extLst>
                  <a:ext uri="{FF2B5EF4-FFF2-40B4-BE49-F238E27FC236}">
                    <a16:creationId xmlns:a16="http://schemas.microsoft.com/office/drawing/2014/main" id="{1D261382-62FF-6051-7C8D-B6241475449F}"/>
                  </a:ext>
                </a:extLst>
              </p:cNvPr>
              <p:cNvPicPr>
                <a:picLocks noChangeAspect="1"/>
              </p:cNvPicPr>
              <p:nvPr/>
            </p:nvPicPr>
            <p:blipFill>
              <a:blip r:embed="rId4"/>
              <a:srcRect/>
              <a:stretch>
                <a:fillRect/>
              </a:stretch>
            </p:blipFill>
            <p:spPr>
              <a:xfrm>
                <a:off x="1676400" y="2852046"/>
                <a:ext cx="3066896" cy="3800113"/>
              </a:xfrm>
              <a:prstGeom prst="rect">
                <a:avLst/>
              </a:prstGeom>
            </p:spPr>
          </p:pic>
          <p:sp>
            <p:nvSpPr>
              <p:cNvPr id="35" name="TextBox 34">
                <a:extLst>
                  <a:ext uri="{FF2B5EF4-FFF2-40B4-BE49-F238E27FC236}">
                    <a16:creationId xmlns:a16="http://schemas.microsoft.com/office/drawing/2014/main" id="{1CE0AC22-3BC6-ADAB-6941-8EBB3A36BD7A}"/>
                  </a:ext>
                </a:extLst>
              </p:cNvPr>
              <p:cNvSpPr txBox="1"/>
              <p:nvPr/>
            </p:nvSpPr>
            <p:spPr>
              <a:xfrm rot="205183">
                <a:off x="2760044" y="4436578"/>
                <a:ext cx="1122744" cy="861774"/>
              </a:xfrm>
              <a:prstGeom prst="rect">
                <a:avLst/>
              </a:prstGeom>
              <a:noFill/>
            </p:spPr>
            <p:txBody>
              <a:bodyPr wrap="none" rtlCol="0">
                <a:spAutoFit/>
              </a:bodyPr>
              <a:lstStyle/>
              <a:p>
                <a:pPr algn="ctr" defTabSz="457200">
                  <a:buClrTx/>
                </a:pPr>
                <a:r>
                  <a:rPr lang="en-US" sz="2200" b="1" kern="1200">
                    <a:solidFill>
                      <a:prstClr val="black"/>
                    </a:solidFill>
                    <a:latin typeface="Arial" panose="020B0604020202020204" pitchFamily="34" charset="0"/>
                    <a:ea typeface="+mn-ea"/>
                    <a:cs typeface="Arial" panose="020B0604020202020204" pitchFamily="34" charset="0"/>
                  </a:rPr>
                  <a:t>Đô</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sp>
          <p:nvSpPr>
            <p:cNvPr id="33" name="TextBox 32">
              <a:extLst>
                <a:ext uri="{FF2B5EF4-FFF2-40B4-BE49-F238E27FC236}">
                  <a16:creationId xmlns:a16="http://schemas.microsoft.com/office/drawing/2014/main" id="{846A9605-6612-AB36-3579-0BF56EF5A93D}"/>
                </a:ext>
              </a:extLst>
            </p:cNvPr>
            <p:cNvSpPr txBox="1"/>
            <p:nvPr/>
          </p:nvSpPr>
          <p:spPr>
            <a:xfrm>
              <a:off x="320915" y="6652159"/>
              <a:ext cx="5680597" cy="1917320"/>
            </a:xfrm>
            <a:prstGeom prst="rect">
              <a:avLst/>
            </a:prstGeom>
            <a:noFill/>
          </p:spPr>
          <p:txBody>
            <a:bodyPr wrap="square">
              <a:spAutoFit/>
            </a:bodyPr>
            <a:lstStyle/>
            <a:p>
              <a:pPr algn="ctr" defTabSz="457200">
                <a:lnSpc>
                  <a:spcPct val="150000"/>
                </a:lnSpc>
                <a:buClrTx/>
              </a:pPr>
              <a:r>
                <a:rPr lang="en-US" sz="2000" b="1" kern="1200">
                  <a:solidFill>
                    <a:srgbClr val="BB4F2F"/>
                  </a:solidFill>
                  <a:latin typeface="Arial" panose="020B0604020202020204" pitchFamily="34" charset="0"/>
                  <a:ea typeface="Calibri" panose="020F0502020204030204" pitchFamily="34" charset="0"/>
                  <a:cs typeface="Arial" panose="020B0604020202020204" pitchFamily="34" charset="0"/>
                </a:rPr>
                <a:t>Hát kết hợp vỗ tay theo nhịp</a:t>
              </a:r>
              <a:endParaRPr lang="en-US" sz="2000" b="1" kern="1200" dirty="0">
                <a:solidFill>
                  <a:srgbClr val="BB4F2F"/>
                </a:solidFill>
                <a:latin typeface="Arial" panose="020B0604020202020204" pitchFamily="34" charset="0"/>
                <a:ea typeface="+mn-ea"/>
                <a:cs typeface="Arial" panose="020B0604020202020204" pitchFamily="34" charset="0"/>
              </a:endParaRPr>
            </a:p>
          </p:txBody>
        </p:sp>
      </p:grpSp>
      <p:grpSp>
        <p:nvGrpSpPr>
          <p:cNvPr id="36" name="Group 35">
            <a:extLst>
              <a:ext uri="{FF2B5EF4-FFF2-40B4-BE49-F238E27FC236}">
                <a16:creationId xmlns:a16="http://schemas.microsoft.com/office/drawing/2014/main" id="{04EAE570-7DB0-D0F9-6F82-44471E89147E}"/>
              </a:ext>
            </a:extLst>
          </p:cNvPr>
          <p:cNvGrpSpPr/>
          <p:nvPr/>
        </p:nvGrpSpPr>
        <p:grpSpPr>
          <a:xfrm>
            <a:off x="2933700" y="1517011"/>
            <a:ext cx="2840299" cy="2896843"/>
            <a:chOff x="5867403" y="2872367"/>
            <a:chExt cx="5680597" cy="5793686"/>
          </a:xfrm>
        </p:grpSpPr>
        <p:grpSp>
          <p:nvGrpSpPr>
            <p:cNvPr id="37" name="Group 36">
              <a:extLst>
                <a:ext uri="{FF2B5EF4-FFF2-40B4-BE49-F238E27FC236}">
                  <a16:creationId xmlns:a16="http://schemas.microsoft.com/office/drawing/2014/main" id="{0BBB26C4-29C7-82D1-E861-2F9076DCB259}"/>
                </a:ext>
              </a:extLst>
            </p:cNvPr>
            <p:cNvGrpSpPr/>
            <p:nvPr/>
          </p:nvGrpSpPr>
          <p:grpSpPr>
            <a:xfrm>
              <a:off x="6745175" y="2872367"/>
              <a:ext cx="3422192" cy="3779792"/>
              <a:chOff x="6745175" y="2872367"/>
              <a:chExt cx="3422192" cy="3779792"/>
            </a:xfrm>
          </p:grpSpPr>
          <p:pic>
            <p:nvPicPr>
              <p:cNvPr id="39" name="Picture 5">
                <a:extLst>
                  <a:ext uri="{FF2B5EF4-FFF2-40B4-BE49-F238E27FC236}">
                    <a16:creationId xmlns:a16="http://schemas.microsoft.com/office/drawing/2014/main" id="{6D8AC46A-B26A-9726-5EB9-520DBEE965F8}"/>
                  </a:ext>
                </a:extLst>
              </p:cNvPr>
              <p:cNvPicPr>
                <a:picLocks noChangeAspect="1"/>
              </p:cNvPicPr>
              <p:nvPr/>
            </p:nvPicPr>
            <p:blipFill>
              <a:blip r:embed="rId5"/>
              <a:srcRect/>
              <a:stretch>
                <a:fillRect/>
              </a:stretch>
            </p:blipFill>
            <p:spPr>
              <a:xfrm>
                <a:off x="6745175" y="2872367"/>
                <a:ext cx="3422192" cy="3779792"/>
              </a:xfrm>
              <a:prstGeom prst="rect">
                <a:avLst/>
              </a:prstGeom>
            </p:spPr>
          </p:pic>
          <p:sp>
            <p:nvSpPr>
              <p:cNvPr id="40" name="TextBox 39">
                <a:extLst>
                  <a:ext uri="{FF2B5EF4-FFF2-40B4-BE49-F238E27FC236}">
                    <a16:creationId xmlns:a16="http://schemas.microsoft.com/office/drawing/2014/main" id="{B3226EF0-5287-BE0C-E243-6F17E43075E7}"/>
                  </a:ext>
                </a:extLst>
              </p:cNvPr>
              <p:cNvSpPr txBox="1"/>
              <p:nvPr/>
            </p:nvSpPr>
            <p:spPr>
              <a:xfrm rot="19637189">
                <a:off x="7054133" y="3985737"/>
                <a:ext cx="1090684" cy="861774"/>
              </a:xfrm>
              <a:prstGeom prst="rect">
                <a:avLst/>
              </a:prstGeom>
              <a:noFill/>
            </p:spPr>
            <p:txBody>
              <a:bodyPr wrap="none" rtlCol="0">
                <a:spAutoFit/>
              </a:bodyPr>
              <a:lstStyle/>
              <a:p>
                <a:pPr algn="ctr" defTabSz="457200">
                  <a:buClrTx/>
                </a:pPr>
                <a:r>
                  <a:rPr lang="en-US" sz="2200" b="1" kern="1200">
                    <a:solidFill>
                      <a:prstClr val="black"/>
                    </a:solidFill>
                    <a:latin typeface="Arial" panose="020B0604020202020204" pitchFamily="34" charset="0"/>
                    <a:ea typeface="+mn-ea"/>
                    <a:cs typeface="Arial" panose="020B0604020202020204" pitchFamily="34" charset="0"/>
                  </a:rPr>
                  <a:t>Rê</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sp>
          <p:nvSpPr>
            <p:cNvPr id="38" name="TextBox 37">
              <a:extLst>
                <a:ext uri="{FF2B5EF4-FFF2-40B4-BE49-F238E27FC236}">
                  <a16:creationId xmlns:a16="http://schemas.microsoft.com/office/drawing/2014/main" id="{006EA1CA-7C9A-459A-3B5A-E55C63801956}"/>
                </a:ext>
              </a:extLst>
            </p:cNvPr>
            <p:cNvSpPr txBox="1"/>
            <p:nvPr/>
          </p:nvSpPr>
          <p:spPr>
            <a:xfrm>
              <a:off x="5867403" y="6748733"/>
              <a:ext cx="5680597" cy="1917320"/>
            </a:xfrm>
            <a:prstGeom prst="rect">
              <a:avLst/>
            </a:prstGeom>
            <a:noFill/>
          </p:spPr>
          <p:txBody>
            <a:bodyPr wrap="square">
              <a:spAutoFit/>
            </a:bodyPr>
            <a:lstStyle/>
            <a:p>
              <a:pPr algn="ctr" defTabSz="457200">
                <a:lnSpc>
                  <a:spcPct val="150000"/>
                </a:lnSpc>
                <a:buClrTx/>
              </a:pPr>
              <a:r>
                <a:rPr lang="en-US" sz="2000" b="1" kern="1200">
                  <a:solidFill>
                    <a:srgbClr val="BB4F2F"/>
                  </a:solidFill>
                  <a:latin typeface="Arial" panose="020B0604020202020204" pitchFamily="34" charset="0"/>
                  <a:ea typeface="Calibri" panose="020F0502020204030204" pitchFamily="34" charset="0"/>
                  <a:cs typeface="Arial" panose="020B0604020202020204" pitchFamily="34" charset="0"/>
                </a:rPr>
                <a:t>Hát kết hợp vận động cơ thể</a:t>
              </a:r>
              <a:endParaRPr lang="en-US" sz="2000" b="1" kern="1200" dirty="0">
                <a:solidFill>
                  <a:srgbClr val="BB4F2F"/>
                </a:solidFill>
                <a:latin typeface="Arial" panose="020B0604020202020204" pitchFamily="34" charset="0"/>
                <a:ea typeface="+mn-ea"/>
                <a:cs typeface="Arial" panose="020B0604020202020204" pitchFamily="34" charset="0"/>
              </a:endParaRPr>
            </a:p>
          </p:txBody>
        </p:sp>
      </p:grpSp>
      <p:grpSp>
        <p:nvGrpSpPr>
          <p:cNvPr id="41" name="Group 40">
            <a:extLst>
              <a:ext uri="{FF2B5EF4-FFF2-40B4-BE49-F238E27FC236}">
                <a16:creationId xmlns:a16="http://schemas.microsoft.com/office/drawing/2014/main" id="{14585E75-0675-2D73-5654-EBA3B15D20FB}"/>
              </a:ext>
            </a:extLst>
          </p:cNvPr>
          <p:cNvGrpSpPr/>
          <p:nvPr/>
        </p:nvGrpSpPr>
        <p:grpSpPr>
          <a:xfrm>
            <a:off x="5916233" y="1466850"/>
            <a:ext cx="3058735" cy="2948167"/>
            <a:chOff x="11832469" y="2772046"/>
            <a:chExt cx="6117469" cy="5896334"/>
          </a:xfrm>
        </p:grpSpPr>
        <p:grpSp>
          <p:nvGrpSpPr>
            <p:cNvPr id="42" name="Group 41">
              <a:extLst>
                <a:ext uri="{FF2B5EF4-FFF2-40B4-BE49-F238E27FC236}">
                  <a16:creationId xmlns:a16="http://schemas.microsoft.com/office/drawing/2014/main" id="{64CA3642-BFE8-CE49-030D-3BA4BDED7F32}"/>
                </a:ext>
              </a:extLst>
            </p:cNvPr>
            <p:cNvGrpSpPr/>
            <p:nvPr/>
          </p:nvGrpSpPr>
          <p:grpSpPr>
            <a:xfrm>
              <a:off x="12507816" y="2772046"/>
              <a:ext cx="3629783" cy="3880113"/>
              <a:chOff x="12507816" y="2772046"/>
              <a:chExt cx="3629783" cy="3880113"/>
            </a:xfrm>
          </p:grpSpPr>
          <p:pic>
            <p:nvPicPr>
              <p:cNvPr id="44" name="Picture 43">
                <a:extLst>
                  <a:ext uri="{FF2B5EF4-FFF2-40B4-BE49-F238E27FC236}">
                    <a16:creationId xmlns:a16="http://schemas.microsoft.com/office/drawing/2014/main" id="{6FE8535A-3CE6-39F2-B6C2-CACDC779CBFE}"/>
                  </a:ext>
                </a:extLst>
              </p:cNvPr>
              <p:cNvPicPr>
                <a:picLocks noChangeAspect="1"/>
              </p:cNvPicPr>
              <p:nvPr/>
            </p:nvPicPr>
            <p:blipFill>
              <a:blip r:embed="rId6"/>
              <a:srcRect/>
              <a:stretch>
                <a:fillRect/>
              </a:stretch>
            </p:blipFill>
            <p:spPr>
              <a:xfrm>
                <a:off x="12507816" y="2772046"/>
                <a:ext cx="3629783" cy="3880113"/>
              </a:xfrm>
              <a:prstGeom prst="rect">
                <a:avLst/>
              </a:prstGeom>
            </p:spPr>
          </p:pic>
          <p:sp>
            <p:nvSpPr>
              <p:cNvPr id="45" name="TextBox 44">
                <a:extLst>
                  <a:ext uri="{FF2B5EF4-FFF2-40B4-BE49-F238E27FC236}">
                    <a16:creationId xmlns:a16="http://schemas.microsoft.com/office/drawing/2014/main" id="{303E5971-E38D-A5B8-36FE-79E0C9113BAA}"/>
                  </a:ext>
                </a:extLst>
              </p:cNvPr>
              <p:cNvSpPr txBox="1"/>
              <p:nvPr/>
            </p:nvSpPr>
            <p:spPr>
              <a:xfrm rot="660791">
                <a:off x="12774488" y="4281216"/>
                <a:ext cx="997712" cy="861774"/>
              </a:xfrm>
              <a:prstGeom prst="rect">
                <a:avLst/>
              </a:prstGeom>
              <a:noFill/>
            </p:spPr>
            <p:txBody>
              <a:bodyPr wrap="none" rtlCol="0">
                <a:spAutoFit/>
              </a:bodyPr>
              <a:lstStyle/>
              <a:p>
                <a:pPr algn="ctr" defTabSz="457200">
                  <a:buClrTx/>
                </a:pPr>
                <a:r>
                  <a:rPr lang="en-US" sz="2200" b="1" kern="1200">
                    <a:solidFill>
                      <a:prstClr val="black"/>
                    </a:solidFill>
                    <a:latin typeface="Arial" panose="020B0604020202020204" pitchFamily="34" charset="0"/>
                    <a:ea typeface="+mn-ea"/>
                    <a:cs typeface="Arial" panose="020B0604020202020204" pitchFamily="34" charset="0"/>
                  </a:rPr>
                  <a:t>Mi</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sp>
          <p:nvSpPr>
            <p:cNvPr id="43" name="TextBox 42">
              <a:extLst>
                <a:ext uri="{FF2B5EF4-FFF2-40B4-BE49-F238E27FC236}">
                  <a16:creationId xmlns:a16="http://schemas.microsoft.com/office/drawing/2014/main" id="{E072D3EB-3B86-7992-0DFD-8367FDD1E266}"/>
                </a:ext>
              </a:extLst>
            </p:cNvPr>
            <p:cNvSpPr txBox="1"/>
            <p:nvPr/>
          </p:nvSpPr>
          <p:spPr>
            <a:xfrm>
              <a:off x="11832469" y="6751060"/>
              <a:ext cx="6117469" cy="1917320"/>
            </a:xfrm>
            <a:prstGeom prst="rect">
              <a:avLst/>
            </a:prstGeom>
            <a:noFill/>
          </p:spPr>
          <p:txBody>
            <a:bodyPr wrap="square">
              <a:spAutoFit/>
            </a:bodyPr>
            <a:lstStyle/>
            <a:p>
              <a:pPr algn="ctr" defTabSz="457200">
                <a:lnSpc>
                  <a:spcPct val="150000"/>
                </a:lnSpc>
                <a:buClrTx/>
              </a:pPr>
              <a:r>
                <a:rPr lang="en-US" sz="2000" b="1" kern="1200">
                  <a:solidFill>
                    <a:srgbClr val="BB4F2F"/>
                  </a:solidFill>
                  <a:latin typeface="Arial" panose="020B0604020202020204" pitchFamily="34" charset="0"/>
                  <a:ea typeface="Calibri" panose="020F0502020204030204" pitchFamily="34" charset="0"/>
                  <a:cs typeface="Arial" panose="020B0604020202020204" pitchFamily="34" charset="0"/>
                </a:rPr>
                <a:t>Hát kết hợp một trong các hình thức đã học</a:t>
              </a:r>
              <a:endParaRPr lang="en-US" sz="2000" b="1" kern="1200" dirty="0">
                <a:solidFill>
                  <a:srgbClr val="BB4F2F"/>
                </a:solidFill>
                <a:latin typeface="Arial" panose="020B0604020202020204" pitchFamily="34" charset="0"/>
                <a:ea typeface="+mn-ea"/>
                <a:cs typeface="Arial" panose="020B0604020202020204" pitchFamily="34" charset="0"/>
              </a:endParaRPr>
            </a:p>
          </p:txBody>
        </p:sp>
      </p:grpSp>
      <p:pic>
        <p:nvPicPr>
          <p:cNvPr id="3" name="KARAOKE NẾU EM LÀ - KNTTVCS 4 - NXBGDVN">
            <a:hlinkClick r:id="" action="ppaction://media"/>
            <a:extLst>
              <a:ext uri="{FF2B5EF4-FFF2-40B4-BE49-F238E27FC236}">
                <a16:creationId xmlns:a16="http://schemas.microsoft.com/office/drawing/2014/main" id="{77D37EEB-EF1C-D0B8-E089-D3BFAD859D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0"/>
            <a:ext cx="487363" cy="487363"/>
          </a:xfrm>
          <a:prstGeom prst="rect">
            <a:avLst/>
          </a:prstGeom>
        </p:spPr>
      </p:pic>
    </p:spTree>
    <p:extLst>
      <p:ext uri="{BB962C8B-B14F-4D97-AF65-F5344CB8AC3E}">
        <p14:creationId xmlns:p14="http://schemas.microsoft.com/office/powerpoint/2010/main" val="233998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450" decel="100000" fill="hold"/>
                                        <p:tgtEl>
                                          <p:spTgt spid="3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anim calcmode="lin" valueType="num">
                                      <p:cBhvr>
                                        <p:cTn id="14" dur="500" fill="hold"/>
                                        <p:tgtEl>
                                          <p:spTgt spid="36"/>
                                        </p:tgtEl>
                                        <p:attrNameLst>
                                          <p:attrName>ppt_x</p:attrName>
                                        </p:attrNameLst>
                                      </p:cBhvr>
                                      <p:tavLst>
                                        <p:tav tm="0">
                                          <p:val>
                                            <p:strVal val="#ppt_x"/>
                                          </p:val>
                                        </p:tav>
                                        <p:tav tm="100000">
                                          <p:val>
                                            <p:strVal val="#ppt_x"/>
                                          </p:val>
                                        </p:tav>
                                      </p:tavLst>
                                    </p:anim>
                                    <p:anim calcmode="lin" valueType="num">
                                      <p:cBhvr>
                                        <p:cTn id="15" dur="450" decel="100000" fill="hold"/>
                                        <p:tgtEl>
                                          <p:spTgt spid="36"/>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anim calcmode="lin" valueType="num">
                                      <p:cBhvr>
                                        <p:cTn id="20" dur="500" fill="hold"/>
                                        <p:tgtEl>
                                          <p:spTgt spid="41"/>
                                        </p:tgtEl>
                                        <p:attrNameLst>
                                          <p:attrName>ppt_x</p:attrName>
                                        </p:attrNameLst>
                                      </p:cBhvr>
                                      <p:tavLst>
                                        <p:tav tm="0">
                                          <p:val>
                                            <p:strVal val="#ppt_x"/>
                                          </p:val>
                                        </p:tav>
                                        <p:tav tm="100000">
                                          <p:val>
                                            <p:strVal val="#ppt_x"/>
                                          </p:val>
                                        </p:tav>
                                      </p:tavLst>
                                    </p:anim>
                                    <p:anim calcmode="lin" valueType="num">
                                      <p:cBhvr>
                                        <p:cTn id="21" dur="450" decel="100000" fill="hold"/>
                                        <p:tgtEl>
                                          <p:spTgt spid="41"/>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83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611C46-36A0-0DC5-FE4F-245589D29FD8}"/>
              </a:ext>
            </a:extLst>
          </p:cNvPr>
          <p:cNvGrpSpPr/>
          <p:nvPr/>
        </p:nvGrpSpPr>
        <p:grpSpPr>
          <a:xfrm>
            <a:off x="497723" y="262411"/>
            <a:ext cx="5342467" cy="2502010"/>
            <a:chOff x="397933" y="1320745"/>
            <a:chExt cx="5342467" cy="2502010"/>
          </a:xfrm>
        </p:grpSpPr>
        <p:sp>
          <p:nvSpPr>
            <p:cNvPr id="7" name="Google Shape;455;p39">
              <a:extLst>
                <a:ext uri="{FF2B5EF4-FFF2-40B4-BE49-F238E27FC236}">
                  <a16:creationId xmlns:a16="http://schemas.microsoft.com/office/drawing/2014/main" id="{94CCF759-AFA1-82E3-42A0-81B7971995F7}"/>
                </a:ext>
              </a:extLst>
            </p:cNvPr>
            <p:cNvSpPr/>
            <p:nvPr/>
          </p:nvSpPr>
          <p:spPr>
            <a:xfrm>
              <a:off x="397933" y="1320745"/>
              <a:ext cx="5342467" cy="2502010"/>
            </a:xfrm>
            <a:custGeom>
              <a:avLst/>
              <a:gdLst/>
              <a:ahLst/>
              <a:cxnLst/>
              <a:rect l="l" t="t" r="r" b="b"/>
              <a:pathLst>
                <a:path w="92090" h="24879" extrusionOk="0">
                  <a:moveTo>
                    <a:pt x="2971" y="743"/>
                  </a:moveTo>
                  <a:lnTo>
                    <a:pt x="0" y="24879"/>
                  </a:lnTo>
                  <a:lnTo>
                    <a:pt x="89490" y="23023"/>
                  </a:lnTo>
                  <a:lnTo>
                    <a:pt x="92090" y="0"/>
                  </a:lnTo>
                  <a:close/>
                </a:path>
              </a:pathLst>
            </a:custGeom>
            <a:solidFill>
              <a:schemeClr val="accent3"/>
            </a:solidFill>
            <a:ln>
              <a:noFill/>
            </a:ln>
          </p:spPr>
          <p:txBody>
            <a:bodyPr/>
            <a:lstStyle/>
            <a:p>
              <a:endParaRPr lang="en-US"/>
            </a:p>
          </p:txBody>
        </p:sp>
        <p:sp>
          <p:nvSpPr>
            <p:cNvPr id="9" name="TextBox 8">
              <a:extLst>
                <a:ext uri="{FF2B5EF4-FFF2-40B4-BE49-F238E27FC236}">
                  <a16:creationId xmlns:a16="http://schemas.microsoft.com/office/drawing/2014/main" id="{AAEC62F7-3EB3-7435-415C-3E2288CF1E3D}"/>
                </a:ext>
              </a:extLst>
            </p:cNvPr>
            <p:cNvSpPr txBox="1"/>
            <p:nvPr/>
          </p:nvSpPr>
          <p:spPr>
            <a:xfrm>
              <a:off x="529166" y="1630754"/>
              <a:ext cx="5080000"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Bài hát “Nếu em là...” thường được biểu diễn vào những dịp nào trong năm? </a:t>
              </a:r>
              <a:endParaRPr lang="en-US" sz="2000"/>
            </a:p>
            <a:p>
              <a:pPr marL="342900" indent="-342900" algn="just">
                <a:lnSpc>
                  <a:spcPct val="150000"/>
                </a:lnSpc>
                <a:buFont typeface="Arial" panose="020B0604020202020204" pitchFamily="34" charset="0"/>
                <a:buChar char="•"/>
              </a:pPr>
              <a:r>
                <a:rPr lang="vi-VN" sz="2000"/>
                <a:t>Nhịp điệu bài hát nhanh hay chậm?</a:t>
              </a:r>
              <a:r>
                <a:rPr lang="en-US" sz="2000"/>
                <a:t> </a:t>
              </a:r>
              <a:r>
                <a:rPr lang="vi-VN" sz="2000"/>
                <a:t>Vui tươi, sôi nổi hay êm dịu, nhẹ nhàng?</a:t>
              </a:r>
            </a:p>
          </p:txBody>
        </p:sp>
      </p:grpSp>
      <p:pic>
        <p:nvPicPr>
          <p:cNvPr id="11" name="Picture 10">
            <a:extLst>
              <a:ext uri="{FF2B5EF4-FFF2-40B4-BE49-F238E27FC236}">
                <a16:creationId xmlns:a16="http://schemas.microsoft.com/office/drawing/2014/main" id="{06D43478-9942-B96B-3EFE-071F31F57CBA}"/>
              </a:ext>
            </a:extLst>
          </p:cNvPr>
          <p:cNvPicPr>
            <a:picLocks noChangeAspect="1"/>
          </p:cNvPicPr>
          <p:nvPr/>
        </p:nvPicPr>
        <p:blipFill>
          <a:blip r:embed="rId2"/>
          <a:stretch>
            <a:fillRect/>
          </a:stretch>
        </p:blipFill>
        <p:spPr>
          <a:xfrm>
            <a:off x="5933322" y="514171"/>
            <a:ext cx="2712955" cy="4115157"/>
          </a:xfrm>
          <a:prstGeom prst="rect">
            <a:avLst/>
          </a:prstGeom>
        </p:spPr>
      </p:pic>
      <p:sp>
        <p:nvSpPr>
          <p:cNvPr id="17" name="TextBox 16">
            <a:extLst>
              <a:ext uri="{FF2B5EF4-FFF2-40B4-BE49-F238E27FC236}">
                <a16:creationId xmlns:a16="http://schemas.microsoft.com/office/drawing/2014/main" id="{18A14EA1-5AA6-6996-D9CE-A10EBCABE096}"/>
              </a:ext>
            </a:extLst>
          </p:cNvPr>
          <p:cNvSpPr txBox="1"/>
          <p:nvPr/>
        </p:nvSpPr>
        <p:spPr>
          <a:xfrm>
            <a:off x="497723" y="2833414"/>
            <a:ext cx="5666011"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Bài hát “Nếu em là…” thường được biểu diễn vào những dịp tri ân thầy cô như ngày Nhà giáo Việt Nam 20 – 11, ngày bế giảng,…</a:t>
            </a:r>
            <a:endParaRPr lang="en-US" sz="2000"/>
          </a:p>
          <a:p>
            <a:pPr marL="342900" indent="-342900" algn="just">
              <a:lnSpc>
                <a:spcPct val="150000"/>
              </a:lnSpc>
              <a:buFont typeface="Arial" panose="020B0604020202020204" pitchFamily="34" charset="0"/>
              <a:buChar char="•"/>
            </a:pPr>
            <a:r>
              <a:rPr lang="vi-VN" sz="2000"/>
              <a:t>Nhịp điệu bài hát chậm và vui tươi, sôi nổi. </a:t>
            </a:r>
            <a:endParaRPr lang="en-US" sz="2000"/>
          </a:p>
        </p:txBody>
      </p:sp>
    </p:spTree>
    <p:extLst>
      <p:ext uri="{BB962C8B-B14F-4D97-AF65-F5344CB8AC3E}">
        <p14:creationId xmlns:p14="http://schemas.microsoft.com/office/powerpoint/2010/main" val="2985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F9F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8D2BB-B736-8115-6448-C19ED00BE161}"/>
              </a:ext>
            </a:extLst>
          </p:cNvPr>
          <p:cNvPicPr>
            <a:picLocks noChangeAspect="1"/>
          </p:cNvPicPr>
          <p:nvPr/>
        </p:nvPicPr>
        <p:blipFill>
          <a:blip r:embed="rId2"/>
          <a:stretch>
            <a:fillRect/>
          </a:stretch>
        </p:blipFill>
        <p:spPr>
          <a:xfrm>
            <a:off x="126597" y="1056428"/>
            <a:ext cx="2091670" cy="4087072"/>
          </a:xfrm>
          <a:prstGeom prst="rect">
            <a:avLst/>
          </a:prstGeom>
        </p:spPr>
      </p:pic>
      <p:sp>
        <p:nvSpPr>
          <p:cNvPr id="7" name="TextBox 6">
            <a:extLst>
              <a:ext uri="{FF2B5EF4-FFF2-40B4-BE49-F238E27FC236}">
                <a16:creationId xmlns:a16="http://schemas.microsoft.com/office/drawing/2014/main" id="{1D276823-F8AA-16B9-9D73-956C2BCD216C}"/>
              </a:ext>
            </a:extLst>
          </p:cNvPr>
          <p:cNvSpPr txBox="1"/>
          <p:nvPr/>
        </p:nvSpPr>
        <p:spPr>
          <a:xfrm>
            <a:off x="2590800" y="707425"/>
            <a:ext cx="6002866" cy="372864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Thể hiện cảm xúc qua nét mặt vui tươi. Khi hát, luôn phải lắng nghe và điều chỉnh giọng hát của mình hoà với tập thể. </a:t>
            </a:r>
            <a:endParaRPr lang="en-US" sz="2000"/>
          </a:p>
          <a:p>
            <a:pPr marL="285750" indent="-285750" algn="just">
              <a:lnSpc>
                <a:spcPct val="150000"/>
              </a:lnSpc>
              <a:buFont typeface="Arial" panose="020B0604020202020204" pitchFamily="34" charset="0"/>
              <a:buChar char="•"/>
            </a:pPr>
            <a:r>
              <a:rPr lang="vi-VN" sz="2000"/>
              <a:t>Lồng ghép giáo dục phẩm chất và năng lực chung như: nhân ái, biết ơn, chia sẻ, trách nhiệm, hỗ trợ, chủ động, tự tin, tham gia tích cực vào các hoạt động của trường, lớp để chào mừng lễ kỉ niệm ngày Nhà giáo Việt Nam 20/11.</a:t>
            </a:r>
            <a:endParaRPr lang="en-US" sz="2000"/>
          </a:p>
        </p:txBody>
      </p:sp>
    </p:spTree>
    <p:extLst>
      <p:ext uri="{BB962C8B-B14F-4D97-AF65-F5344CB8AC3E}">
        <p14:creationId xmlns:p14="http://schemas.microsoft.com/office/powerpoint/2010/main" val="122586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grpSp>
        <p:nvGrpSpPr>
          <p:cNvPr id="776" name="Google Shape;776;p47"/>
          <p:cNvGrpSpPr/>
          <p:nvPr/>
        </p:nvGrpSpPr>
        <p:grpSpPr>
          <a:xfrm>
            <a:off x="3263042" y="1850851"/>
            <a:ext cx="4805545" cy="651667"/>
            <a:chOff x="3329467" y="1850851"/>
            <a:chExt cx="4805545" cy="651667"/>
          </a:xfrm>
        </p:grpSpPr>
        <p:sp>
          <p:nvSpPr>
            <p:cNvPr id="777" name="Google Shape;777;p47"/>
            <p:cNvSpPr/>
            <p:nvPr/>
          </p:nvSpPr>
          <p:spPr>
            <a:xfrm rot="637263">
              <a:off x="5326870" y="2001813"/>
              <a:ext cx="152026" cy="156496"/>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rot="-1182847">
              <a:off x="8032187" y="2384235"/>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rot="-1182847">
              <a:off x="4079749" y="2324961"/>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rot="-1182847">
              <a:off x="3344896" y="1862465"/>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E9380C59-B8EA-290F-305A-298394042425}"/>
              </a:ext>
            </a:extLst>
          </p:cNvPr>
          <p:cNvSpPr txBox="1"/>
          <p:nvPr/>
        </p:nvSpPr>
        <p:spPr>
          <a:xfrm>
            <a:off x="2260998" y="742334"/>
            <a:ext cx="4622003" cy="584775"/>
          </a:xfrm>
          <a:prstGeom prst="rect">
            <a:avLst/>
          </a:prstGeom>
          <a:noFill/>
        </p:spPr>
        <p:txBody>
          <a:bodyPr wrap="square" rtlCol="0">
            <a:spAutoFit/>
          </a:bodyPr>
          <a:lstStyle/>
          <a:p>
            <a:pPr algn="ctr"/>
            <a:r>
              <a:rPr lang="en-US" sz="3200" b="1">
                <a:solidFill>
                  <a:schemeClr val="accent1">
                    <a:lumMod val="75000"/>
                  </a:schemeClr>
                </a:solidFill>
              </a:rPr>
              <a:t>HƯỚNG DẪN VỀ NHÀ</a:t>
            </a:r>
          </a:p>
        </p:txBody>
      </p:sp>
      <p:grpSp>
        <p:nvGrpSpPr>
          <p:cNvPr id="19" name="Group 18">
            <a:extLst>
              <a:ext uri="{FF2B5EF4-FFF2-40B4-BE49-F238E27FC236}">
                <a16:creationId xmlns:a16="http://schemas.microsoft.com/office/drawing/2014/main" id="{4B29AADB-ABB5-DB1A-E2A6-59BC8116DD92}"/>
              </a:ext>
            </a:extLst>
          </p:cNvPr>
          <p:cNvGrpSpPr/>
          <p:nvPr/>
        </p:nvGrpSpPr>
        <p:grpSpPr>
          <a:xfrm>
            <a:off x="550352" y="1615514"/>
            <a:ext cx="3914873" cy="1954760"/>
            <a:chOff x="784820" y="2331796"/>
            <a:chExt cx="3914873" cy="1954760"/>
          </a:xfrm>
        </p:grpSpPr>
        <p:sp>
          <p:nvSpPr>
            <p:cNvPr id="781" name="Google Shape;781;p47"/>
            <p:cNvSpPr/>
            <p:nvPr/>
          </p:nvSpPr>
          <p:spPr>
            <a:xfrm>
              <a:off x="1380516" y="2331796"/>
              <a:ext cx="2702611" cy="491236"/>
            </a:xfrm>
            <a:custGeom>
              <a:avLst/>
              <a:gdLst/>
              <a:ahLst/>
              <a:cxnLst/>
              <a:rect l="l" t="t" r="r" b="b"/>
              <a:pathLst>
                <a:path w="92090" h="24879" extrusionOk="0">
                  <a:moveTo>
                    <a:pt x="2971" y="743"/>
                  </a:moveTo>
                  <a:lnTo>
                    <a:pt x="0" y="24879"/>
                  </a:lnTo>
                  <a:lnTo>
                    <a:pt x="89490" y="23023"/>
                  </a:lnTo>
                  <a:lnTo>
                    <a:pt x="92090" y="0"/>
                  </a:lnTo>
                  <a:close/>
                </a:path>
              </a:pathLst>
            </a:custGeom>
            <a:solidFill>
              <a:schemeClr val="accent4"/>
            </a:solidFill>
            <a:ln>
              <a:noFill/>
            </a:ln>
          </p:spPr>
          <p:txBody>
            <a:bodyPr anchor="ctr"/>
            <a:lstStyle/>
            <a:p>
              <a:pPr algn="ctr"/>
              <a:r>
                <a:rPr lang="en-US" sz="2800"/>
                <a:t>1</a:t>
              </a:r>
            </a:p>
          </p:txBody>
        </p:sp>
        <p:sp>
          <p:nvSpPr>
            <p:cNvPr id="16" name="TextBox 15">
              <a:extLst>
                <a:ext uri="{FF2B5EF4-FFF2-40B4-BE49-F238E27FC236}">
                  <a16:creationId xmlns:a16="http://schemas.microsoft.com/office/drawing/2014/main" id="{4BE547BF-DF7D-3724-FC87-0AF146BD03E8}"/>
                </a:ext>
              </a:extLst>
            </p:cNvPr>
            <p:cNvSpPr txBox="1"/>
            <p:nvPr/>
          </p:nvSpPr>
          <p:spPr>
            <a:xfrm>
              <a:off x="784820" y="2866231"/>
              <a:ext cx="3914873"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Đọc bài đọc nhạc số 2 kết hợp gõ đệm với nhạc cụ.</a:t>
              </a:r>
            </a:p>
            <a:p>
              <a:pPr marL="285750" indent="-285750" algn="just">
                <a:lnSpc>
                  <a:spcPct val="150000"/>
                </a:lnSpc>
                <a:buFont typeface="Arial" panose="020B0604020202020204" pitchFamily="34" charset="0"/>
                <a:buChar char="•"/>
              </a:pPr>
              <a:r>
                <a:rPr lang="vi-VN" sz="2000"/>
                <a:t>Ôn luyện bài hát </a:t>
              </a:r>
              <a:r>
                <a:rPr lang="en-US" sz="2000" b="1" i="1"/>
                <a:t>Nếu em là..</a:t>
              </a:r>
              <a:r>
                <a:rPr lang="vi-VN" sz="2000" b="1" i="1"/>
                <a:t>.</a:t>
              </a:r>
            </a:p>
          </p:txBody>
        </p:sp>
      </p:grpSp>
      <p:grpSp>
        <p:nvGrpSpPr>
          <p:cNvPr id="20" name="Group 19">
            <a:extLst>
              <a:ext uri="{FF2B5EF4-FFF2-40B4-BE49-F238E27FC236}">
                <a16:creationId xmlns:a16="http://schemas.microsoft.com/office/drawing/2014/main" id="{30A028A8-6262-D2A5-F8DB-4990487CB8D1}"/>
              </a:ext>
            </a:extLst>
          </p:cNvPr>
          <p:cNvGrpSpPr/>
          <p:nvPr/>
        </p:nvGrpSpPr>
        <p:grpSpPr>
          <a:xfrm>
            <a:off x="5097316" y="1644043"/>
            <a:ext cx="3333693" cy="2344697"/>
            <a:chOff x="5050424" y="2337138"/>
            <a:chExt cx="3333693" cy="2344697"/>
          </a:xfrm>
        </p:grpSpPr>
        <p:sp>
          <p:nvSpPr>
            <p:cNvPr id="782" name="Google Shape;782;p47"/>
            <p:cNvSpPr/>
            <p:nvPr/>
          </p:nvSpPr>
          <p:spPr>
            <a:xfrm>
              <a:off x="5365966" y="2337138"/>
              <a:ext cx="2702611" cy="505906"/>
            </a:xfrm>
            <a:custGeom>
              <a:avLst/>
              <a:gdLst/>
              <a:ahLst/>
              <a:cxnLst/>
              <a:rect l="l" t="t" r="r" b="b"/>
              <a:pathLst>
                <a:path w="92090" h="25622" extrusionOk="0">
                  <a:moveTo>
                    <a:pt x="3547" y="2971"/>
                  </a:moveTo>
                  <a:lnTo>
                    <a:pt x="0" y="24879"/>
                  </a:lnTo>
                  <a:lnTo>
                    <a:pt x="91552" y="25622"/>
                  </a:lnTo>
                  <a:lnTo>
                    <a:pt x="92090" y="0"/>
                  </a:lnTo>
                  <a:close/>
                </a:path>
              </a:pathLst>
            </a:custGeom>
            <a:solidFill>
              <a:schemeClr val="dk2"/>
            </a:solidFill>
            <a:ln>
              <a:noFill/>
            </a:ln>
          </p:spPr>
          <p:txBody>
            <a:bodyPr anchor="ctr"/>
            <a:lstStyle/>
            <a:p>
              <a:pPr algn="ctr"/>
              <a:r>
                <a:rPr lang="en-US" sz="2800"/>
                <a:t>2</a:t>
              </a:r>
            </a:p>
          </p:txBody>
        </p:sp>
        <p:sp>
          <p:nvSpPr>
            <p:cNvPr id="18" name="TextBox 17">
              <a:extLst>
                <a:ext uri="{FF2B5EF4-FFF2-40B4-BE49-F238E27FC236}">
                  <a16:creationId xmlns:a16="http://schemas.microsoft.com/office/drawing/2014/main" id="{5D2232F3-7AFB-1137-4585-67002C9B34EE}"/>
                </a:ext>
              </a:extLst>
            </p:cNvPr>
            <p:cNvSpPr txBox="1"/>
            <p:nvPr/>
          </p:nvSpPr>
          <p:spPr>
            <a:xfrm>
              <a:off x="5050424" y="2799845"/>
              <a:ext cx="3333693" cy="1881990"/>
            </a:xfrm>
            <a:prstGeom prst="rect">
              <a:avLst/>
            </a:prstGeom>
            <a:noFill/>
          </p:spPr>
          <p:txBody>
            <a:bodyPr wrap="square">
              <a:spAutoFit/>
            </a:bodyPr>
            <a:lstStyle/>
            <a:p>
              <a:pPr algn="just">
                <a:lnSpc>
                  <a:spcPct val="150000"/>
                </a:lnSpc>
                <a:spcAft>
                  <a:spcPts val="1000"/>
                </a:spcAft>
              </a:pPr>
              <a:r>
                <a:rPr lang="en-US" sz="2000">
                  <a:latin typeface="Arial" panose="020B0604020202020204" pitchFamily="34" charset="0"/>
                  <a:ea typeface="Calibri" panose="020F0502020204030204" pitchFamily="34" charset="0"/>
                  <a:cs typeface="Arial" panose="020B0604020202020204" pitchFamily="34" charset="0"/>
                </a:rPr>
                <a:t>T</a:t>
              </a:r>
              <a:r>
                <a:rPr lang="vi-VN" sz="2000">
                  <a:latin typeface="Arial" panose="020B0604020202020204" pitchFamily="34" charset="0"/>
                  <a:ea typeface="Calibri" panose="020F0502020204030204" pitchFamily="34" charset="0"/>
                  <a:cs typeface="Arial" panose="020B0604020202020204" pitchFamily="34" charset="0"/>
                </a:rPr>
                <a:t>ìm hiểu trước nội dung </a:t>
              </a:r>
              <a:r>
                <a:rPr lang="en-US" sz="2000" b="1" i="1">
                  <a:latin typeface="Arial" panose="020B0604020202020204" pitchFamily="34" charset="0"/>
                  <a:ea typeface="Calibri" panose="020F0502020204030204" pitchFamily="34" charset="0"/>
                  <a:cs typeface="Arial" panose="020B0604020202020204" pitchFamily="34" charset="0"/>
                </a:rPr>
                <a:t>Tiết 11: Ôn bài hát: Nếu em là … - Nghe nhạc: Điều mong ước tặng thầy.</a:t>
              </a:r>
              <a:endParaRPr lang="vi-VN" sz="2000" b="1" i="1">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57"/>
          <p:cNvSpPr/>
          <p:nvPr/>
        </p:nvSpPr>
        <p:spPr>
          <a:xfrm>
            <a:off x="720000" y="1873650"/>
            <a:ext cx="7703909" cy="1947529"/>
          </a:xfrm>
          <a:custGeom>
            <a:avLst/>
            <a:gdLst/>
            <a:ahLst/>
            <a:cxnLst/>
            <a:rect l="l" t="t" r="r" b="b"/>
            <a:pathLst>
              <a:path w="102623" h="24559" extrusionOk="0">
                <a:moveTo>
                  <a:pt x="3070" y="0"/>
                </a:moveTo>
                <a:lnTo>
                  <a:pt x="0" y="24559"/>
                </a:lnTo>
                <a:lnTo>
                  <a:pt x="100869" y="23682"/>
                </a:lnTo>
                <a:lnTo>
                  <a:pt x="102623" y="438"/>
                </a:lnTo>
                <a:close/>
              </a:path>
            </a:pathLst>
          </a:custGeom>
          <a:noFill/>
          <a:ln w="9525" cap="flat" cmpd="sng">
            <a:solidFill>
              <a:srgbClr val="000000"/>
            </a:solidFill>
            <a:prstDash val="dash"/>
            <a:round/>
            <a:headEnd type="none" w="med" len="med"/>
            <a:tailEnd type="none" w="med" len="med"/>
          </a:ln>
        </p:spPr>
        <p:txBody>
          <a:bodyPr/>
          <a:lstStyle/>
          <a:p>
            <a:endParaRPr lang="en-US"/>
          </a:p>
        </p:txBody>
      </p:sp>
      <p:sp>
        <p:nvSpPr>
          <p:cNvPr id="1225" name="Google Shape;1225;p57"/>
          <p:cNvSpPr/>
          <p:nvPr/>
        </p:nvSpPr>
        <p:spPr>
          <a:xfrm>
            <a:off x="1674518" y="540000"/>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8" name="Google Shape;1228;p57"/>
          <p:cNvGrpSpPr/>
          <p:nvPr/>
        </p:nvGrpSpPr>
        <p:grpSpPr>
          <a:xfrm>
            <a:off x="3536190" y="539999"/>
            <a:ext cx="2071716" cy="1103372"/>
            <a:chOff x="1404151" y="727375"/>
            <a:chExt cx="1410674" cy="751411"/>
          </a:xfrm>
        </p:grpSpPr>
        <p:sp>
          <p:nvSpPr>
            <p:cNvPr id="1229" name="Google Shape;1229;p57"/>
            <p:cNvSpPr/>
            <p:nvPr/>
          </p:nvSpPr>
          <p:spPr>
            <a:xfrm rot="158112">
              <a:off x="1542605" y="753694"/>
              <a:ext cx="1158270" cy="583071"/>
            </a:xfrm>
            <a:custGeom>
              <a:avLst/>
              <a:gdLst/>
              <a:ahLst/>
              <a:cxnLst/>
              <a:rect l="l" t="t" r="r" b="b"/>
              <a:pathLst>
                <a:path w="36790" h="18520" extrusionOk="0">
                  <a:moveTo>
                    <a:pt x="18447" y="1"/>
                  </a:moveTo>
                  <a:cubicBezTo>
                    <a:pt x="18387" y="1"/>
                    <a:pt x="18327" y="1"/>
                    <a:pt x="18267" y="1"/>
                  </a:cubicBezTo>
                  <a:cubicBezTo>
                    <a:pt x="8134" y="95"/>
                    <a:pt x="0" y="8389"/>
                    <a:pt x="94" y="18519"/>
                  </a:cubicBezTo>
                  <a:lnTo>
                    <a:pt x="2483" y="18499"/>
                  </a:lnTo>
                  <a:cubicBezTo>
                    <a:pt x="2398" y="9685"/>
                    <a:pt x="9474" y="2471"/>
                    <a:pt x="18287" y="2387"/>
                  </a:cubicBezTo>
                  <a:cubicBezTo>
                    <a:pt x="18340" y="2386"/>
                    <a:pt x="18392" y="2386"/>
                    <a:pt x="18445" y="2386"/>
                  </a:cubicBezTo>
                  <a:cubicBezTo>
                    <a:pt x="27187" y="2386"/>
                    <a:pt x="34315" y="9431"/>
                    <a:pt x="34399" y="18195"/>
                  </a:cubicBezTo>
                  <a:lnTo>
                    <a:pt x="36789" y="18170"/>
                  </a:lnTo>
                  <a:cubicBezTo>
                    <a:pt x="36692" y="8096"/>
                    <a:pt x="28494" y="1"/>
                    <a:pt x="18447" y="1"/>
                  </a:cubicBezTo>
                  <a:close/>
                </a:path>
              </a:pathLst>
            </a:custGeom>
            <a:solidFill>
              <a:srgbClr val="E84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7"/>
            <p:cNvSpPr/>
            <p:nvPr/>
          </p:nvSpPr>
          <p:spPr>
            <a:xfrm rot="158112">
              <a:off x="1616393" y="828769"/>
              <a:ext cx="1007497" cy="507290"/>
            </a:xfrm>
            <a:custGeom>
              <a:avLst/>
              <a:gdLst/>
              <a:ahLst/>
              <a:cxnLst/>
              <a:rect l="l" t="t" r="r" b="b"/>
              <a:pathLst>
                <a:path w="32001" h="16113" extrusionOk="0">
                  <a:moveTo>
                    <a:pt x="16047" y="0"/>
                  </a:moveTo>
                  <a:cubicBezTo>
                    <a:pt x="15994" y="0"/>
                    <a:pt x="15942" y="0"/>
                    <a:pt x="15889" y="1"/>
                  </a:cubicBezTo>
                  <a:cubicBezTo>
                    <a:pt x="7076" y="85"/>
                    <a:pt x="0" y="7299"/>
                    <a:pt x="85" y="16113"/>
                  </a:cubicBezTo>
                  <a:lnTo>
                    <a:pt x="2470" y="16089"/>
                  </a:lnTo>
                  <a:cubicBezTo>
                    <a:pt x="2401" y="8596"/>
                    <a:pt x="8420" y="2459"/>
                    <a:pt x="15913" y="2386"/>
                  </a:cubicBezTo>
                  <a:cubicBezTo>
                    <a:pt x="15956" y="2386"/>
                    <a:pt x="15998" y="2386"/>
                    <a:pt x="16041" y="2386"/>
                  </a:cubicBezTo>
                  <a:cubicBezTo>
                    <a:pt x="23480" y="2386"/>
                    <a:pt x="29543" y="8379"/>
                    <a:pt x="29615" y="15829"/>
                  </a:cubicBezTo>
                  <a:lnTo>
                    <a:pt x="32001" y="15809"/>
                  </a:lnTo>
                  <a:cubicBezTo>
                    <a:pt x="31917" y="7045"/>
                    <a:pt x="24789" y="0"/>
                    <a:pt x="16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7"/>
            <p:cNvSpPr/>
            <p:nvPr/>
          </p:nvSpPr>
          <p:spPr>
            <a:xfrm rot="158112">
              <a:off x="1690277" y="903820"/>
              <a:ext cx="856818" cy="431447"/>
            </a:xfrm>
            <a:custGeom>
              <a:avLst/>
              <a:gdLst/>
              <a:ahLst/>
              <a:cxnLst/>
              <a:rect l="l" t="t" r="r" b="b"/>
              <a:pathLst>
                <a:path w="27215" h="13704" extrusionOk="0">
                  <a:moveTo>
                    <a:pt x="13640" y="1"/>
                  </a:moveTo>
                  <a:cubicBezTo>
                    <a:pt x="13597" y="1"/>
                    <a:pt x="13555" y="1"/>
                    <a:pt x="13512" y="1"/>
                  </a:cubicBezTo>
                  <a:cubicBezTo>
                    <a:pt x="6019" y="74"/>
                    <a:pt x="0" y="6211"/>
                    <a:pt x="69" y="13704"/>
                  </a:cubicBezTo>
                  <a:lnTo>
                    <a:pt x="2460" y="13679"/>
                  </a:lnTo>
                  <a:cubicBezTo>
                    <a:pt x="2399" y="7507"/>
                    <a:pt x="7360" y="2448"/>
                    <a:pt x="13536" y="2391"/>
                  </a:cubicBezTo>
                  <a:cubicBezTo>
                    <a:pt x="13574" y="2390"/>
                    <a:pt x="13611" y="2390"/>
                    <a:pt x="13648" y="2390"/>
                  </a:cubicBezTo>
                  <a:cubicBezTo>
                    <a:pt x="19774" y="2390"/>
                    <a:pt x="24769" y="7329"/>
                    <a:pt x="24825" y="13468"/>
                  </a:cubicBezTo>
                  <a:lnTo>
                    <a:pt x="27214" y="13444"/>
                  </a:lnTo>
                  <a:cubicBezTo>
                    <a:pt x="27142" y="5994"/>
                    <a:pt x="21079" y="1"/>
                    <a:pt x="13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7"/>
            <p:cNvSpPr/>
            <p:nvPr/>
          </p:nvSpPr>
          <p:spPr>
            <a:xfrm rot="158112">
              <a:off x="1764065" y="979022"/>
              <a:ext cx="706076" cy="355446"/>
            </a:xfrm>
            <a:custGeom>
              <a:avLst/>
              <a:gdLst/>
              <a:ahLst/>
              <a:cxnLst/>
              <a:rect l="l" t="t" r="r" b="b"/>
              <a:pathLst>
                <a:path w="22427" h="11290" extrusionOk="0">
                  <a:moveTo>
                    <a:pt x="11250" y="0"/>
                  </a:moveTo>
                  <a:cubicBezTo>
                    <a:pt x="11213" y="0"/>
                    <a:pt x="11176" y="0"/>
                    <a:pt x="11138" y="1"/>
                  </a:cubicBezTo>
                  <a:cubicBezTo>
                    <a:pt x="4962" y="58"/>
                    <a:pt x="1" y="5117"/>
                    <a:pt x="62" y="11289"/>
                  </a:cubicBezTo>
                  <a:lnTo>
                    <a:pt x="2447" y="11269"/>
                  </a:lnTo>
                  <a:cubicBezTo>
                    <a:pt x="2402" y="6409"/>
                    <a:pt x="6302" y="2436"/>
                    <a:pt x="11159" y="2387"/>
                  </a:cubicBezTo>
                  <a:cubicBezTo>
                    <a:pt x="11186" y="2387"/>
                    <a:pt x="11214" y="2387"/>
                    <a:pt x="11242" y="2387"/>
                  </a:cubicBezTo>
                  <a:cubicBezTo>
                    <a:pt x="16064" y="2387"/>
                    <a:pt x="19993" y="6270"/>
                    <a:pt x="20042" y="11099"/>
                  </a:cubicBezTo>
                  <a:lnTo>
                    <a:pt x="22427" y="11078"/>
                  </a:lnTo>
                  <a:cubicBezTo>
                    <a:pt x="22371" y="4939"/>
                    <a:pt x="17376" y="0"/>
                    <a:pt x="1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7"/>
            <p:cNvSpPr/>
            <p:nvPr/>
          </p:nvSpPr>
          <p:spPr>
            <a:xfrm rot="158112">
              <a:off x="1410340" y="1184179"/>
              <a:ext cx="555113" cy="281996"/>
            </a:xfrm>
            <a:custGeom>
              <a:avLst/>
              <a:gdLst/>
              <a:ahLst/>
              <a:cxnLst/>
              <a:rect l="l" t="t" r="r" b="b"/>
              <a:pathLst>
                <a:path w="17632" h="8957" extrusionOk="0">
                  <a:moveTo>
                    <a:pt x="8676" y="1"/>
                  </a:moveTo>
                  <a:cubicBezTo>
                    <a:pt x="6712" y="1"/>
                    <a:pt x="5047" y="1260"/>
                    <a:pt x="4439" y="3018"/>
                  </a:cubicBezTo>
                  <a:cubicBezTo>
                    <a:pt x="4039" y="2827"/>
                    <a:pt x="3589" y="2722"/>
                    <a:pt x="3115" y="2722"/>
                  </a:cubicBezTo>
                  <a:cubicBezTo>
                    <a:pt x="1394" y="2722"/>
                    <a:pt x="0" y="4120"/>
                    <a:pt x="0" y="5837"/>
                  </a:cubicBezTo>
                  <a:cubicBezTo>
                    <a:pt x="0" y="7558"/>
                    <a:pt x="1394" y="8956"/>
                    <a:pt x="3115" y="8956"/>
                  </a:cubicBezTo>
                  <a:lnTo>
                    <a:pt x="5865" y="8956"/>
                  </a:lnTo>
                  <a:cubicBezTo>
                    <a:pt x="6469" y="8951"/>
                    <a:pt x="7404" y="8947"/>
                    <a:pt x="8441" y="8947"/>
                  </a:cubicBezTo>
                  <a:cubicBezTo>
                    <a:pt x="8518" y="8951"/>
                    <a:pt x="8595" y="8956"/>
                    <a:pt x="8676" y="8956"/>
                  </a:cubicBezTo>
                  <a:cubicBezTo>
                    <a:pt x="8753" y="8956"/>
                    <a:pt x="8830" y="8951"/>
                    <a:pt x="8911" y="8947"/>
                  </a:cubicBezTo>
                  <a:cubicBezTo>
                    <a:pt x="11597" y="8947"/>
                    <a:pt x="14739" y="8956"/>
                    <a:pt x="14739" y="8956"/>
                  </a:cubicBezTo>
                  <a:cubicBezTo>
                    <a:pt x="16336" y="8956"/>
                    <a:pt x="17631" y="7659"/>
                    <a:pt x="17631" y="6064"/>
                  </a:cubicBezTo>
                  <a:cubicBezTo>
                    <a:pt x="17631" y="4468"/>
                    <a:pt x="16336" y="3176"/>
                    <a:pt x="14739" y="3176"/>
                  </a:cubicBezTo>
                  <a:cubicBezTo>
                    <a:pt x="14124" y="3176"/>
                    <a:pt x="13552" y="3367"/>
                    <a:pt x="13083" y="3698"/>
                  </a:cubicBezTo>
                  <a:cubicBezTo>
                    <a:pt x="12715" y="1597"/>
                    <a:pt x="10879" y="1"/>
                    <a:pt x="8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7"/>
            <p:cNvSpPr/>
            <p:nvPr/>
          </p:nvSpPr>
          <p:spPr>
            <a:xfrm rot="158112">
              <a:off x="2331418" y="1200314"/>
              <a:ext cx="478074" cy="242988"/>
            </a:xfrm>
            <a:custGeom>
              <a:avLst/>
              <a:gdLst/>
              <a:ahLst/>
              <a:cxnLst/>
              <a:rect l="l" t="t" r="r" b="b"/>
              <a:pathLst>
                <a:path w="15185" h="7718" extrusionOk="0">
                  <a:moveTo>
                    <a:pt x="7472" y="1"/>
                  </a:moveTo>
                  <a:cubicBezTo>
                    <a:pt x="5780" y="1"/>
                    <a:pt x="4346" y="1090"/>
                    <a:pt x="3823" y="2601"/>
                  </a:cubicBezTo>
                  <a:cubicBezTo>
                    <a:pt x="3479" y="2440"/>
                    <a:pt x="3090" y="2346"/>
                    <a:pt x="2685" y="2346"/>
                  </a:cubicBezTo>
                  <a:cubicBezTo>
                    <a:pt x="1203" y="2346"/>
                    <a:pt x="0" y="3549"/>
                    <a:pt x="0" y="5031"/>
                  </a:cubicBezTo>
                  <a:cubicBezTo>
                    <a:pt x="0" y="6514"/>
                    <a:pt x="1203" y="7717"/>
                    <a:pt x="2685" y="7717"/>
                  </a:cubicBezTo>
                  <a:lnTo>
                    <a:pt x="5051" y="7717"/>
                  </a:lnTo>
                  <a:cubicBezTo>
                    <a:pt x="5573" y="7713"/>
                    <a:pt x="6375" y="7708"/>
                    <a:pt x="7270" y="7708"/>
                  </a:cubicBezTo>
                  <a:cubicBezTo>
                    <a:pt x="7339" y="7713"/>
                    <a:pt x="7404" y="7717"/>
                    <a:pt x="7472" y="7717"/>
                  </a:cubicBezTo>
                  <a:cubicBezTo>
                    <a:pt x="7537" y="7717"/>
                    <a:pt x="7606" y="7713"/>
                    <a:pt x="7675" y="7708"/>
                  </a:cubicBezTo>
                  <a:cubicBezTo>
                    <a:pt x="9988" y="7708"/>
                    <a:pt x="12693" y="7717"/>
                    <a:pt x="12693" y="7717"/>
                  </a:cubicBezTo>
                  <a:cubicBezTo>
                    <a:pt x="14071" y="7717"/>
                    <a:pt x="15185" y="6599"/>
                    <a:pt x="15185" y="5226"/>
                  </a:cubicBezTo>
                  <a:cubicBezTo>
                    <a:pt x="15185" y="3853"/>
                    <a:pt x="14071" y="2735"/>
                    <a:pt x="12693" y="2735"/>
                  </a:cubicBezTo>
                  <a:cubicBezTo>
                    <a:pt x="12163" y="2735"/>
                    <a:pt x="11673" y="2905"/>
                    <a:pt x="11268" y="3188"/>
                  </a:cubicBezTo>
                  <a:cubicBezTo>
                    <a:pt x="10952" y="1378"/>
                    <a:pt x="9373" y="1"/>
                    <a:pt x="7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57"/>
          <p:cNvSpPr/>
          <p:nvPr/>
        </p:nvSpPr>
        <p:spPr>
          <a:xfrm>
            <a:off x="7743950" y="3453922"/>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7"/>
          <p:cNvSpPr/>
          <p:nvPr/>
        </p:nvSpPr>
        <p:spPr>
          <a:xfrm>
            <a:off x="561150" y="3647972"/>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7"/>
          <p:cNvSpPr/>
          <p:nvPr/>
        </p:nvSpPr>
        <p:spPr>
          <a:xfrm>
            <a:off x="1283993" y="663825"/>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7"/>
          <p:cNvSpPr/>
          <p:nvPr/>
        </p:nvSpPr>
        <p:spPr>
          <a:xfrm>
            <a:off x="7021093" y="908063"/>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6383BA23-7E47-EA1A-D753-BB6E8D351C9D}"/>
              </a:ext>
            </a:extLst>
          </p:cNvPr>
          <p:cNvSpPr txBox="1"/>
          <p:nvPr/>
        </p:nvSpPr>
        <p:spPr>
          <a:xfrm>
            <a:off x="985378" y="1909807"/>
            <a:ext cx="7209325"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E84A54"/>
                </a:solidFill>
                <a:effectLst/>
                <a:uLnTx/>
                <a:uFillTx/>
                <a:latin typeface="Arial" panose="020B0604020202020204" pitchFamily="34" charset="0"/>
                <a:ea typeface="+mn-ea"/>
                <a:cs typeface="Arial" panose="020B0604020202020204" pitchFamily="34" charset="0"/>
              </a:rPr>
              <a:t>CẢM ƠN CÁC EM ĐÃ </a:t>
            </a:r>
            <a:r>
              <a:rPr kumimoji="0" lang="en-US" sz="4000" b="1" i="0" u="none" strike="noStrike" kern="1200" cap="none" spc="0" normalizeH="0" baseline="0" noProof="0">
                <a:ln>
                  <a:noFill/>
                </a:ln>
                <a:solidFill>
                  <a:srgbClr val="E84A54"/>
                </a:solidFill>
                <a:effectLst/>
                <a:uLnTx/>
                <a:uFillTx/>
                <a:latin typeface="Arial" panose="020B0604020202020204" pitchFamily="34" charset="0"/>
                <a:ea typeface="+mn-ea"/>
                <a:cs typeface="Arial" panose="020B0604020202020204" pitchFamily="34" charset="0"/>
              </a:rPr>
              <a:t>CHÚ Ý </a:t>
            </a:r>
            <a:r>
              <a:rPr kumimoji="0" lang="vi-VN" sz="4000" b="1" i="0" u="none" strike="noStrike" kern="1200" cap="none" spc="0" normalizeH="0" baseline="0" noProof="0">
                <a:ln>
                  <a:noFill/>
                </a:ln>
                <a:solidFill>
                  <a:srgbClr val="E84A54"/>
                </a:solidFill>
                <a:effectLst/>
                <a:uLnTx/>
                <a:uFillTx/>
                <a:latin typeface="Arial" panose="020B0604020202020204" pitchFamily="34" charset="0"/>
                <a:ea typeface="+mn-ea"/>
                <a:cs typeface="Arial" panose="020B0604020202020204" pitchFamily="34" charset="0"/>
              </a:rPr>
              <a:t>LẮNG NGHE</a:t>
            </a:r>
            <a:r>
              <a:rPr kumimoji="0" lang="en-US" sz="4000" b="1" i="0" u="none" strike="noStrike" kern="1200" cap="none" spc="0" normalizeH="0" baseline="0" noProof="0">
                <a:ln>
                  <a:noFill/>
                </a:ln>
                <a:solidFill>
                  <a:srgbClr val="E84A54"/>
                </a:solidFill>
                <a:effectLst/>
                <a:uLnTx/>
                <a:uFillTx/>
                <a:latin typeface="Arial" panose="020B0604020202020204" pitchFamily="34" charset="0"/>
                <a:ea typeface="+mn-ea"/>
                <a:cs typeface="Arial" panose="020B0604020202020204" pitchFamily="34" charset="0"/>
              </a:rPr>
              <a:t> BÀI GIẢNG!</a:t>
            </a:r>
            <a:endParaRPr kumimoji="0" lang="en-US" sz="4000" b="1" i="0" u="none" strike="noStrike" kern="1200" cap="none" spc="0" normalizeH="0" baseline="0" noProof="0" dirty="0">
              <a:ln>
                <a:noFill/>
              </a:ln>
              <a:solidFill>
                <a:srgbClr val="E84A54"/>
              </a:solidFill>
              <a:effectLst/>
              <a:uLnTx/>
              <a:uFillTx/>
              <a:latin typeface="Arial" panose="020B0604020202020204" pitchFamily="34" charset="0"/>
              <a:ea typeface="+mn-ea"/>
              <a:cs typeface="Arial" panose="020B0604020202020204" pitchFamily="34" charset="0"/>
            </a:endParaRPr>
          </a:p>
        </p:txBody>
      </p:sp>
      <p:grpSp>
        <p:nvGrpSpPr>
          <p:cNvPr id="8" name="Google Shape;1312;p59">
            <a:extLst>
              <a:ext uri="{FF2B5EF4-FFF2-40B4-BE49-F238E27FC236}">
                <a16:creationId xmlns:a16="http://schemas.microsoft.com/office/drawing/2014/main" id="{079334B4-1C03-2242-6458-3A9A6509FD32}"/>
              </a:ext>
            </a:extLst>
          </p:cNvPr>
          <p:cNvGrpSpPr/>
          <p:nvPr/>
        </p:nvGrpSpPr>
        <p:grpSpPr>
          <a:xfrm>
            <a:off x="7815386" y="3055006"/>
            <a:ext cx="1313422" cy="2073102"/>
            <a:chOff x="76175" y="1684500"/>
            <a:chExt cx="1796400" cy="2919000"/>
          </a:xfrm>
        </p:grpSpPr>
        <p:sp>
          <p:nvSpPr>
            <p:cNvPr id="9" name="Google Shape;1313;p59">
              <a:extLst>
                <a:ext uri="{FF2B5EF4-FFF2-40B4-BE49-F238E27FC236}">
                  <a16:creationId xmlns:a16="http://schemas.microsoft.com/office/drawing/2014/main" id="{045946CD-9B10-D15E-54D4-8EE0E3890B3B}"/>
                </a:ext>
              </a:extLst>
            </p:cNvPr>
            <p:cNvSpPr/>
            <p:nvPr/>
          </p:nvSpPr>
          <p:spPr>
            <a:xfrm>
              <a:off x="1333025" y="4396325"/>
              <a:ext cx="376300" cy="207175"/>
            </a:xfrm>
            <a:custGeom>
              <a:avLst/>
              <a:gdLst/>
              <a:ahLst/>
              <a:cxnLst/>
              <a:rect l="l" t="t" r="r" b="b"/>
              <a:pathLst>
                <a:path w="15052" h="8287" extrusionOk="0">
                  <a:moveTo>
                    <a:pt x="1" y="0"/>
                  </a:moveTo>
                  <a:lnTo>
                    <a:pt x="1" y="3921"/>
                  </a:lnTo>
                  <a:cubicBezTo>
                    <a:pt x="1" y="3921"/>
                    <a:pt x="6262" y="7994"/>
                    <a:pt x="10761" y="8268"/>
                  </a:cubicBezTo>
                  <a:cubicBezTo>
                    <a:pt x="10961" y="8280"/>
                    <a:pt x="11149" y="8286"/>
                    <a:pt x="11324" y="8286"/>
                  </a:cubicBezTo>
                  <a:cubicBezTo>
                    <a:pt x="15052" y="8286"/>
                    <a:pt x="13162" y="5605"/>
                    <a:pt x="11217" y="4560"/>
                  </a:cubicBezTo>
                  <a:lnTo>
                    <a:pt x="101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14;p59">
              <a:extLst>
                <a:ext uri="{FF2B5EF4-FFF2-40B4-BE49-F238E27FC236}">
                  <a16:creationId xmlns:a16="http://schemas.microsoft.com/office/drawing/2014/main" id="{88F65B7E-BE2C-98A6-F590-5B30CC465D1B}"/>
                </a:ext>
              </a:extLst>
            </p:cNvPr>
            <p:cNvSpPr/>
            <p:nvPr/>
          </p:nvSpPr>
          <p:spPr>
            <a:xfrm>
              <a:off x="768300" y="4396325"/>
              <a:ext cx="376300" cy="207175"/>
            </a:xfrm>
            <a:custGeom>
              <a:avLst/>
              <a:gdLst/>
              <a:ahLst/>
              <a:cxnLst/>
              <a:rect l="l" t="t" r="r" b="b"/>
              <a:pathLst>
                <a:path w="15052" h="8287" extrusionOk="0">
                  <a:moveTo>
                    <a:pt x="4869" y="0"/>
                  </a:moveTo>
                  <a:lnTo>
                    <a:pt x="3866" y="4560"/>
                  </a:lnTo>
                  <a:cubicBezTo>
                    <a:pt x="1892" y="5605"/>
                    <a:pt x="1" y="8286"/>
                    <a:pt x="3755" y="8286"/>
                  </a:cubicBezTo>
                  <a:cubicBezTo>
                    <a:pt x="3932" y="8286"/>
                    <a:pt x="4120" y="8280"/>
                    <a:pt x="4322" y="8268"/>
                  </a:cubicBezTo>
                  <a:cubicBezTo>
                    <a:pt x="8790" y="7994"/>
                    <a:pt x="15052" y="3921"/>
                    <a:pt x="15052" y="3921"/>
                  </a:cubicBezTo>
                  <a:lnTo>
                    <a:pt x="150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15;p59">
              <a:extLst>
                <a:ext uri="{FF2B5EF4-FFF2-40B4-BE49-F238E27FC236}">
                  <a16:creationId xmlns:a16="http://schemas.microsoft.com/office/drawing/2014/main" id="{7E60AFAD-96C4-ECF3-3302-C98F1DA06673}"/>
                </a:ext>
              </a:extLst>
            </p:cNvPr>
            <p:cNvSpPr/>
            <p:nvPr/>
          </p:nvSpPr>
          <p:spPr>
            <a:xfrm>
              <a:off x="728925" y="1912475"/>
              <a:ext cx="1063100" cy="1033525"/>
            </a:xfrm>
            <a:custGeom>
              <a:avLst/>
              <a:gdLst/>
              <a:ahLst/>
              <a:cxnLst/>
              <a:rect l="l" t="t" r="r" b="b"/>
              <a:pathLst>
                <a:path w="42524" h="41341" extrusionOk="0">
                  <a:moveTo>
                    <a:pt x="27325" y="1"/>
                  </a:moveTo>
                  <a:cubicBezTo>
                    <a:pt x="27287" y="1"/>
                    <a:pt x="27247" y="7"/>
                    <a:pt x="27204" y="22"/>
                  </a:cubicBezTo>
                  <a:cubicBezTo>
                    <a:pt x="25168" y="599"/>
                    <a:pt x="23466" y="1845"/>
                    <a:pt x="22220" y="3517"/>
                  </a:cubicBezTo>
                  <a:cubicBezTo>
                    <a:pt x="20913" y="5250"/>
                    <a:pt x="20031" y="7438"/>
                    <a:pt x="18116" y="8532"/>
                  </a:cubicBezTo>
                  <a:cubicBezTo>
                    <a:pt x="17569" y="8836"/>
                    <a:pt x="17022" y="9049"/>
                    <a:pt x="16414" y="9080"/>
                  </a:cubicBezTo>
                  <a:cubicBezTo>
                    <a:pt x="16110" y="9080"/>
                    <a:pt x="15836" y="9080"/>
                    <a:pt x="15563" y="9049"/>
                  </a:cubicBezTo>
                  <a:cubicBezTo>
                    <a:pt x="15502" y="8988"/>
                    <a:pt x="15198" y="8958"/>
                    <a:pt x="15016" y="8897"/>
                  </a:cubicBezTo>
                  <a:cubicBezTo>
                    <a:pt x="15016" y="8806"/>
                    <a:pt x="15016" y="8745"/>
                    <a:pt x="14955" y="8654"/>
                  </a:cubicBezTo>
                  <a:cubicBezTo>
                    <a:pt x="14889" y="8489"/>
                    <a:pt x="14752" y="8420"/>
                    <a:pt x="14606" y="8420"/>
                  </a:cubicBezTo>
                  <a:cubicBezTo>
                    <a:pt x="14348" y="8420"/>
                    <a:pt x="14065" y="8636"/>
                    <a:pt x="14104" y="8928"/>
                  </a:cubicBezTo>
                  <a:lnTo>
                    <a:pt x="14013" y="8928"/>
                  </a:lnTo>
                  <a:cubicBezTo>
                    <a:pt x="13113" y="9178"/>
                    <a:pt x="12192" y="9300"/>
                    <a:pt x="11270" y="9300"/>
                  </a:cubicBezTo>
                  <a:cubicBezTo>
                    <a:pt x="10292" y="9300"/>
                    <a:pt x="9313" y="9163"/>
                    <a:pt x="8359" y="8897"/>
                  </a:cubicBezTo>
                  <a:lnTo>
                    <a:pt x="8329" y="8897"/>
                  </a:lnTo>
                  <a:cubicBezTo>
                    <a:pt x="8267" y="8795"/>
                    <a:pt x="8150" y="8706"/>
                    <a:pt x="8015" y="8706"/>
                  </a:cubicBezTo>
                  <a:cubicBezTo>
                    <a:pt x="7950" y="8706"/>
                    <a:pt x="7881" y="8726"/>
                    <a:pt x="7812" y="8776"/>
                  </a:cubicBezTo>
                  <a:cubicBezTo>
                    <a:pt x="6286" y="9885"/>
                    <a:pt x="4482" y="10463"/>
                    <a:pt x="2630" y="10463"/>
                  </a:cubicBezTo>
                  <a:cubicBezTo>
                    <a:pt x="2453" y="10463"/>
                    <a:pt x="2275" y="10458"/>
                    <a:pt x="2098" y="10447"/>
                  </a:cubicBezTo>
                  <a:cubicBezTo>
                    <a:pt x="1854" y="10447"/>
                    <a:pt x="1733" y="10599"/>
                    <a:pt x="1702" y="10782"/>
                  </a:cubicBezTo>
                  <a:cubicBezTo>
                    <a:pt x="1642" y="10812"/>
                    <a:pt x="1581" y="10903"/>
                    <a:pt x="1551" y="11025"/>
                  </a:cubicBezTo>
                  <a:cubicBezTo>
                    <a:pt x="1247" y="12849"/>
                    <a:pt x="1125" y="14703"/>
                    <a:pt x="1216" y="16557"/>
                  </a:cubicBezTo>
                  <a:cubicBezTo>
                    <a:pt x="1216" y="16678"/>
                    <a:pt x="1247" y="16800"/>
                    <a:pt x="1338" y="16830"/>
                  </a:cubicBezTo>
                  <a:cubicBezTo>
                    <a:pt x="0" y="20144"/>
                    <a:pt x="456" y="23882"/>
                    <a:pt x="2037" y="27013"/>
                  </a:cubicBezTo>
                  <a:cubicBezTo>
                    <a:pt x="3709" y="30235"/>
                    <a:pt x="6687" y="32636"/>
                    <a:pt x="9940" y="34126"/>
                  </a:cubicBezTo>
                  <a:cubicBezTo>
                    <a:pt x="11915" y="35037"/>
                    <a:pt x="14104" y="35676"/>
                    <a:pt x="16292" y="36010"/>
                  </a:cubicBezTo>
                  <a:cubicBezTo>
                    <a:pt x="16414" y="36496"/>
                    <a:pt x="16536" y="36952"/>
                    <a:pt x="16566" y="37469"/>
                  </a:cubicBezTo>
                  <a:cubicBezTo>
                    <a:pt x="16596" y="38077"/>
                    <a:pt x="16536" y="38715"/>
                    <a:pt x="16566" y="39323"/>
                  </a:cubicBezTo>
                  <a:cubicBezTo>
                    <a:pt x="16596" y="40357"/>
                    <a:pt x="17751" y="40904"/>
                    <a:pt x="18603" y="41177"/>
                  </a:cubicBezTo>
                  <a:cubicBezTo>
                    <a:pt x="19001" y="41289"/>
                    <a:pt x="19405" y="41340"/>
                    <a:pt x="19810" y="41340"/>
                  </a:cubicBezTo>
                  <a:cubicBezTo>
                    <a:pt x="20393" y="41340"/>
                    <a:pt x="20977" y="41235"/>
                    <a:pt x="21551" y="41056"/>
                  </a:cubicBezTo>
                  <a:cubicBezTo>
                    <a:pt x="22037" y="40904"/>
                    <a:pt x="22493" y="40721"/>
                    <a:pt x="22949" y="40448"/>
                  </a:cubicBezTo>
                  <a:cubicBezTo>
                    <a:pt x="23466" y="40144"/>
                    <a:pt x="23587" y="39809"/>
                    <a:pt x="23618" y="39202"/>
                  </a:cubicBezTo>
                  <a:cubicBezTo>
                    <a:pt x="23679" y="38107"/>
                    <a:pt x="23709" y="37013"/>
                    <a:pt x="23739" y="35949"/>
                  </a:cubicBezTo>
                  <a:cubicBezTo>
                    <a:pt x="26566" y="35402"/>
                    <a:pt x="29211" y="34308"/>
                    <a:pt x="31460" y="32484"/>
                  </a:cubicBezTo>
                  <a:cubicBezTo>
                    <a:pt x="34165" y="30326"/>
                    <a:pt x="36080" y="27226"/>
                    <a:pt x="36658" y="23852"/>
                  </a:cubicBezTo>
                  <a:cubicBezTo>
                    <a:pt x="37235" y="23700"/>
                    <a:pt x="37813" y="23487"/>
                    <a:pt x="38329" y="23183"/>
                  </a:cubicBezTo>
                  <a:cubicBezTo>
                    <a:pt x="39484" y="22484"/>
                    <a:pt x="40639" y="21451"/>
                    <a:pt x="41308" y="20296"/>
                  </a:cubicBezTo>
                  <a:cubicBezTo>
                    <a:pt x="42524" y="17894"/>
                    <a:pt x="41916" y="14429"/>
                    <a:pt x="39211" y="13487"/>
                  </a:cubicBezTo>
                  <a:cubicBezTo>
                    <a:pt x="38777" y="13324"/>
                    <a:pt x="38334" y="13255"/>
                    <a:pt x="37891" y="13255"/>
                  </a:cubicBezTo>
                  <a:cubicBezTo>
                    <a:pt x="36845" y="13255"/>
                    <a:pt x="35794" y="13637"/>
                    <a:pt x="34834" y="14064"/>
                  </a:cubicBezTo>
                  <a:cubicBezTo>
                    <a:pt x="34834" y="13943"/>
                    <a:pt x="34773" y="13852"/>
                    <a:pt x="34682" y="13791"/>
                  </a:cubicBezTo>
                  <a:cubicBezTo>
                    <a:pt x="33436" y="12879"/>
                    <a:pt x="32189" y="11906"/>
                    <a:pt x="31004" y="10934"/>
                  </a:cubicBezTo>
                  <a:cubicBezTo>
                    <a:pt x="30913" y="10865"/>
                    <a:pt x="30822" y="10831"/>
                    <a:pt x="30730" y="10831"/>
                  </a:cubicBezTo>
                  <a:cubicBezTo>
                    <a:pt x="30700" y="10831"/>
                    <a:pt x="30670" y="10835"/>
                    <a:pt x="30639" y="10843"/>
                  </a:cubicBezTo>
                  <a:cubicBezTo>
                    <a:pt x="28633" y="8046"/>
                    <a:pt x="27660" y="4399"/>
                    <a:pt x="26809" y="1146"/>
                  </a:cubicBezTo>
                  <a:cubicBezTo>
                    <a:pt x="26809" y="1055"/>
                    <a:pt x="26779" y="1025"/>
                    <a:pt x="26749" y="964"/>
                  </a:cubicBezTo>
                  <a:cubicBezTo>
                    <a:pt x="26961" y="903"/>
                    <a:pt x="27144" y="812"/>
                    <a:pt x="27387" y="751"/>
                  </a:cubicBezTo>
                  <a:cubicBezTo>
                    <a:pt x="27800" y="613"/>
                    <a:pt x="27689" y="1"/>
                    <a:pt x="27325"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16;p59">
              <a:extLst>
                <a:ext uri="{FF2B5EF4-FFF2-40B4-BE49-F238E27FC236}">
                  <a16:creationId xmlns:a16="http://schemas.microsoft.com/office/drawing/2014/main" id="{498FA347-4779-8E94-846F-5B2DE52F3E82}"/>
                </a:ext>
              </a:extLst>
            </p:cNvPr>
            <p:cNvSpPr/>
            <p:nvPr/>
          </p:nvSpPr>
          <p:spPr>
            <a:xfrm>
              <a:off x="779825" y="2400275"/>
              <a:ext cx="192275" cy="175175"/>
            </a:xfrm>
            <a:custGeom>
              <a:avLst/>
              <a:gdLst/>
              <a:ahLst/>
              <a:cxnLst/>
              <a:rect l="l" t="t" r="r" b="b"/>
              <a:pathLst>
                <a:path w="7691" h="7007" extrusionOk="0">
                  <a:moveTo>
                    <a:pt x="3846" y="1"/>
                  </a:moveTo>
                  <a:cubicBezTo>
                    <a:pt x="2949" y="1"/>
                    <a:pt x="2053" y="343"/>
                    <a:pt x="1369" y="1027"/>
                  </a:cubicBezTo>
                  <a:cubicBezTo>
                    <a:pt x="1" y="2394"/>
                    <a:pt x="1" y="4613"/>
                    <a:pt x="1369" y="5981"/>
                  </a:cubicBezTo>
                  <a:cubicBezTo>
                    <a:pt x="2053" y="6665"/>
                    <a:pt x="2949" y="7007"/>
                    <a:pt x="3846" y="7007"/>
                  </a:cubicBezTo>
                  <a:cubicBezTo>
                    <a:pt x="4743" y="7007"/>
                    <a:pt x="5639" y="6665"/>
                    <a:pt x="6323" y="5981"/>
                  </a:cubicBezTo>
                  <a:cubicBezTo>
                    <a:pt x="7691" y="4613"/>
                    <a:pt x="7691" y="2394"/>
                    <a:pt x="6323" y="1027"/>
                  </a:cubicBezTo>
                  <a:cubicBezTo>
                    <a:pt x="5639" y="343"/>
                    <a:pt x="4743" y="1"/>
                    <a:pt x="3846"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17;p59">
              <a:extLst>
                <a:ext uri="{FF2B5EF4-FFF2-40B4-BE49-F238E27FC236}">
                  <a16:creationId xmlns:a16="http://schemas.microsoft.com/office/drawing/2014/main" id="{5A4CD8B2-EEA2-9686-BE44-61622AE28173}"/>
                </a:ext>
              </a:extLst>
            </p:cNvPr>
            <p:cNvSpPr/>
            <p:nvPr/>
          </p:nvSpPr>
          <p:spPr>
            <a:xfrm>
              <a:off x="1314050" y="2397050"/>
              <a:ext cx="174775" cy="174800"/>
            </a:xfrm>
            <a:custGeom>
              <a:avLst/>
              <a:gdLst/>
              <a:ahLst/>
              <a:cxnLst/>
              <a:rect l="l" t="t" r="r" b="b"/>
              <a:pathLst>
                <a:path w="6991" h="6992" extrusionOk="0">
                  <a:moveTo>
                    <a:pt x="3496" y="1"/>
                  </a:moveTo>
                  <a:cubicBezTo>
                    <a:pt x="1550" y="1"/>
                    <a:pt x="0" y="1551"/>
                    <a:pt x="0" y="3496"/>
                  </a:cubicBezTo>
                  <a:cubicBezTo>
                    <a:pt x="0" y="5411"/>
                    <a:pt x="1550" y="6992"/>
                    <a:pt x="3496" y="6992"/>
                  </a:cubicBezTo>
                  <a:cubicBezTo>
                    <a:pt x="5410" y="6992"/>
                    <a:pt x="6991" y="5411"/>
                    <a:pt x="6991" y="3496"/>
                  </a:cubicBezTo>
                  <a:cubicBezTo>
                    <a:pt x="6991" y="1551"/>
                    <a:pt x="5410" y="1"/>
                    <a:pt x="3496"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18;p59">
              <a:extLst>
                <a:ext uri="{FF2B5EF4-FFF2-40B4-BE49-F238E27FC236}">
                  <a16:creationId xmlns:a16="http://schemas.microsoft.com/office/drawing/2014/main" id="{B966BBCE-F4C0-7D1D-06E5-C386D1960BAA}"/>
                </a:ext>
              </a:extLst>
            </p:cNvPr>
            <p:cNvSpPr/>
            <p:nvPr/>
          </p:nvSpPr>
          <p:spPr>
            <a:xfrm>
              <a:off x="1298850" y="2229625"/>
              <a:ext cx="155025" cy="147925"/>
            </a:xfrm>
            <a:custGeom>
              <a:avLst/>
              <a:gdLst/>
              <a:ahLst/>
              <a:cxnLst/>
              <a:rect l="l" t="t" r="r" b="b"/>
              <a:pathLst>
                <a:path w="6201" h="5917" extrusionOk="0">
                  <a:moveTo>
                    <a:pt x="3372" y="1"/>
                  </a:moveTo>
                  <a:cubicBezTo>
                    <a:pt x="2570" y="1"/>
                    <a:pt x="1771" y="450"/>
                    <a:pt x="1186" y="1074"/>
                  </a:cubicBezTo>
                  <a:cubicBezTo>
                    <a:pt x="304" y="2017"/>
                    <a:pt x="0" y="3293"/>
                    <a:pt x="578" y="4448"/>
                  </a:cubicBezTo>
                  <a:cubicBezTo>
                    <a:pt x="1082" y="5381"/>
                    <a:pt x="2066" y="5916"/>
                    <a:pt x="3115" y="5916"/>
                  </a:cubicBezTo>
                  <a:cubicBezTo>
                    <a:pt x="3332" y="5916"/>
                    <a:pt x="3551" y="5893"/>
                    <a:pt x="3769" y="5847"/>
                  </a:cubicBezTo>
                  <a:cubicBezTo>
                    <a:pt x="4924" y="5573"/>
                    <a:pt x="5897" y="4570"/>
                    <a:pt x="6079" y="3385"/>
                  </a:cubicBezTo>
                  <a:cubicBezTo>
                    <a:pt x="6201" y="2777"/>
                    <a:pt x="6110" y="2078"/>
                    <a:pt x="5775" y="1530"/>
                  </a:cubicBezTo>
                  <a:cubicBezTo>
                    <a:pt x="5593" y="1226"/>
                    <a:pt x="5319" y="983"/>
                    <a:pt x="5015" y="801"/>
                  </a:cubicBezTo>
                  <a:lnTo>
                    <a:pt x="4681" y="467"/>
                  </a:lnTo>
                  <a:cubicBezTo>
                    <a:pt x="4268" y="140"/>
                    <a:pt x="3819" y="1"/>
                    <a:pt x="3372"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19;p59">
              <a:extLst>
                <a:ext uri="{FF2B5EF4-FFF2-40B4-BE49-F238E27FC236}">
                  <a16:creationId xmlns:a16="http://schemas.microsoft.com/office/drawing/2014/main" id="{C9579DCC-182D-88BD-E52B-2864BE6778DF}"/>
                </a:ext>
              </a:extLst>
            </p:cNvPr>
            <p:cNvSpPr/>
            <p:nvPr/>
          </p:nvSpPr>
          <p:spPr>
            <a:xfrm>
              <a:off x="795025" y="2229625"/>
              <a:ext cx="155800" cy="147925"/>
            </a:xfrm>
            <a:custGeom>
              <a:avLst/>
              <a:gdLst/>
              <a:ahLst/>
              <a:cxnLst/>
              <a:rect l="l" t="t" r="r" b="b"/>
              <a:pathLst>
                <a:path w="6232" h="5917" extrusionOk="0">
                  <a:moveTo>
                    <a:pt x="3417" y="1"/>
                  </a:moveTo>
                  <a:cubicBezTo>
                    <a:pt x="2613" y="1"/>
                    <a:pt x="1802" y="450"/>
                    <a:pt x="1217" y="1074"/>
                  </a:cubicBezTo>
                  <a:cubicBezTo>
                    <a:pt x="305" y="2017"/>
                    <a:pt x="1" y="3293"/>
                    <a:pt x="609" y="4448"/>
                  </a:cubicBezTo>
                  <a:cubicBezTo>
                    <a:pt x="1113" y="5381"/>
                    <a:pt x="2118" y="5916"/>
                    <a:pt x="3157" y="5916"/>
                  </a:cubicBezTo>
                  <a:cubicBezTo>
                    <a:pt x="3371" y="5916"/>
                    <a:pt x="3587" y="5893"/>
                    <a:pt x="3800" y="5847"/>
                  </a:cubicBezTo>
                  <a:cubicBezTo>
                    <a:pt x="4986" y="5573"/>
                    <a:pt x="5928" y="4570"/>
                    <a:pt x="6141" y="3385"/>
                  </a:cubicBezTo>
                  <a:cubicBezTo>
                    <a:pt x="6232" y="2777"/>
                    <a:pt x="6171" y="2078"/>
                    <a:pt x="5837" y="1530"/>
                  </a:cubicBezTo>
                  <a:cubicBezTo>
                    <a:pt x="5624" y="1226"/>
                    <a:pt x="5381" y="983"/>
                    <a:pt x="5077" y="801"/>
                  </a:cubicBezTo>
                  <a:lnTo>
                    <a:pt x="4712" y="467"/>
                  </a:lnTo>
                  <a:cubicBezTo>
                    <a:pt x="4310" y="140"/>
                    <a:pt x="3864" y="1"/>
                    <a:pt x="3417"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20;p59">
              <a:extLst>
                <a:ext uri="{FF2B5EF4-FFF2-40B4-BE49-F238E27FC236}">
                  <a16:creationId xmlns:a16="http://schemas.microsoft.com/office/drawing/2014/main" id="{56C6ED2C-CE71-DFCE-4579-40417A3DCE20}"/>
                </a:ext>
              </a:extLst>
            </p:cNvPr>
            <p:cNvSpPr/>
            <p:nvPr/>
          </p:nvSpPr>
          <p:spPr>
            <a:xfrm>
              <a:off x="1089100" y="2249150"/>
              <a:ext cx="69175" cy="166925"/>
            </a:xfrm>
            <a:custGeom>
              <a:avLst/>
              <a:gdLst/>
              <a:ahLst/>
              <a:cxnLst/>
              <a:rect l="l" t="t" r="r" b="b"/>
              <a:pathLst>
                <a:path w="2767" h="6677" extrusionOk="0">
                  <a:moveTo>
                    <a:pt x="1789" y="1"/>
                  </a:moveTo>
                  <a:cubicBezTo>
                    <a:pt x="1606" y="1"/>
                    <a:pt x="1429" y="115"/>
                    <a:pt x="1429" y="354"/>
                  </a:cubicBezTo>
                  <a:lnTo>
                    <a:pt x="1429" y="597"/>
                  </a:lnTo>
                  <a:cubicBezTo>
                    <a:pt x="1369" y="901"/>
                    <a:pt x="1369" y="1205"/>
                    <a:pt x="1399" y="1509"/>
                  </a:cubicBezTo>
                  <a:cubicBezTo>
                    <a:pt x="1399" y="1570"/>
                    <a:pt x="1429" y="1600"/>
                    <a:pt x="1460" y="1661"/>
                  </a:cubicBezTo>
                  <a:lnTo>
                    <a:pt x="1460" y="1692"/>
                  </a:lnTo>
                  <a:cubicBezTo>
                    <a:pt x="1460" y="1874"/>
                    <a:pt x="1521" y="2148"/>
                    <a:pt x="1399" y="2330"/>
                  </a:cubicBezTo>
                  <a:cubicBezTo>
                    <a:pt x="1308" y="2452"/>
                    <a:pt x="1156" y="2573"/>
                    <a:pt x="1065" y="2634"/>
                  </a:cubicBezTo>
                  <a:cubicBezTo>
                    <a:pt x="609" y="3029"/>
                    <a:pt x="244" y="3546"/>
                    <a:pt x="183" y="4154"/>
                  </a:cubicBezTo>
                  <a:cubicBezTo>
                    <a:pt x="1" y="5461"/>
                    <a:pt x="943" y="6616"/>
                    <a:pt x="2281" y="6677"/>
                  </a:cubicBezTo>
                  <a:cubicBezTo>
                    <a:pt x="2767" y="6677"/>
                    <a:pt x="2767" y="5917"/>
                    <a:pt x="2281" y="5917"/>
                  </a:cubicBezTo>
                  <a:cubicBezTo>
                    <a:pt x="1065" y="5856"/>
                    <a:pt x="548" y="4458"/>
                    <a:pt x="1217" y="3546"/>
                  </a:cubicBezTo>
                  <a:cubicBezTo>
                    <a:pt x="1460" y="3181"/>
                    <a:pt x="2007" y="2968"/>
                    <a:pt x="2159" y="2482"/>
                  </a:cubicBezTo>
                  <a:cubicBezTo>
                    <a:pt x="2220" y="2148"/>
                    <a:pt x="2189" y="1813"/>
                    <a:pt x="2189" y="1449"/>
                  </a:cubicBezTo>
                  <a:lnTo>
                    <a:pt x="2189" y="932"/>
                  </a:lnTo>
                  <a:lnTo>
                    <a:pt x="2189" y="689"/>
                  </a:lnTo>
                  <a:cubicBezTo>
                    <a:pt x="2220" y="597"/>
                    <a:pt x="2220" y="506"/>
                    <a:pt x="2189" y="445"/>
                  </a:cubicBezTo>
                  <a:lnTo>
                    <a:pt x="2189" y="354"/>
                  </a:lnTo>
                  <a:cubicBezTo>
                    <a:pt x="2174" y="123"/>
                    <a:pt x="1978" y="1"/>
                    <a:pt x="1789"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21;p59">
              <a:extLst>
                <a:ext uri="{FF2B5EF4-FFF2-40B4-BE49-F238E27FC236}">
                  <a16:creationId xmlns:a16="http://schemas.microsoft.com/office/drawing/2014/main" id="{E0742FF7-09EF-FD6B-5B46-738950C01FA1}"/>
                </a:ext>
              </a:extLst>
            </p:cNvPr>
            <p:cNvSpPr/>
            <p:nvPr/>
          </p:nvSpPr>
          <p:spPr>
            <a:xfrm>
              <a:off x="1043375" y="2456675"/>
              <a:ext cx="223200" cy="62925"/>
            </a:xfrm>
            <a:custGeom>
              <a:avLst/>
              <a:gdLst/>
              <a:ahLst/>
              <a:cxnLst/>
              <a:rect l="l" t="t" r="r" b="b"/>
              <a:pathLst>
                <a:path w="8928" h="2517" extrusionOk="0">
                  <a:moveTo>
                    <a:pt x="8369" y="0"/>
                  </a:moveTo>
                  <a:cubicBezTo>
                    <a:pt x="8284" y="0"/>
                    <a:pt x="8198" y="32"/>
                    <a:pt x="8122" y="108"/>
                  </a:cubicBezTo>
                  <a:cubicBezTo>
                    <a:pt x="7149" y="1050"/>
                    <a:pt x="5842" y="1628"/>
                    <a:pt x="4474" y="1749"/>
                  </a:cubicBezTo>
                  <a:cubicBezTo>
                    <a:pt x="4324" y="1756"/>
                    <a:pt x="4173" y="1760"/>
                    <a:pt x="4023" y="1760"/>
                  </a:cubicBezTo>
                  <a:cubicBezTo>
                    <a:pt x="3477" y="1760"/>
                    <a:pt x="2939" y="1710"/>
                    <a:pt x="2438" y="1567"/>
                  </a:cubicBezTo>
                  <a:cubicBezTo>
                    <a:pt x="1860" y="1415"/>
                    <a:pt x="1070" y="1172"/>
                    <a:pt x="796" y="564"/>
                  </a:cubicBezTo>
                  <a:cubicBezTo>
                    <a:pt x="740" y="422"/>
                    <a:pt x="633" y="363"/>
                    <a:pt x="521" y="363"/>
                  </a:cubicBezTo>
                  <a:cubicBezTo>
                    <a:pt x="273" y="363"/>
                    <a:pt x="0" y="655"/>
                    <a:pt x="189" y="990"/>
                  </a:cubicBezTo>
                  <a:cubicBezTo>
                    <a:pt x="492" y="1719"/>
                    <a:pt x="1374" y="2023"/>
                    <a:pt x="2043" y="2236"/>
                  </a:cubicBezTo>
                  <a:cubicBezTo>
                    <a:pt x="2659" y="2441"/>
                    <a:pt x="3319" y="2517"/>
                    <a:pt x="3986" y="2517"/>
                  </a:cubicBezTo>
                  <a:cubicBezTo>
                    <a:pt x="4108" y="2517"/>
                    <a:pt x="4230" y="2514"/>
                    <a:pt x="4353" y="2509"/>
                  </a:cubicBezTo>
                  <a:cubicBezTo>
                    <a:pt x="5964" y="2388"/>
                    <a:pt x="7514" y="1749"/>
                    <a:pt x="8669" y="655"/>
                  </a:cubicBezTo>
                  <a:cubicBezTo>
                    <a:pt x="8927" y="373"/>
                    <a:pt x="8659" y="0"/>
                    <a:pt x="8369" y="0"/>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22;p59">
              <a:extLst>
                <a:ext uri="{FF2B5EF4-FFF2-40B4-BE49-F238E27FC236}">
                  <a16:creationId xmlns:a16="http://schemas.microsoft.com/office/drawing/2014/main" id="{BC1F0C0A-3958-041C-07FA-1068A610A298}"/>
                </a:ext>
              </a:extLst>
            </p:cNvPr>
            <p:cNvSpPr/>
            <p:nvPr/>
          </p:nvSpPr>
          <p:spPr>
            <a:xfrm>
              <a:off x="1601575" y="2324350"/>
              <a:ext cx="134975" cy="104400"/>
            </a:xfrm>
            <a:custGeom>
              <a:avLst/>
              <a:gdLst/>
              <a:ahLst/>
              <a:cxnLst/>
              <a:rect l="l" t="t" r="r" b="b"/>
              <a:pathLst>
                <a:path w="5399" h="4176" extrusionOk="0">
                  <a:moveTo>
                    <a:pt x="4435" y="1"/>
                  </a:moveTo>
                  <a:cubicBezTo>
                    <a:pt x="2841" y="1"/>
                    <a:pt x="1310" y="686"/>
                    <a:pt x="232" y="1875"/>
                  </a:cubicBezTo>
                  <a:cubicBezTo>
                    <a:pt x="0" y="2130"/>
                    <a:pt x="227" y="2525"/>
                    <a:pt x="509" y="2525"/>
                  </a:cubicBezTo>
                  <a:cubicBezTo>
                    <a:pt x="598" y="2525"/>
                    <a:pt x="692" y="2486"/>
                    <a:pt x="779" y="2392"/>
                  </a:cubicBezTo>
                  <a:cubicBezTo>
                    <a:pt x="1296" y="1845"/>
                    <a:pt x="1904" y="1389"/>
                    <a:pt x="2633" y="1115"/>
                  </a:cubicBezTo>
                  <a:cubicBezTo>
                    <a:pt x="2998" y="1936"/>
                    <a:pt x="2998" y="2909"/>
                    <a:pt x="2663" y="3729"/>
                  </a:cubicBezTo>
                  <a:cubicBezTo>
                    <a:pt x="2555" y="4001"/>
                    <a:pt x="2781" y="4176"/>
                    <a:pt x="3014" y="4176"/>
                  </a:cubicBezTo>
                  <a:cubicBezTo>
                    <a:pt x="3171" y="4176"/>
                    <a:pt x="3332" y="4096"/>
                    <a:pt x="3393" y="3912"/>
                  </a:cubicBezTo>
                  <a:cubicBezTo>
                    <a:pt x="3758" y="2939"/>
                    <a:pt x="3727" y="1845"/>
                    <a:pt x="3363" y="872"/>
                  </a:cubicBezTo>
                  <a:cubicBezTo>
                    <a:pt x="3713" y="806"/>
                    <a:pt x="4079" y="757"/>
                    <a:pt x="4461" y="757"/>
                  </a:cubicBezTo>
                  <a:cubicBezTo>
                    <a:pt x="4610" y="757"/>
                    <a:pt x="4760" y="764"/>
                    <a:pt x="4913" y="781"/>
                  </a:cubicBezTo>
                  <a:cubicBezTo>
                    <a:pt x="5399" y="781"/>
                    <a:pt x="5399" y="51"/>
                    <a:pt x="4913" y="21"/>
                  </a:cubicBezTo>
                  <a:cubicBezTo>
                    <a:pt x="4753" y="7"/>
                    <a:pt x="4594" y="1"/>
                    <a:pt x="4435"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23;p59">
              <a:extLst>
                <a:ext uri="{FF2B5EF4-FFF2-40B4-BE49-F238E27FC236}">
                  <a16:creationId xmlns:a16="http://schemas.microsoft.com/office/drawing/2014/main" id="{F399A401-6659-5DCB-A02D-249FE14F955A}"/>
                </a:ext>
              </a:extLst>
            </p:cNvPr>
            <p:cNvSpPr/>
            <p:nvPr/>
          </p:nvSpPr>
          <p:spPr>
            <a:xfrm>
              <a:off x="720550" y="1684500"/>
              <a:ext cx="1087450" cy="593625"/>
            </a:xfrm>
            <a:custGeom>
              <a:avLst/>
              <a:gdLst/>
              <a:ahLst/>
              <a:cxnLst/>
              <a:rect l="l" t="t" r="r" b="b"/>
              <a:pathLst>
                <a:path w="43498" h="23745" extrusionOk="0">
                  <a:moveTo>
                    <a:pt x="27002" y="0"/>
                  </a:moveTo>
                  <a:cubicBezTo>
                    <a:pt x="26865" y="0"/>
                    <a:pt x="26730" y="22"/>
                    <a:pt x="26597" y="69"/>
                  </a:cubicBezTo>
                  <a:cubicBezTo>
                    <a:pt x="26141" y="221"/>
                    <a:pt x="25898" y="677"/>
                    <a:pt x="25898" y="1133"/>
                  </a:cubicBezTo>
                  <a:cubicBezTo>
                    <a:pt x="25898" y="1376"/>
                    <a:pt x="25989" y="1558"/>
                    <a:pt x="26050" y="1740"/>
                  </a:cubicBezTo>
                  <a:cubicBezTo>
                    <a:pt x="25290" y="1163"/>
                    <a:pt x="24348" y="859"/>
                    <a:pt x="23406" y="707"/>
                  </a:cubicBezTo>
                  <a:cubicBezTo>
                    <a:pt x="22038" y="494"/>
                    <a:pt x="20670" y="464"/>
                    <a:pt x="19302" y="373"/>
                  </a:cubicBezTo>
                  <a:cubicBezTo>
                    <a:pt x="18865" y="355"/>
                    <a:pt x="18430" y="345"/>
                    <a:pt x="17998" y="345"/>
                  </a:cubicBezTo>
                  <a:cubicBezTo>
                    <a:pt x="15518" y="345"/>
                    <a:pt x="13126" y="675"/>
                    <a:pt x="10822" y="1710"/>
                  </a:cubicBezTo>
                  <a:cubicBezTo>
                    <a:pt x="5989" y="3838"/>
                    <a:pt x="2220" y="8367"/>
                    <a:pt x="700" y="13382"/>
                  </a:cubicBezTo>
                  <a:cubicBezTo>
                    <a:pt x="305" y="14780"/>
                    <a:pt x="31" y="16269"/>
                    <a:pt x="31" y="17728"/>
                  </a:cubicBezTo>
                  <a:cubicBezTo>
                    <a:pt x="1" y="19066"/>
                    <a:pt x="1" y="20738"/>
                    <a:pt x="1004" y="21771"/>
                  </a:cubicBezTo>
                  <a:cubicBezTo>
                    <a:pt x="1088" y="21855"/>
                    <a:pt x="1183" y="21890"/>
                    <a:pt x="1275" y="21890"/>
                  </a:cubicBezTo>
                  <a:cubicBezTo>
                    <a:pt x="1482" y="21890"/>
                    <a:pt x="1673" y="21708"/>
                    <a:pt x="1673" y="21498"/>
                  </a:cubicBezTo>
                  <a:cubicBezTo>
                    <a:pt x="1886" y="21194"/>
                    <a:pt x="2129" y="20890"/>
                    <a:pt x="2341" y="20616"/>
                  </a:cubicBezTo>
                  <a:cubicBezTo>
                    <a:pt x="2625" y="20697"/>
                    <a:pt x="2922" y="20724"/>
                    <a:pt x="3215" y="20724"/>
                  </a:cubicBezTo>
                  <a:cubicBezTo>
                    <a:pt x="3361" y="20724"/>
                    <a:pt x="3507" y="20717"/>
                    <a:pt x="3648" y="20707"/>
                  </a:cubicBezTo>
                  <a:cubicBezTo>
                    <a:pt x="4317" y="20677"/>
                    <a:pt x="5016" y="20555"/>
                    <a:pt x="5685" y="20312"/>
                  </a:cubicBezTo>
                  <a:cubicBezTo>
                    <a:pt x="6718" y="20008"/>
                    <a:pt x="7661" y="19491"/>
                    <a:pt x="8542" y="18823"/>
                  </a:cubicBezTo>
                  <a:cubicBezTo>
                    <a:pt x="8998" y="19066"/>
                    <a:pt x="9576" y="19066"/>
                    <a:pt x="10062" y="19127"/>
                  </a:cubicBezTo>
                  <a:cubicBezTo>
                    <a:pt x="10556" y="19197"/>
                    <a:pt x="11051" y="19268"/>
                    <a:pt x="11531" y="19268"/>
                  </a:cubicBezTo>
                  <a:cubicBezTo>
                    <a:pt x="11671" y="19268"/>
                    <a:pt x="11809" y="19262"/>
                    <a:pt x="11946" y="19248"/>
                  </a:cubicBezTo>
                  <a:cubicBezTo>
                    <a:pt x="12767" y="19218"/>
                    <a:pt x="13557" y="19096"/>
                    <a:pt x="14226" y="18792"/>
                  </a:cubicBezTo>
                  <a:cubicBezTo>
                    <a:pt x="14814" y="18960"/>
                    <a:pt x="15414" y="19043"/>
                    <a:pt x="16011" y="19043"/>
                  </a:cubicBezTo>
                  <a:cubicBezTo>
                    <a:pt x="17573" y="19043"/>
                    <a:pt x="19113" y="18480"/>
                    <a:pt x="20366" y="17425"/>
                  </a:cubicBezTo>
                  <a:cubicBezTo>
                    <a:pt x="22038" y="15996"/>
                    <a:pt x="22980" y="13929"/>
                    <a:pt x="24470" y="12288"/>
                  </a:cubicBezTo>
                  <a:cubicBezTo>
                    <a:pt x="25229" y="11467"/>
                    <a:pt x="26080" y="10738"/>
                    <a:pt x="27144" y="10403"/>
                  </a:cubicBezTo>
                  <a:cubicBezTo>
                    <a:pt x="27388" y="12987"/>
                    <a:pt x="28147" y="15510"/>
                    <a:pt x="29424" y="17789"/>
                  </a:cubicBezTo>
                  <a:cubicBezTo>
                    <a:pt x="30123" y="18944"/>
                    <a:pt x="30944" y="20099"/>
                    <a:pt x="31856" y="21102"/>
                  </a:cubicBezTo>
                  <a:cubicBezTo>
                    <a:pt x="32312" y="21619"/>
                    <a:pt x="32828" y="22105"/>
                    <a:pt x="33345" y="22531"/>
                  </a:cubicBezTo>
                  <a:cubicBezTo>
                    <a:pt x="33801" y="22896"/>
                    <a:pt x="34409" y="23504"/>
                    <a:pt x="35017" y="23625"/>
                  </a:cubicBezTo>
                  <a:cubicBezTo>
                    <a:pt x="35081" y="23639"/>
                    <a:pt x="35143" y="23645"/>
                    <a:pt x="35203" y="23645"/>
                  </a:cubicBezTo>
                  <a:cubicBezTo>
                    <a:pt x="35543" y="23645"/>
                    <a:pt x="35827" y="23450"/>
                    <a:pt x="36111" y="23321"/>
                  </a:cubicBezTo>
                  <a:cubicBezTo>
                    <a:pt x="36476" y="23169"/>
                    <a:pt x="36841" y="23109"/>
                    <a:pt x="37236" y="23048"/>
                  </a:cubicBezTo>
                  <a:cubicBezTo>
                    <a:pt x="37306" y="23046"/>
                    <a:pt x="37376" y="23044"/>
                    <a:pt x="37447" y="23044"/>
                  </a:cubicBezTo>
                  <a:cubicBezTo>
                    <a:pt x="38387" y="23044"/>
                    <a:pt x="39371" y="23236"/>
                    <a:pt x="40275" y="23716"/>
                  </a:cubicBezTo>
                  <a:cubicBezTo>
                    <a:pt x="40331" y="23735"/>
                    <a:pt x="40389" y="23745"/>
                    <a:pt x="40446" y="23745"/>
                  </a:cubicBezTo>
                  <a:cubicBezTo>
                    <a:pt x="40578" y="23745"/>
                    <a:pt x="40707" y="23692"/>
                    <a:pt x="40792" y="23564"/>
                  </a:cubicBezTo>
                  <a:cubicBezTo>
                    <a:pt x="43497" y="19339"/>
                    <a:pt x="43315" y="13777"/>
                    <a:pt x="40275" y="9795"/>
                  </a:cubicBezTo>
                  <a:cubicBezTo>
                    <a:pt x="39455" y="8762"/>
                    <a:pt x="38543" y="7850"/>
                    <a:pt x="37448" y="7090"/>
                  </a:cubicBezTo>
                  <a:cubicBezTo>
                    <a:pt x="37418" y="7029"/>
                    <a:pt x="37388" y="6999"/>
                    <a:pt x="37297" y="6938"/>
                  </a:cubicBezTo>
                  <a:cubicBezTo>
                    <a:pt x="36263" y="6452"/>
                    <a:pt x="35199" y="6117"/>
                    <a:pt x="34075" y="6026"/>
                  </a:cubicBezTo>
                  <a:cubicBezTo>
                    <a:pt x="33936" y="6026"/>
                    <a:pt x="33797" y="6046"/>
                    <a:pt x="33652" y="6046"/>
                  </a:cubicBezTo>
                  <a:cubicBezTo>
                    <a:pt x="33544" y="6046"/>
                    <a:pt x="33432" y="6035"/>
                    <a:pt x="33315" y="5996"/>
                  </a:cubicBezTo>
                  <a:cubicBezTo>
                    <a:pt x="33011" y="5935"/>
                    <a:pt x="32859" y="5540"/>
                    <a:pt x="32646" y="5327"/>
                  </a:cubicBezTo>
                  <a:cubicBezTo>
                    <a:pt x="32312" y="4871"/>
                    <a:pt x="31977" y="4354"/>
                    <a:pt x="31582" y="3899"/>
                  </a:cubicBezTo>
                  <a:cubicBezTo>
                    <a:pt x="30883" y="2987"/>
                    <a:pt x="30123" y="2136"/>
                    <a:pt x="29272" y="1315"/>
                  </a:cubicBezTo>
                  <a:cubicBezTo>
                    <a:pt x="28723" y="792"/>
                    <a:pt x="27838" y="0"/>
                    <a:pt x="270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24;p59">
              <a:extLst>
                <a:ext uri="{FF2B5EF4-FFF2-40B4-BE49-F238E27FC236}">
                  <a16:creationId xmlns:a16="http://schemas.microsoft.com/office/drawing/2014/main" id="{3498BF96-47A6-61FF-51F6-030C850B1351}"/>
                </a:ext>
              </a:extLst>
            </p:cNvPr>
            <p:cNvSpPr/>
            <p:nvPr/>
          </p:nvSpPr>
          <p:spPr>
            <a:xfrm>
              <a:off x="502475" y="2112850"/>
              <a:ext cx="234825" cy="324800"/>
            </a:xfrm>
            <a:custGeom>
              <a:avLst/>
              <a:gdLst/>
              <a:ahLst/>
              <a:cxnLst/>
              <a:rect l="l" t="t" r="r" b="b"/>
              <a:pathLst>
                <a:path w="9393" h="12992" extrusionOk="0">
                  <a:moveTo>
                    <a:pt x="3010" y="1"/>
                  </a:moveTo>
                  <a:cubicBezTo>
                    <a:pt x="2554" y="1"/>
                    <a:pt x="2067" y="62"/>
                    <a:pt x="1763" y="426"/>
                  </a:cubicBezTo>
                  <a:cubicBezTo>
                    <a:pt x="1338" y="913"/>
                    <a:pt x="1672" y="1642"/>
                    <a:pt x="1976" y="2098"/>
                  </a:cubicBezTo>
                  <a:cubicBezTo>
                    <a:pt x="2341" y="2645"/>
                    <a:pt x="2827" y="3162"/>
                    <a:pt x="3344" y="3527"/>
                  </a:cubicBezTo>
                  <a:cubicBezTo>
                    <a:pt x="3435" y="3618"/>
                    <a:pt x="3618" y="3679"/>
                    <a:pt x="3648" y="3800"/>
                  </a:cubicBezTo>
                  <a:cubicBezTo>
                    <a:pt x="3678" y="3952"/>
                    <a:pt x="3557" y="4074"/>
                    <a:pt x="3435" y="4135"/>
                  </a:cubicBezTo>
                  <a:cubicBezTo>
                    <a:pt x="3131" y="4408"/>
                    <a:pt x="2797" y="4682"/>
                    <a:pt x="2493" y="4986"/>
                  </a:cubicBezTo>
                  <a:cubicBezTo>
                    <a:pt x="1824" y="5533"/>
                    <a:pt x="1186" y="6110"/>
                    <a:pt x="548" y="6657"/>
                  </a:cubicBezTo>
                  <a:cubicBezTo>
                    <a:pt x="517" y="6688"/>
                    <a:pt x="456" y="6749"/>
                    <a:pt x="426" y="6809"/>
                  </a:cubicBezTo>
                  <a:cubicBezTo>
                    <a:pt x="304" y="6840"/>
                    <a:pt x="244" y="6901"/>
                    <a:pt x="213" y="7022"/>
                  </a:cubicBezTo>
                  <a:cubicBezTo>
                    <a:pt x="0" y="7569"/>
                    <a:pt x="213" y="8177"/>
                    <a:pt x="517" y="8633"/>
                  </a:cubicBezTo>
                  <a:cubicBezTo>
                    <a:pt x="882" y="9119"/>
                    <a:pt x="1429" y="9423"/>
                    <a:pt x="1794" y="9910"/>
                  </a:cubicBezTo>
                  <a:cubicBezTo>
                    <a:pt x="2189" y="10366"/>
                    <a:pt x="2371" y="10974"/>
                    <a:pt x="2341" y="11581"/>
                  </a:cubicBezTo>
                  <a:cubicBezTo>
                    <a:pt x="2341" y="12068"/>
                    <a:pt x="2189" y="12645"/>
                    <a:pt x="2706" y="12919"/>
                  </a:cubicBezTo>
                  <a:cubicBezTo>
                    <a:pt x="2830" y="12974"/>
                    <a:pt x="2960" y="12992"/>
                    <a:pt x="3091" y="12992"/>
                  </a:cubicBezTo>
                  <a:cubicBezTo>
                    <a:pt x="3248" y="12992"/>
                    <a:pt x="3407" y="12966"/>
                    <a:pt x="3557" y="12949"/>
                  </a:cubicBezTo>
                  <a:cubicBezTo>
                    <a:pt x="3891" y="12919"/>
                    <a:pt x="4256" y="12828"/>
                    <a:pt x="4621" y="12797"/>
                  </a:cubicBezTo>
                  <a:cubicBezTo>
                    <a:pt x="5289" y="12676"/>
                    <a:pt x="5988" y="12493"/>
                    <a:pt x="6657" y="12311"/>
                  </a:cubicBezTo>
                  <a:cubicBezTo>
                    <a:pt x="7295" y="12129"/>
                    <a:pt x="7964" y="11885"/>
                    <a:pt x="8602" y="11612"/>
                  </a:cubicBezTo>
                  <a:cubicBezTo>
                    <a:pt x="9210" y="11369"/>
                    <a:pt x="9271" y="10852"/>
                    <a:pt x="9271" y="10244"/>
                  </a:cubicBezTo>
                  <a:cubicBezTo>
                    <a:pt x="9393" y="8785"/>
                    <a:pt x="9332" y="7326"/>
                    <a:pt x="9119" y="5897"/>
                  </a:cubicBezTo>
                  <a:cubicBezTo>
                    <a:pt x="9028" y="5168"/>
                    <a:pt x="8906" y="4408"/>
                    <a:pt x="8754" y="3679"/>
                  </a:cubicBezTo>
                  <a:cubicBezTo>
                    <a:pt x="8602" y="3071"/>
                    <a:pt x="8450" y="2432"/>
                    <a:pt x="8055" y="1885"/>
                  </a:cubicBezTo>
                  <a:cubicBezTo>
                    <a:pt x="7387" y="913"/>
                    <a:pt x="6201" y="365"/>
                    <a:pt x="5016" y="183"/>
                  </a:cubicBezTo>
                  <a:cubicBezTo>
                    <a:pt x="4377" y="62"/>
                    <a:pt x="3709" y="1"/>
                    <a:pt x="3010" y="1"/>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25;p59">
              <a:extLst>
                <a:ext uri="{FF2B5EF4-FFF2-40B4-BE49-F238E27FC236}">
                  <a16:creationId xmlns:a16="http://schemas.microsoft.com/office/drawing/2014/main" id="{23B658E7-B864-8B3B-92B8-DA8401680043}"/>
                </a:ext>
              </a:extLst>
            </p:cNvPr>
            <p:cNvSpPr/>
            <p:nvPr/>
          </p:nvSpPr>
          <p:spPr>
            <a:xfrm>
              <a:off x="513100" y="2100400"/>
              <a:ext cx="126675" cy="225275"/>
            </a:xfrm>
            <a:custGeom>
              <a:avLst/>
              <a:gdLst/>
              <a:ahLst/>
              <a:cxnLst/>
              <a:rect l="l" t="t" r="r" b="b"/>
              <a:pathLst>
                <a:path w="5067" h="9011" extrusionOk="0">
                  <a:moveTo>
                    <a:pt x="1690" y="1"/>
                  </a:moveTo>
                  <a:cubicBezTo>
                    <a:pt x="1407" y="1"/>
                    <a:pt x="1132" y="68"/>
                    <a:pt x="913" y="256"/>
                  </a:cubicBezTo>
                  <a:cubicBezTo>
                    <a:pt x="1" y="1015"/>
                    <a:pt x="730" y="2414"/>
                    <a:pt x="1369" y="3113"/>
                  </a:cubicBezTo>
                  <a:cubicBezTo>
                    <a:pt x="1764" y="3538"/>
                    <a:pt x="2250" y="3873"/>
                    <a:pt x="2676" y="4298"/>
                  </a:cubicBezTo>
                  <a:cubicBezTo>
                    <a:pt x="2889" y="4481"/>
                    <a:pt x="3041" y="4541"/>
                    <a:pt x="3010" y="4845"/>
                  </a:cubicBezTo>
                  <a:cubicBezTo>
                    <a:pt x="2980" y="5149"/>
                    <a:pt x="2889" y="5423"/>
                    <a:pt x="2889" y="5727"/>
                  </a:cubicBezTo>
                  <a:cubicBezTo>
                    <a:pt x="2889" y="6943"/>
                    <a:pt x="3375" y="8098"/>
                    <a:pt x="4256" y="8918"/>
                  </a:cubicBezTo>
                  <a:cubicBezTo>
                    <a:pt x="4328" y="8983"/>
                    <a:pt x="4409" y="9011"/>
                    <a:pt x="4490" y="9011"/>
                  </a:cubicBezTo>
                  <a:cubicBezTo>
                    <a:pt x="4785" y="9011"/>
                    <a:pt x="5066" y="8640"/>
                    <a:pt x="4803" y="8402"/>
                  </a:cubicBezTo>
                  <a:cubicBezTo>
                    <a:pt x="4074" y="7702"/>
                    <a:pt x="3648" y="6730"/>
                    <a:pt x="3648" y="5727"/>
                  </a:cubicBezTo>
                  <a:cubicBezTo>
                    <a:pt x="3648" y="5271"/>
                    <a:pt x="3922" y="4724"/>
                    <a:pt x="3679" y="4268"/>
                  </a:cubicBezTo>
                  <a:cubicBezTo>
                    <a:pt x="3466" y="3873"/>
                    <a:pt x="3010" y="3569"/>
                    <a:pt x="2645" y="3295"/>
                  </a:cubicBezTo>
                  <a:cubicBezTo>
                    <a:pt x="2311" y="2991"/>
                    <a:pt x="1946" y="2687"/>
                    <a:pt x="1673" y="2322"/>
                  </a:cubicBezTo>
                  <a:cubicBezTo>
                    <a:pt x="1460" y="1988"/>
                    <a:pt x="1126" y="1441"/>
                    <a:pt x="1308" y="1015"/>
                  </a:cubicBezTo>
                  <a:cubicBezTo>
                    <a:pt x="1380" y="824"/>
                    <a:pt x="1541" y="760"/>
                    <a:pt x="1731" y="760"/>
                  </a:cubicBezTo>
                  <a:cubicBezTo>
                    <a:pt x="2023" y="760"/>
                    <a:pt x="2382" y="911"/>
                    <a:pt x="2585" y="985"/>
                  </a:cubicBezTo>
                  <a:cubicBezTo>
                    <a:pt x="3193" y="1167"/>
                    <a:pt x="3831" y="1411"/>
                    <a:pt x="4439" y="1593"/>
                  </a:cubicBezTo>
                  <a:cubicBezTo>
                    <a:pt x="4481" y="1607"/>
                    <a:pt x="4522" y="1614"/>
                    <a:pt x="4560" y="1614"/>
                  </a:cubicBezTo>
                  <a:cubicBezTo>
                    <a:pt x="4929" y="1614"/>
                    <a:pt x="5065" y="1001"/>
                    <a:pt x="4651" y="863"/>
                  </a:cubicBezTo>
                  <a:cubicBezTo>
                    <a:pt x="3922" y="651"/>
                    <a:pt x="3193" y="377"/>
                    <a:pt x="2463" y="134"/>
                  </a:cubicBezTo>
                  <a:cubicBezTo>
                    <a:pt x="2227" y="60"/>
                    <a:pt x="1955" y="1"/>
                    <a:pt x="1690"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26;p59">
              <a:extLst>
                <a:ext uri="{FF2B5EF4-FFF2-40B4-BE49-F238E27FC236}">
                  <a16:creationId xmlns:a16="http://schemas.microsoft.com/office/drawing/2014/main" id="{11735DF5-C8DA-91AC-F858-692BCD1920B2}"/>
                </a:ext>
              </a:extLst>
            </p:cNvPr>
            <p:cNvSpPr/>
            <p:nvPr/>
          </p:nvSpPr>
          <p:spPr>
            <a:xfrm>
              <a:off x="76175" y="1706000"/>
              <a:ext cx="656575" cy="656325"/>
            </a:xfrm>
            <a:custGeom>
              <a:avLst/>
              <a:gdLst/>
              <a:ahLst/>
              <a:cxnLst/>
              <a:rect l="l" t="t" r="r" b="b"/>
              <a:pathLst>
                <a:path w="26263" h="26253" extrusionOk="0">
                  <a:moveTo>
                    <a:pt x="19852" y="0"/>
                  </a:moveTo>
                  <a:cubicBezTo>
                    <a:pt x="19712" y="0"/>
                    <a:pt x="19567" y="80"/>
                    <a:pt x="19484" y="195"/>
                  </a:cubicBezTo>
                  <a:cubicBezTo>
                    <a:pt x="14317" y="2445"/>
                    <a:pt x="9302" y="5180"/>
                    <a:pt x="4590" y="8281"/>
                  </a:cubicBezTo>
                  <a:cubicBezTo>
                    <a:pt x="4286" y="8493"/>
                    <a:pt x="4438" y="8949"/>
                    <a:pt x="4712" y="9010"/>
                  </a:cubicBezTo>
                  <a:cubicBezTo>
                    <a:pt x="4165" y="9314"/>
                    <a:pt x="3678" y="9618"/>
                    <a:pt x="3162" y="9922"/>
                  </a:cubicBezTo>
                  <a:cubicBezTo>
                    <a:pt x="2402" y="10378"/>
                    <a:pt x="1611" y="10834"/>
                    <a:pt x="852" y="11320"/>
                  </a:cubicBezTo>
                  <a:cubicBezTo>
                    <a:pt x="274" y="11715"/>
                    <a:pt x="0" y="12293"/>
                    <a:pt x="456" y="12840"/>
                  </a:cubicBezTo>
                  <a:cubicBezTo>
                    <a:pt x="912" y="13418"/>
                    <a:pt x="1459" y="13873"/>
                    <a:pt x="1915" y="14421"/>
                  </a:cubicBezTo>
                  <a:cubicBezTo>
                    <a:pt x="3739" y="16609"/>
                    <a:pt x="5046" y="19162"/>
                    <a:pt x="6687" y="21503"/>
                  </a:cubicBezTo>
                  <a:cubicBezTo>
                    <a:pt x="7599" y="22810"/>
                    <a:pt x="8633" y="24056"/>
                    <a:pt x="9879" y="25089"/>
                  </a:cubicBezTo>
                  <a:cubicBezTo>
                    <a:pt x="9970" y="25120"/>
                    <a:pt x="10001" y="25150"/>
                    <a:pt x="10061" y="25150"/>
                  </a:cubicBezTo>
                  <a:cubicBezTo>
                    <a:pt x="10365" y="25424"/>
                    <a:pt x="10730" y="25606"/>
                    <a:pt x="11095" y="25697"/>
                  </a:cubicBezTo>
                  <a:cubicBezTo>
                    <a:pt x="11130" y="25706"/>
                    <a:pt x="11161" y="25710"/>
                    <a:pt x="11188" y="25710"/>
                  </a:cubicBezTo>
                  <a:cubicBezTo>
                    <a:pt x="11255" y="25710"/>
                    <a:pt x="11304" y="25688"/>
                    <a:pt x="11368" y="25667"/>
                  </a:cubicBezTo>
                  <a:cubicBezTo>
                    <a:pt x="11672" y="25849"/>
                    <a:pt x="12037" y="26001"/>
                    <a:pt x="12341" y="26032"/>
                  </a:cubicBezTo>
                  <a:cubicBezTo>
                    <a:pt x="12403" y="26156"/>
                    <a:pt x="12522" y="26253"/>
                    <a:pt x="12669" y="26253"/>
                  </a:cubicBezTo>
                  <a:cubicBezTo>
                    <a:pt x="12737" y="26253"/>
                    <a:pt x="12811" y="26232"/>
                    <a:pt x="12888" y="26184"/>
                  </a:cubicBezTo>
                  <a:cubicBezTo>
                    <a:pt x="15441" y="24542"/>
                    <a:pt x="17964" y="22840"/>
                    <a:pt x="20457" y="21108"/>
                  </a:cubicBezTo>
                  <a:cubicBezTo>
                    <a:pt x="20609" y="20986"/>
                    <a:pt x="20700" y="20743"/>
                    <a:pt x="20609" y="20560"/>
                  </a:cubicBezTo>
                  <a:cubicBezTo>
                    <a:pt x="20214" y="20044"/>
                    <a:pt x="19788" y="19497"/>
                    <a:pt x="19332" y="19041"/>
                  </a:cubicBezTo>
                  <a:cubicBezTo>
                    <a:pt x="19145" y="18830"/>
                    <a:pt x="18940" y="18746"/>
                    <a:pt x="18744" y="18746"/>
                  </a:cubicBezTo>
                  <a:cubicBezTo>
                    <a:pt x="18686" y="18746"/>
                    <a:pt x="18628" y="18753"/>
                    <a:pt x="18572" y="18767"/>
                  </a:cubicBezTo>
                  <a:cubicBezTo>
                    <a:pt x="18481" y="18524"/>
                    <a:pt x="18359" y="18281"/>
                    <a:pt x="18268" y="18007"/>
                  </a:cubicBezTo>
                  <a:cubicBezTo>
                    <a:pt x="18177" y="17551"/>
                    <a:pt x="18025" y="16883"/>
                    <a:pt x="18359" y="16487"/>
                  </a:cubicBezTo>
                  <a:cubicBezTo>
                    <a:pt x="18566" y="16263"/>
                    <a:pt x="18871" y="16196"/>
                    <a:pt x="19184" y="16196"/>
                  </a:cubicBezTo>
                  <a:cubicBezTo>
                    <a:pt x="19424" y="16196"/>
                    <a:pt x="19669" y="16235"/>
                    <a:pt x="19879" y="16275"/>
                  </a:cubicBezTo>
                  <a:cubicBezTo>
                    <a:pt x="20518" y="16396"/>
                    <a:pt x="21125" y="16548"/>
                    <a:pt x="21764" y="16700"/>
                  </a:cubicBezTo>
                  <a:cubicBezTo>
                    <a:pt x="21792" y="16704"/>
                    <a:pt x="21819" y="16706"/>
                    <a:pt x="21843" y="16706"/>
                  </a:cubicBezTo>
                  <a:cubicBezTo>
                    <a:pt x="22001" y="16706"/>
                    <a:pt x="22080" y="16627"/>
                    <a:pt x="22159" y="16548"/>
                  </a:cubicBezTo>
                  <a:cubicBezTo>
                    <a:pt x="22189" y="16548"/>
                    <a:pt x="22220" y="16579"/>
                    <a:pt x="22280" y="16579"/>
                  </a:cubicBezTo>
                  <a:cubicBezTo>
                    <a:pt x="22888" y="16791"/>
                    <a:pt x="23436" y="17187"/>
                    <a:pt x="24043" y="17399"/>
                  </a:cubicBezTo>
                  <a:cubicBezTo>
                    <a:pt x="24098" y="17423"/>
                    <a:pt x="24148" y="17434"/>
                    <a:pt x="24194" y="17434"/>
                  </a:cubicBezTo>
                  <a:cubicBezTo>
                    <a:pt x="24382" y="17434"/>
                    <a:pt x="24499" y="17254"/>
                    <a:pt x="24499" y="17035"/>
                  </a:cubicBezTo>
                  <a:cubicBezTo>
                    <a:pt x="26262" y="15576"/>
                    <a:pt x="26232" y="13144"/>
                    <a:pt x="25533" y="11259"/>
                  </a:cubicBezTo>
                  <a:cubicBezTo>
                    <a:pt x="25107" y="10104"/>
                    <a:pt x="24560" y="9010"/>
                    <a:pt x="24013" y="7916"/>
                  </a:cubicBezTo>
                  <a:cubicBezTo>
                    <a:pt x="23405" y="6700"/>
                    <a:pt x="22797" y="5484"/>
                    <a:pt x="22189" y="4299"/>
                  </a:cubicBezTo>
                  <a:lnTo>
                    <a:pt x="20153" y="195"/>
                  </a:lnTo>
                  <a:cubicBezTo>
                    <a:pt x="20083" y="57"/>
                    <a:pt x="19969" y="0"/>
                    <a:pt x="19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27;p59">
              <a:extLst>
                <a:ext uri="{FF2B5EF4-FFF2-40B4-BE49-F238E27FC236}">
                  <a16:creationId xmlns:a16="http://schemas.microsoft.com/office/drawing/2014/main" id="{91E2B1DD-CE53-3436-600B-6D497E825F67}"/>
                </a:ext>
              </a:extLst>
            </p:cNvPr>
            <p:cNvSpPr/>
            <p:nvPr/>
          </p:nvSpPr>
          <p:spPr>
            <a:xfrm>
              <a:off x="137725" y="1959950"/>
              <a:ext cx="254575" cy="385025"/>
            </a:xfrm>
            <a:custGeom>
              <a:avLst/>
              <a:gdLst/>
              <a:ahLst/>
              <a:cxnLst/>
              <a:rect l="l" t="t" r="r" b="b"/>
              <a:pathLst>
                <a:path w="10183" h="15401" extrusionOk="0">
                  <a:moveTo>
                    <a:pt x="1004" y="2196"/>
                  </a:moveTo>
                  <a:lnTo>
                    <a:pt x="1004" y="2196"/>
                  </a:lnTo>
                  <a:cubicBezTo>
                    <a:pt x="912" y="2317"/>
                    <a:pt x="882" y="2469"/>
                    <a:pt x="882" y="2591"/>
                  </a:cubicBezTo>
                  <a:cubicBezTo>
                    <a:pt x="852" y="2500"/>
                    <a:pt x="852" y="2469"/>
                    <a:pt x="852" y="2378"/>
                  </a:cubicBezTo>
                  <a:cubicBezTo>
                    <a:pt x="852" y="2317"/>
                    <a:pt x="912" y="2226"/>
                    <a:pt x="1004" y="2196"/>
                  </a:cubicBezTo>
                  <a:close/>
                  <a:moveTo>
                    <a:pt x="2706" y="3563"/>
                  </a:moveTo>
                  <a:cubicBezTo>
                    <a:pt x="2730" y="3636"/>
                    <a:pt x="2735" y="3689"/>
                    <a:pt x="2766" y="3753"/>
                  </a:cubicBezTo>
                  <a:lnTo>
                    <a:pt x="2766" y="3753"/>
                  </a:lnTo>
                  <a:cubicBezTo>
                    <a:pt x="2751" y="3746"/>
                    <a:pt x="2736" y="3746"/>
                    <a:pt x="2736" y="3746"/>
                  </a:cubicBezTo>
                  <a:cubicBezTo>
                    <a:pt x="2706" y="3685"/>
                    <a:pt x="2706" y="3594"/>
                    <a:pt x="2706" y="3563"/>
                  </a:cubicBezTo>
                  <a:close/>
                  <a:moveTo>
                    <a:pt x="2933" y="1"/>
                  </a:moveTo>
                  <a:cubicBezTo>
                    <a:pt x="2870" y="1"/>
                    <a:pt x="2803" y="21"/>
                    <a:pt x="2736" y="68"/>
                  </a:cubicBezTo>
                  <a:cubicBezTo>
                    <a:pt x="2098" y="524"/>
                    <a:pt x="1490" y="980"/>
                    <a:pt x="852" y="1405"/>
                  </a:cubicBezTo>
                  <a:cubicBezTo>
                    <a:pt x="365" y="1740"/>
                    <a:pt x="0" y="2165"/>
                    <a:pt x="213" y="2804"/>
                  </a:cubicBezTo>
                  <a:cubicBezTo>
                    <a:pt x="365" y="3412"/>
                    <a:pt x="760" y="4019"/>
                    <a:pt x="1064" y="4597"/>
                  </a:cubicBezTo>
                  <a:cubicBezTo>
                    <a:pt x="1368" y="5205"/>
                    <a:pt x="1733" y="5782"/>
                    <a:pt x="2067" y="6329"/>
                  </a:cubicBezTo>
                  <a:cubicBezTo>
                    <a:pt x="3435" y="8670"/>
                    <a:pt x="4985" y="10889"/>
                    <a:pt x="6748" y="12956"/>
                  </a:cubicBezTo>
                  <a:cubicBezTo>
                    <a:pt x="7022" y="13290"/>
                    <a:pt x="7295" y="13624"/>
                    <a:pt x="7599" y="13989"/>
                  </a:cubicBezTo>
                  <a:cubicBezTo>
                    <a:pt x="7630" y="14050"/>
                    <a:pt x="7691" y="14080"/>
                    <a:pt x="7751" y="14172"/>
                  </a:cubicBezTo>
                  <a:cubicBezTo>
                    <a:pt x="7782" y="14232"/>
                    <a:pt x="7873" y="14293"/>
                    <a:pt x="7903" y="14293"/>
                  </a:cubicBezTo>
                  <a:cubicBezTo>
                    <a:pt x="8025" y="14384"/>
                    <a:pt x="8147" y="14536"/>
                    <a:pt x="8268" y="14658"/>
                  </a:cubicBezTo>
                  <a:cubicBezTo>
                    <a:pt x="8650" y="15040"/>
                    <a:pt x="9096" y="15400"/>
                    <a:pt x="9623" y="15400"/>
                  </a:cubicBezTo>
                  <a:cubicBezTo>
                    <a:pt x="9726" y="15400"/>
                    <a:pt x="9831" y="15387"/>
                    <a:pt x="9940" y="15357"/>
                  </a:cubicBezTo>
                  <a:cubicBezTo>
                    <a:pt x="10092" y="15296"/>
                    <a:pt x="10183" y="15144"/>
                    <a:pt x="10183" y="14962"/>
                  </a:cubicBezTo>
                  <a:cubicBezTo>
                    <a:pt x="10122" y="13989"/>
                    <a:pt x="9514" y="12925"/>
                    <a:pt x="9089" y="11953"/>
                  </a:cubicBezTo>
                  <a:cubicBezTo>
                    <a:pt x="8602" y="10889"/>
                    <a:pt x="8147" y="9825"/>
                    <a:pt x="7660" y="8761"/>
                  </a:cubicBezTo>
                  <a:cubicBezTo>
                    <a:pt x="6657" y="6633"/>
                    <a:pt x="5624" y="4567"/>
                    <a:pt x="4560" y="2469"/>
                  </a:cubicBezTo>
                  <a:cubicBezTo>
                    <a:pt x="4347" y="2013"/>
                    <a:pt x="4165" y="1557"/>
                    <a:pt x="3891" y="1101"/>
                  </a:cubicBezTo>
                  <a:cubicBezTo>
                    <a:pt x="3739" y="828"/>
                    <a:pt x="3557" y="615"/>
                    <a:pt x="3283" y="494"/>
                  </a:cubicBezTo>
                  <a:cubicBezTo>
                    <a:pt x="3331" y="256"/>
                    <a:pt x="3156" y="1"/>
                    <a:pt x="2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28;p59">
              <a:extLst>
                <a:ext uri="{FF2B5EF4-FFF2-40B4-BE49-F238E27FC236}">
                  <a16:creationId xmlns:a16="http://schemas.microsoft.com/office/drawing/2014/main" id="{A8A3A54A-E034-855C-70DE-2BB6FC4507A2}"/>
                </a:ext>
              </a:extLst>
            </p:cNvPr>
            <p:cNvSpPr/>
            <p:nvPr/>
          </p:nvSpPr>
          <p:spPr>
            <a:xfrm>
              <a:off x="888500" y="3583975"/>
              <a:ext cx="705950" cy="870675"/>
            </a:xfrm>
            <a:custGeom>
              <a:avLst/>
              <a:gdLst/>
              <a:ahLst/>
              <a:cxnLst/>
              <a:rect l="l" t="t" r="r" b="b"/>
              <a:pathLst>
                <a:path w="28238" h="34827" extrusionOk="0">
                  <a:moveTo>
                    <a:pt x="2561" y="0"/>
                  </a:moveTo>
                  <a:cubicBezTo>
                    <a:pt x="2508" y="0"/>
                    <a:pt x="2455" y="1"/>
                    <a:pt x="2402" y="2"/>
                  </a:cubicBezTo>
                  <a:cubicBezTo>
                    <a:pt x="2159" y="2"/>
                    <a:pt x="2007" y="184"/>
                    <a:pt x="2007" y="397"/>
                  </a:cubicBezTo>
                  <a:cubicBezTo>
                    <a:pt x="1855" y="397"/>
                    <a:pt x="1703" y="457"/>
                    <a:pt x="1703" y="640"/>
                  </a:cubicBezTo>
                  <a:cubicBezTo>
                    <a:pt x="608" y="8847"/>
                    <a:pt x="0" y="17114"/>
                    <a:pt x="0" y="25382"/>
                  </a:cubicBezTo>
                  <a:cubicBezTo>
                    <a:pt x="0" y="27692"/>
                    <a:pt x="31" y="30063"/>
                    <a:pt x="122" y="32373"/>
                  </a:cubicBezTo>
                  <a:cubicBezTo>
                    <a:pt x="122" y="32494"/>
                    <a:pt x="152" y="32555"/>
                    <a:pt x="213" y="32646"/>
                  </a:cubicBezTo>
                  <a:cubicBezTo>
                    <a:pt x="183" y="32707"/>
                    <a:pt x="183" y="32829"/>
                    <a:pt x="274" y="32950"/>
                  </a:cubicBezTo>
                  <a:cubicBezTo>
                    <a:pt x="548" y="33589"/>
                    <a:pt x="1247" y="33832"/>
                    <a:pt x="1885" y="33984"/>
                  </a:cubicBezTo>
                  <a:cubicBezTo>
                    <a:pt x="2766" y="34197"/>
                    <a:pt x="3648" y="34379"/>
                    <a:pt x="4529" y="34531"/>
                  </a:cubicBezTo>
                  <a:cubicBezTo>
                    <a:pt x="5756" y="34725"/>
                    <a:pt x="7014" y="34827"/>
                    <a:pt x="8280" y="34827"/>
                  </a:cubicBezTo>
                  <a:cubicBezTo>
                    <a:pt x="8802" y="34827"/>
                    <a:pt x="9325" y="34810"/>
                    <a:pt x="9849" y="34774"/>
                  </a:cubicBezTo>
                  <a:cubicBezTo>
                    <a:pt x="10031" y="34774"/>
                    <a:pt x="10153" y="34622"/>
                    <a:pt x="10183" y="34470"/>
                  </a:cubicBezTo>
                  <a:cubicBezTo>
                    <a:pt x="10335" y="34440"/>
                    <a:pt x="10457" y="34288"/>
                    <a:pt x="10457" y="34136"/>
                  </a:cubicBezTo>
                  <a:lnTo>
                    <a:pt x="10457" y="33619"/>
                  </a:lnTo>
                  <a:cubicBezTo>
                    <a:pt x="10457" y="33589"/>
                    <a:pt x="10457" y="33528"/>
                    <a:pt x="10396" y="33467"/>
                  </a:cubicBezTo>
                  <a:cubicBezTo>
                    <a:pt x="10609" y="27054"/>
                    <a:pt x="10943" y="20671"/>
                    <a:pt x="11429" y="14257"/>
                  </a:cubicBezTo>
                  <a:cubicBezTo>
                    <a:pt x="11551" y="12646"/>
                    <a:pt x="11703" y="11066"/>
                    <a:pt x="11855" y="9455"/>
                  </a:cubicBezTo>
                  <a:cubicBezTo>
                    <a:pt x="12159" y="9546"/>
                    <a:pt x="12493" y="9607"/>
                    <a:pt x="12797" y="9698"/>
                  </a:cubicBezTo>
                  <a:cubicBezTo>
                    <a:pt x="13709" y="15959"/>
                    <a:pt x="14864" y="22190"/>
                    <a:pt x="16293" y="28361"/>
                  </a:cubicBezTo>
                  <a:cubicBezTo>
                    <a:pt x="16718" y="30124"/>
                    <a:pt x="17144" y="31887"/>
                    <a:pt x="17630" y="33619"/>
                  </a:cubicBezTo>
                  <a:cubicBezTo>
                    <a:pt x="17681" y="33825"/>
                    <a:pt x="17841" y="33900"/>
                    <a:pt x="18000" y="33900"/>
                  </a:cubicBezTo>
                  <a:cubicBezTo>
                    <a:pt x="18029" y="33900"/>
                    <a:pt x="18058" y="33897"/>
                    <a:pt x="18086" y="33893"/>
                  </a:cubicBezTo>
                  <a:cubicBezTo>
                    <a:pt x="19179" y="34606"/>
                    <a:pt x="20459" y="34817"/>
                    <a:pt x="21750" y="34817"/>
                  </a:cubicBezTo>
                  <a:cubicBezTo>
                    <a:pt x="22109" y="34817"/>
                    <a:pt x="22470" y="34801"/>
                    <a:pt x="22828" y="34774"/>
                  </a:cubicBezTo>
                  <a:cubicBezTo>
                    <a:pt x="24439" y="34683"/>
                    <a:pt x="26262" y="34622"/>
                    <a:pt x="27630" y="33680"/>
                  </a:cubicBezTo>
                  <a:cubicBezTo>
                    <a:pt x="27721" y="33589"/>
                    <a:pt x="27782" y="33467"/>
                    <a:pt x="27782" y="33376"/>
                  </a:cubicBezTo>
                  <a:cubicBezTo>
                    <a:pt x="27964" y="33376"/>
                    <a:pt x="28238" y="33254"/>
                    <a:pt x="28177" y="32981"/>
                  </a:cubicBezTo>
                  <a:cubicBezTo>
                    <a:pt x="27265" y="25382"/>
                    <a:pt x="26323" y="17753"/>
                    <a:pt x="25381" y="10154"/>
                  </a:cubicBezTo>
                  <a:cubicBezTo>
                    <a:pt x="25107" y="8056"/>
                    <a:pt x="24834" y="5929"/>
                    <a:pt x="24591" y="3831"/>
                  </a:cubicBezTo>
                  <a:cubicBezTo>
                    <a:pt x="24834" y="3771"/>
                    <a:pt x="24986" y="3345"/>
                    <a:pt x="24651" y="3163"/>
                  </a:cubicBezTo>
                  <a:cubicBezTo>
                    <a:pt x="23466" y="2555"/>
                    <a:pt x="22189" y="2464"/>
                    <a:pt x="20852" y="2433"/>
                  </a:cubicBezTo>
                  <a:cubicBezTo>
                    <a:pt x="19332" y="2372"/>
                    <a:pt x="17812" y="2281"/>
                    <a:pt x="16323" y="2129"/>
                  </a:cubicBezTo>
                  <a:cubicBezTo>
                    <a:pt x="13283" y="1856"/>
                    <a:pt x="10305" y="1369"/>
                    <a:pt x="7326" y="761"/>
                  </a:cubicBezTo>
                  <a:cubicBezTo>
                    <a:pt x="5737" y="438"/>
                    <a:pt x="4176" y="0"/>
                    <a:pt x="25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29;p59">
              <a:extLst>
                <a:ext uri="{FF2B5EF4-FFF2-40B4-BE49-F238E27FC236}">
                  <a16:creationId xmlns:a16="http://schemas.microsoft.com/office/drawing/2014/main" id="{550D8BB9-A959-7A3A-8A04-56B4CB495A21}"/>
                </a:ext>
              </a:extLst>
            </p:cNvPr>
            <p:cNvSpPr/>
            <p:nvPr/>
          </p:nvSpPr>
          <p:spPr>
            <a:xfrm>
              <a:off x="1157500" y="2811950"/>
              <a:ext cx="145925" cy="112975"/>
            </a:xfrm>
            <a:custGeom>
              <a:avLst/>
              <a:gdLst/>
              <a:ahLst/>
              <a:cxnLst/>
              <a:rect l="l" t="t" r="r" b="b"/>
              <a:pathLst>
                <a:path w="5837" h="4519" extrusionOk="0">
                  <a:moveTo>
                    <a:pt x="5836" y="1"/>
                  </a:moveTo>
                  <a:cubicBezTo>
                    <a:pt x="4810" y="161"/>
                    <a:pt x="3774" y="237"/>
                    <a:pt x="2744" y="237"/>
                  </a:cubicBezTo>
                  <a:cubicBezTo>
                    <a:pt x="1822" y="237"/>
                    <a:pt x="905" y="176"/>
                    <a:pt x="1" y="61"/>
                  </a:cubicBezTo>
                  <a:lnTo>
                    <a:pt x="1" y="61"/>
                  </a:lnTo>
                  <a:cubicBezTo>
                    <a:pt x="61" y="487"/>
                    <a:pt x="152" y="913"/>
                    <a:pt x="183" y="1338"/>
                  </a:cubicBezTo>
                  <a:cubicBezTo>
                    <a:pt x="244" y="1976"/>
                    <a:pt x="152" y="2615"/>
                    <a:pt x="183" y="3253"/>
                  </a:cubicBezTo>
                  <a:cubicBezTo>
                    <a:pt x="213" y="3830"/>
                    <a:pt x="1004" y="4165"/>
                    <a:pt x="1460" y="4317"/>
                  </a:cubicBezTo>
                  <a:cubicBezTo>
                    <a:pt x="1866" y="4436"/>
                    <a:pt x="2272" y="4518"/>
                    <a:pt x="2693" y="4518"/>
                  </a:cubicBezTo>
                  <a:cubicBezTo>
                    <a:pt x="2808" y="4518"/>
                    <a:pt x="2923" y="4512"/>
                    <a:pt x="3040" y="4499"/>
                  </a:cubicBezTo>
                  <a:cubicBezTo>
                    <a:pt x="3557" y="4469"/>
                    <a:pt x="4104" y="4347"/>
                    <a:pt x="4590" y="4165"/>
                  </a:cubicBezTo>
                  <a:cubicBezTo>
                    <a:pt x="4894" y="4043"/>
                    <a:pt x="5168" y="3922"/>
                    <a:pt x="5411" y="3739"/>
                  </a:cubicBezTo>
                  <a:cubicBezTo>
                    <a:pt x="5533" y="3709"/>
                    <a:pt x="5654" y="3648"/>
                    <a:pt x="5685" y="3527"/>
                  </a:cubicBezTo>
                  <a:cubicBezTo>
                    <a:pt x="5745" y="3405"/>
                    <a:pt x="5715" y="3101"/>
                    <a:pt x="5715" y="2949"/>
                  </a:cubicBezTo>
                  <a:lnTo>
                    <a:pt x="5836" y="1"/>
                  </a:ln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30;p59">
              <a:extLst>
                <a:ext uri="{FF2B5EF4-FFF2-40B4-BE49-F238E27FC236}">
                  <a16:creationId xmlns:a16="http://schemas.microsoft.com/office/drawing/2014/main" id="{C0D48E8B-AB98-6DFD-B6B1-816EAD642D35}"/>
                </a:ext>
              </a:extLst>
            </p:cNvPr>
            <p:cNvSpPr/>
            <p:nvPr/>
          </p:nvSpPr>
          <p:spPr>
            <a:xfrm>
              <a:off x="1432575" y="3675850"/>
              <a:ext cx="207475" cy="198950"/>
            </a:xfrm>
            <a:custGeom>
              <a:avLst/>
              <a:gdLst/>
              <a:ahLst/>
              <a:cxnLst/>
              <a:rect l="l" t="t" r="r" b="b"/>
              <a:pathLst>
                <a:path w="8299" h="7958" extrusionOk="0">
                  <a:moveTo>
                    <a:pt x="6894" y="0"/>
                  </a:moveTo>
                  <a:cubicBezTo>
                    <a:pt x="6836" y="0"/>
                    <a:pt x="6777" y="2"/>
                    <a:pt x="6718" y="4"/>
                  </a:cubicBezTo>
                  <a:lnTo>
                    <a:pt x="578" y="369"/>
                  </a:lnTo>
                  <a:cubicBezTo>
                    <a:pt x="335" y="369"/>
                    <a:pt x="244" y="552"/>
                    <a:pt x="183" y="734"/>
                  </a:cubicBezTo>
                  <a:cubicBezTo>
                    <a:pt x="122" y="825"/>
                    <a:pt x="31" y="886"/>
                    <a:pt x="31" y="1038"/>
                  </a:cubicBezTo>
                  <a:cubicBezTo>
                    <a:pt x="31" y="2041"/>
                    <a:pt x="1" y="3044"/>
                    <a:pt x="122" y="4047"/>
                  </a:cubicBezTo>
                  <a:cubicBezTo>
                    <a:pt x="180" y="4679"/>
                    <a:pt x="536" y="5392"/>
                    <a:pt x="1267" y="5392"/>
                  </a:cubicBezTo>
                  <a:cubicBezTo>
                    <a:pt x="1310" y="5392"/>
                    <a:pt x="1354" y="5389"/>
                    <a:pt x="1399" y="5384"/>
                  </a:cubicBezTo>
                  <a:cubicBezTo>
                    <a:pt x="2159" y="5263"/>
                    <a:pt x="2584" y="4685"/>
                    <a:pt x="2858" y="4017"/>
                  </a:cubicBezTo>
                  <a:lnTo>
                    <a:pt x="2858" y="4017"/>
                  </a:lnTo>
                  <a:cubicBezTo>
                    <a:pt x="2858" y="4169"/>
                    <a:pt x="2828" y="4351"/>
                    <a:pt x="2828" y="4503"/>
                  </a:cubicBezTo>
                  <a:cubicBezTo>
                    <a:pt x="2767" y="5263"/>
                    <a:pt x="2706" y="6175"/>
                    <a:pt x="2919" y="6904"/>
                  </a:cubicBezTo>
                  <a:cubicBezTo>
                    <a:pt x="3154" y="7641"/>
                    <a:pt x="3729" y="7958"/>
                    <a:pt x="4343" y="7958"/>
                  </a:cubicBezTo>
                  <a:cubicBezTo>
                    <a:pt x="4920" y="7958"/>
                    <a:pt x="5531" y="7679"/>
                    <a:pt x="5928" y="7208"/>
                  </a:cubicBezTo>
                  <a:cubicBezTo>
                    <a:pt x="6414" y="6631"/>
                    <a:pt x="6718" y="5901"/>
                    <a:pt x="7022" y="5232"/>
                  </a:cubicBezTo>
                  <a:cubicBezTo>
                    <a:pt x="7326" y="4503"/>
                    <a:pt x="7600" y="3713"/>
                    <a:pt x="7843" y="2953"/>
                  </a:cubicBezTo>
                  <a:cubicBezTo>
                    <a:pt x="8025" y="2284"/>
                    <a:pt x="8299" y="1494"/>
                    <a:pt x="8177" y="825"/>
                  </a:cubicBezTo>
                  <a:cubicBezTo>
                    <a:pt x="8039" y="160"/>
                    <a:pt x="7496" y="0"/>
                    <a:pt x="6894" y="0"/>
                  </a:cubicBezTo>
                  <a:close/>
                </a:path>
              </a:pathLst>
            </a:custGeom>
            <a:solidFill>
              <a:srgbClr val="9C7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31;p59">
              <a:extLst>
                <a:ext uri="{FF2B5EF4-FFF2-40B4-BE49-F238E27FC236}">
                  <a16:creationId xmlns:a16="http://schemas.microsoft.com/office/drawing/2014/main" id="{14395818-C4CA-8158-223A-094B8BA3D9E0}"/>
                </a:ext>
              </a:extLst>
            </p:cNvPr>
            <p:cNvSpPr/>
            <p:nvPr/>
          </p:nvSpPr>
          <p:spPr>
            <a:xfrm>
              <a:off x="560975" y="2366650"/>
              <a:ext cx="449100" cy="721550"/>
            </a:xfrm>
            <a:custGeom>
              <a:avLst/>
              <a:gdLst/>
              <a:ahLst/>
              <a:cxnLst/>
              <a:rect l="l" t="t" r="r" b="b"/>
              <a:pathLst>
                <a:path w="17964" h="28862" extrusionOk="0">
                  <a:moveTo>
                    <a:pt x="6900" y="0"/>
                  </a:moveTo>
                  <a:cubicBezTo>
                    <a:pt x="6790" y="0"/>
                    <a:pt x="6674" y="45"/>
                    <a:pt x="6597" y="122"/>
                  </a:cubicBezTo>
                  <a:cubicBezTo>
                    <a:pt x="4560" y="943"/>
                    <a:pt x="2433" y="1581"/>
                    <a:pt x="305" y="2189"/>
                  </a:cubicBezTo>
                  <a:cubicBezTo>
                    <a:pt x="31" y="2281"/>
                    <a:pt x="1" y="2524"/>
                    <a:pt x="62" y="2736"/>
                  </a:cubicBezTo>
                  <a:cubicBezTo>
                    <a:pt x="62" y="4803"/>
                    <a:pt x="92" y="6931"/>
                    <a:pt x="214" y="9028"/>
                  </a:cubicBezTo>
                  <a:cubicBezTo>
                    <a:pt x="244" y="10092"/>
                    <a:pt x="335" y="11156"/>
                    <a:pt x="396" y="12250"/>
                  </a:cubicBezTo>
                  <a:cubicBezTo>
                    <a:pt x="487" y="13253"/>
                    <a:pt x="548" y="14256"/>
                    <a:pt x="822" y="15259"/>
                  </a:cubicBezTo>
                  <a:cubicBezTo>
                    <a:pt x="1308" y="17053"/>
                    <a:pt x="2463" y="18633"/>
                    <a:pt x="3679" y="20001"/>
                  </a:cubicBezTo>
                  <a:cubicBezTo>
                    <a:pt x="4895" y="21430"/>
                    <a:pt x="6293" y="22676"/>
                    <a:pt x="7691" y="23922"/>
                  </a:cubicBezTo>
                  <a:cubicBezTo>
                    <a:pt x="9484" y="25533"/>
                    <a:pt x="11278" y="27144"/>
                    <a:pt x="13071" y="28755"/>
                  </a:cubicBezTo>
                  <a:cubicBezTo>
                    <a:pt x="13154" y="28829"/>
                    <a:pt x="13241" y="28861"/>
                    <a:pt x="13323" y="28861"/>
                  </a:cubicBezTo>
                  <a:cubicBezTo>
                    <a:pt x="13544" y="28861"/>
                    <a:pt x="13731" y="28634"/>
                    <a:pt x="13709" y="28390"/>
                  </a:cubicBezTo>
                  <a:cubicBezTo>
                    <a:pt x="13740" y="28360"/>
                    <a:pt x="13770" y="28299"/>
                    <a:pt x="13770" y="28208"/>
                  </a:cubicBezTo>
                  <a:cubicBezTo>
                    <a:pt x="13983" y="27266"/>
                    <a:pt x="14165" y="26202"/>
                    <a:pt x="14469" y="25229"/>
                  </a:cubicBezTo>
                  <a:cubicBezTo>
                    <a:pt x="14492" y="25233"/>
                    <a:pt x="14515" y="25235"/>
                    <a:pt x="14537" y="25235"/>
                  </a:cubicBezTo>
                  <a:cubicBezTo>
                    <a:pt x="14696" y="25235"/>
                    <a:pt x="14845" y="25142"/>
                    <a:pt x="14925" y="24956"/>
                  </a:cubicBezTo>
                  <a:cubicBezTo>
                    <a:pt x="15412" y="23588"/>
                    <a:pt x="16171" y="22311"/>
                    <a:pt x="17174" y="21217"/>
                  </a:cubicBezTo>
                  <a:cubicBezTo>
                    <a:pt x="17205" y="21187"/>
                    <a:pt x="17205" y="21156"/>
                    <a:pt x="17235" y="21126"/>
                  </a:cubicBezTo>
                  <a:cubicBezTo>
                    <a:pt x="17304" y="21188"/>
                    <a:pt x="17377" y="21215"/>
                    <a:pt x="17448" y="21215"/>
                  </a:cubicBezTo>
                  <a:cubicBezTo>
                    <a:pt x="17724" y="21215"/>
                    <a:pt x="17963" y="20814"/>
                    <a:pt x="17722" y="20548"/>
                  </a:cubicBezTo>
                  <a:cubicBezTo>
                    <a:pt x="15685" y="18238"/>
                    <a:pt x="13527" y="15959"/>
                    <a:pt x="11551" y="13557"/>
                  </a:cubicBezTo>
                  <a:cubicBezTo>
                    <a:pt x="10579" y="12402"/>
                    <a:pt x="9819" y="11186"/>
                    <a:pt x="9302" y="9819"/>
                  </a:cubicBezTo>
                  <a:cubicBezTo>
                    <a:pt x="8816" y="8420"/>
                    <a:pt x="8512" y="6931"/>
                    <a:pt x="8147" y="5502"/>
                  </a:cubicBezTo>
                  <a:cubicBezTo>
                    <a:pt x="7782" y="3800"/>
                    <a:pt x="7478" y="2037"/>
                    <a:pt x="7205" y="274"/>
                  </a:cubicBezTo>
                  <a:cubicBezTo>
                    <a:pt x="7187" y="82"/>
                    <a:pt x="7049" y="0"/>
                    <a:pt x="6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32;p59">
              <a:extLst>
                <a:ext uri="{FF2B5EF4-FFF2-40B4-BE49-F238E27FC236}">
                  <a16:creationId xmlns:a16="http://schemas.microsoft.com/office/drawing/2014/main" id="{70523960-D107-5A13-3CC2-27C40D9AF124}"/>
                </a:ext>
              </a:extLst>
            </p:cNvPr>
            <p:cNvSpPr/>
            <p:nvPr/>
          </p:nvSpPr>
          <p:spPr>
            <a:xfrm>
              <a:off x="919650" y="2899575"/>
              <a:ext cx="724975" cy="796875"/>
            </a:xfrm>
            <a:custGeom>
              <a:avLst/>
              <a:gdLst/>
              <a:ahLst/>
              <a:cxnLst/>
              <a:rect l="l" t="t" r="r" b="b"/>
              <a:pathLst>
                <a:path w="28999" h="31875" extrusionOk="0">
                  <a:moveTo>
                    <a:pt x="8652" y="0"/>
                  </a:moveTo>
                  <a:cubicBezTo>
                    <a:pt x="8501" y="0"/>
                    <a:pt x="8344" y="33"/>
                    <a:pt x="8177" y="113"/>
                  </a:cubicBezTo>
                  <a:cubicBezTo>
                    <a:pt x="8147" y="143"/>
                    <a:pt x="8056" y="174"/>
                    <a:pt x="8056" y="204"/>
                  </a:cubicBezTo>
                  <a:cubicBezTo>
                    <a:pt x="8025" y="204"/>
                    <a:pt x="7995" y="234"/>
                    <a:pt x="7995" y="295"/>
                  </a:cubicBezTo>
                  <a:cubicBezTo>
                    <a:pt x="5593" y="2940"/>
                    <a:pt x="3982" y="6192"/>
                    <a:pt x="2858" y="9535"/>
                  </a:cubicBezTo>
                  <a:cubicBezTo>
                    <a:pt x="2280" y="11238"/>
                    <a:pt x="1824" y="12970"/>
                    <a:pt x="1399" y="14733"/>
                  </a:cubicBezTo>
                  <a:cubicBezTo>
                    <a:pt x="943" y="16678"/>
                    <a:pt x="578" y="18593"/>
                    <a:pt x="305" y="20569"/>
                  </a:cubicBezTo>
                  <a:cubicBezTo>
                    <a:pt x="122" y="22028"/>
                    <a:pt x="1" y="23517"/>
                    <a:pt x="92" y="24946"/>
                  </a:cubicBezTo>
                  <a:cubicBezTo>
                    <a:pt x="31" y="25675"/>
                    <a:pt x="92" y="26405"/>
                    <a:pt x="153" y="27165"/>
                  </a:cubicBezTo>
                  <a:lnTo>
                    <a:pt x="153" y="27195"/>
                  </a:lnTo>
                  <a:cubicBezTo>
                    <a:pt x="31" y="27378"/>
                    <a:pt x="92" y="27682"/>
                    <a:pt x="335" y="27773"/>
                  </a:cubicBezTo>
                  <a:cubicBezTo>
                    <a:pt x="609" y="27833"/>
                    <a:pt x="882" y="27925"/>
                    <a:pt x="1186" y="27985"/>
                  </a:cubicBezTo>
                  <a:cubicBezTo>
                    <a:pt x="2128" y="28472"/>
                    <a:pt x="3162" y="28837"/>
                    <a:pt x="4134" y="29080"/>
                  </a:cubicBezTo>
                  <a:cubicBezTo>
                    <a:pt x="5441" y="29475"/>
                    <a:pt x="6779" y="29748"/>
                    <a:pt x="8086" y="29961"/>
                  </a:cubicBezTo>
                  <a:cubicBezTo>
                    <a:pt x="10761" y="30387"/>
                    <a:pt x="13466" y="30569"/>
                    <a:pt x="16141" y="30721"/>
                  </a:cubicBezTo>
                  <a:cubicBezTo>
                    <a:pt x="17600" y="30843"/>
                    <a:pt x="19028" y="30903"/>
                    <a:pt x="20487" y="31116"/>
                  </a:cubicBezTo>
                  <a:lnTo>
                    <a:pt x="20487" y="31207"/>
                  </a:lnTo>
                  <a:cubicBezTo>
                    <a:pt x="20403" y="31503"/>
                    <a:pt x="20641" y="31681"/>
                    <a:pt x="20865" y="31681"/>
                  </a:cubicBezTo>
                  <a:cubicBezTo>
                    <a:pt x="20964" y="31681"/>
                    <a:pt x="21061" y="31646"/>
                    <a:pt x="21126" y="31572"/>
                  </a:cubicBezTo>
                  <a:cubicBezTo>
                    <a:pt x="21418" y="31617"/>
                    <a:pt x="21707" y="31634"/>
                    <a:pt x="21994" y="31634"/>
                  </a:cubicBezTo>
                  <a:cubicBezTo>
                    <a:pt x="22870" y="31634"/>
                    <a:pt x="23728" y="31473"/>
                    <a:pt x="24621" y="31451"/>
                  </a:cubicBezTo>
                  <a:lnTo>
                    <a:pt x="25077" y="31451"/>
                  </a:lnTo>
                  <a:cubicBezTo>
                    <a:pt x="25108" y="31511"/>
                    <a:pt x="25199" y="31603"/>
                    <a:pt x="25320" y="31603"/>
                  </a:cubicBezTo>
                  <a:cubicBezTo>
                    <a:pt x="25998" y="31791"/>
                    <a:pt x="26688" y="31874"/>
                    <a:pt x="27396" y="31874"/>
                  </a:cubicBezTo>
                  <a:cubicBezTo>
                    <a:pt x="27831" y="31874"/>
                    <a:pt x="28274" y="31843"/>
                    <a:pt x="28725" y="31785"/>
                  </a:cubicBezTo>
                  <a:cubicBezTo>
                    <a:pt x="28877" y="31755"/>
                    <a:pt x="28998" y="31572"/>
                    <a:pt x="28998" y="31420"/>
                  </a:cubicBezTo>
                  <a:cubicBezTo>
                    <a:pt x="28664" y="26952"/>
                    <a:pt x="28360" y="22453"/>
                    <a:pt x="27691" y="17955"/>
                  </a:cubicBezTo>
                  <a:cubicBezTo>
                    <a:pt x="27387" y="15766"/>
                    <a:pt x="26992" y="13517"/>
                    <a:pt x="26445" y="11359"/>
                  </a:cubicBezTo>
                  <a:cubicBezTo>
                    <a:pt x="25959" y="9292"/>
                    <a:pt x="25411" y="7164"/>
                    <a:pt x="24469" y="5280"/>
                  </a:cubicBezTo>
                  <a:cubicBezTo>
                    <a:pt x="23527" y="3395"/>
                    <a:pt x="22129" y="1693"/>
                    <a:pt x="20183" y="812"/>
                  </a:cubicBezTo>
                  <a:cubicBezTo>
                    <a:pt x="20114" y="786"/>
                    <a:pt x="20045" y="772"/>
                    <a:pt x="19980" y="772"/>
                  </a:cubicBezTo>
                  <a:cubicBezTo>
                    <a:pt x="19814" y="772"/>
                    <a:pt x="19671" y="859"/>
                    <a:pt x="19606" y="1055"/>
                  </a:cubicBezTo>
                  <a:cubicBezTo>
                    <a:pt x="19575" y="1237"/>
                    <a:pt x="19484" y="1420"/>
                    <a:pt x="19454" y="1572"/>
                  </a:cubicBezTo>
                  <a:cubicBezTo>
                    <a:pt x="19424" y="1724"/>
                    <a:pt x="19454" y="1845"/>
                    <a:pt x="19545" y="1936"/>
                  </a:cubicBezTo>
                  <a:cubicBezTo>
                    <a:pt x="19484" y="2149"/>
                    <a:pt x="19424" y="2392"/>
                    <a:pt x="19393" y="2575"/>
                  </a:cubicBezTo>
                  <a:cubicBezTo>
                    <a:pt x="19241" y="2605"/>
                    <a:pt x="19120" y="2727"/>
                    <a:pt x="19120" y="2909"/>
                  </a:cubicBezTo>
                  <a:cubicBezTo>
                    <a:pt x="18998" y="3943"/>
                    <a:pt x="18968" y="4915"/>
                    <a:pt x="18937" y="5949"/>
                  </a:cubicBezTo>
                  <a:cubicBezTo>
                    <a:pt x="18876" y="6496"/>
                    <a:pt x="18846" y="7013"/>
                    <a:pt x="18816" y="7499"/>
                  </a:cubicBezTo>
                  <a:cubicBezTo>
                    <a:pt x="18816" y="7620"/>
                    <a:pt x="18846" y="7712"/>
                    <a:pt x="18876" y="7772"/>
                  </a:cubicBezTo>
                  <a:cubicBezTo>
                    <a:pt x="18937" y="10599"/>
                    <a:pt x="19241" y="13396"/>
                    <a:pt x="19849" y="16131"/>
                  </a:cubicBezTo>
                  <a:cubicBezTo>
                    <a:pt x="19879" y="16253"/>
                    <a:pt x="19910" y="16314"/>
                    <a:pt x="20001" y="16374"/>
                  </a:cubicBezTo>
                  <a:lnTo>
                    <a:pt x="19879" y="18988"/>
                  </a:lnTo>
                  <a:cubicBezTo>
                    <a:pt x="19849" y="19566"/>
                    <a:pt x="19788" y="20113"/>
                    <a:pt x="19788" y="20691"/>
                  </a:cubicBezTo>
                  <a:cubicBezTo>
                    <a:pt x="19788" y="20964"/>
                    <a:pt x="19697" y="21329"/>
                    <a:pt x="19758" y="21572"/>
                  </a:cubicBezTo>
                  <a:lnTo>
                    <a:pt x="19758" y="21633"/>
                  </a:lnTo>
                  <a:cubicBezTo>
                    <a:pt x="19727" y="21602"/>
                    <a:pt x="19636" y="21602"/>
                    <a:pt x="19606" y="21602"/>
                  </a:cubicBezTo>
                  <a:cubicBezTo>
                    <a:pt x="19606" y="21542"/>
                    <a:pt x="19575" y="21450"/>
                    <a:pt x="19484" y="21390"/>
                  </a:cubicBezTo>
                  <a:cubicBezTo>
                    <a:pt x="15806" y="17833"/>
                    <a:pt x="13831" y="12666"/>
                    <a:pt x="14226" y="7560"/>
                  </a:cubicBezTo>
                  <a:cubicBezTo>
                    <a:pt x="14226" y="7347"/>
                    <a:pt x="14135" y="7256"/>
                    <a:pt x="13983" y="7195"/>
                  </a:cubicBezTo>
                  <a:cubicBezTo>
                    <a:pt x="14013" y="6891"/>
                    <a:pt x="14074" y="6587"/>
                    <a:pt x="14104" y="6344"/>
                  </a:cubicBezTo>
                  <a:cubicBezTo>
                    <a:pt x="14317" y="4733"/>
                    <a:pt x="14773" y="3183"/>
                    <a:pt x="15381" y="1693"/>
                  </a:cubicBezTo>
                  <a:cubicBezTo>
                    <a:pt x="15472" y="1663"/>
                    <a:pt x="15533" y="1632"/>
                    <a:pt x="15594" y="1541"/>
                  </a:cubicBezTo>
                  <a:cubicBezTo>
                    <a:pt x="15776" y="1237"/>
                    <a:pt x="15958" y="964"/>
                    <a:pt x="16202" y="721"/>
                  </a:cubicBezTo>
                  <a:cubicBezTo>
                    <a:pt x="16408" y="411"/>
                    <a:pt x="16198" y="79"/>
                    <a:pt x="15907" y="79"/>
                  </a:cubicBezTo>
                  <a:cubicBezTo>
                    <a:pt x="15855" y="79"/>
                    <a:pt x="15801" y="90"/>
                    <a:pt x="15746" y="113"/>
                  </a:cubicBezTo>
                  <a:cubicBezTo>
                    <a:pt x="14475" y="632"/>
                    <a:pt x="13095" y="905"/>
                    <a:pt x="11762" y="905"/>
                  </a:cubicBezTo>
                  <a:cubicBezTo>
                    <a:pt x="11691" y="905"/>
                    <a:pt x="11621" y="905"/>
                    <a:pt x="11551" y="903"/>
                  </a:cubicBezTo>
                  <a:cubicBezTo>
                    <a:pt x="10882" y="903"/>
                    <a:pt x="10274" y="781"/>
                    <a:pt x="9697" y="417"/>
                  </a:cubicBezTo>
                  <a:cubicBezTo>
                    <a:pt x="9351" y="201"/>
                    <a:pt x="9021" y="0"/>
                    <a:pt x="8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33;p59">
              <a:extLst>
                <a:ext uri="{FF2B5EF4-FFF2-40B4-BE49-F238E27FC236}">
                  <a16:creationId xmlns:a16="http://schemas.microsoft.com/office/drawing/2014/main" id="{789AE2C1-1A96-9968-B356-7FC89DB120CB}"/>
                </a:ext>
              </a:extLst>
            </p:cNvPr>
            <p:cNvSpPr/>
            <p:nvPr/>
          </p:nvSpPr>
          <p:spPr>
            <a:xfrm>
              <a:off x="899125" y="2871625"/>
              <a:ext cx="225725" cy="465925"/>
            </a:xfrm>
            <a:custGeom>
              <a:avLst/>
              <a:gdLst/>
              <a:ahLst/>
              <a:cxnLst/>
              <a:rect l="l" t="t" r="r" b="b"/>
              <a:pathLst>
                <a:path w="9029" h="18637" extrusionOk="0">
                  <a:moveTo>
                    <a:pt x="5532" y="1"/>
                  </a:moveTo>
                  <a:cubicBezTo>
                    <a:pt x="4909" y="1"/>
                    <a:pt x="4352" y="162"/>
                    <a:pt x="3861" y="653"/>
                  </a:cubicBezTo>
                  <a:cubicBezTo>
                    <a:pt x="3375" y="1140"/>
                    <a:pt x="3041" y="1778"/>
                    <a:pt x="2676" y="2386"/>
                  </a:cubicBezTo>
                  <a:cubicBezTo>
                    <a:pt x="2311" y="3054"/>
                    <a:pt x="2007" y="3693"/>
                    <a:pt x="1703" y="4361"/>
                  </a:cubicBezTo>
                  <a:cubicBezTo>
                    <a:pt x="548" y="7036"/>
                    <a:pt x="1" y="9954"/>
                    <a:pt x="62" y="12842"/>
                  </a:cubicBezTo>
                  <a:cubicBezTo>
                    <a:pt x="92" y="14270"/>
                    <a:pt x="335" y="15729"/>
                    <a:pt x="670" y="17128"/>
                  </a:cubicBezTo>
                  <a:cubicBezTo>
                    <a:pt x="609" y="17523"/>
                    <a:pt x="548" y="17887"/>
                    <a:pt x="518" y="18283"/>
                  </a:cubicBezTo>
                  <a:cubicBezTo>
                    <a:pt x="488" y="18522"/>
                    <a:pt x="656" y="18636"/>
                    <a:pt x="843" y="18636"/>
                  </a:cubicBezTo>
                  <a:cubicBezTo>
                    <a:pt x="1035" y="18636"/>
                    <a:pt x="1247" y="18514"/>
                    <a:pt x="1278" y="18283"/>
                  </a:cubicBezTo>
                  <a:cubicBezTo>
                    <a:pt x="1278" y="18161"/>
                    <a:pt x="1308" y="18070"/>
                    <a:pt x="1308" y="17979"/>
                  </a:cubicBezTo>
                  <a:cubicBezTo>
                    <a:pt x="1460" y="17948"/>
                    <a:pt x="1612" y="17827"/>
                    <a:pt x="1582" y="17614"/>
                  </a:cubicBezTo>
                  <a:cubicBezTo>
                    <a:pt x="1551" y="17219"/>
                    <a:pt x="1551" y="16824"/>
                    <a:pt x="1551" y="16398"/>
                  </a:cubicBezTo>
                  <a:cubicBezTo>
                    <a:pt x="1916" y="14362"/>
                    <a:pt x="2433" y="12386"/>
                    <a:pt x="3101" y="10410"/>
                  </a:cubicBezTo>
                  <a:cubicBezTo>
                    <a:pt x="3436" y="9468"/>
                    <a:pt x="3800" y="8556"/>
                    <a:pt x="4165" y="7644"/>
                  </a:cubicBezTo>
                  <a:cubicBezTo>
                    <a:pt x="4287" y="7644"/>
                    <a:pt x="4408" y="7614"/>
                    <a:pt x="4469" y="7431"/>
                  </a:cubicBezTo>
                  <a:cubicBezTo>
                    <a:pt x="5563" y="5213"/>
                    <a:pt x="7053" y="3146"/>
                    <a:pt x="8877" y="1352"/>
                  </a:cubicBezTo>
                  <a:cubicBezTo>
                    <a:pt x="8968" y="1292"/>
                    <a:pt x="9028" y="1140"/>
                    <a:pt x="8998" y="988"/>
                  </a:cubicBezTo>
                  <a:cubicBezTo>
                    <a:pt x="8998" y="805"/>
                    <a:pt x="8907" y="562"/>
                    <a:pt x="8846" y="380"/>
                  </a:cubicBezTo>
                  <a:cubicBezTo>
                    <a:pt x="8755" y="228"/>
                    <a:pt x="8664" y="106"/>
                    <a:pt x="8451" y="106"/>
                  </a:cubicBezTo>
                  <a:cubicBezTo>
                    <a:pt x="7600" y="76"/>
                    <a:pt x="6749" y="45"/>
                    <a:pt x="5867" y="15"/>
                  </a:cubicBezTo>
                  <a:cubicBezTo>
                    <a:pt x="5753" y="6"/>
                    <a:pt x="564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34;p59">
              <a:extLst>
                <a:ext uri="{FF2B5EF4-FFF2-40B4-BE49-F238E27FC236}">
                  <a16:creationId xmlns:a16="http://schemas.microsoft.com/office/drawing/2014/main" id="{88468710-2535-5172-EF1D-37F434E02524}"/>
                </a:ext>
              </a:extLst>
            </p:cNvPr>
            <p:cNvSpPr/>
            <p:nvPr/>
          </p:nvSpPr>
          <p:spPr>
            <a:xfrm>
              <a:off x="1253250" y="2888175"/>
              <a:ext cx="619325" cy="1065625"/>
            </a:xfrm>
            <a:custGeom>
              <a:avLst/>
              <a:gdLst/>
              <a:ahLst/>
              <a:cxnLst/>
              <a:rect l="l" t="t" r="r" b="b"/>
              <a:pathLst>
                <a:path w="24773" h="42625" extrusionOk="0">
                  <a:moveTo>
                    <a:pt x="3504" y="1"/>
                  </a:moveTo>
                  <a:cubicBezTo>
                    <a:pt x="3319" y="1"/>
                    <a:pt x="3134" y="7"/>
                    <a:pt x="2949" y="22"/>
                  </a:cubicBezTo>
                  <a:cubicBezTo>
                    <a:pt x="2797" y="22"/>
                    <a:pt x="2645" y="143"/>
                    <a:pt x="2584" y="295"/>
                  </a:cubicBezTo>
                  <a:cubicBezTo>
                    <a:pt x="2493" y="508"/>
                    <a:pt x="2462" y="751"/>
                    <a:pt x="2402" y="964"/>
                  </a:cubicBezTo>
                  <a:cubicBezTo>
                    <a:pt x="2341" y="1177"/>
                    <a:pt x="2432" y="1329"/>
                    <a:pt x="2554" y="1389"/>
                  </a:cubicBezTo>
                  <a:cubicBezTo>
                    <a:pt x="517" y="6769"/>
                    <a:pt x="0" y="12970"/>
                    <a:pt x="2949" y="18107"/>
                  </a:cubicBezTo>
                  <a:cubicBezTo>
                    <a:pt x="3769" y="19475"/>
                    <a:pt x="4742" y="20691"/>
                    <a:pt x="5958" y="21724"/>
                  </a:cubicBezTo>
                  <a:cubicBezTo>
                    <a:pt x="6025" y="21769"/>
                    <a:pt x="6091" y="21797"/>
                    <a:pt x="6158" y="21797"/>
                  </a:cubicBezTo>
                  <a:cubicBezTo>
                    <a:pt x="6183" y="21797"/>
                    <a:pt x="6207" y="21793"/>
                    <a:pt x="6231" y="21785"/>
                  </a:cubicBezTo>
                  <a:cubicBezTo>
                    <a:pt x="6231" y="22009"/>
                    <a:pt x="6408" y="22123"/>
                    <a:pt x="6591" y="22123"/>
                  </a:cubicBezTo>
                  <a:cubicBezTo>
                    <a:pt x="6780" y="22123"/>
                    <a:pt x="6976" y="22002"/>
                    <a:pt x="6991" y="21754"/>
                  </a:cubicBezTo>
                  <a:cubicBezTo>
                    <a:pt x="7022" y="20083"/>
                    <a:pt x="7052" y="18381"/>
                    <a:pt x="7052" y="16709"/>
                  </a:cubicBezTo>
                  <a:cubicBezTo>
                    <a:pt x="7052" y="16471"/>
                    <a:pt x="6903" y="16345"/>
                    <a:pt x="6722" y="16345"/>
                  </a:cubicBezTo>
                  <a:cubicBezTo>
                    <a:pt x="6672" y="16345"/>
                    <a:pt x="6619" y="16355"/>
                    <a:pt x="6566" y="16374"/>
                  </a:cubicBezTo>
                  <a:cubicBezTo>
                    <a:pt x="4590" y="11694"/>
                    <a:pt x="4560" y="6253"/>
                    <a:pt x="6414" y="1511"/>
                  </a:cubicBezTo>
                  <a:lnTo>
                    <a:pt x="6414" y="1511"/>
                  </a:lnTo>
                  <a:cubicBezTo>
                    <a:pt x="6961" y="1693"/>
                    <a:pt x="7478" y="1815"/>
                    <a:pt x="8025" y="1997"/>
                  </a:cubicBezTo>
                  <a:cubicBezTo>
                    <a:pt x="11277" y="4854"/>
                    <a:pt x="12311" y="9171"/>
                    <a:pt x="13101" y="13244"/>
                  </a:cubicBezTo>
                  <a:lnTo>
                    <a:pt x="13101" y="13426"/>
                  </a:lnTo>
                  <a:cubicBezTo>
                    <a:pt x="14165" y="19323"/>
                    <a:pt x="14925" y="25250"/>
                    <a:pt x="15350" y="31207"/>
                  </a:cubicBezTo>
                  <a:cubicBezTo>
                    <a:pt x="15077" y="34399"/>
                    <a:pt x="14408" y="37864"/>
                    <a:pt x="11399" y="39384"/>
                  </a:cubicBezTo>
                  <a:cubicBezTo>
                    <a:pt x="11318" y="39333"/>
                    <a:pt x="11223" y="39306"/>
                    <a:pt x="11132" y="39306"/>
                  </a:cubicBezTo>
                  <a:cubicBezTo>
                    <a:pt x="10950" y="39306"/>
                    <a:pt x="10781" y="39414"/>
                    <a:pt x="10760" y="39657"/>
                  </a:cubicBezTo>
                  <a:cubicBezTo>
                    <a:pt x="10700" y="40509"/>
                    <a:pt x="10760" y="41390"/>
                    <a:pt x="10852" y="42271"/>
                  </a:cubicBezTo>
                  <a:cubicBezTo>
                    <a:pt x="10898" y="42503"/>
                    <a:pt x="11109" y="42625"/>
                    <a:pt x="11298" y="42625"/>
                  </a:cubicBezTo>
                  <a:cubicBezTo>
                    <a:pt x="11480" y="42625"/>
                    <a:pt x="11641" y="42511"/>
                    <a:pt x="11612" y="42271"/>
                  </a:cubicBezTo>
                  <a:cubicBezTo>
                    <a:pt x="15016" y="41816"/>
                    <a:pt x="17599" y="39566"/>
                    <a:pt x="19454" y="36831"/>
                  </a:cubicBezTo>
                  <a:cubicBezTo>
                    <a:pt x="19484" y="36831"/>
                    <a:pt x="19575" y="36831"/>
                    <a:pt x="19636" y="36800"/>
                  </a:cubicBezTo>
                  <a:cubicBezTo>
                    <a:pt x="22676" y="35706"/>
                    <a:pt x="23739" y="32423"/>
                    <a:pt x="24074" y="29505"/>
                  </a:cubicBezTo>
                  <a:cubicBezTo>
                    <a:pt x="24499" y="26344"/>
                    <a:pt x="24773" y="22757"/>
                    <a:pt x="22949" y="19961"/>
                  </a:cubicBezTo>
                  <a:cubicBezTo>
                    <a:pt x="22189" y="18836"/>
                    <a:pt x="21156" y="17925"/>
                    <a:pt x="19910" y="17469"/>
                  </a:cubicBezTo>
                  <a:cubicBezTo>
                    <a:pt x="18663" y="12727"/>
                    <a:pt x="16840" y="8046"/>
                    <a:pt x="13222" y="4581"/>
                  </a:cubicBezTo>
                  <a:cubicBezTo>
                    <a:pt x="12189" y="3608"/>
                    <a:pt x="11064" y="2727"/>
                    <a:pt x="9788" y="2028"/>
                  </a:cubicBezTo>
                  <a:cubicBezTo>
                    <a:pt x="9393" y="1724"/>
                    <a:pt x="8967" y="1481"/>
                    <a:pt x="8481" y="1329"/>
                  </a:cubicBezTo>
                  <a:cubicBezTo>
                    <a:pt x="7903" y="1116"/>
                    <a:pt x="7295" y="1025"/>
                    <a:pt x="6718" y="781"/>
                  </a:cubicBezTo>
                  <a:cubicBezTo>
                    <a:pt x="6687" y="660"/>
                    <a:pt x="6596" y="569"/>
                    <a:pt x="6444" y="508"/>
                  </a:cubicBezTo>
                  <a:cubicBezTo>
                    <a:pt x="5495" y="200"/>
                    <a:pt x="4503" y="1"/>
                    <a:pt x="3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35;p59">
              <a:extLst>
                <a:ext uri="{FF2B5EF4-FFF2-40B4-BE49-F238E27FC236}">
                  <a16:creationId xmlns:a16="http://schemas.microsoft.com/office/drawing/2014/main" id="{E45C192E-C06F-F8B7-6869-54EF2B67E618}"/>
                </a:ext>
              </a:extLst>
            </p:cNvPr>
            <p:cNvSpPr/>
            <p:nvPr/>
          </p:nvSpPr>
          <p:spPr>
            <a:xfrm>
              <a:off x="884700" y="2891775"/>
              <a:ext cx="249125" cy="472275"/>
            </a:xfrm>
            <a:custGeom>
              <a:avLst/>
              <a:gdLst/>
              <a:ahLst/>
              <a:cxnLst/>
              <a:rect l="l" t="t" r="r" b="b"/>
              <a:pathLst>
                <a:path w="9965" h="18891" extrusionOk="0">
                  <a:moveTo>
                    <a:pt x="4390" y="0"/>
                  </a:moveTo>
                  <a:cubicBezTo>
                    <a:pt x="4302" y="0"/>
                    <a:pt x="4212" y="36"/>
                    <a:pt x="4134" y="121"/>
                  </a:cubicBezTo>
                  <a:cubicBezTo>
                    <a:pt x="2402" y="1732"/>
                    <a:pt x="1338" y="3981"/>
                    <a:pt x="760" y="6261"/>
                  </a:cubicBezTo>
                  <a:cubicBezTo>
                    <a:pt x="122" y="8844"/>
                    <a:pt x="0" y="11550"/>
                    <a:pt x="335" y="14164"/>
                  </a:cubicBezTo>
                  <a:cubicBezTo>
                    <a:pt x="517" y="15683"/>
                    <a:pt x="912" y="17173"/>
                    <a:pt x="1429" y="18601"/>
                  </a:cubicBezTo>
                  <a:cubicBezTo>
                    <a:pt x="1495" y="18800"/>
                    <a:pt x="1675" y="18871"/>
                    <a:pt x="1838" y="18871"/>
                  </a:cubicBezTo>
                  <a:cubicBezTo>
                    <a:pt x="1898" y="18871"/>
                    <a:pt x="1957" y="18861"/>
                    <a:pt x="2007" y="18844"/>
                  </a:cubicBezTo>
                  <a:cubicBezTo>
                    <a:pt x="2069" y="18876"/>
                    <a:pt x="2138" y="18891"/>
                    <a:pt x="2206" y="18891"/>
                  </a:cubicBezTo>
                  <a:cubicBezTo>
                    <a:pt x="2400" y="18891"/>
                    <a:pt x="2584" y="18766"/>
                    <a:pt x="2584" y="18540"/>
                  </a:cubicBezTo>
                  <a:cubicBezTo>
                    <a:pt x="2736" y="13556"/>
                    <a:pt x="4317" y="8692"/>
                    <a:pt x="7113" y="4559"/>
                  </a:cubicBezTo>
                  <a:cubicBezTo>
                    <a:pt x="7903" y="3373"/>
                    <a:pt x="8785" y="2279"/>
                    <a:pt x="9727" y="1245"/>
                  </a:cubicBezTo>
                  <a:cubicBezTo>
                    <a:pt x="9965" y="960"/>
                    <a:pt x="9682" y="564"/>
                    <a:pt x="9388" y="564"/>
                  </a:cubicBezTo>
                  <a:cubicBezTo>
                    <a:pt x="9306" y="564"/>
                    <a:pt x="9223" y="595"/>
                    <a:pt x="9150" y="668"/>
                  </a:cubicBezTo>
                  <a:cubicBezTo>
                    <a:pt x="5654" y="4407"/>
                    <a:pt x="3253" y="9148"/>
                    <a:pt x="2280" y="14164"/>
                  </a:cubicBezTo>
                  <a:cubicBezTo>
                    <a:pt x="2037" y="15258"/>
                    <a:pt x="1946" y="16382"/>
                    <a:pt x="1855" y="17507"/>
                  </a:cubicBezTo>
                  <a:cubicBezTo>
                    <a:pt x="1186" y="15379"/>
                    <a:pt x="821" y="13130"/>
                    <a:pt x="882" y="10850"/>
                  </a:cubicBezTo>
                  <a:cubicBezTo>
                    <a:pt x="912" y="8480"/>
                    <a:pt x="1368" y="5957"/>
                    <a:pt x="2402" y="3799"/>
                  </a:cubicBezTo>
                  <a:cubicBezTo>
                    <a:pt x="2949" y="2613"/>
                    <a:pt x="3678" y="1549"/>
                    <a:pt x="4681" y="637"/>
                  </a:cubicBezTo>
                  <a:cubicBezTo>
                    <a:pt x="4938" y="381"/>
                    <a:pt x="4676" y="0"/>
                    <a:pt x="4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336;p59">
              <a:extLst>
                <a:ext uri="{FF2B5EF4-FFF2-40B4-BE49-F238E27FC236}">
                  <a16:creationId xmlns:a16="http://schemas.microsoft.com/office/drawing/2014/main" id="{269BBEBA-9326-8C73-149E-9FC107E7C9DB}"/>
                </a:ext>
              </a:extLst>
            </p:cNvPr>
            <p:cNvSpPr/>
            <p:nvPr/>
          </p:nvSpPr>
          <p:spPr>
            <a:xfrm>
              <a:off x="1260850" y="2933775"/>
              <a:ext cx="181625" cy="760425"/>
            </a:xfrm>
            <a:custGeom>
              <a:avLst/>
              <a:gdLst/>
              <a:ahLst/>
              <a:cxnLst/>
              <a:rect l="l" t="t" r="r" b="b"/>
              <a:pathLst>
                <a:path w="7265" h="30417" extrusionOk="0">
                  <a:moveTo>
                    <a:pt x="1739" y="0"/>
                  </a:moveTo>
                  <a:cubicBezTo>
                    <a:pt x="1585" y="0"/>
                    <a:pt x="1429" y="80"/>
                    <a:pt x="1368" y="264"/>
                  </a:cubicBezTo>
                  <a:cubicBezTo>
                    <a:pt x="365" y="3152"/>
                    <a:pt x="0" y="6222"/>
                    <a:pt x="274" y="9262"/>
                  </a:cubicBezTo>
                  <a:cubicBezTo>
                    <a:pt x="487" y="11997"/>
                    <a:pt x="1216" y="14854"/>
                    <a:pt x="2706" y="17195"/>
                  </a:cubicBezTo>
                  <a:cubicBezTo>
                    <a:pt x="3465" y="18411"/>
                    <a:pt x="4468" y="19475"/>
                    <a:pt x="5745" y="20234"/>
                  </a:cubicBezTo>
                  <a:cubicBezTo>
                    <a:pt x="5776" y="20234"/>
                    <a:pt x="5776" y="20265"/>
                    <a:pt x="5806" y="20265"/>
                  </a:cubicBezTo>
                  <a:lnTo>
                    <a:pt x="5806" y="20386"/>
                  </a:lnTo>
                  <a:cubicBezTo>
                    <a:pt x="6140" y="23578"/>
                    <a:pt x="6383" y="26800"/>
                    <a:pt x="6505" y="30052"/>
                  </a:cubicBezTo>
                  <a:cubicBezTo>
                    <a:pt x="6505" y="30295"/>
                    <a:pt x="6695" y="30417"/>
                    <a:pt x="6885" y="30417"/>
                  </a:cubicBezTo>
                  <a:cubicBezTo>
                    <a:pt x="7075" y="30417"/>
                    <a:pt x="7265" y="30295"/>
                    <a:pt x="7265" y="30052"/>
                  </a:cubicBezTo>
                  <a:cubicBezTo>
                    <a:pt x="7143" y="26861"/>
                    <a:pt x="6900" y="23608"/>
                    <a:pt x="6566" y="20417"/>
                  </a:cubicBezTo>
                  <a:cubicBezTo>
                    <a:pt x="6535" y="20234"/>
                    <a:pt x="6414" y="20113"/>
                    <a:pt x="6262" y="20082"/>
                  </a:cubicBezTo>
                  <a:cubicBezTo>
                    <a:pt x="6353" y="19930"/>
                    <a:pt x="6292" y="19748"/>
                    <a:pt x="6110" y="19626"/>
                  </a:cubicBezTo>
                  <a:cubicBezTo>
                    <a:pt x="3982" y="18350"/>
                    <a:pt x="2645" y="16070"/>
                    <a:pt x="1885" y="13699"/>
                  </a:cubicBezTo>
                  <a:cubicBezTo>
                    <a:pt x="1034" y="10994"/>
                    <a:pt x="760" y="8076"/>
                    <a:pt x="1034" y="5280"/>
                  </a:cubicBezTo>
                  <a:cubicBezTo>
                    <a:pt x="1186" y="3638"/>
                    <a:pt x="1551" y="1997"/>
                    <a:pt x="2098" y="447"/>
                  </a:cubicBezTo>
                  <a:cubicBezTo>
                    <a:pt x="2188" y="175"/>
                    <a:pt x="1965" y="0"/>
                    <a:pt x="1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337;p59">
              <a:extLst>
                <a:ext uri="{FF2B5EF4-FFF2-40B4-BE49-F238E27FC236}">
                  <a16:creationId xmlns:a16="http://schemas.microsoft.com/office/drawing/2014/main" id="{EAB2449A-7FF2-D3C8-4D96-D8E66C77EE2E}"/>
                </a:ext>
              </a:extLst>
            </p:cNvPr>
            <p:cNvSpPr/>
            <p:nvPr/>
          </p:nvSpPr>
          <p:spPr>
            <a:xfrm>
              <a:off x="1353550" y="2923900"/>
              <a:ext cx="76375" cy="379950"/>
            </a:xfrm>
            <a:custGeom>
              <a:avLst/>
              <a:gdLst/>
              <a:ahLst/>
              <a:cxnLst/>
              <a:rect l="l" t="t" r="r" b="b"/>
              <a:pathLst>
                <a:path w="3055" h="15198" extrusionOk="0">
                  <a:moveTo>
                    <a:pt x="2204" y="0"/>
                  </a:moveTo>
                  <a:cubicBezTo>
                    <a:pt x="2046" y="0"/>
                    <a:pt x="1886" y="80"/>
                    <a:pt x="1824" y="264"/>
                  </a:cubicBezTo>
                  <a:cubicBezTo>
                    <a:pt x="1" y="5006"/>
                    <a:pt x="1064" y="10143"/>
                    <a:pt x="2250" y="14945"/>
                  </a:cubicBezTo>
                  <a:cubicBezTo>
                    <a:pt x="2297" y="15121"/>
                    <a:pt x="2433" y="15197"/>
                    <a:pt x="2577" y="15197"/>
                  </a:cubicBezTo>
                  <a:cubicBezTo>
                    <a:pt x="2807" y="15197"/>
                    <a:pt x="3054" y="15002"/>
                    <a:pt x="2979" y="14702"/>
                  </a:cubicBezTo>
                  <a:cubicBezTo>
                    <a:pt x="1824" y="10082"/>
                    <a:pt x="760" y="5097"/>
                    <a:pt x="2554" y="447"/>
                  </a:cubicBezTo>
                  <a:cubicBezTo>
                    <a:pt x="2663" y="175"/>
                    <a:pt x="2436" y="0"/>
                    <a:pt x="2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338;p59">
            <a:extLst>
              <a:ext uri="{FF2B5EF4-FFF2-40B4-BE49-F238E27FC236}">
                <a16:creationId xmlns:a16="http://schemas.microsoft.com/office/drawing/2014/main" id="{091EBD70-AE32-B470-C76D-8E6B77766595}"/>
              </a:ext>
            </a:extLst>
          </p:cNvPr>
          <p:cNvGrpSpPr/>
          <p:nvPr/>
        </p:nvGrpSpPr>
        <p:grpSpPr>
          <a:xfrm>
            <a:off x="11269" y="3055006"/>
            <a:ext cx="1077758" cy="2101600"/>
            <a:chOff x="13191250" y="13657225"/>
            <a:chExt cx="1404300" cy="3197900"/>
          </a:xfrm>
        </p:grpSpPr>
        <p:sp>
          <p:nvSpPr>
            <p:cNvPr id="1219" name="Google Shape;1339;p59">
              <a:extLst>
                <a:ext uri="{FF2B5EF4-FFF2-40B4-BE49-F238E27FC236}">
                  <a16:creationId xmlns:a16="http://schemas.microsoft.com/office/drawing/2014/main" id="{50094036-5FE8-23BF-B9AF-74D68D202300}"/>
                </a:ext>
              </a:extLst>
            </p:cNvPr>
            <p:cNvSpPr/>
            <p:nvPr/>
          </p:nvSpPr>
          <p:spPr>
            <a:xfrm>
              <a:off x="13392625" y="15036000"/>
              <a:ext cx="903525" cy="1058775"/>
            </a:xfrm>
            <a:custGeom>
              <a:avLst/>
              <a:gdLst/>
              <a:ahLst/>
              <a:cxnLst/>
              <a:rect l="l" t="t" r="r" b="b"/>
              <a:pathLst>
                <a:path w="36141" h="42351" extrusionOk="0">
                  <a:moveTo>
                    <a:pt x="23342" y="0"/>
                  </a:moveTo>
                  <a:cubicBezTo>
                    <a:pt x="23044" y="0"/>
                    <a:pt x="22743" y="35"/>
                    <a:pt x="22462" y="70"/>
                  </a:cubicBezTo>
                  <a:cubicBezTo>
                    <a:pt x="21490" y="192"/>
                    <a:pt x="20517" y="374"/>
                    <a:pt x="19575" y="648"/>
                  </a:cubicBezTo>
                  <a:cubicBezTo>
                    <a:pt x="16414" y="1560"/>
                    <a:pt x="13496" y="3353"/>
                    <a:pt x="11246" y="5785"/>
                  </a:cubicBezTo>
                  <a:cubicBezTo>
                    <a:pt x="11186" y="5785"/>
                    <a:pt x="11155" y="5785"/>
                    <a:pt x="11064" y="5815"/>
                  </a:cubicBezTo>
                  <a:cubicBezTo>
                    <a:pt x="9240" y="6788"/>
                    <a:pt x="7386" y="7851"/>
                    <a:pt x="6170" y="9584"/>
                  </a:cubicBezTo>
                  <a:cubicBezTo>
                    <a:pt x="5471" y="10526"/>
                    <a:pt x="5167" y="11621"/>
                    <a:pt x="4863" y="12715"/>
                  </a:cubicBezTo>
                  <a:cubicBezTo>
                    <a:pt x="4559" y="13991"/>
                    <a:pt x="4286" y="15268"/>
                    <a:pt x="4073" y="16514"/>
                  </a:cubicBezTo>
                  <a:cubicBezTo>
                    <a:pt x="4073" y="16605"/>
                    <a:pt x="4043" y="16636"/>
                    <a:pt x="4043" y="16727"/>
                  </a:cubicBezTo>
                  <a:cubicBezTo>
                    <a:pt x="1216" y="19189"/>
                    <a:pt x="122" y="23019"/>
                    <a:pt x="61" y="26666"/>
                  </a:cubicBezTo>
                  <a:cubicBezTo>
                    <a:pt x="0" y="28824"/>
                    <a:pt x="274" y="30952"/>
                    <a:pt x="608" y="33080"/>
                  </a:cubicBezTo>
                  <a:cubicBezTo>
                    <a:pt x="912" y="34904"/>
                    <a:pt x="1337" y="36818"/>
                    <a:pt x="2553" y="38247"/>
                  </a:cubicBezTo>
                  <a:cubicBezTo>
                    <a:pt x="3344" y="39220"/>
                    <a:pt x="4529" y="39919"/>
                    <a:pt x="5775" y="40071"/>
                  </a:cubicBezTo>
                  <a:cubicBezTo>
                    <a:pt x="5806" y="40192"/>
                    <a:pt x="5897" y="40314"/>
                    <a:pt x="6018" y="40344"/>
                  </a:cubicBezTo>
                  <a:cubicBezTo>
                    <a:pt x="6991" y="40770"/>
                    <a:pt x="7933" y="41195"/>
                    <a:pt x="8936" y="41560"/>
                  </a:cubicBezTo>
                  <a:cubicBezTo>
                    <a:pt x="9909" y="41955"/>
                    <a:pt x="10912" y="42259"/>
                    <a:pt x="11976" y="42259"/>
                  </a:cubicBezTo>
                  <a:cubicBezTo>
                    <a:pt x="12705" y="42259"/>
                    <a:pt x="13465" y="42138"/>
                    <a:pt x="14164" y="41986"/>
                  </a:cubicBezTo>
                  <a:cubicBezTo>
                    <a:pt x="14164" y="42168"/>
                    <a:pt x="14286" y="42350"/>
                    <a:pt x="14529" y="42350"/>
                  </a:cubicBezTo>
                  <a:cubicBezTo>
                    <a:pt x="15411" y="42290"/>
                    <a:pt x="16201" y="41955"/>
                    <a:pt x="16839" y="41347"/>
                  </a:cubicBezTo>
                  <a:cubicBezTo>
                    <a:pt x="17478" y="40739"/>
                    <a:pt x="17873" y="39858"/>
                    <a:pt x="18177" y="39007"/>
                  </a:cubicBezTo>
                  <a:cubicBezTo>
                    <a:pt x="18785" y="37305"/>
                    <a:pt x="19271" y="35572"/>
                    <a:pt x="19757" y="33840"/>
                  </a:cubicBezTo>
                  <a:cubicBezTo>
                    <a:pt x="19808" y="33865"/>
                    <a:pt x="19863" y="33880"/>
                    <a:pt x="19920" y="33880"/>
                  </a:cubicBezTo>
                  <a:cubicBezTo>
                    <a:pt x="20000" y="33880"/>
                    <a:pt x="20081" y="33850"/>
                    <a:pt x="20152" y="33779"/>
                  </a:cubicBezTo>
                  <a:cubicBezTo>
                    <a:pt x="23557" y="30010"/>
                    <a:pt x="27022" y="26302"/>
                    <a:pt x="30365" y="22502"/>
                  </a:cubicBezTo>
                  <a:cubicBezTo>
                    <a:pt x="31885" y="20739"/>
                    <a:pt x="33253" y="18915"/>
                    <a:pt x="34104" y="16788"/>
                  </a:cubicBezTo>
                  <a:cubicBezTo>
                    <a:pt x="34955" y="14599"/>
                    <a:pt x="35411" y="12228"/>
                    <a:pt x="35715" y="9918"/>
                  </a:cubicBezTo>
                  <a:cubicBezTo>
                    <a:pt x="36080" y="7365"/>
                    <a:pt x="36141" y="4873"/>
                    <a:pt x="35989" y="2380"/>
                  </a:cubicBezTo>
                  <a:cubicBezTo>
                    <a:pt x="35958" y="1894"/>
                    <a:pt x="35867" y="1438"/>
                    <a:pt x="35381" y="1225"/>
                  </a:cubicBezTo>
                  <a:cubicBezTo>
                    <a:pt x="34894" y="982"/>
                    <a:pt x="34195" y="952"/>
                    <a:pt x="33678" y="830"/>
                  </a:cubicBezTo>
                  <a:cubicBezTo>
                    <a:pt x="33101" y="709"/>
                    <a:pt x="32523" y="557"/>
                    <a:pt x="31976" y="496"/>
                  </a:cubicBezTo>
                  <a:cubicBezTo>
                    <a:pt x="31941" y="494"/>
                    <a:pt x="31907" y="493"/>
                    <a:pt x="31873" y="493"/>
                  </a:cubicBezTo>
                  <a:cubicBezTo>
                    <a:pt x="31375" y="493"/>
                    <a:pt x="30978" y="697"/>
                    <a:pt x="30609" y="982"/>
                  </a:cubicBezTo>
                  <a:cubicBezTo>
                    <a:pt x="29849" y="1590"/>
                    <a:pt x="28937" y="1894"/>
                    <a:pt x="27934" y="1894"/>
                  </a:cubicBezTo>
                  <a:cubicBezTo>
                    <a:pt x="26900" y="1894"/>
                    <a:pt x="26049" y="1468"/>
                    <a:pt x="25289" y="830"/>
                  </a:cubicBezTo>
                  <a:cubicBezTo>
                    <a:pt x="24894" y="496"/>
                    <a:pt x="24469" y="192"/>
                    <a:pt x="23982" y="70"/>
                  </a:cubicBezTo>
                  <a:cubicBezTo>
                    <a:pt x="23777" y="19"/>
                    <a:pt x="23560" y="0"/>
                    <a:pt x="2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340;p59">
              <a:extLst>
                <a:ext uri="{FF2B5EF4-FFF2-40B4-BE49-F238E27FC236}">
                  <a16:creationId xmlns:a16="http://schemas.microsoft.com/office/drawing/2014/main" id="{EB2017C6-3F24-FC71-9276-951EFE4F905B}"/>
                </a:ext>
              </a:extLst>
            </p:cNvPr>
            <p:cNvSpPr/>
            <p:nvPr/>
          </p:nvSpPr>
          <p:spPr>
            <a:xfrm>
              <a:off x="13777875" y="16647950"/>
              <a:ext cx="376300" cy="207175"/>
            </a:xfrm>
            <a:custGeom>
              <a:avLst/>
              <a:gdLst/>
              <a:ahLst/>
              <a:cxnLst/>
              <a:rect l="l" t="t" r="r" b="b"/>
              <a:pathLst>
                <a:path w="15052" h="8287" extrusionOk="0">
                  <a:moveTo>
                    <a:pt x="1" y="0"/>
                  </a:moveTo>
                  <a:lnTo>
                    <a:pt x="1" y="3921"/>
                  </a:lnTo>
                  <a:cubicBezTo>
                    <a:pt x="1" y="3921"/>
                    <a:pt x="6262" y="7994"/>
                    <a:pt x="10730" y="8268"/>
                  </a:cubicBezTo>
                  <a:cubicBezTo>
                    <a:pt x="10932" y="8280"/>
                    <a:pt x="11121" y="8286"/>
                    <a:pt x="11297" y="8286"/>
                  </a:cubicBezTo>
                  <a:cubicBezTo>
                    <a:pt x="15052" y="8286"/>
                    <a:pt x="13160" y="5605"/>
                    <a:pt x="11186" y="4560"/>
                  </a:cubicBezTo>
                  <a:lnTo>
                    <a:pt x="10244" y="912"/>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341;p59">
              <a:extLst>
                <a:ext uri="{FF2B5EF4-FFF2-40B4-BE49-F238E27FC236}">
                  <a16:creationId xmlns:a16="http://schemas.microsoft.com/office/drawing/2014/main" id="{67E03883-2D1A-E6D2-E2DB-BB18B150A460}"/>
                </a:ext>
              </a:extLst>
            </p:cNvPr>
            <p:cNvSpPr/>
            <p:nvPr/>
          </p:nvSpPr>
          <p:spPr>
            <a:xfrm>
              <a:off x="14147950" y="16638075"/>
              <a:ext cx="376325" cy="207925"/>
            </a:xfrm>
            <a:custGeom>
              <a:avLst/>
              <a:gdLst/>
              <a:ahLst/>
              <a:cxnLst/>
              <a:rect l="l" t="t" r="r" b="b"/>
              <a:pathLst>
                <a:path w="15053" h="8317" extrusionOk="0">
                  <a:moveTo>
                    <a:pt x="0" y="0"/>
                  </a:moveTo>
                  <a:lnTo>
                    <a:pt x="0" y="3921"/>
                  </a:lnTo>
                  <a:cubicBezTo>
                    <a:pt x="0" y="3921"/>
                    <a:pt x="6262" y="8025"/>
                    <a:pt x="10760" y="8298"/>
                  </a:cubicBezTo>
                  <a:cubicBezTo>
                    <a:pt x="10959" y="8310"/>
                    <a:pt x="11145" y="8316"/>
                    <a:pt x="11318" y="8316"/>
                  </a:cubicBezTo>
                  <a:cubicBezTo>
                    <a:pt x="15053" y="8316"/>
                    <a:pt x="13162" y="5605"/>
                    <a:pt x="11216" y="4560"/>
                  </a:cubicBezTo>
                  <a:lnTo>
                    <a:pt x="10274" y="91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342;p59">
              <a:extLst>
                <a:ext uri="{FF2B5EF4-FFF2-40B4-BE49-F238E27FC236}">
                  <a16:creationId xmlns:a16="http://schemas.microsoft.com/office/drawing/2014/main" id="{09291FF1-8363-9D3A-30E5-A223131883C7}"/>
                </a:ext>
              </a:extLst>
            </p:cNvPr>
            <p:cNvSpPr/>
            <p:nvPr/>
          </p:nvSpPr>
          <p:spPr>
            <a:xfrm>
              <a:off x="13758875" y="15726200"/>
              <a:ext cx="674050" cy="994725"/>
            </a:xfrm>
            <a:custGeom>
              <a:avLst/>
              <a:gdLst/>
              <a:ahLst/>
              <a:cxnLst/>
              <a:rect l="l" t="t" r="r" b="b"/>
              <a:pathLst>
                <a:path w="26962" h="39789" extrusionOk="0">
                  <a:moveTo>
                    <a:pt x="1065" y="1"/>
                  </a:moveTo>
                  <a:lnTo>
                    <a:pt x="1" y="37782"/>
                  </a:lnTo>
                  <a:cubicBezTo>
                    <a:pt x="1" y="37782"/>
                    <a:pt x="3067" y="39789"/>
                    <a:pt x="6983" y="39789"/>
                  </a:cubicBezTo>
                  <a:cubicBezTo>
                    <a:pt x="8455" y="39789"/>
                    <a:pt x="10048" y="39505"/>
                    <a:pt x="11642" y="38725"/>
                  </a:cubicBezTo>
                  <a:lnTo>
                    <a:pt x="13071" y="9545"/>
                  </a:lnTo>
                  <a:lnTo>
                    <a:pt x="14044" y="9697"/>
                  </a:lnTo>
                  <a:lnTo>
                    <a:pt x="15077" y="38086"/>
                  </a:lnTo>
                  <a:cubicBezTo>
                    <a:pt x="15077" y="38086"/>
                    <a:pt x="18248" y="39153"/>
                    <a:pt x="21393" y="39153"/>
                  </a:cubicBezTo>
                  <a:cubicBezTo>
                    <a:pt x="23662" y="39153"/>
                    <a:pt x="25917" y="38598"/>
                    <a:pt x="26962" y="36688"/>
                  </a:cubicBezTo>
                  <a:lnTo>
                    <a:pt x="23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343;p59">
              <a:extLst>
                <a:ext uri="{FF2B5EF4-FFF2-40B4-BE49-F238E27FC236}">
                  <a16:creationId xmlns:a16="http://schemas.microsoft.com/office/drawing/2014/main" id="{3747118E-C0F3-72FE-447C-FAE6F49D5FF5}"/>
                </a:ext>
              </a:extLst>
            </p:cNvPr>
            <p:cNvSpPr/>
            <p:nvPr/>
          </p:nvSpPr>
          <p:spPr>
            <a:xfrm>
              <a:off x="13923775" y="15592225"/>
              <a:ext cx="302475" cy="236150"/>
            </a:xfrm>
            <a:custGeom>
              <a:avLst/>
              <a:gdLst/>
              <a:ahLst/>
              <a:cxnLst/>
              <a:rect l="l" t="t" r="r" b="b"/>
              <a:pathLst>
                <a:path w="12099" h="9446" extrusionOk="0">
                  <a:moveTo>
                    <a:pt x="9117" y="0"/>
                  </a:moveTo>
                  <a:cubicBezTo>
                    <a:pt x="8252" y="0"/>
                    <a:pt x="7373" y="167"/>
                    <a:pt x="6505" y="344"/>
                  </a:cubicBezTo>
                  <a:cubicBezTo>
                    <a:pt x="6199" y="421"/>
                    <a:pt x="5892" y="541"/>
                    <a:pt x="5603" y="541"/>
                  </a:cubicBezTo>
                  <a:cubicBezTo>
                    <a:pt x="5549" y="541"/>
                    <a:pt x="5495" y="536"/>
                    <a:pt x="5441" y="527"/>
                  </a:cubicBezTo>
                  <a:cubicBezTo>
                    <a:pt x="5138" y="496"/>
                    <a:pt x="4834" y="284"/>
                    <a:pt x="4499" y="192"/>
                  </a:cubicBezTo>
                  <a:cubicBezTo>
                    <a:pt x="4335" y="162"/>
                    <a:pt x="4172" y="147"/>
                    <a:pt x="4012" y="147"/>
                  </a:cubicBezTo>
                  <a:cubicBezTo>
                    <a:pt x="3524" y="147"/>
                    <a:pt x="3065" y="290"/>
                    <a:pt x="2675" y="587"/>
                  </a:cubicBezTo>
                  <a:cubicBezTo>
                    <a:pt x="2463" y="739"/>
                    <a:pt x="2463" y="922"/>
                    <a:pt x="2554" y="1104"/>
                  </a:cubicBezTo>
                  <a:cubicBezTo>
                    <a:pt x="1946" y="3688"/>
                    <a:pt x="1156" y="6211"/>
                    <a:pt x="92" y="8582"/>
                  </a:cubicBezTo>
                  <a:cubicBezTo>
                    <a:pt x="1" y="8825"/>
                    <a:pt x="92" y="9007"/>
                    <a:pt x="244" y="9098"/>
                  </a:cubicBezTo>
                  <a:cubicBezTo>
                    <a:pt x="274" y="9189"/>
                    <a:pt x="335" y="9281"/>
                    <a:pt x="487" y="9311"/>
                  </a:cubicBezTo>
                  <a:cubicBezTo>
                    <a:pt x="900" y="9403"/>
                    <a:pt x="1305" y="9446"/>
                    <a:pt x="1703" y="9446"/>
                  </a:cubicBezTo>
                  <a:cubicBezTo>
                    <a:pt x="3006" y="9446"/>
                    <a:pt x="4226" y="8990"/>
                    <a:pt x="5320" y="8338"/>
                  </a:cubicBezTo>
                  <a:cubicBezTo>
                    <a:pt x="5987" y="8491"/>
                    <a:pt x="6668" y="8566"/>
                    <a:pt x="7350" y="8566"/>
                  </a:cubicBezTo>
                  <a:cubicBezTo>
                    <a:pt x="8843" y="8566"/>
                    <a:pt x="10337" y="8206"/>
                    <a:pt x="11673" y="7518"/>
                  </a:cubicBezTo>
                  <a:cubicBezTo>
                    <a:pt x="11733" y="7487"/>
                    <a:pt x="11825" y="7487"/>
                    <a:pt x="11855" y="7426"/>
                  </a:cubicBezTo>
                  <a:cubicBezTo>
                    <a:pt x="12037" y="7426"/>
                    <a:pt x="12098" y="7305"/>
                    <a:pt x="12037" y="7244"/>
                  </a:cubicBezTo>
                  <a:lnTo>
                    <a:pt x="12037" y="7153"/>
                  </a:lnTo>
                  <a:cubicBezTo>
                    <a:pt x="11642" y="5025"/>
                    <a:pt x="11399" y="2898"/>
                    <a:pt x="11338" y="739"/>
                  </a:cubicBezTo>
                  <a:cubicBezTo>
                    <a:pt x="11338" y="557"/>
                    <a:pt x="11217" y="436"/>
                    <a:pt x="11065" y="375"/>
                  </a:cubicBezTo>
                  <a:cubicBezTo>
                    <a:pt x="11034" y="344"/>
                    <a:pt x="10973" y="314"/>
                    <a:pt x="10943" y="314"/>
                  </a:cubicBezTo>
                  <a:cubicBezTo>
                    <a:pt x="10347" y="86"/>
                    <a:pt x="9735" y="0"/>
                    <a:pt x="9117"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344;p59">
              <a:extLst>
                <a:ext uri="{FF2B5EF4-FFF2-40B4-BE49-F238E27FC236}">
                  <a16:creationId xmlns:a16="http://schemas.microsoft.com/office/drawing/2014/main" id="{41D256C9-A486-A0F5-ED84-E679C6DE4EA7}"/>
                </a:ext>
              </a:extLst>
            </p:cNvPr>
            <p:cNvSpPr/>
            <p:nvPr/>
          </p:nvSpPr>
          <p:spPr>
            <a:xfrm>
              <a:off x="13972650" y="15034025"/>
              <a:ext cx="224725" cy="259325"/>
            </a:xfrm>
            <a:custGeom>
              <a:avLst/>
              <a:gdLst/>
              <a:ahLst/>
              <a:cxnLst/>
              <a:rect l="l" t="t" r="r" b="b"/>
              <a:pathLst>
                <a:path w="8989" h="10373" extrusionOk="0">
                  <a:moveTo>
                    <a:pt x="1811" y="0"/>
                  </a:moveTo>
                  <a:cubicBezTo>
                    <a:pt x="1760" y="0"/>
                    <a:pt x="1702" y="9"/>
                    <a:pt x="1632" y="28"/>
                  </a:cubicBezTo>
                  <a:cubicBezTo>
                    <a:pt x="1268" y="149"/>
                    <a:pt x="964" y="271"/>
                    <a:pt x="629" y="392"/>
                  </a:cubicBezTo>
                  <a:cubicBezTo>
                    <a:pt x="416" y="453"/>
                    <a:pt x="325" y="636"/>
                    <a:pt x="356" y="848"/>
                  </a:cubicBezTo>
                  <a:cubicBezTo>
                    <a:pt x="781" y="3827"/>
                    <a:pt x="1176" y="6988"/>
                    <a:pt x="113" y="9906"/>
                  </a:cubicBezTo>
                  <a:cubicBezTo>
                    <a:pt x="1" y="10197"/>
                    <a:pt x="234" y="10372"/>
                    <a:pt x="474" y="10372"/>
                  </a:cubicBezTo>
                  <a:cubicBezTo>
                    <a:pt x="561" y="10372"/>
                    <a:pt x="648" y="10350"/>
                    <a:pt x="720" y="10301"/>
                  </a:cubicBezTo>
                  <a:cubicBezTo>
                    <a:pt x="751" y="10332"/>
                    <a:pt x="812" y="10332"/>
                    <a:pt x="933" y="10332"/>
                  </a:cubicBezTo>
                  <a:cubicBezTo>
                    <a:pt x="1207" y="10301"/>
                    <a:pt x="1511" y="10271"/>
                    <a:pt x="1784" y="10210"/>
                  </a:cubicBezTo>
                  <a:cubicBezTo>
                    <a:pt x="3973" y="9906"/>
                    <a:pt x="6161" y="9511"/>
                    <a:pt x="8350" y="8994"/>
                  </a:cubicBezTo>
                  <a:cubicBezTo>
                    <a:pt x="8441" y="8964"/>
                    <a:pt x="8563" y="8842"/>
                    <a:pt x="8623" y="8751"/>
                  </a:cubicBezTo>
                  <a:cubicBezTo>
                    <a:pt x="8836" y="7323"/>
                    <a:pt x="8988" y="5894"/>
                    <a:pt x="8927" y="4435"/>
                  </a:cubicBezTo>
                  <a:cubicBezTo>
                    <a:pt x="8927" y="4253"/>
                    <a:pt x="8806" y="4131"/>
                    <a:pt x="8684" y="4101"/>
                  </a:cubicBezTo>
                  <a:cubicBezTo>
                    <a:pt x="8684" y="3006"/>
                    <a:pt x="8623" y="1912"/>
                    <a:pt x="8502" y="848"/>
                  </a:cubicBezTo>
                  <a:cubicBezTo>
                    <a:pt x="8473" y="649"/>
                    <a:pt x="8365" y="450"/>
                    <a:pt x="8152" y="450"/>
                  </a:cubicBezTo>
                  <a:cubicBezTo>
                    <a:pt x="8138" y="450"/>
                    <a:pt x="8122" y="451"/>
                    <a:pt x="8107" y="453"/>
                  </a:cubicBezTo>
                  <a:cubicBezTo>
                    <a:pt x="7263" y="571"/>
                    <a:pt x="6393" y="638"/>
                    <a:pt x="5515" y="638"/>
                  </a:cubicBezTo>
                  <a:cubicBezTo>
                    <a:pt x="5033" y="638"/>
                    <a:pt x="4549" y="618"/>
                    <a:pt x="4064" y="575"/>
                  </a:cubicBezTo>
                  <a:cubicBezTo>
                    <a:pt x="3486" y="544"/>
                    <a:pt x="2848" y="484"/>
                    <a:pt x="2331" y="240"/>
                  </a:cubicBezTo>
                  <a:cubicBezTo>
                    <a:pt x="2091" y="120"/>
                    <a:pt x="2003" y="0"/>
                    <a:pt x="1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345;p59">
              <a:extLst>
                <a:ext uri="{FF2B5EF4-FFF2-40B4-BE49-F238E27FC236}">
                  <a16:creationId xmlns:a16="http://schemas.microsoft.com/office/drawing/2014/main" id="{6E4ABB94-E016-0936-734B-59E2BF8DF864}"/>
                </a:ext>
              </a:extLst>
            </p:cNvPr>
            <p:cNvSpPr/>
            <p:nvPr/>
          </p:nvSpPr>
          <p:spPr>
            <a:xfrm>
              <a:off x="13505075" y="15060450"/>
              <a:ext cx="494500" cy="753500"/>
            </a:xfrm>
            <a:custGeom>
              <a:avLst/>
              <a:gdLst/>
              <a:ahLst/>
              <a:cxnLst/>
              <a:rect l="l" t="t" r="r" b="b"/>
              <a:pathLst>
                <a:path w="19780" h="30140" extrusionOk="0">
                  <a:moveTo>
                    <a:pt x="13242" y="1"/>
                  </a:moveTo>
                  <a:cubicBezTo>
                    <a:pt x="12281" y="1"/>
                    <a:pt x="11289" y="627"/>
                    <a:pt x="10548" y="1129"/>
                  </a:cubicBezTo>
                  <a:cubicBezTo>
                    <a:pt x="9393" y="1949"/>
                    <a:pt x="8329" y="2861"/>
                    <a:pt x="7296" y="3864"/>
                  </a:cubicBezTo>
                  <a:cubicBezTo>
                    <a:pt x="5229" y="5931"/>
                    <a:pt x="3527" y="8363"/>
                    <a:pt x="2311" y="10977"/>
                  </a:cubicBezTo>
                  <a:cubicBezTo>
                    <a:pt x="1034" y="13804"/>
                    <a:pt x="1" y="17026"/>
                    <a:pt x="973" y="20065"/>
                  </a:cubicBezTo>
                  <a:cubicBezTo>
                    <a:pt x="1885" y="22892"/>
                    <a:pt x="4104" y="25050"/>
                    <a:pt x="6566" y="26479"/>
                  </a:cubicBezTo>
                  <a:cubicBezTo>
                    <a:pt x="8116" y="27390"/>
                    <a:pt x="9788" y="28090"/>
                    <a:pt x="11460" y="28667"/>
                  </a:cubicBezTo>
                  <a:cubicBezTo>
                    <a:pt x="13253" y="29305"/>
                    <a:pt x="15077" y="29944"/>
                    <a:pt x="16992" y="30126"/>
                  </a:cubicBezTo>
                  <a:cubicBezTo>
                    <a:pt x="17025" y="30135"/>
                    <a:pt x="17056" y="30140"/>
                    <a:pt x="17084" y="30140"/>
                  </a:cubicBezTo>
                  <a:cubicBezTo>
                    <a:pt x="17239" y="30140"/>
                    <a:pt x="17326" y="30011"/>
                    <a:pt x="17326" y="29883"/>
                  </a:cubicBezTo>
                  <a:cubicBezTo>
                    <a:pt x="17387" y="29822"/>
                    <a:pt x="17448" y="29761"/>
                    <a:pt x="17478" y="29670"/>
                  </a:cubicBezTo>
                  <a:cubicBezTo>
                    <a:pt x="18299" y="27238"/>
                    <a:pt x="19028" y="24746"/>
                    <a:pt x="19667" y="22223"/>
                  </a:cubicBezTo>
                  <a:cubicBezTo>
                    <a:pt x="19779" y="21941"/>
                    <a:pt x="19552" y="21764"/>
                    <a:pt x="19349" y="21764"/>
                  </a:cubicBezTo>
                  <a:cubicBezTo>
                    <a:pt x="19333" y="21764"/>
                    <a:pt x="19317" y="21765"/>
                    <a:pt x="19302" y="21767"/>
                  </a:cubicBezTo>
                  <a:cubicBezTo>
                    <a:pt x="19150" y="21585"/>
                    <a:pt x="18907" y="21433"/>
                    <a:pt x="18755" y="21281"/>
                  </a:cubicBezTo>
                  <a:cubicBezTo>
                    <a:pt x="18542" y="21099"/>
                    <a:pt x="18360" y="20947"/>
                    <a:pt x="18116" y="20764"/>
                  </a:cubicBezTo>
                  <a:lnTo>
                    <a:pt x="15715" y="18819"/>
                  </a:lnTo>
                  <a:cubicBezTo>
                    <a:pt x="14621" y="17937"/>
                    <a:pt x="13466" y="17147"/>
                    <a:pt x="12311" y="16387"/>
                  </a:cubicBezTo>
                  <a:cubicBezTo>
                    <a:pt x="12797" y="15202"/>
                    <a:pt x="13284" y="14077"/>
                    <a:pt x="13800" y="12892"/>
                  </a:cubicBezTo>
                  <a:cubicBezTo>
                    <a:pt x="14317" y="11646"/>
                    <a:pt x="14864" y="10339"/>
                    <a:pt x="15046" y="8971"/>
                  </a:cubicBezTo>
                  <a:cubicBezTo>
                    <a:pt x="15472" y="6326"/>
                    <a:pt x="14894" y="3621"/>
                    <a:pt x="14287" y="1038"/>
                  </a:cubicBezTo>
                  <a:cubicBezTo>
                    <a:pt x="14499" y="946"/>
                    <a:pt x="14651" y="551"/>
                    <a:pt x="14347" y="338"/>
                  </a:cubicBezTo>
                  <a:cubicBezTo>
                    <a:pt x="13995" y="98"/>
                    <a:pt x="13621" y="1"/>
                    <a:pt x="13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346;p59">
              <a:extLst>
                <a:ext uri="{FF2B5EF4-FFF2-40B4-BE49-F238E27FC236}">
                  <a16:creationId xmlns:a16="http://schemas.microsoft.com/office/drawing/2014/main" id="{1550B466-1581-0649-847A-23540FE9D724}"/>
                </a:ext>
              </a:extLst>
            </p:cNvPr>
            <p:cNvSpPr/>
            <p:nvPr/>
          </p:nvSpPr>
          <p:spPr>
            <a:xfrm>
              <a:off x="14204175" y="15078575"/>
              <a:ext cx="391375" cy="703950"/>
            </a:xfrm>
            <a:custGeom>
              <a:avLst/>
              <a:gdLst/>
              <a:ahLst/>
              <a:cxnLst/>
              <a:rect l="l" t="t" r="r" b="b"/>
              <a:pathLst>
                <a:path w="15655" h="28158" extrusionOk="0">
                  <a:moveTo>
                    <a:pt x="2902" y="1"/>
                  </a:moveTo>
                  <a:cubicBezTo>
                    <a:pt x="2501" y="1"/>
                    <a:pt x="2339" y="652"/>
                    <a:pt x="2797" y="738"/>
                  </a:cubicBezTo>
                  <a:lnTo>
                    <a:pt x="2888" y="738"/>
                  </a:lnTo>
                  <a:lnTo>
                    <a:pt x="2888" y="829"/>
                  </a:lnTo>
                  <a:cubicBezTo>
                    <a:pt x="2949" y="2471"/>
                    <a:pt x="2797" y="4112"/>
                    <a:pt x="2402" y="5693"/>
                  </a:cubicBezTo>
                  <a:cubicBezTo>
                    <a:pt x="2311" y="5936"/>
                    <a:pt x="2493" y="6209"/>
                    <a:pt x="2767" y="6209"/>
                  </a:cubicBezTo>
                  <a:cubicBezTo>
                    <a:pt x="2921" y="6196"/>
                    <a:pt x="3073" y="6185"/>
                    <a:pt x="3220" y="6185"/>
                  </a:cubicBezTo>
                  <a:cubicBezTo>
                    <a:pt x="3740" y="6185"/>
                    <a:pt x="4188" y="6316"/>
                    <a:pt x="4378" y="6908"/>
                  </a:cubicBezTo>
                  <a:cubicBezTo>
                    <a:pt x="4590" y="7638"/>
                    <a:pt x="4682" y="8428"/>
                    <a:pt x="4834" y="9158"/>
                  </a:cubicBezTo>
                  <a:cubicBezTo>
                    <a:pt x="5168" y="10769"/>
                    <a:pt x="5624" y="12319"/>
                    <a:pt x="6110" y="13869"/>
                  </a:cubicBezTo>
                  <a:cubicBezTo>
                    <a:pt x="6141" y="13960"/>
                    <a:pt x="6201" y="14021"/>
                    <a:pt x="6262" y="14051"/>
                  </a:cubicBezTo>
                  <a:cubicBezTo>
                    <a:pt x="6536" y="14750"/>
                    <a:pt x="6718" y="15480"/>
                    <a:pt x="6870" y="16179"/>
                  </a:cubicBezTo>
                  <a:cubicBezTo>
                    <a:pt x="6597" y="16696"/>
                    <a:pt x="6353" y="17182"/>
                    <a:pt x="6201" y="17699"/>
                  </a:cubicBezTo>
                  <a:cubicBezTo>
                    <a:pt x="4104" y="18519"/>
                    <a:pt x="2128" y="19492"/>
                    <a:pt x="213" y="20647"/>
                  </a:cubicBezTo>
                  <a:cubicBezTo>
                    <a:pt x="31" y="20738"/>
                    <a:pt x="1" y="20951"/>
                    <a:pt x="61" y="21103"/>
                  </a:cubicBezTo>
                  <a:cubicBezTo>
                    <a:pt x="31" y="21133"/>
                    <a:pt x="31" y="21194"/>
                    <a:pt x="31" y="21285"/>
                  </a:cubicBezTo>
                  <a:cubicBezTo>
                    <a:pt x="274" y="23170"/>
                    <a:pt x="457" y="25146"/>
                    <a:pt x="761" y="27061"/>
                  </a:cubicBezTo>
                  <a:cubicBezTo>
                    <a:pt x="913" y="27851"/>
                    <a:pt x="1490" y="28094"/>
                    <a:pt x="2189" y="28124"/>
                  </a:cubicBezTo>
                  <a:cubicBezTo>
                    <a:pt x="2514" y="28148"/>
                    <a:pt x="2844" y="28158"/>
                    <a:pt x="3173" y="28158"/>
                  </a:cubicBezTo>
                  <a:cubicBezTo>
                    <a:pt x="3705" y="28158"/>
                    <a:pt x="4235" y="28132"/>
                    <a:pt x="4742" y="28094"/>
                  </a:cubicBezTo>
                  <a:cubicBezTo>
                    <a:pt x="7964" y="27729"/>
                    <a:pt x="11065" y="26331"/>
                    <a:pt x="13132" y="23839"/>
                  </a:cubicBezTo>
                  <a:cubicBezTo>
                    <a:pt x="14104" y="22684"/>
                    <a:pt x="14803" y="21346"/>
                    <a:pt x="15229" y="19918"/>
                  </a:cubicBezTo>
                  <a:cubicBezTo>
                    <a:pt x="15654" y="18276"/>
                    <a:pt x="15624" y="16574"/>
                    <a:pt x="15320" y="14933"/>
                  </a:cubicBezTo>
                  <a:cubicBezTo>
                    <a:pt x="14955" y="13200"/>
                    <a:pt x="14287" y="11528"/>
                    <a:pt x="13436" y="9948"/>
                  </a:cubicBezTo>
                  <a:cubicBezTo>
                    <a:pt x="12706" y="8519"/>
                    <a:pt x="11855" y="7152"/>
                    <a:pt x="10943" y="5814"/>
                  </a:cubicBezTo>
                  <a:cubicBezTo>
                    <a:pt x="8998" y="3109"/>
                    <a:pt x="6384" y="616"/>
                    <a:pt x="2979" y="9"/>
                  </a:cubicBezTo>
                  <a:cubicBezTo>
                    <a:pt x="2953" y="3"/>
                    <a:pt x="2927" y="1"/>
                    <a:pt x="29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347;p59">
              <a:extLst>
                <a:ext uri="{FF2B5EF4-FFF2-40B4-BE49-F238E27FC236}">
                  <a16:creationId xmlns:a16="http://schemas.microsoft.com/office/drawing/2014/main" id="{94FB9743-4D1E-363D-682F-0211D773F1F7}"/>
                </a:ext>
              </a:extLst>
            </p:cNvPr>
            <p:cNvSpPr/>
            <p:nvPr/>
          </p:nvSpPr>
          <p:spPr>
            <a:xfrm>
              <a:off x="13890350" y="15230950"/>
              <a:ext cx="487875" cy="379775"/>
            </a:xfrm>
            <a:custGeom>
              <a:avLst/>
              <a:gdLst/>
              <a:ahLst/>
              <a:cxnLst/>
              <a:rect l="l" t="t" r="r" b="b"/>
              <a:pathLst>
                <a:path w="19515" h="15191" extrusionOk="0">
                  <a:moveTo>
                    <a:pt x="16655" y="0"/>
                  </a:moveTo>
                  <a:cubicBezTo>
                    <a:pt x="16445" y="0"/>
                    <a:pt x="16226" y="167"/>
                    <a:pt x="16262" y="418"/>
                  </a:cubicBezTo>
                  <a:lnTo>
                    <a:pt x="16232" y="418"/>
                  </a:lnTo>
                  <a:cubicBezTo>
                    <a:pt x="16049" y="449"/>
                    <a:pt x="15897" y="449"/>
                    <a:pt x="15715" y="479"/>
                  </a:cubicBezTo>
                  <a:cubicBezTo>
                    <a:pt x="15654" y="479"/>
                    <a:pt x="15624" y="509"/>
                    <a:pt x="15593" y="509"/>
                  </a:cubicBezTo>
                  <a:cubicBezTo>
                    <a:pt x="12766" y="1057"/>
                    <a:pt x="9970" y="1421"/>
                    <a:pt x="7113" y="1695"/>
                  </a:cubicBezTo>
                  <a:cubicBezTo>
                    <a:pt x="4803" y="1908"/>
                    <a:pt x="2341" y="2181"/>
                    <a:pt x="456" y="3762"/>
                  </a:cubicBezTo>
                  <a:cubicBezTo>
                    <a:pt x="365" y="3823"/>
                    <a:pt x="304" y="3944"/>
                    <a:pt x="365" y="4066"/>
                  </a:cubicBezTo>
                  <a:cubicBezTo>
                    <a:pt x="0" y="4461"/>
                    <a:pt x="122" y="5038"/>
                    <a:pt x="152" y="5525"/>
                  </a:cubicBezTo>
                  <a:cubicBezTo>
                    <a:pt x="243" y="6254"/>
                    <a:pt x="365" y="6984"/>
                    <a:pt x="456" y="7713"/>
                  </a:cubicBezTo>
                  <a:cubicBezTo>
                    <a:pt x="669" y="9081"/>
                    <a:pt x="882" y="10479"/>
                    <a:pt x="1155" y="11847"/>
                  </a:cubicBezTo>
                  <a:cubicBezTo>
                    <a:pt x="1003" y="11999"/>
                    <a:pt x="973" y="12303"/>
                    <a:pt x="1216" y="12424"/>
                  </a:cubicBezTo>
                  <a:cubicBezTo>
                    <a:pt x="1794" y="12668"/>
                    <a:pt x="2341" y="13063"/>
                    <a:pt x="2736" y="13519"/>
                  </a:cubicBezTo>
                  <a:cubicBezTo>
                    <a:pt x="3101" y="13853"/>
                    <a:pt x="3344" y="14431"/>
                    <a:pt x="3769" y="14735"/>
                  </a:cubicBezTo>
                  <a:cubicBezTo>
                    <a:pt x="3793" y="14901"/>
                    <a:pt x="3966" y="15086"/>
                    <a:pt x="4171" y="15086"/>
                  </a:cubicBezTo>
                  <a:cubicBezTo>
                    <a:pt x="4228" y="15086"/>
                    <a:pt x="4287" y="15072"/>
                    <a:pt x="4347" y="15038"/>
                  </a:cubicBezTo>
                  <a:cubicBezTo>
                    <a:pt x="4673" y="14890"/>
                    <a:pt x="5036" y="14814"/>
                    <a:pt x="5399" y="14814"/>
                  </a:cubicBezTo>
                  <a:cubicBezTo>
                    <a:pt x="5780" y="14814"/>
                    <a:pt x="6163" y="14898"/>
                    <a:pt x="6505" y="15069"/>
                  </a:cubicBezTo>
                  <a:cubicBezTo>
                    <a:pt x="6596" y="15099"/>
                    <a:pt x="6687" y="15099"/>
                    <a:pt x="6778" y="15099"/>
                  </a:cubicBezTo>
                  <a:cubicBezTo>
                    <a:pt x="6839" y="15190"/>
                    <a:pt x="6961" y="15190"/>
                    <a:pt x="7082" y="15190"/>
                  </a:cubicBezTo>
                  <a:cubicBezTo>
                    <a:pt x="7891" y="15002"/>
                    <a:pt x="8712" y="14933"/>
                    <a:pt x="9539" y="14933"/>
                  </a:cubicBezTo>
                  <a:cubicBezTo>
                    <a:pt x="10577" y="14933"/>
                    <a:pt x="11626" y="15042"/>
                    <a:pt x="12675" y="15160"/>
                  </a:cubicBezTo>
                  <a:cubicBezTo>
                    <a:pt x="12691" y="15162"/>
                    <a:pt x="12706" y="15163"/>
                    <a:pt x="12721" y="15163"/>
                  </a:cubicBezTo>
                  <a:cubicBezTo>
                    <a:pt x="12909" y="15163"/>
                    <a:pt x="13038" y="14992"/>
                    <a:pt x="13010" y="14795"/>
                  </a:cubicBezTo>
                  <a:cubicBezTo>
                    <a:pt x="14073" y="14248"/>
                    <a:pt x="15137" y="13640"/>
                    <a:pt x="16201" y="13063"/>
                  </a:cubicBezTo>
                  <a:cubicBezTo>
                    <a:pt x="17143" y="12516"/>
                    <a:pt x="18207" y="12060"/>
                    <a:pt x="18937" y="11269"/>
                  </a:cubicBezTo>
                  <a:cubicBezTo>
                    <a:pt x="19089" y="11087"/>
                    <a:pt x="19058" y="10905"/>
                    <a:pt x="18937" y="10753"/>
                  </a:cubicBezTo>
                  <a:cubicBezTo>
                    <a:pt x="18998" y="10540"/>
                    <a:pt x="19089" y="10388"/>
                    <a:pt x="19150" y="10206"/>
                  </a:cubicBezTo>
                  <a:cubicBezTo>
                    <a:pt x="19301" y="10145"/>
                    <a:pt x="19514" y="9993"/>
                    <a:pt x="19453" y="9719"/>
                  </a:cubicBezTo>
                  <a:cubicBezTo>
                    <a:pt x="18633" y="6558"/>
                    <a:pt x="17843" y="3397"/>
                    <a:pt x="16991" y="266"/>
                  </a:cubicBezTo>
                  <a:cubicBezTo>
                    <a:pt x="16942" y="80"/>
                    <a:pt x="16801" y="0"/>
                    <a:pt x="16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348;p59">
              <a:extLst>
                <a:ext uri="{FF2B5EF4-FFF2-40B4-BE49-F238E27FC236}">
                  <a16:creationId xmlns:a16="http://schemas.microsoft.com/office/drawing/2014/main" id="{82DB0D96-69F9-2255-C6E6-B211DD4087E6}"/>
                </a:ext>
              </a:extLst>
            </p:cNvPr>
            <p:cNvSpPr/>
            <p:nvPr/>
          </p:nvSpPr>
          <p:spPr>
            <a:xfrm>
              <a:off x="13932125" y="15264800"/>
              <a:ext cx="392900" cy="103525"/>
            </a:xfrm>
            <a:custGeom>
              <a:avLst/>
              <a:gdLst/>
              <a:ahLst/>
              <a:cxnLst/>
              <a:rect l="l" t="t" r="r" b="b"/>
              <a:pathLst>
                <a:path w="15716" h="4141" extrusionOk="0">
                  <a:moveTo>
                    <a:pt x="14974" y="1"/>
                  </a:moveTo>
                  <a:cubicBezTo>
                    <a:pt x="14948" y="1"/>
                    <a:pt x="14921" y="3"/>
                    <a:pt x="14895" y="6"/>
                  </a:cubicBezTo>
                  <a:lnTo>
                    <a:pt x="6536" y="1587"/>
                  </a:lnTo>
                  <a:lnTo>
                    <a:pt x="2402" y="2408"/>
                  </a:lnTo>
                  <a:cubicBezTo>
                    <a:pt x="2068" y="2469"/>
                    <a:pt x="1703" y="2499"/>
                    <a:pt x="1369" y="2590"/>
                  </a:cubicBezTo>
                  <a:cubicBezTo>
                    <a:pt x="1095" y="2620"/>
                    <a:pt x="791" y="2651"/>
                    <a:pt x="579" y="2803"/>
                  </a:cubicBezTo>
                  <a:cubicBezTo>
                    <a:pt x="153" y="3046"/>
                    <a:pt x="1" y="3563"/>
                    <a:pt x="366" y="3958"/>
                  </a:cubicBezTo>
                  <a:cubicBezTo>
                    <a:pt x="431" y="4024"/>
                    <a:pt x="513" y="4074"/>
                    <a:pt x="599" y="4074"/>
                  </a:cubicBezTo>
                  <a:cubicBezTo>
                    <a:pt x="632" y="4074"/>
                    <a:pt x="666" y="4066"/>
                    <a:pt x="700" y="4049"/>
                  </a:cubicBezTo>
                  <a:cubicBezTo>
                    <a:pt x="761" y="4110"/>
                    <a:pt x="852" y="4140"/>
                    <a:pt x="913" y="4140"/>
                  </a:cubicBezTo>
                  <a:cubicBezTo>
                    <a:pt x="3740" y="3836"/>
                    <a:pt x="6506" y="3380"/>
                    <a:pt x="9241" y="2772"/>
                  </a:cubicBezTo>
                  <a:cubicBezTo>
                    <a:pt x="9940" y="2651"/>
                    <a:pt x="10579" y="2499"/>
                    <a:pt x="11217" y="2317"/>
                  </a:cubicBezTo>
                  <a:cubicBezTo>
                    <a:pt x="11308" y="2317"/>
                    <a:pt x="11369" y="2286"/>
                    <a:pt x="11399" y="2286"/>
                  </a:cubicBezTo>
                  <a:cubicBezTo>
                    <a:pt x="11460" y="2286"/>
                    <a:pt x="11460" y="2286"/>
                    <a:pt x="11491" y="2256"/>
                  </a:cubicBezTo>
                  <a:cubicBezTo>
                    <a:pt x="11946" y="2134"/>
                    <a:pt x="12433" y="1982"/>
                    <a:pt x="12889" y="1861"/>
                  </a:cubicBezTo>
                  <a:cubicBezTo>
                    <a:pt x="13740" y="1587"/>
                    <a:pt x="15716" y="1648"/>
                    <a:pt x="15351" y="280"/>
                  </a:cubicBezTo>
                  <a:cubicBezTo>
                    <a:pt x="15324" y="94"/>
                    <a:pt x="15158" y="1"/>
                    <a:pt x="14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349;p59">
              <a:extLst>
                <a:ext uri="{FF2B5EF4-FFF2-40B4-BE49-F238E27FC236}">
                  <a16:creationId xmlns:a16="http://schemas.microsoft.com/office/drawing/2014/main" id="{D6F5D17F-9FAC-B637-445C-C42A4F5D452A}"/>
                </a:ext>
              </a:extLst>
            </p:cNvPr>
            <p:cNvSpPr/>
            <p:nvPr/>
          </p:nvSpPr>
          <p:spPr>
            <a:xfrm>
              <a:off x="13674550" y="13982250"/>
              <a:ext cx="903526" cy="1093450"/>
            </a:xfrm>
            <a:custGeom>
              <a:avLst/>
              <a:gdLst/>
              <a:ahLst/>
              <a:cxnLst/>
              <a:rect l="l" t="t" r="r" b="b"/>
              <a:pathLst>
                <a:path w="35716" h="43738" extrusionOk="0">
                  <a:moveTo>
                    <a:pt x="8146" y="1"/>
                  </a:moveTo>
                  <a:cubicBezTo>
                    <a:pt x="6931" y="1429"/>
                    <a:pt x="2827" y="1673"/>
                    <a:pt x="2827" y="1673"/>
                  </a:cubicBezTo>
                  <a:cubicBezTo>
                    <a:pt x="2827" y="1673"/>
                    <a:pt x="2736" y="4104"/>
                    <a:pt x="3496" y="7204"/>
                  </a:cubicBezTo>
                  <a:cubicBezTo>
                    <a:pt x="4225" y="10274"/>
                    <a:pt x="1763" y="14560"/>
                    <a:pt x="882" y="16870"/>
                  </a:cubicBezTo>
                  <a:cubicBezTo>
                    <a:pt x="0" y="19211"/>
                    <a:pt x="61" y="21399"/>
                    <a:pt x="365" y="22889"/>
                  </a:cubicBezTo>
                  <a:cubicBezTo>
                    <a:pt x="669" y="24378"/>
                    <a:pt x="2979" y="29880"/>
                    <a:pt x="2888" y="31156"/>
                  </a:cubicBezTo>
                  <a:cubicBezTo>
                    <a:pt x="2797" y="32463"/>
                    <a:pt x="2888" y="33527"/>
                    <a:pt x="2888" y="33527"/>
                  </a:cubicBezTo>
                  <a:cubicBezTo>
                    <a:pt x="6140" y="35807"/>
                    <a:pt x="9332" y="37083"/>
                    <a:pt x="12311" y="37691"/>
                  </a:cubicBezTo>
                  <a:cubicBezTo>
                    <a:pt x="12341" y="38968"/>
                    <a:pt x="12432" y="40214"/>
                    <a:pt x="12463" y="41430"/>
                  </a:cubicBezTo>
                  <a:cubicBezTo>
                    <a:pt x="12523" y="42007"/>
                    <a:pt x="12432" y="42555"/>
                    <a:pt x="12979" y="42859"/>
                  </a:cubicBezTo>
                  <a:cubicBezTo>
                    <a:pt x="13466" y="43132"/>
                    <a:pt x="14043" y="43314"/>
                    <a:pt x="14560" y="43466"/>
                  </a:cubicBezTo>
                  <a:cubicBezTo>
                    <a:pt x="15197" y="43643"/>
                    <a:pt x="15866" y="43738"/>
                    <a:pt x="16541" y="43738"/>
                  </a:cubicBezTo>
                  <a:cubicBezTo>
                    <a:pt x="17025" y="43738"/>
                    <a:pt x="17512" y="43690"/>
                    <a:pt x="17995" y="43588"/>
                  </a:cubicBezTo>
                  <a:cubicBezTo>
                    <a:pt x="18390" y="43497"/>
                    <a:pt x="18998" y="43436"/>
                    <a:pt x="19271" y="43010"/>
                  </a:cubicBezTo>
                  <a:cubicBezTo>
                    <a:pt x="19545" y="42555"/>
                    <a:pt x="19393" y="41855"/>
                    <a:pt x="19393" y="41339"/>
                  </a:cubicBezTo>
                  <a:cubicBezTo>
                    <a:pt x="19362" y="40214"/>
                    <a:pt x="19362" y="39029"/>
                    <a:pt x="19302" y="37874"/>
                  </a:cubicBezTo>
                  <a:cubicBezTo>
                    <a:pt x="25320" y="36962"/>
                    <a:pt x="30031" y="33436"/>
                    <a:pt x="32068" y="30214"/>
                  </a:cubicBezTo>
                  <a:cubicBezTo>
                    <a:pt x="35715" y="24439"/>
                    <a:pt x="32767" y="19454"/>
                    <a:pt x="32767" y="19454"/>
                  </a:cubicBezTo>
                  <a:cubicBezTo>
                    <a:pt x="34560" y="5746"/>
                    <a:pt x="27205" y="1065"/>
                    <a:pt x="27205" y="1065"/>
                  </a:cubicBezTo>
                  <a:cubicBezTo>
                    <a:pt x="26721" y="1269"/>
                    <a:pt x="26031" y="1348"/>
                    <a:pt x="25250" y="1348"/>
                  </a:cubicBezTo>
                  <a:cubicBezTo>
                    <a:pt x="22545" y="1348"/>
                    <a:pt x="18755" y="396"/>
                    <a:pt x="18755" y="396"/>
                  </a:cubicBezTo>
                  <a:cubicBezTo>
                    <a:pt x="17823" y="987"/>
                    <a:pt x="16520" y="1195"/>
                    <a:pt x="15144" y="1195"/>
                  </a:cubicBezTo>
                  <a:cubicBezTo>
                    <a:pt x="11852" y="1195"/>
                    <a:pt x="8146" y="1"/>
                    <a:pt x="8146" y="1"/>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350;p59">
              <a:extLst>
                <a:ext uri="{FF2B5EF4-FFF2-40B4-BE49-F238E27FC236}">
                  <a16:creationId xmlns:a16="http://schemas.microsoft.com/office/drawing/2014/main" id="{2FB5D1CA-14BB-53A8-ABF5-9770CB78EA92}"/>
                </a:ext>
              </a:extLst>
            </p:cNvPr>
            <p:cNvSpPr/>
            <p:nvPr/>
          </p:nvSpPr>
          <p:spPr>
            <a:xfrm>
              <a:off x="13805225" y="14513625"/>
              <a:ext cx="187725" cy="174925"/>
            </a:xfrm>
            <a:custGeom>
              <a:avLst/>
              <a:gdLst/>
              <a:ahLst/>
              <a:cxnLst/>
              <a:rect l="l" t="t" r="r" b="b"/>
              <a:pathLst>
                <a:path w="7509" h="6997" extrusionOk="0">
                  <a:moveTo>
                    <a:pt x="3718" y="1"/>
                  </a:moveTo>
                  <a:cubicBezTo>
                    <a:pt x="2041" y="1"/>
                    <a:pt x="577" y="1227"/>
                    <a:pt x="305" y="2941"/>
                  </a:cubicBezTo>
                  <a:cubicBezTo>
                    <a:pt x="1" y="4825"/>
                    <a:pt x="1308" y="6618"/>
                    <a:pt x="3192" y="6953"/>
                  </a:cubicBezTo>
                  <a:cubicBezTo>
                    <a:pt x="3379" y="6982"/>
                    <a:pt x="3564" y="6997"/>
                    <a:pt x="3747" y="6997"/>
                  </a:cubicBezTo>
                  <a:cubicBezTo>
                    <a:pt x="5443" y="6997"/>
                    <a:pt x="6930" y="5766"/>
                    <a:pt x="7205" y="4065"/>
                  </a:cubicBezTo>
                  <a:cubicBezTo>
                    <a:pt x="7509" y="2150"/>
                    <a:pt x="6232" y="357"/>
                    <a:pt x="4317" y="53"/>
                  </a:cubicBezTo>
                  <a:cubicBezTo>
                    <a:pt x="4115" y="18"/>
                    <a:pt x="3915" y="1"/>
                    <a:pt x="3718"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351;p59">
              <a:extLst>
                <a:ext uri="{FF2B5EF4-FFF2-40B4-BE49-F238E27FC236}">
                  <a16:creationId xmlns:a16="http://schemas.microsoft.com/office/drawing/2014/main" id="{C007E835-0A67-ACA8-0E23-C3B562A03324}"/>
                </a:ext>
              </a:extLst>
            </p:cNvPr>
            <p:cNvSpPr/>
            <p:nvPr/>
          </p:nvSpPr>
          <p:spPr>
            <a:xfrm>
              <a:off x="14317400" y="14514725"/>
              <a:ext cx="192275" cy="174450"/>
            </a:xfrm>
            <a:custGeom>
              <a:avLst/>
              <a:gdLst/>
              <a:ahLst/>
              <a:cxnLst/>
              <a:rect l="l" t="t" r="r" b="b"/>
              <a:pathLst>
                <a:path w="7691" h="6978" extrusionOk="0">
                  <a:moveTo>
                    <a:pt x="3822" y="1"/>
                  </a:moveTo>
                  <a:cubicBezTo>
                    <a:pt x="2242" y="1"/>
                    <a:pt x="815" y="1077"/>
                    <a:pt x="426" y="2684"/>
                  </a:cubicBezTo>
                  <a:cubicBezTo>
                    <a:pt x="1" y="4568"/>
                    <a:pt x="1156" y="6453"/>
                    <a:pt x="3040" y="6878"/>
                  </a:cubicBezTo>
                  <a:cubicBezTo>
                    <a:pt x="3318" y="6946"/>
                    <a:pt x="3596" y="6978"/>
                    <a:pt x="3869" y="6978"/>
                  </a:cubicBezTo>
                  <a:cubicBezTo>
                    <a:pt x="5449" y="6978"/>
                    <a:pt x="6872" y="5901"/>
                    <a:pt x="7235" y="4295"/>
                  </a:cubicBezTo>
                  <a:cubicBezTo>
                    <a:pt x="7691" y="2410"/>
                    <a:pt x="6505" y="526"/>
                    <a:pt x="4651" y="100"/>
                  </a:cubicBezTo>
                  <a:cubicBezTo>
                    <a:pt x="4373" y="33"/>
                    <a:pt x="4095" y="1"/>
                    <a:pt x="3822"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352;p59">
              <a:extLst>
                <a:ext uri="{FF2B5EF4-FFF2-40B4-BE49-F238E27FC236}">
                  <a16:creationId xmlns:a16="http://schemas.microsoft.com/office/drawing/2014/main" id="{67F2BED3-772F-72D5-043E-CB2BEEA088AC}"/>
                </a:ext>
              </a:extLst>
            </p:cNvPr>
            <p:cNvSpPr/>
            <p:nvPr/>
          </p:nvSpPr>
          <p:spPr>
            <a:xfrm>
              <a:off x="13835625" y="14342375"/>
              <a:ext cx="155050" cy="148225"/>
            </a:xfrm>
            <a:custGeom>
              <a:avLst/>
              <a:gdLst/>
              <a:ahLst/>
              <a:cxnLst/>
              <a:rect l="l" t="t" r="r" b="b"/>
              <a:pathLst>
                <a:path w="6202" h="5929" extrusionOk="0">
                  <a:moveTo>
                    <a:pt x="2799" y="1"/>
                  </a:moveTo>
                  <a:cubicBezTo>
                    <a:pt x="2357" y="1"/>
                    <a:pt x="1918" y="137"/>
                    <a:pt x="1521" y="459"/>
                  </a:cubicBezTo>
                  <a:lnTo>
                    <a:pt x="1186" y="794"/>
                  </a:lnTo>
                  <a:cubicBezTo>
                    <a:pt x="882" y="1006"/>
                    <a:pt x="609" y="1219"/>
                    <a:pt x="426" y="1523"/>
                  </a:cubicBezTo>
                  <a:cubicBezTo>
                    <a:pt x="62" y="2101"/>
                    <a:pt x="1" y="2769"/>
                    <a:pt x="122" y="3377"/>
                  </a:cubicBezTo>
                  <a:cubicBezTo>
                    <a:pt x="305" y="4563"/>
                    <a:pt x="1247" y="5596"/>
                    <a:pt x="2432" y="5870"/>
                  </a:cubicBezTo>
                  <a:cubicBezTo>
                    <a:pt x="2634" y="5909"/>
                    <a:pt x="2839" y="5928"/>
                    <a:pt x="3042" y="5928"/>
                  </a:cubicBezTo>
                  <a:cubicBezTo>
                    <a:pt x="4093" y="5928"/>
                    <a:pt x="5115" y="5409"/>
                    <a:pt x="5624" y="4441"/>
                  </a:cubicBezTo>
                  <a:cubicBezTo>
                    <a:pt x="6201" y="3316"/>
                    <a:pt x="5897" y="2009"/>
                    <a:pt x="5016" y="1067"/>
                  </a:cubicBezTo>
                  <a:cubicBezTo>
                    <a:pt x="4426" y="458"/>
                    <a:pt x="3608"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353;p59">
              <a:extLst>
                <a:ext uri="{FF2B5EF4-FFF2-40B4-BE49-F238E27FC236}">
                  <a16:creationId xmlns:a16="http://schemas.microsoft.com/office/drawing/2014/main" id="{EA29D889-A5B3-5F1F-5843-183529F1D370}"/>
                </a:ext>
              </a:extLst>
            </p:cNvPr>
            <p:cNvSpPr/>
            <p:nvPr/>
          </p:nvSpPr>
          <p:spPr>
            <a:xfrm>
              <a:off x="14337925" y="14342375"/>
              <a:ext cx="155800" cy="148225"/>
            </a:xfrm>
            <a:custGeom>
              <a:avLst/>
              <a:gdLst/>
              <a:ahLst/>
              <a:cxnLst/>
              <a:rect l="l" t="t" r="r" b="b"/>
              <a:pathLst>
                <a:path w="6232" h="5929" extrusionOk="0">
                  <a:moveTo>
                    <a:pt x="2812" y="1"/>
                  </a:moveTo>
                  <a:cubicBezTo>
                    <a:pt x="2370" y="1"/>
                    <a:pt x="1928" y="137"/>
                    <a:pt x="1520" y="459"/>
                  </a:cubicBezTo>
                  <a:lnTo>
                    <a:pt x="1186" y="794"/>
                  </a:lnTo>
                  <a:cubicBezTo>
                    <a:pt x="882" y="1006"/>
                    <a:pt x="608" y="1219"/>
                    <a:pt x="426" y="1523"/>
                  </a:cubicBezTo>
                  <a:cubicBezTo>
                    <a:pt x="61" y="2101"/>
                    <a:pt x="0" y="2769"/>
                    <a:pt x="122" y="3377"/>
                  </a:cubicBezTo>
                  <a:cubicBezTo>
                    <a:pt x="304" y="4563"/>
                    <a:pt x="1247" y="5596"/>
                    <a:pt x="2432" y="5870"/>
                  </a:cubicBezTo>
                  <a:cubicBezTo>
                    <a:pt x="2634" y="5909"/>
                    <a:pt x="2838" y="5928"/>
                    <a:pt x="3042" y="5928"/>
                  </a:cubicBezTo>
                  <a:cubicBezTo>
                    <a:pt x="4093" y="5928"/>
                    <a:pt x="5114" y="5409"/>
                    <a:pt x="5623" y="4441"/>
                  </a:cubicBezTo>
                  <a:cubicBezTo>
                    <a:pt x="6231" y="3316"/>
                    <a:pt x="5927" y="2009"/>
                    <a:pt x="5016" y="1067"/>
                  </a:cubicBezTo>
                  <a:cubicBezTo>
                    <a:pt x="4426" y="458"/>
                    <a:pt x="3620" y="1"/>
                    <a:pt x="2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354;p59">
              <a:extLst>
                <a:ext uri="{FF2B5EF4-FFF2-40B4-BE49-F238E27FC236}">
                  <a16:creationId xmlns:a16="http://schemas.microsoft.com/office/drawing/2014/main" id="{7214CC66-97A0-2F32-A3F3-9299A5044C07}"/>
                </a:ext>
              </a:extLst>
            </p:cNvPr>
            <p:cNvSpPr/>
            <p:nvPr/>
          </p:nvSpPr>
          <p:spPr>
            <a:xfrm>
              <a:off x="14131225" y="14362200"/>
              <a:ext cx="69175" cy="166450"/>
            </a:xfrm>
            <a:custGeom>
              <a:avLst/>
              <a:gdLst/>
              <a:ahLst/>
              <a:cxnLst/>
              <a:rect l="l" t="t" r="r" b="b"/>
              <a:pathLst>
                <a:path w="2767" h="6658" extrusionOk="0">
                  <a:moveTo>
                    <a:pt x="968" y="0"/>
                  </a:moveTo>
                  <a:cubicBezTo>
                    <a:pt x="780" y="0"/>
                    <a:pt x="579" y="130"/>
                    <a:pt x="548" y="365"/>
                  </a:cubicBezTo>
                  <a:lnTo>
                    <a:pt x="548" y="426"/>
                  </a:lnTo>
                  <a:cubicBezTo>
                    <a:pt x="517" y="517"/>
                    <a:pt x="517" y="578"/>
                    <a:pt x="548" y="700"/>
                  </a:cubicBezTo>
                  <a:lnTo>
                    <a:pt x="548" y="912"/>
                  </a:lnTo>
                  <a:lnTo>
                    <a:pt x="548" y="1460"/>
                  </a:lnTo>
                  <a:cubicBezTo>
                    <a:pt x="548" y="1794"/>
                    <a:pt x="517" y="2128"/>
                    <a:pt x="609" y="2493"/>
                  </a:cubicBezTo>
                  <a:cubicBezTo>
                    <a:pt x="761" y="2979"/>
                    <a:pt x="1277" y="3162"/>
                    <a:pt x="1551" y="3557"/>
                  </a:cubicBezTo>
                  <a:cubicBezTo>
                    <a:pt x="2189" y="4469"/>
                    <a:pt x="1703" y="5867"/>
                    <a:pt x="487" y="5897"/>
                  </a:cubicBezTo>
                  <a:cubicBezTo>
                    <a:pt x="1" y="5897"/>
                    <a:pt x="1" y="6657"/>
                    <a:pt x="487" y="6657"/>
                  </a:cubicBezTo>
                  <a:cubicBezTo>
                    <a:pt x="1824" y="6627"/>
                    <a:pt x="2767" y="5441"/>
                    <a:pt x="2584" y="4165"/>
                  </a:cubicBezTo>
                  <a:cubicBezTo>
                    <a:pt x="2493" y="3557"/>
                    <a:pt x="2159" y="3010"/>
                    <a:pt x="1703" y="2645"/>
                  </a:cubicBezTo>
                  <a:cubicBezTo>
                    <a:pt x="1581" y="2554"/>
                    <a:pt x="1429" y="2432"/>
                    <a:pt x="1368" y="2341"/>
                  </a:cubicBezTo>
                  <a:cubicBezTo>
                    <a:pt x="1247" y="2128"/>
                    <a:pt x="1277" y="1885"/>
                    <a:pt x="1277" y="1672"/>
                  </a:cubicBezTo>
                  <a:lnTo>
                    <a:pt x="1277" y="1642"/>
                  </a:lnTo>
                  <a:cubicBezTo>
                    <a:pt x="1308" y="1611"/>
                    <a:pt x="1368" y="1581"/>
                    <a:pt x="1368" y="1490"/>
                  </a:cubicBezTo>
                  <a:cubicBezTo>
                    <a:pt x="1399" y="1186"/>
                    <a:pt x="1399" y="882"/>
                    <a:pt x="1308" y="578"/>
                  </a:cubicBezTo>
                  <a:lnTo>
                    <a:pt x="1308" y="365"/>
                  </a:lnTo>
                  <a:cubicBezTo>
                    <a:pt x="1308" y="115"/>
                    <a:pt x="1144"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355;p59">
              <a:extLst>
                <a:ext uri="{FF2B5EF4-FFF2-40B4-BE49-F238E27FC236}">
                  <a16:creationId xmlns:a16="http://schemas.microsoft.com/office/drawing/2014/main" id="{A44C3A1B-7BD0-D109-9C2E-9CEE2BD92A83}"/>
                </a:ext>
              </a:extLst>
            </p:cNvPr>
            <p:cNvSpPr/>
            <p:nvPr/>
          </p:nvSpPr>
          <p:spPr>
            <a:xfrm>
              <a:off x="14023000" y="14569675"/>
              <a:ext cx="222325" cy="62775"/>
            </a:xfrm>
            <a:custGeom>
              <a:avLst/>
              <a:gdLst/>
              <a:ahLst/>
              <a:cxnLst/>
              <a:rect l="l" t="t" r="r" b="b"/>
              <a:pathLst>
                <a:path w="8893" h="2511" extrusionOk="0">
                  <a:moveTo>
                    <a:pt x="522" y="0"/>
                  </a:moveTo>
                  <a:cubicBezTo>
                    <a:pt x="244" y="0"/>
                    <a:pt x="0" y="382"/>
                    <a:pt x="257" y="638"/>
                  </a:cubicBezTo>
                  <a:cubicBezTo>
                    <a:pt x="1381" y="1732"/>
                    <a:pt x="2931" y="2401"/>
                    <a:pt x="4542" y="2492"/>
                  </a:cubicBezTo>
                  <a:cubicBezTo>
                    <a:pt x="4704" y="2504"/>
                    <a:pt x="4866" y="2510"/>
                    <a:pt x="5029" y="2510"/>
                  </a:cubicBezTo>
                  <a:cubicBezTo>
                    <a:pt x="5663" y="2510"/>
                    <a:pt x="6296" y="2418"/>
                    <a:pt x="6853" y="2249"/>
                  </a:cubicBezTo>
                  <a:cubicBezTo>
                    <a:pt x="7552" y="2006"/>
                    <a:pt x="8403" y="1702"/>
                    <a:pt x="8707" y="972"/>
                  </a:cubicBezTo>
                  <a:cubicBezTo>
                    <a:pt x="8892" y="642"/>
                    <a:pt x="8644" y="369"/>
                    <a:pt x="8409" y="369"/>
                  </a:cubicBezTo>
                  <a:cubicBezTo>
                    <a:pt x="8297" y="369"/>
                    <a:pt x="8188" y="430"/>
                    <a:pt x="8129" y="577"/>
                  </a:cubicBezTo>
                  <a:cubicBezTo>
                    <a:pt x="7856" y="1185"/>
                    <a:pt x="7065" y="1398"/>
                    <a:pt x="6488" y="1550"/>
                  </a:cubicBezTo>
                  <a:cubicBezTo>
                    <a:pt x="5987" y="1693"/>
                    <a:pt x="5430" y="1742"/>
                    <a:pt x="4875" y="1742"/>
                  </a:cubicBezTo>
                  <a:cubicBezTo>
                    <a:pt x="4723" y="1742"/>
                    <a:pt x="4571" y="1739"/>
                    <a:pt x="4421" y="1732"/>
                  </a:cubicBezTo>
                  <a:cubicBezTo>
                    <a:pt x="3053" y="1641"/>
                    <a:pt x="1776" y="1063"/>
                    <a:pt x="773" y="121"/>
                  </a:cubicBezTo>
                  <a:cubicBezTo>
                    <a:pt x="695" y="36"/>
                    <a:pt x="607"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356;p59">
              <a:extLst>
                <a:ext uri="{FF2B5EF4-FFF2-40B4-BE49-F238E27FC236}">
                  <a16:creationId xmlns:a16="http://schemas.microsoft.com/office/drawing/2014/main" id="{BF7639B3-4DC6-6D73-76AB-12BAEB6A9D3F}"/>
                </a:ext>
              </a:extLst>
            </p:cNvPr>
            <p:cNvSpPr/>
            <p:nvPr/>
          </p:nvSpPr>
          <p:spPr>
            <a:xfrm>
              <a:off x="13191250" y="13734975"/>
              <a:ext cx="1282725" cy="1545942"/>
            </a:xfrm>
            <a:custGeom>
              <a:avLst/>
              <a:gdLst/>
              <a:ahLst/>
              <a:cxnLst/>
              <a:rect l="l" t="t" r="r" b="b"/>
              <a:pathLst>
                <a:path w="51309" h="61020" extrusionOk="0">
                  <a:moveTo>
                    <a:pt x="14164" y="0"/>
                  </a:moveTo>
                  <a:cubicBezTo>
                    <a:pt x="13643" y="0"/>
                    <a:pt x="13123" y="45"/>
                    <a:pt x="12614" y="137"/>
                  </a:cubicBezTo>
                  <a:cubicBezTo>
                    <a:pt x="8785" y="866"/>
                    <a:pt x="5806" y="3936"/>
                    <a:pt x="4468" y="7462"/>
                  </a:cubicBezTo>
                  <a:cubicBezTo>
                    <a:pt x="3708" y="9438"/>
                    <a:pt x="3344" y="11626"/>
                    <a:pt x="3404" y="13754"/>
                  </a:cubicBezTo>
                  <a:cubicBezTo>
                    <a:pt x="3404" y="16095"/>
                    <a:pt x="3921" y="18405"/>
                    <a:pt x="3648" y="20775"/>
                  </a:cubicBezTo>
                  <a:cubicBezTo>
                    <a:pt x="3404" y="23116"/>
                    <a:pt x="2523" y="25365"/>
                    <a:pt x="1611" y="27523"/>
                  </a:cubicBezTo>
                  <a:cubicBezTo>
                    <a:pt x="821" y="29438"/>
                    <a:pt x="91" y="31384"/>
                    <a:pt x="61" y="33450"/>
                  </a:cubicBezTo>
                  <a:cubicBezTo>
                    <a:pt x="0" y="37341"/>
                    <a:pt x="2097" y="41171"/>
                    <a:pt x="5411" y="43238"/>
                  </a:cubicBezTo>
                  <a:cubicBezTo>
                    <a:pt x="5745" y="43694"/>
                    <a:pt x="6049" y="44150"/>
                    <a:pt x="6231" y="44666"/>
                  </a:cubicBezTo>
                  <a:cubicBezTo>
                    <a:pt x="6657" y="45700"/>
                    <a:pt x="6687" y="46764"/>
                    <a:pt x="6626" y="47858"/>
                  </a:cubicBezTo>
                  <a:cubicBezTo>
                    <a:pt x="6505" y="49013"/>
                    <a:pt x="6322" y="50168"/>
                    <a:pt x="6505" y="51323"/>
                  </a:cubicBezTo>
                  <a:cubicBezTo>
                    <a:pt x="6657" y="52356"/>
                    <a:pt x="7143" y="53208"/>
                    <a:pt x="7873" y="53937"/>
                  </a:cubicBezTo>
                  <a:cubicBezTo>
                    <a:pt x="8359" y="54484"/>
                    <a:pt x="8967" y="54879"/>
                    <a:pt x="9575" y="55305"/>
                  </a:cubicBezTo>
                  <a:cubicBezTo>
                    <a:pt x="9605" y="55457"/>
                    <a:pt x="9605" y="55609"/>
                    <a:pt x="9666" y="55761"/>
                  </a:cubicBezTo>
                  <a:cubicBezTo>
                    <a:pt x="9879" y="57372"/>
                    <a:pt x="10000" y="59043"/>
                    <a:pt x="9848" y="60624"/>
                  </a:cubicBezTo>
                  <a:cubicBezTo>
                    <a:pt x="9818" y="60806"/>
                    <a:pt x="10031" y="61019"/>
                    <a:pt x="10244" y="61019"/>
                  </a:cubicBezTo>
                  <a:cubicBezTo>
                    <a:pt x="12523" y="60928"/>
                    <a:pt x="14681" y="60107"/>
                    <a:pt x="16414" y="58648"/>
                  </a:cubicBezTo>
                  <a:cubicBezTo>
                    <a:pt x="18207" y="57159"/>
                    <a:pt x="19393" y="55031"/>
                    <a:pt x="19757" y="52752"/>
                  </a:cubicBezTo>
                  <a:cubicBezTo>
                    <a:pt x="19757" y="52721"/>
                    <a:pt x="19757" y="52691"/>
                    <a:pt x="19788" y="52600"/>
                  </a:cubicBezTo>
                  <a:cubicBezTo>
                    <a:pt x="19909" y="52600"/>
                    <a:pt x="20031" y="52569"/>
                    <a:pt x="20092" y="52448"/>
                  </a:cubicBezTo>
                  <a:cubicBezTo>
                    <a:pt x="23101" y="48131"/>
                    <a:pt x="23040" y="42539"/>
                    <a:pt x="21520" y="37675"/>
                  </a:cubicBezTo>
                  <a:cubicBezTo>
                    <a:pt x="21216" y="36764"/>
                    <a:pt x="20852" y="35852"/>
                    <a:pt x="20487" y="34940"/>
                  </a:cubicBezTo>
                  <a:cubicBezTo>
                    <a:pt x="20517" y="34849"/>
                    <a:pt x="20517" y="34757"/>
                    <a:pt x="20487" y="34636"/>
                  </a:cubicBezTo>
                  <a:cubicBezTo>
                    <a:pt x="19301" y="32265"/>
                    <a:pt x="19545" y="29803"/>
                    <a:pt x="20305" y="27402"/>
                  </a:cubicBezTo>
                  <a:cubicBezTo>
                    <a:pt x="20305" y="27371"/>
                    <a:pt x="20335" y="27371"/>
                    <a:pt x="20335" y="27341"/>
                  </a:cubicBezTo>
                  <a:cubicBezTo>
                    <a:pt x="21156" y="25973"/>
                    <a:pt x="21824" y="24514"/>
                    <a:pt x="22280" y="22994"/>
                  </a:cubicBezTo>
                  <a:cubicBezTo>
                    <a:pt x="22463" y="22660"/>
                    <a:pt x="22645" y="22295"/>
                    <a:pt x="22827" y="21931"/>
                  </a:cubicBezTo>
                  <a:cubicBezTo>
                    <a:pt x="22949" y="21718"/>
                    <a:pt x="22827" y="21535"/>
                    <a:pt x="22675" y="21414"/>
                  </a:cubicBezTo>
                  <a:cubicBezTo>
                    <a:pt x="23222" y="18982"/>
                    <a:pt x="23283" y="16399"/>
                    <a:pt x="22888" y="13936"/>
                  </a:cubicBezTo>
                  <a:cubicBezTo>
                    <a:pt x="22797" y="13389"/>
                    <a:pt x="22675" y="12873"/>
                    <a:pt x="22523" y="12326"/>
                  </a:cubicBezTo>
                  <a:lnTo>
                    <a:pt x="22523" y="12326"/>
                  </a:lnTo>
                  <a:cubicBezTo>
                    <a:pt x="22831" y="12350"/>
                    <a:pt x="23139" y="12363"/>
                    <a:pt x="23447" y="12363"/>
                  </a:cubicBezTo>
                  <a:cubicBezTo>
                    <a:pt x="25390" y="12363"/>
                    <a:pt x="27318" y="11868"/>
                    <a:pt x="28998" y="10897"/>
                  </a:cubicBezTo>
                  <a:cubicBezTo>
                    <a:pt x="30426" y="11201"/>
                    <a:pt x="31946" y="11414"/>
                    <a:pt x="33435" y="11444"/>
                  </a:cubicBezTo>
                  <a:cubicBezTo>
                    <a:pt x="33730" y="11468"/>
                    <a:pt x="34024" y="11482"/>
                    <a:pt x="34319" y="11482"/>
                  </a:cubicBezTo>
                  <a:cubicBezTo>
                    <a:pt x="34784" y="11482"/>
                    <a:pt x="35250" y="11446"/>
                    <a:pt x="35715" y="11353"/>
                  </a:cubicBezTo>
                  <a:cubicBezTo>
                    <a:pt x="35746" y="11383"/>
                    <a:pt x="35837" y="11414"/>
                    <a:pt x="35958" y="11414"/>
                  </a:cubicBezTo>
                  <a:cubicBezTo>
                    <a:pt x="36121" y="11439"/>
                    <a:pt x="36286" y="11451"/>
                    <a:pt x="36450" y="11451"/>
                  </a:cubicBezTo>
                  <a:cubicBezTo>
                    <a:pt x="37082" y="11451"/>
                    <a:pt x="37714" y="11271"/>
                    <a:pt x="38268" y="10958"/>
                  </a:cubicBezTo>
                  <a:cubicBezTo>
                    <a:pt x="39814" y="11301"/>
                    <a:pt x="41380" y="11489"/>
                    <a:pt x="42953" y="11489"/>
                  </a:cubicBezTo>
                  <a:cubicBezTo>
                    <a:pt x="44165" y="11489"/>
                    <a:pt x="45381" y="11378"/>
                    <a:pt x="46597" y="11140"/>
                  </a:cubicBezTo>
                  <a:lnTo>
                    <a:pt x="46627" y="11201"/>
                  </a:lnTo>
                  <a:cubicBezTo>
                    <a:pt x="48177" y="12599"/>
                    <a:pt x="49515" y="14271"/>
                    <a:pt x="50548" y="16095"/>
                  </a:cubicBezTo>
                  <a:cubicBezTo>
                    <a:pt x="50619" y="16223"/>
                    <a:pt x="50734" y="16280"/>
                    <a:pt x="50849" y="16280"/>
                  </a:cubicBezTo>
                  <a:cubicBezTo>
                    <a:pt x="51033" y="16280"/>
                    <a:pt x="51217" y="16136"/>
                    <a:pt x="51217" y="15912"/>
                  </a:cubicBezTo>
                  <a:cubicBezTo>
                    <a:pt x="51308" y="11170"/>
                    <a:pt x="48542" y="6642"/>
                    <a:pt x="44621" y="3967"/>
                  </a:cubicBezTo>
                  <a:cubicBezTo>
                    <a:pt x="40971" y="1508"/>
                    <a:pt x="36560" y="508"/>
                    <a:pt x="32199" y="508"/>
                  </a:cubicBezTo>
                  <a:cubicBezTo>
                    <a:pt x="31330" y="508"/>
                    <a:pt x="30464" y="547"/>
                    <a:pt x="29606" y="623"/>
                  </a:cubicBezTo>
                  <a:cubicBezTo>
                    <a:pt x="26414" y="897"/>
                    <a:pt x="23314" y="1596"/>
                    <a:pt x="20213" y="2447"/>
                  </a:cubicBezTo>
                  <a:cubicBezTo>
                    <a:pt x="18683" y="843"/>
                    <a:pt x="16412" y="0"/>
                    <a:pt x="14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357;p59">
              <a:extLst>
                <a:ext uri="{FF2B5EF4-FFF2-40B4-BE49-F238E27FC236}">
                  <a16:creationId xmlns:a16="http://schemas.microsoft.com/office/drawing/2014/main" id="{E3512345-3A8B-A69F-9091-1096E53443F2}"/>
                </a:ext>
              </a:extLst>
            </p:cNvPr>
            <p:cNvSpPr/>
            <p:nvPr/>
          </p:nvSpPr>
          <p:spPr>
            <a:xfrm>
              <a:off x="13677575" y="13657225"/>
              <a:ext cx="253075" cy="280600"/>
            </a:xfrm>
            <a:custGeom>
              <a:avLst/>
              <a:gdLst/>
              <a:ahLst/>
              <a:cxnLst/>
              <a:rect l="l" t="t" r="r" b="b"/>
              <a:pathLst>
                <a:path w="10123" h="11224" extrusionOk="0">
                  <a:moveTo>
                    <a:pt x="3963" y="1"/>
                  </a:moveTo>
                  <a:cubicBezTo>
                    <a:pt x="2626" y="1"/>
                    <a:pt x="1377" y="784"/>
                    <a:pt x="821" y="2029"/>
                  </a:cubicBezTo>
                  <a:cubicBezTo>
                    <a:pt x="0" y="3701"/>
                    <a:pt x="578" y="5676"/>
                    <a:pt x="1915" y="6862"/>
                  </a:cubicBezTo>
                  <a:cubicBezTo>
                    <a:pt x="1991" y="6938"/>
                    <a:pt x="2075" y="6968"/>
                    <a:pt x="2155" y="6968"/>
                  </a:cubicBezTo>
                  <a:cubicBezTo>
                    <a:pt x="2235" y="6968"/>
                    <a:pt x="2311" y="6938"/>
                    <a:pt x="2371" y="6892"/>
                  </a:cubicBezTo>
                  <a:cubicBezTo>
                    <a:pt x="2660" y="7008"/>
                    <a:pt x="2998" y="7050"/>
                    <a:pt x="3339" y="7050"/>
                  </a:cubicBezTo>
                  <a:cubicBezTo>
                    <a:pt x="3535" y="7050"/>
                    <a:pt x="3732" y="7036"/>
                    <a:pt x="3921" y="7014"/>
                  </a:cubicBezTo>
                  <a:lnTo>
                    <a:pt x="3921" y="7014"/>
                  </a:lnTo>
                  <a:cubicBezTo>
                    <a:pt x="3648" y="7956"/>
                    <a:pt x="3618" y="8990"/>
                    <a:pt x="4225" y="9871"/>
                  </a:cubicBezTo>
                  <a:cubicBezTo>
                    <a:pt x="4823" y="10703"/>
                    <a:pt x="5733" y="11224"/>
                    <a:pt x="6725" y="11224"/>
                  </a:cubicBezTo>
                  <a:cubicBezTo>
                    <a:pt x="6893" y="11224"/>
                    <a:pt x="7063" y="11209"/>
                    <a:pt x="7235" y="11178"/>
                  </a:cubicBezTo>
                  <a:cubicBezTo>
                    <a:pt x="8359" y="10996"/>
                    <a:pt x="9393" y="10175"/>
                    <a:pt x="9788" y="9050"/>
                  </a:cubicBezTo>
                  <a:cubicBezTo>
                    <a:pt x="10122" y="7956"/>
                    <a:pt x="9818" y="6619"/>
                    <a:pt x="8967" y="5798"/>
                  </a:cubicBezTo>
                  <a:cubicBezTo>
                    <a:pt x="8420" y="5220"/>
                    <a:pt x="7660" y="4886"/>
                    <a:pt x="6839" y="4795"/>
                  </a:cubicBezTo>
                  <a:cubicBezTo>
                    <a:pt x="7083" y="4278"/>
                    <a:pt x="7235" y="3701"/>
                    <a:pt x="7143" y="3093"/>
                  </a:cubicBezTo>
                  <a:cubicBezTo>
                    <a:pt x="7052" y="1664"/>
                    <a:pt x="6019" y="327"/>
                    <a:pt x="4560" y="53"/>
                  </a:cubicBezTo>
                  <a:cubicBezTo>
                    <a:pt x="4360" y="18"/>
                    <a:pt x="4161" y="1"/>
                    <a:pt x="3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358;p59">
              <a:extLst>
                <a:ext uri="{FF2B5EF4-FFF2-40B4-BE49-F238E27FC236}">
                  <a16:creationId xmlns:a16="http://schemas.microsoft.com/office/drawing/2014/main" id="{594E487D-2DC8-7359-A027-7C1747511760}"/>
                </a:ext>
              </a:extLst>
            </p:cNvPr>
            <p:cNvSpPr/>
            <p:nvPr/>
          </p:nvSpPr>
          <p:spPr>
            <a:xfrm>
              <a:off x="13969375" y="15610400"/>
              <a:ext cx="124000" cy="197125"/>
            </a:xfrm>
            <a:custGeom>
              <a:avLst/>
              <a:gdLst/>
              <a:ahLst/>
              <a:cxnLst/>
              <a:rect l="l" t="t" r="r" b="b"/>
              <a:pathLst>
                <a:path w="4960" h="7885" extrusionOk="0">
                  <a:moveTo>
                    <a:pt x="3699" y="0"/>
                  </a:moveTo>
                  <a:cubicBezTo>
                    <a:pt x="3644" y="0"/>
                    <a:pt x="3586" y="13"/>
                    <a:pt x="3526" y="43"/>
                  </a:cubicBezTo>
                  <a:cubicBezTo>
                    <a:pt x="2858" y="438"/>
                    <a:pt x="2250" y="894"/>
                    <a:pt x="1672" y="1380"/>
                  </a:cubicBezTo>
                  <a:cubicBezTo>
                    <a:pt x="1125" y="1867"/>
                    <a:pt x="578" y="2444"/>
                    <a:pt x="274" y="3113"/>
                  </a:cubicBezTo>
                  <a:cubicBezTo>
                    <a:pt x="0" y="3721"/>
                    <a:pt x="183" y="4420"/>
                    <a:pt x="882" y="4602"/>
                  </a:cubicBezTo>
                  <a:lnTo>
                    <a:pt x="912" y="4602"/>
                  </a:lnTo>
                  <a:cubicBezTo>
                    <a:pt x="791" y="5058"/>
                    <a:pt x="1095" y="5514"/>
                    <a:pt x="1551" y="5788"/>
                  </a:cubicBezTo>
                  <a:cubicBezTo>
                    <a:pt x="1247" y="6396"/>
                    <a:pt x="1520" y="7155"/>
                    <a:pt x="2037" y="7520"/>
                  </a:cubicBezTo>
                  <a:cubicBezTo>
                    <a:pt x="2402" y="7794"/>
                    <a:pt x="2812" y="7885"/>
                    <a:pt x="3238" y="7885"/>
                  </a:cubicBezTo>
                  <a:cubicBezTo>
                    <a:pt x="3663" y="7885"/>
                    <a:pt x="4104" y="7794"/>
                    <a:pt x="4529" y="7703"/>
                  </a:cubicBezTo>
                  <a:cubicBezTo>
                    <a:pt x="4960" y="7588"/>
                    <a:pt x="4821" y="6905"/>
                    <a:pt x="4370" y="6905"/>
                  </a:cubicBezTo>
                  <a:cubicBezTo>
                    <a:pt x="4343" y="6905"/>
                    <a:pt x="4315" y="6907"/>
                    <a:pt x="4286" y="6912"/>
                  </a:cubicBezTo>
                  <a:cubicBezTo>
                    <a:pt x="3942" y="6993"/>
                    <a:pt x="3570" y="7088"/>
                    <a:pt x="3217" y="7088"/>
                  </a:cubicBezTo>
                  <a:cubicBezTo>
                    <a:pt x="3040" y="7088"/>
                    <a:pt x="2868" y="7064"/>
                    <a:pt x="2706" y="7003"/>
                  </a:cubicBezTo>
                  <a:cubicBezTo>
                    <a:pt x="2280" y="6851"/>
                    <a:pt x="1976" y="6396"/>
                    <a:pt x="2250" y="6000"/>
                  </a:cubicBezTo>
                  <a:lnTo>
                    <a:pt x="2250" y="6000"/>
                  </a:lnTo>
                  <a:cubicBezTo>
                    <a:pt x="2458" y="6042"/>
                    <a:pt x="2670" y="6062"/>
                    <a:pt x="2883" y="6062"/>
                  </a:cubicBezTo>
                  <a:cubicBezTo>
                    <a:pt x="3288" y="6062"/>
                    <a:pt x="3694" y="5988"/>
                    <a:pt x="4073" y="5848"/>
                  </a:cubicBezTo>
                  <a:cubicBezTo>
                    <a:pt x="4485" y="5711"/>
                    <a:pt x="4376" y="5128"/>
                    <a:pt x="4016" y="5128"/>
                  </a:cubicBezTo>
                  <a:cubicBezTo>
                    <a:pt x="3977" y="5128"/>
                    <a:pt x="3935" y="5135"/>
                    <a:pt x="3891" y="5149"/>
                  </a:cubicBezTo>
                  <a:cubicBezTo>
                    <a:pt x="3553" y="5262"/>
                    <a:pt x="3215" y="5325"/>
                    <a:pt x="2877" y="5325"/>
                  </a:cubicBezTo>
                  <a:cubicBezTo>
                    <a:pt x="2759" y="5325"/>
                    <a:pt x="2641" y="5317"/>
                    <a:pt x="2523" y="5301"/>
                  </a:cubicBezTo>
                  <a:cubicBezTo>
                    <a:pt x="2371" y="5240"/>
                    <a:pt x="1368" y="5028"/>
                    <a:pt x="1642" y="4724"/>
                  </a:cubicBezTo>
                  <a:cubicBezTo>
                    <a:pt x="1672" y="4693"/>
                    <a:pt x="1672" y="4633"/>
                    <a:pt x="1703" y="4602"/>
                  </a:cubicBezTo>
                  <a:cubicBezTo>
                    <a:pt x="2158" y="4541"/>
                    <a:pt x="2614" y="4298"/>
                    <a:pt x="2979" y="4025"/>
                  </a:cubicBezTo>
                  <a:cubicBezTo>
                    <a:pt x="3277" y="3777"/>
                    <a:pt x="3089" y="3306"/>
                    <a:pt x="2795" y="3306"/>
                  </a:cubicBezTo>
                  <a:cubicBezTo>
                    <a:pt x="2729" y="3306"/>
                    <a:pt x="2657" y="3330"/>
                    <a:pt x="2584" y="3386"/>
                  </a:cubicBezTo>
                  <a:cubicBezTo>
                    <a:pt x="2268" y="3650"/>
                    <a:pt x="1769" y="3891"/>
                    <a:pt x="1305" y="3891"/>
                  </a:cubicBezTo>
                  <a:cubicBezTo>
                    <a:pt x="1234" y="3891"/>
                    <a:pt x="1163" y="3885"/>
                    <a:pt x="1095" y="3873"/>
                  </a:cubicBezTo>
                  <a:cubicBezTo>
                    <a:pt x="487" y="3782"/>
                    <a:pt x="1216" y="2930"/>
                    <a:pt x="1399" y="2718"/>
                  </a:cubicBezTo>
                  <a:cubicBezTo>
                    <a:pt x="2098" y="1867"/>
                    <a:pt x="2979" y="1198"/>
                    <a:pt x="3921" y="681"/>
                  </a:cubicBezTo>
                  <a:cubicBezTo>
                    <a:pt x="4261" y="498"/>
                    <a:pt x="4039" y="0"/>
                    <a:pt x="3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50" name="Google Shape;350;p36"/>
          <p:cNvGrpSpPr/>
          <p:nvPr/>
        </p:nvGrpSpPr>
        <p:grpSpPr>
          <a:xfrm>
            <a:off x="107194" y="3169540"/>
            <a:ext cx="1225616" cy="1294065"/>
            <a:chOff x="782183" y="1929384"/>
            <a:chExt cx="1147580" cy="1211672"/>
          </a:xfrm>
        </p:grpSpPr>
        <p:sp>
          <p:nvSpPr>
            <p:cNvPr id="351" name="Google Shape;351;p36"/>
            <p:cNvSpPr/>
            <p:nvPr/>
          </p:nvSpPr>
          <p:spPr>
            <a:xfrm rot="-1182847">
              <a:off x="1671174" y="2109649"/>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1182847">
              <a:off x="1468712" y="2326248"/>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rot="-1182912">
              <a:off x="921214" y="2047465"/>
              <a:ext cx="869518" cy="975510"/>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36"/>
          <p:cNvSpPr/>
          <p:nvPr/>
        </p:nvSpPr>
        <p:spPr>
          <a:xfrm>
            <a:off x="399935" y="387746"/>
            <a:ext cx="640134" cy="325183"/>
          </a:xfrm>
          <a:custGeom>
            <a:avLst/>
            <a:gdLst/>
            <a:ahLst/>
            <a:cxnLst/>
            <a:rect l="l" t="t" r="r" b="b"/>
            <a:pathLst>
              <a:path w="20333" h="10329" extrusionOk="0">
                <a:moveTo>
                  <a:pt x="10328" y="1"/>
                </a:moveTo>
                <a:cubicBezTo>
                  <a:pt x="7785" y="1"/>
                  <a:pt x="5671" y="1844"/>
                  <a:pt x="5245" y="4265"/>
                </a:cubicBezTo>
                <a:cubicBezTo>
                  <a:pt x="4703" y="3885"/>
                  <a:pt x="4047" y="3661"/>
                  <a:pt x="3333" y="3661"/>
                </a:cubicBezTo>
                <a:cubicBezTo>
                  <a:pt x="1495" y="3661"/>
                  <a:pt x="0" y="5152"/>
                  <a:pt x="0" y="6996"/>
                </a:cubicBezTo>
                <a:cubicBezTo>
                  <a:pt x="0" y="8834"/>
                  <a:pt x="1495" y="10329"/>
                  <a:pt x="3333" y="10329"/>
                </a:cubicBezTo>
                <a:cubicBezTo>
                  <a:pt x="3333" y="10329"/>
                  <a:pt x="6959" y="10320"/>
                  <a:pt x="10057" y="10320"/>
                </a:cubicBezTo>
                <a:cubicBezTo>
                  <a:pt x="10150" y="10325"/>
                  <a:pt x="10240" y="10329"/>
                  <a:pt x="10328" y="10329"/>
                </a:cubicBezTo>
                <a:cubicBezTo>
                  <a:pt x="10422" y="10329"/>
                  <a:pt x="10511" y="10325"/>
                  <a:pt x="10600" y="10320"/>
                </a:cubicBezTo>
                <a:cubicBezTo>
                  <a:pt x="11795" y="10320"/>
                  <a:pt x="12872" y="10325"/>
                  <a:pt x="13569" y="10329"/>
                </a:cubicBezTo>
                <a:lnTo>
                  <a:pt x="16740" y="10329"/>
                </a:lnTo>
                <a:cubicBezTo>
                  <a:pt x="18725" y="10329"/>
                  <a:pt x="20333" y="8721"/>
                  <a:pt x="20333" y="6736"/>
                </a:cubicBezTo>
                <a:cubicBezTo>
                  <a:pt x="20333" y="4751"/>
                  <a:pt x="18725" y="3139"/>
                  <a:pt x="16740" y="3139"/>
                </a:cubicBezTo>
                <a:cubicBezTo>
                  <a:pt x="16194" y="3139"/>
                  <a:pt x="15675" y="3265"/>
                  <a:pt x="15213" y="3483"/>
                </a:cubicBezTo>
                <a:cubicBezTo>
                  <a:pt x="14517" y="1455"/>
                  <a:pt x="12592" y="1"/>
                  <a:pt x="10328" y="1"/>
                </a:cubicBezTo>
                <a:close/>
              </a:path>
            </a:pathLst>
          </a:custGeom>
          <a:solidFill>
            <a:srgbClr val="C1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124C41CA-1E3F-9282-370D-6FADC2810A0F}"/>
              </a:ext>
            </a:extLst>
          </p:cNvPr>
          <p:cNvSpPr txBox="1"/>
          <p:nvPr/>
        </p:nvSpPr>
        <p:spPr>
          <a:xfrm>
            <a:off x="1059900" y="83921"/>
            <a:ext cx="7024200" cy="4975657"/>
          </a:xfrm>
          <a:prstGeom prst="rect">
            <a:avLst/>
          </a:prstGeom>
          <a:noFill/>
        </p:spPr>
        <p:txBody>
          <a:bodyPr wrap="square">
            <a:spAutoFit/>
          </a:bodyPr>
          <a:lstStyle/>
          <a:p>
            <a:pPr algn="ctr" defTabSz="457200">
              <a:lnSpc>
                <a:spcPct val="150000"/>
              </a:lnSpc>
              <a:spcBef>
                <a:spcPts val="50"/>
              </a:spcBef>
              <a:spcAft>
                <a:spcPts val="50"/>
              </a:spcAft>
              <a:buClrTx/>
            </a:pPr>
            <a:r>
              <a:rPr lang="fr-FR" sz="5400" b="1" kern="1200">
                <a:solidFill>
                  <a:srgbClr val="647394"/>
                </a:solidFill>
                <a:latin typeface="Arial" panose="020B0604020202020204" pitchFamily="34" charset="0"/>
                <a:ea typeface="Times New Roman" panose="02020603050405020304" pitchFamily="18" charset="0"/>
                <a:cs typeface="Arial" panose="020B0604020202020204" pitchFamily="34" charset="0"/>
              </a:rPr>
              <a:t>TIẾT </a:t>
            </a:r>
            <a:r>
              <a:rPr lang="vi-VN" sz="5400" b="1" kern="1200">
                <a:solidFill>
                  <a:srgbClr val="647394"/>
                </a:solidFill>
                <a:latin typeface="Arial" panose="020B0604020202020204" pitchFamily="34" charset="0"/>
                <a:ea typeface="Times New Roman" panose="02020603050405020304" pitchFamily="18" charset="0"/>
                <a:cs typeface="Arial" panose="020B0604020202020204" pitchFamily="34" charset="0"/>
              </a:rPr>
              <a:t>10</a:t>
            </a:r>
            <a:r>
              <a:rPr lang="en-US" sz="5400" kern="1200">
                <a:solidFill>
                  <a:srgbClr val="647394"/>
                </a:solidFill>
                <a:latin typeface="Arial" panose="020B0604020202020204" pitchFamily="34" charset="0"/>
                <a:ea typeface="Times New Roman" panose="02020603050405020304" pitchFamily="18" charset="0"/>
                <a:cs typeface="Arial" panose="020B0604020202020204" pitchFamily="34" charset="0"/>
              </a:rPr>
              <a:t>: </a:t>
            </a:r>
          </a:p>
          <a:p>
            <a:pPr algn="ctr" defTabSz="457200">
              <a:lnSpc>
                <a:spcPct val="150000"/>
              </a:lnSpc>
              <a:spcBef>
                <a:spcPts val="50"/>
              </a:spcBef>
              <a:spcAft>
                <a:spcPts val="50"/>
              </a:spcAft>
              <a:buClrTx/>
            </a:pPr>
            <a:r>
              <a:rPr lang="fr-FR" sz="5400" b="1" kern="1200">
                <a:solidFill>
                  <a:schemeClr val="tx2">
                    <a:lumMod val="75000"/>
                  </a:schemeClr>
                </a:solidFill>
                <a:latin typeface="Arial" panose="020B0604020202020204" pitchFamily="34" charset="0"/>
                <a:ea typeface="DengXian Light" panose="02010600030101010101" pitchFamily="2" charset="-122"/>
                <a:cs typeface="Arial" panose="020B0604020202020204" pitchFamily="34" charset="0"/>
              </a:rPr>
              <a:t>ÔN </a:t>
            </a:r>
            <a:r>
              <a:rPr lang="en-US" sz="5400" b="1" kern="1200">
                <a:solidFill>
                  <a:schemeClr val="tx2">
                    <a:lumMod val="75000"/>
                  </a:schemeClr>
                </a:solidFill>
                <a:latin typeface="Arial" panose="020B0604020202020204" pitchFamily="34" charset="0"/>
                <a:ea typeface="DengXian Light" panose="02010600030101010101" pitchFamily="2" charset="-122"/>
                <a:cs typeface="Arial" panose="020B0604020202020204" pitchFamily="34" charset="0"/>
              </a:rPr>
              <a:t>TẬP ĐỌC NHẠC: </a:t>
            </a:r>
          </a:p>
          <a:p>
            <a:pPr algn="ctr" defTabSz="457200">
              <a:lnSpc>
                <a:spcPct val="150000"/>
              </a:lnSpc>
              <a:spcBef>
                <a:spcPts val="50"/>
              </a:spcBef>
              <a:spcAft>
                <a:spcPts val="50"/>
              </a:spcAft>
              <a:buClrTx/>
            </a:pPr>
            <a:r>
              <a:rPr lang="en-US" sz="5400" b="1" kern="1200">
                <a:solidFill>
                  <a:schemeClr val="tx2">
                    <a:lumMod val="75000"/>
                  </a:schemeClr>
                </a:solidFill>
                <a:latin typeface="Arial" panose="020B0604020202020204" pitchFamily="34" charset="0"/>
                <a:ea typeface="DengXian Light" panose="02010600030101010101" pitchFamily="2" charset="-122"/>
                <a:cs typeface="Arial" panose="020B0604020202020204" pitchFamily="34" charset="0"/>
              </a:rPr>
              <a:t>BÀI SỐ 2</a:t>
            </a:r>
            <a:endParaRPr lang="en-US" sz="5400" kern="1200">
              <a:solidFill>
                <a:schemeClr val="tx2">
                  <a:lumMod val="75000"/>
                </a:schemeClr>
              </a:solidFill>
              <a:latin typeface="Arial" panose="020B0604020202020204" pitchFamily="34" charset="0"/>
              <a:ea typeface="DengXian Light" panose="02010600030101010101" pitchFamily="2" charset="-122"/>
              <a:cs typeface="Arial" panose="020B0604020202020204" pitchFamily="34" charset="0"/>
            </a:endParaRPr>
          </a:p>
          <a:p>
            <a:pPr algn="ctr" defTabSz="457200">
              <a:lnSpc>
                <a:spcPct val="150000"/>
              </a:lnSpc>
              <a:spcBef>
                <a:spcPts val="50"/>
              </a:spcBef>
              <a:spcAft>
                <a:spcPts val="50"/>
              </a:spcAft>
              <a:buClrTx/>
            </a:pPr>
            <a:r>
              <a:rPr lang="en-US" sz="5400" b="1" kern="1200">
                <a:solidFill>
                  <a:schemeClr val="accent4">
                    <a:lumMod val="50000"/>
                  </a:schemeClr>
                </a:solidFill>
                <a:latin typeface="Arial" panose="020B0604020202020204" pitchFamily="34" charset="0"/>
                <a:ea typeface="DengXian Light" panose="02010600030101010101" pitchFamily="2" charset="-122"/>
                <a:cs typeface="Arial" panose="020B0604020202020204" pitchFamily="34" charset="0"/>
              </a:rPr>
              <a:t>HÁT: NẾU EM LÀ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pSp>
        <p:nvGrpSpPr>
          <p:cNvPr id="395" name="Google Shape;395;p38"/>
          <p:cNvGrpSpPr/>
          <p:nvPr/>
        </p:nvGrpSpPr>
        <p:grpSpPr>
          <a:xfrm>
            <a:off x="4829300" y="476318"/>
            <a:ext cx="3838663" cy="1781676"/>
            <a:chOff x="4829300" y="476318"/>
            <a:chExt cx="3838663" cy="1781676"/>
          </a:xfrm>
        </p:grpSpPr>
        <p:sp>
          <p:nvSpPr>
            <p:cNvPr id="396" name="Google Shape;396;p38"/>
            <p:cNvSpPr/>
            <p:nvPr/>
          </p:nvSpPr>
          <p:spPr>
            <a:xfrm>
              <a:off x="5333868" y="540000"/>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p:nvPr/>
          </p:nvSpPr>
          <p:spPr>
            <a:xfrm>
              <a:off x="4829300" y="665772"/>
              <a:ext cx="722860" cy="367260"/>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8"/>
            <p:cNvSpPr/>
            <p:nvPr/>
          </p:nvSpPr>
          <p:spPr>
            <a:xfrm rot="-1182864">
              <a:off x="7789344" y="550616"/>
              <a:ext cx="547151" cy="613846"/>
            </a:xfrm>
            <a:custGeom>
              <a:avLst/>
              <a:gdLst/>
              <a:ahLst/>
              <a:cxnLst/>
              <a:rect l="l" t="t" r="r" b="b"/>
              <a:pathLst>
                <a:path w="11860" h="13305" extrusionOk="0">
                  <a:moveTo>
                    <a:pt x="6994" y="1"/>
                  </a:moveTo>
                  <a:cubicBezTo>
                    <a:pt x="6326" y="57"/>
                    <a:pt x="5662" y="215"/>
                    <a:pt x="5010" y="487"/>
                  </a:cubicBezTo>
                  <a:cubicBezTo>
                    <a:pt x="1612" y="1896"/>
                    <a:pt x="0" y="5792"/>
                    <a:pt x="1410" y="9191"/>
                  </a:cubicBezTo>
                  <a:cubicBezTo>
                    <a:pt x="2473" y="11755"/>
                    <a:pt x="4953" y="13305"/>
                    <a:pt x="7567" y="13305"/>
                  </a:cubicBezTo>
                  <a:cubicBezTo>
                    <a:pt x="8416" y="13305"/>
                    <a:pt x="9280" y="13141"/>
                    <a:pt x="10114" y="12795"/>
                  </a:cubicBezTo>
                  <a:cubicBezTo>
                    <a:pt x="10766" y="12524"/>
                    <a:pt x="11349" y="12163"/>
                    <a:pt x="11859" y="11734"/>
                  </a:cubicBezTo>
                  <a:lnTo>
                    <a:pt x="11859" y="11734"/>
                  </a:lnTo>
                  <a:cubicBezTo>
                    <a:pt x="11669" y="11750"/>
                    <a:pt x="11480" y="11758"/>
                    <a:pt x="11291" y="11758"/>
                  </a:cubicBezTo>
                  <a:cubicBezTo>
                    <a:pt x="8678" y="11758"/>
                    <a:pt x="6197" y="10211"/>
                    <a:pt x="5136" y="7647"/>
                  </a:cubicBezTo>
                  <a:cubicBezTo>
                    <a:pt x="3993" y="4897"/>
                    <a:pt x="4831" y="1823"/>
                    <a:pt x="6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p:nvPr/>
          </p:nvSpPr>
          <p:spPr>
            <a:xfrm>
              <a:off x="7913751" y="1874826"/>
              <a:ext cx="754212" cy="383168"/>
            </a:xfrm>
            <a:custGeom>
              <a:avLst/>
              <a:gdLst/>
              <a:ahLst/>
              <a:cxnLst/>
              <a:rect l="l" t="t" r="r" b="b"/>
              <a:pathLst>
                <a:path w="15676" h="7964" extrusionOk="0">
                  <a:moveTo>
                    <a:pt x="7712" y="0"/>
                  </a:moveTo>
                  <a:cubicBezTo>
                    <a:pt x="5967" y="0"/>
                    <a:pt x="4489" y="1123"/>
                    <a:pt x="3950" y="2686"/>
                  </a:cubicBezTo>
                  <a:cubicBezTo>
                    <a:pt x="3593" y="2516"/>
                    <a:pt x="3192" y="2423"/>
                    <a:pt x="2771" y="2423"/>
                  </a:cubicBezTo>
                  <a:cubicBezTo>
                    <a:pt x="1240" y="2423"/>
                    <a:pt x="1" y="3662"/>
                    <a:pt x="1" y="5193"/>
                  </a:cubicBezTo>
                  <a:cubicBezTo>
                    <a:pt x="1" y="6724"/>
                    <a:pt x="1240" y="7963"/>
                    <a:pt x="2771" y="7963"/>
                  </a:cubicBezTo>
                  <a:lnTo>
                    <a:pt x="5218" y="7963"/>
                  </a:lnTo>
                  <a:cubicBezTo>
                    <a:pt x="5752" y="7959"/>
                    <a:pt x="6582" y="7959"/>
                    <a:pt x="7506" y="7955"/>
                  </a:cubicBezTo>
                  <a:cubicBezTo>
                    <a:pt x="7575" y="7959"/>
                    <a:pt x="7644" y="7963"/>
                    <a:pt x="7712" y="7963"/>
                  </a:cubicBezTo>
                  <a:cubicBezTo>
                    <a:pt x="7781" y="7963"/>
                    <a:pt x="7854" y="7959"/>
                    <a:pt x="7923" y="7955"/>
                  </a:cubicBezTo>
                  <a:cubicBezTo>
                    <a:pt x="10308" y="7955"/>
                    <a:pt x="13103" y="7963"/>
                    <a:pt x="13103" y="7963"/>
                  </a:cubicBezTo>
                  <a:cubicBezTo>
                    <a:pt x="14525" y="7963"/>
                    <a:pt x="15675" y="6813"/>
                    <a:pt x="15675" y="5391"/>
                  </a:cubicBezTo>
                  <a:cubicBezTo>
                    <a:pt x="15675" y="3974"/>
                    <a:pt x="14525" y="2824"/>
                    <a:pt x="13103" y="2824"/>
                  </a:cubicBezTo>
                  <a:cubicBezTo>
                    <a:pt x="12557" y="2824"/>
                    <a:pt x="12050" y="2998"/>
                    <a:pt x="11633" y="3290"/>
                  </a:cubicBezTo>
                  <a:cubicBezTo>
                    <a:pt x="11305" y="1422"/>
                    <a:pt x="9673" y="0"/>
                    <a:pt x="7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8"/>
            <p:cNvSpPr/>
            <p:nvPr/>
          </p:nvSpPr>
          <p:spPr>
            <a:xfrm rot="-1182847">
              <a:off x="7604846" y="1248190"/>
              <a:ext cx="87396" cy="106664"/>
            </a:xfrm>
            <a:custGeom>
              <a:avLst/>
              <a:gdLst/>
              <a:ahLst/>
              <a:cxnLst/>
              <a:rect l="l" t="t" r="r" b="b"/>
              <a:pathLst>
                <a:path w="2776" h="3388" extrusionOk="0">
                  <a:moveTo>
                    <a:pt x="1203" y="1"/>
                  </a:moveTo>
                  <a:lnTo>
                    <a:pt x="960" y="1103"/>
                  </a:lnTo>
                  <a:lnTo>
                    <a:pt x="1" y="1264"/>
                  </a:lnTo>
                  <a:lnTo>
                    <a:pt x="819" y="1811"/>
                  </a:lnTo>
                  <a:lnTo>
                    <a:pt x="625" y="3387"/>
                  </a:lnTo>
                  <a:lnTo>
                    <a:pt x="1605" y="2188"/>
                  </a:lnTo>
                  <a:lnTo>
                    <a:pt x="2601" y="2787"/>
                  </a:lnTo>
                  <a:lnTo>
                    <a:pt x="2054" y="1585"/>
                  </a:lnTo>
                  <a:lnTo>
                    <a:pt x="2775" y="754"/>
                  </a:lnTo>
                  <a:lnTo>
                    <a:pt x="1681" y="1045"/>
                  </a:lnTo>
                  <a:lnTo>
                    <a:pt x="1203"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1182847">
              <a:off x="5334949" y="1915774"/>
              <a:ext cx="152030" cy="156501"/>
            </a:xfrm>
            <a:custGeom>
              <a:avLst/>
              <a:gdLst/>
              <a:ahLst/>
              <a:cxnLst/>
              <a:rect l="l" t="t" r="r" b="b"/>
              <a:pathLst>
                <a:path w="4829" h="4971" extrusionOk="0">
                  <a:moveTo>
                    <a:pt x="3010" y="1"/>
                  </a:moveTo>
                  <a:lnTo>
                    <a:pt x="1953" y="1455"/>
                  </a:lnTo>
                  <a:lnTo>
                    <a:pt x="442" y="1083"/>
                  </a:lnTo>
                  <a:lnTo>
                    <a:pt x="442" y="1083"/>
                  </a:lnTo>
                  <a:lnTo>
                    <a:pt x="1289" y="2406"/>
                  </a:lnTo>
                  <a:lnTo>
                    <a:pt x="1" y="4586"/>
                  </a:lnTo>
                  <a:lnTo>
                    <a:pt x="2200" y="3460"/>
                  </a:lnTo>
                  <a:lnTo>
                    <a:pt x="3277" y="4971"/>
                  </a:lnTo>
                  <a:lnTo>
                    <a:pt x="3241" y="2864"/>
                  </a:lnTo>
                  <a:lnTo>
                    <a:pt x="4829" y="2107"/>
                  </a:lnTo>
                  <a:lnTo>
                    <a:pt x="3042" y="1836"/>
                  </a:lnTo>
                  <a:lnTo>
                    <a:pt x="3010" y="1"/>
                  </a:lnTo>
                  <a:close/>
                </a:path>
              </a:pathLst>
            </a:custGeom>
            <a:solidFill>
              <a:srgbClr val="99B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rot="-1182847">
              <a:off x="5132487" y="2132373"/>
              <a:ext cx="87396" cy="106664"/>
            </a:xfrm>
            <a:custGeom>
              <a:avLst/>
              <a:gdLst/>
              <a:ahLst/>
              <a:cxnLst/>
              <a:rect l="l" t="t" r="r" b="b"/>
              <a:pathLst>
                <a:path w="2776" h="3388" extrusionOk="0">
                  <a:moveTo>
                    <a:pt x="1200" y="1"/>
                  </a:moveTo>
                  <a:lnTo>
                    <a:pt x="961" y="1098"/>
                  </a:lnTo>
                  <a:lnTo>
                    <a:pt x="1" y="1265"/>
                  </a:lnTo>
                  <a:lnTo>
                    <a:pt x="815" y="1812"/>
                  </a:lnTo>
                  <a:lnTo>
                    <a:pt x="621" y="3388"/>
                  </a:lnTo>
                  <a:lnTo>
                    <a:pt x="1605" y="2188"/>
                  </a:lnTo>
                  <a:lnTo>
                    <a:pt x="2601" y="2788"/>
                  </a:lnTo>
                  <a:lnTo>
                    <a:pt x="2055" y="1584"/>
                  </a:lnTo>
                  <a:lnTo>
                    <a:pt x="2776" y="754"/>
                  </a:lnTo>
                  <a:lnTo>
                    <a:pt x="1677" y="1046"/>
                  </a:lnTo>
                  <a:lnTo>
                    <a:pt x="12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38"/>
          <p:cNvGrpSpPr/>
          <p:nvPr/>
        </p:nvGrpSpPr>
        <p:grpSpPr>
          <a:xfrm>
            <a:off x="5695298" y="1236575"/>
            <a:ext cx="2753347" cy="3567017"/>
            <a:chOff x="5475346" y="1453788"/>
            <a:chExt cx="2430997" cy="3149406"/>
          </a:xfrm>
        </p:grpSpPr>
        <p:sp>
          <p:nvSpPr>
            <p:cNvPr id="408" name="Google Shape;408;p38"/>
            <p:cNvSpPr/>
            <p:nvPr/>
          </p:nvSpPr>
          <p:spPr>
            <a:xfrm>
              <a:off x="7551684" y="3519306"/>
              <a:ext cx="354659" cy="1081414"/>
            </a:xfrm>
            <a:custGeom>
              <a:avLst/>
              <a:gdLst/>
              <a:ahLst/>
              <a:cxnLst/>
              <a:rect l="l" t="t" r="r" b="b"/>
              <a:pathLst>
                <a:path w="8603" h="26232" extrusionOk="0">
                  <a:moveTo>
                    <a:pt x="8596" y="19362"/>
                  </a:moveTo>
                  <a:cubicBezTo>
                    <a:pt x="8600" y="19382"/>
                    <a:pt x="8602" y="19393"/>
                    <a:pt x="8602" y="19393"/>
                  </a:cubicBezTo>
                  <a:lnTo>
                    <a:pt x="8602" y="19362"/>
                  </a:lnTo>
                  <a:close/>
                  <a:moveTo>
                    <a:pt x="1520" y="0"/>
                  </a:moveTo>
                  <a:cubicBezTo>
                    <a:pt x="851" y="31"/>
                    <a:pt x="882" y="912"/>
                    <a:pt x="912" y="1399"/>
                  </a:cubicBezTo>
                  <a:lnTo>
                    <a:pt x="1003" y="3557"/>
                  </a:lnTo>
                  <a:cubicBezTo>
                    <a:pt x="396" y="3739"/>
                    <a:pt x="0" y="3982"/>
                    <a:pt x="0" y="3982"/>
                  </a:cubicBezTo>
                  <a:lnTo>
                    <a:pt x="0" y="26232"/>
                  </a:lnTo>
                  <a:lnTo>
                    <a:pt x="8602" y="26232"/>
                  </a:lnTo>
                  <a:lnTo>
                    <a:pt x="7721" y="19362"/>
                  </a:lnTo>
                  <a:lnTo>
                    <a:pt x="8596" y="19362"/>
                  </a:lnTo>
                  <a:cubicBezTo>
                    <a:pt x="8449" y="18699"/>
                    <a:pt x="5945" y="7403"/>
                    <a:pt x="5502" y="5927"/>
                  </a:cubicBezTo>
                  <a:cubicBezTo>
                    <a:pt x="5137" y="4590"/>
                    <a:pt x="3921" y="3587"/>
                    <a:pt x="2706" y="3405"/>
                  </a:cubicBezTo>
                  <a:lnTo>
                    <a:pt x="2706" y="1702"/>
                  </a:lnTo>
                  <a:cubicBezTo>
                    <a:pt x="2706" y="1307"/>
                    <a:pt x="2675" y="973"/>
                    <a:pt x="2675" y="608"/>
                  </a:cubicBezTo>
                  <a:cubicBezTo>
                    <a:pt x="2614" y="335"/>
                    <a:pt x="2554" y="152"/>
                    <a:pt x="2250" y="92"/>
                  </a:cubicBezTo>
                  <a:cubicBezTo>
                    <a:pt x="2169" y="92"/>
                    <a:pt x="2115" y="78"/>
                    <a:pt x="2052" y="78"/>
                  </a:cubicBezTo>
                  <a:cubicBezTo>
                    <a:pt x="2020" y="78"/>
                    <a:pt x="1986" y="81"/>
                    <a:pt x="1946" y="92"/>
                  </a:cubicBezTo>
                  <a:cubicBezTo>
                    <a:pt x="1824" y="31"/>
                    <a:pt x="1703" y="0"/>
                    <a:pt x="1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6024216" y="3754865"/>
              <a:ext cx="1071397" cy="175495"/>
            </a:xfrm>
            <a:custGeom>
              <a:avLst/>
              <a:gdLst/>
              <a:ahLst/>
              <a:cxnLst/>
              <a:rect l="l" t="t" r="r" b="b"/>
              <a:pathLst>
                <a:path w="25989" h="4257" extrusionOk="0">
                  <a:moveTo>
                    <a:pt x="0" y="1"/>
                  </a:moveTo>
                  <a:lnTo>
                    <a:pt x="0" y="4256"/>
                  </a:lnTo>
                  <a:lnTo>
                    <a:pt x="25988" y="4256"/>
                  </a:lnTo>
                  <a:lnTo>
                    <a:pt x="259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024216" y="2787521"/>
              <a:ext cx="1071397" cy="993687"/>
            </a:xfrm>
            <a:custGeom>
              <a:avLst/>
              <a:gdLst/>
              <a:ahLst/>
              <a:cxnLst/>
              <a:rect l="l" t="t" r="r" b="b"/>
              <a:pathLst>
                <a:path w="25989" h="24104" extrusionOk="0">
                  <a:moveTo>
                    <a:pt x="0" y="0"/>
                  </a:moveTo>
                  <a:lnTo>
                    <a:pt x="0" y="24104"/>
                  </a:lnTo>
                  <a:lnTo>
                    <a:pt x="25988" y="24104"/>
                  </a:lnTo>
                  <a:lnTo>
                    <a:pt x="259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6813633" y="3930319"/>
              <a:ext cx="235601" cy="671679"/>
            </a:xfrm>
            <a:custGeom>
              <a:avLst/>
              <a:gdLst/>
              <a:ahLst/>
              <a:cxnLst/>
              <a:rect l="l" t="t" r="r" b="b"/>
              <a:pathLst>
                <a:path w="5715" h="16293" extrusionOk="0">
                  <a:moveTo>
                    <a:pt x="0" y="0"/>
                  </a:moveTo>
                  <a:lnTo>
                    <a:pt x="0" y="16292"/>
                  </a:lnTo>
                  <a:lnTo>
                    <a:pt x="5715" y="16292"/>
                  </a:lnTo>
                  <a:lnTo>
                    <a:pt x="5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066801" y="3930319"/>
              <a:ext cx="235601" cy="671679"/>
            </a:xfrm>
            <a:custGeom>
              <a:avLst/>
              <a:gdLst/>
              <a:ahLst/>
              <a:cxnLst/>
              <a:rect l="l" t="t" r="r" b="b"/>
              <a:pathLst>
                <a:path w="5715" h="16293" extrusionOk="0">
                  <a:moveTo>
                    <a:pt x="1" y="0"/>
                  </a:moveTo>
                  <a:lnTo>
                    <a:pt x="1" y="16292"/>
                  </a:lnTo>
                  <a:lnTo>
                    <a:pt x="5715" y="16292"/>
                  </a:lnTo>
                  <a:lnTo>
                    <a:pt x="5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5935211" y="2818027"/>
              <a:ext cx="674194" cy="477014"/>
            </a:xfrm>
            <a:custGeom>
              <a:avLst/>
              <a:gdLst/>
              <a:ahLst/>
              <a:cxnLst/>
              <a:rect l="l" t="t" r="r" b="b"/>
              <a:pathLst>
                <a:path w="16354" h="11571" extrusionOk="0">
                  <a:moveTo>
                    <a:pt x="10509" y="1"/>
                  </a:moveTo>
                  <a:cubicBezTo>
                    <a:pt x="9285" y="1"/>
                    <a:pt x="7632" y="194"/>
                    <a:pt x="6019" y="993"/>
                  </a:cubicBezTo>
                  <a:cubicBezTo>
                    <a:pt x="2858" y="2573"/>
                    <a:pt x="305" y="5066"/>
                    <a:pt x="153" y="7832"/>
                  </a:cubicBezTo>
                  <a:cubicBezTo>
                    <a:pt x="1" y="10659"/>
                    <a:pt x="3071" y="11571"/>
                    <a:pt x="8147" y="11571"/>
                  </a:cubicBezTo>
                  <a:lnTo>
                    <a:pt x="16354" y="11571"/>
                  </a:lnTo>
                  <a:lnTo>
                    <a:pt x="15898" y="142"/>
                  </a:lnTo>
                  <a:lnTo>
                    <a:pt x="12433" y="142"/>
                  </a:lnTo>
                  <a:lnTo>
                    <a:pt x="12433" y="172"/>
                  </a:lnTo>
                  <a:cubicBezTo>
                    <a:pt x="12433" y="172"/>
                    <a:pt x="11661" y="1"/>
                    <a:pt x="10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8"/>
            <p:cNvSpPr/>
            <p:nvPr/>
          </p:nvSpPr>
          <p:spPr>
            <a:xfrm>
              <a:off x="6547979" y="2818027"/>
              <a:ext cx="672916" cy="477014"/>
            </a:xfrm>
            <a:custGeom>
              <a:avLst/>
              <a:gdLst/>
              <a:ahLst/>
              <a:cxnLst/>
              <a:rect l="l" t="t" r="r" b="b"/>
              <a:pathLst>
                <a:path w="16323" h="11571" extrusionOk="0">
                  <a:moveTo>
                    <a:pt x="5834" y="1"/>
                  </a:moveTo>
                  <a:cubicBezTo>
                    <a:pt x="4686" y="1"/>
                    <a:pt x="3921" y="172"/>
                    <a:pt x="3921" y="172"/>
                  </a:cubicBezTo>
                  <a:lnTo>
                    <a:pt x="3921" y="142"/>
                  </a:lnTo>
                  <a:lnTo>
                    <a:pt x="456" y="142"/>
                  </a:lnTo>
                  <a:lnTo>
                    <a:pt x="0" y="11571"/>
                  </a:lnTo>
                  <a:lnTo>
                    <a:pt x="8207" y="11571"/>
                  </a:lnTo>
                  <a:cubicBezTo>
                    <a:pt x="13253" y="11571"/>
                    <a:pt x="16323" y="10659"/>
                    <a:pt x="16171" y="7832"/>
                  </a:cubicBezTo>
                  <a:cubicBezTo>
                    <a:pt x="16019" y="5066"/>
                    <a:pt x="13496" y="2573"/>
                    <a:pt x="10335" y="993"/>
                  </a:cubicBezTo>
                  <a:cubicBezTo>
                    <a:pt x="8707" y="194"/>
                    <a:pt x="7054" y="1"/>
                    <a:pt x="5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8"/>
            <p:cNvSpPr/>
            <p:nvPr/>
          </p:nvSpPr>
          <p:spPr>
            <a:xfrm>
              <a:off x="5727781" y="1793596"/>
              <a:ext cx="1686213" cy="1058528"/>
            </a:xfrm>
            <a:custGeom>
              <a:avLst/>
              <a:gdLst/>
              <a:ahLst/>
              <a:cxnLst/>
              <a:rect l="l" t="t" r="r" b="b"/>
              <a:pathLst>
                <a:path w="47509" h="29824" extrusionOk="0">
                  <a:moveTo>
                    <a:pt x="24330" y="0"/>
                  </a:moveTo>
                  <a:cubicBezTo>
                    <a:pt x="24108" y="0"/>
                    <a:pt x="23916" y="55"/>
                    <a:pt x="23770" y="183"/>
                  </a:cubicBezTo>
                  <a:cubicBezTo>
                    <a:pt x="23627" y="62"/>
                    <a:pt x="23439" y="10"/>
                    <a:pt x="23222" y="10"/>
                  </a:cubicBezTo>
                  <a:cubicBezTo>
                    <a:pt x="21920" y="10"/>
                    <a:pt x="19575" y="1885"/>
                    <a:pt x="19575" y="1885"/>
                  </a:cubicBezTo>
                  <a:cubicBezTo>
                    <a:pt x="18633" y="2980"/>
                    <a:pt x="15502" y="4378"/>
                    <a:pt x="15502" y="4378"/>
                  </a:cubicBezTo>
                  <a:cubicBezTo>
                    <a:pt x="14773" y="4581"/>
                    <a:pt x="13844" y="4648"/>
                    <a:pt x="12930" y="4648"/>
                  </a:cubicBezTo>
                  <a:cubicBezTo>
                    <a:pt x="11102" y="4648"/>
                    <a:pt x="9332" y="4378"/>
                    <a:pt x="9332" y="4378"/>
                  </a:cubicBezTo>
                  <a:cubicBezTo>
                    <a:pt x="8937" y="6962"/>
                    <a:pt x="6201" y="9788"/>
                    <a:pt x="6201" y="9788"/>
                  </a:cubicBezTo>
                  <a:lnTo>
                    <a:pt x="5229" y="10700"/>
                  </a:lnTo>
                  <a:cubicBezTo>
                    <a:pt x="1" y="10731"/>
                    <a:pt x="1520" y="16962"/>
                    <a:pt x="3283" y="18299"/>
                  </a:cubicBezTo>
                  <a:cubicBezTo>
                    <a:pt x="4191" y="19000"/>
                    <a:pt x="5190" y="19166"/>
                    <a:pt x="5936" y="19166"/>
                  </a:cubicBezTo>
                  <a:cubicBezTo>
                    <a:pt x="6614" y="19166"/>
                    <a:pt x="7083" y="19029"/>
                    <a:pt x="7083" y="19029"/>
                  </a:cubicBezTo>
                  <a:cubicBezTo>
                    <a:pt x="11308" y="26992"/>
                    <a:pt x="20670" y="27874"/>
                    <a:pt x="20670" y="27874"/>
                  </a:cubicBezTo>
                  <a:lnTo>
                    <a:pt x="20761" y="28907"/>
                  </a:lnTo>
                  <a:cubicBezTo>
                    <a:pt x="21434" y="29564"/>
                    <a:pt x="22259" y="29715"/>
                    <a:pt x="22875" y="29715"/>
                  </a:cubicBezTo>
                  <a:cubicBezTo>
                    <a:pt x="23398" y="29715"/>
                    <a:pt x="23770" y="29606"/>
                    <a:pt x="23770" y="29606"/>
                  </a:cubicBezTo>
                  <a:cubicBezTo>
                    <a:pt x="23770" y="29606"/>
                    <a:pt x="24322" y="29823"/>
                    <a:pt x="25025" y="29823"/>
                  </a:cubicBezTo>
                  <a:cubicBezTo>
                    <a:pt x="25612" y="29823"/>
                    <a:pt x="26304" y="29673"/>
                    <a:pt x="26870" y="29120"/>
                  </a:cubicBezTo>
                  <a:lnTo>
                    <a:pt x="26810" y="27843"/>
                  </a:lnTo>
                  <a:cubicBezTo>
                    <a:pt x="26810" y="27843"/>
                    <a:pt x="36171" y="26962"/>
                    <a:pt x="40396" y="18998"/>
                  </a:cubicBezTo>
                  <a:cubicBezTo>
                    <a:pt x="40396" y="18998"/>
                    <a:pt x="40865" y="19136"/>
                    <a:pt x="41543" y="19136"/>
                  </a:cubicBezTo>
                  <a:cubicBezTo>
                    <a:pt x="42289" y="19136"/>
                    <a:pt x="43288" y="18969"/>
                    <a:pt x="44196" y="18269"/>
                  </a:cubicBezTo>
                  <a:cubicBezTo>
                    <a:pt x="45989" y="17022"/>
                    <a:pt x="47509" y="10731"/>
                    <a:pt x="42311" y="10700"/>
                  </a:cubicBezTo>
                  <a:lnTo>
                    <a:pt x="41308" y="9788"/>
                  </a:lnTo>
                  <a:cubicBezTo>
                    <a:pt x="41308" y="9788"/>
                    <a:pt x="38573" y="6992"/>
                    <a:pt x="38208" y="4378"/>
                  </a:cubicBezTo>
                  <a:cubicBezTo>
                    <a:pt x="38208" y="4378"/>
                    <a:pt x="36425" y="4648"/>
                    <a:pt x="34587" y="4648"/>
                  </a:cubicBezTo>
                  <a:cubicBezTo>
                    <a:pt x="33669" y="4648"/>
                    <a:pt x="32737" y="4581"/>
                    <a:pt x="32007" y="4378"/>
                  </a:cubicBezTo>
                  <a:cubicBezTo>
                    <a:pt x="32007" y="4378"/>
                    <a:pt x="28876" y="2949"/>
                    <a:pt x="27934" y="1885"/>
                  </a:cubicBezTo>
                  <a:cubicBezTo>
                    <a:pt x="27934" y="1885"/>
                    <a:pt x="25627" y="0"/>
                    <a:pt x="24330"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8"/>
            <p:cNvSpPr/>
            <p:nvPr/>
          </p:nvSpPr>
          <p:spPr>
            <a:xfrm>
              <a:off x="6410123" y="3112044"/>
              <a:ext cx="334623" cy="177968"/>
            </a:xfrm>
            <a:custGeom>
              <a:avLst/>
              <a:gdLst/>
              <a:ahLst/>
              <a:cxnLst/>
              <a:rect l="l" t="t" r="r" b="b"/>
              <a:pathLst>
                <a:path w="8117" h="4317" extrusionOk="0">
                  <a:moveTo>
                    <a:pt x="2706" y="1"/>
                  </a:moveTo>
                  <a:cubicBezTo>
                    <a:pt x="153" y="517"/>
                    <a:pt x="1" y="4317"/>
                    <a:pt x="1" y="4317"/>
                  </a:cubicBezTo>
                  <a:lnTo>
                    <a:pt x="7873" y="4317"/>
                  </a:lnTo>
                  <a:cubicBezTo>
                    <a:pt x="8117" y="3557"/>
                    <a:pt x="7630" y="3071"/>
                    <a:pt x="7630" y="3071"/>
                  </a:cubicBezTo>
                  <a:cubicBezTo>
                    <a:pt x="7721" y="1764"/>
                    <a:pt x="5442" y="1"/>
                    <a:pt x="5442" y="1"/>
                  </a:cubicBezTo>
                  <a:lnTo>
                    <a:pt x="4408" y="700"/>
                  </a:lnTo>
                  <a:lnTo>
                    <a:pt x="2706" y="1"/>
                  </a:lnTo>
                  <a:close/>
                </a:path>
              </a:pathLst>
            </a:custGeom>
            <a:solidFill>
              <a:srgbClr val="F8D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6123815" y="3654029"/>
              <a:ext cx="380342" cy="541944"/>
            </a:xfrm>
            <a:custGeom>
              <a:avLst/>
              <a:gdLst/>
              <a:ahLst/>
              <a:cxnLst/>
              <a:rect l="l" t="t" r="r" b="b"/>
              <a:pathLst>
                <a:path w="9226" h="13146" extrusionOk="0">
                  <a:moveTo>
                    <a:pt x="4467" y="0"/>
                  </a:moveTo>
                  <a:cubicBezTo>
                    <a:pt x="1481" y="0"/>
                    <a:pt x="1" y="3305"/>
                    <a:pt x="137" y="4970"/>
                  </a:cubicBezTo>
                  <a:cubicBezTo>
                    <a:pt x="228" y="6155"/>
                    <a:pt x="1201" y="10015"/>
                    <a:pt x="1900" y="12629"/>
                  </a:cubicBezTo>
                  <a:cubicBezTo>
                    <a:pt x="2356" y="12933"/>
                    <a:pt x="2873" y="13085"/>
                    <a:pt x="3359" y="13085"/>
                  </a:cubicBezTo>
                  <a:cubicBezTo>
                    <a:pt x="4879" y="13055"/>
                    <a:pt x="6612" y="13146"/>
                    <a:pt x="8040" y="12629"/>
                  </a:cubicBezTo>
                  <a:cubicBezTo>
                    <a:pt x="8192" y="11474"/>
                    <a:pt x="8375" y="10289"/>
                    <a:pt x="8375" y="10046"/>
                  </a:cubicBezTo>
                  <a:cubicBezTo>
                    <a:pt x="8435" y="9559"/>
                    <a:pt x="9226" y="1048"/>
                    <a:pt x="5548" y="137"/>
                  </a:cubicBezTo>
                  <a:cubicBezTo>
                    <a:pt x="5168" y="43"/>
                    <a:pt x="4808" y="0"/>
                    <a:pt x="4467"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6202143" y="4173382"/>
              <a:ext cx="253163" cy="141361"/>
            </a:xfrm>
            <a:custGeom>
              <a:avLst/>
              <a:gdLst/>
              <a:ahLst/>
              <a:cxnLst/>
              <a:rect l="l" t="t" r="r" b="b"/>
              <a:pathLst>
                <a:path w="6141" h="3429" extrusionOk="0">
                  <a:moveTo>
                    <a:pt x="6140" y="1"/>
                  </a:moveTo>
                  <a:cubicBezTo>
                    <a:pt x="5069" y="411"/>
                    <a:pt x="3826" y="462"/>
                    <a:pt x="2631" y="462"/>
                  </a:cubicBezTo>
                  <a:cubicBezTo>
                    <a:pt x="2232" y="462"/>
                    <a:pt x="1839" y="457"/>
                    <a:pt x="1459" y="457"/>
                  </a:cubicBezTo>
                  <a:cubicBezTo>
                    <a:pt x="943" y="457"/>
                    <a:pt x="456" y="305"/>
                    <a:pt x="0" y="1"/>
                  </a:cubicBezTo>
                  <a:lnTo>
                    <a:pt x="0" y="1"/>
                  </a:lnTo>
                  <a:cubicBezTo>
                    <a:pt x="365" y="1429"/>
                    <a:pt x="669" y="2524"/>
                    <a:pt x="669" y="2524"/>
                  </a:cubicBezTo>
                  <a:cubicBezTo>
                    <a:pt x="1571" y="3202"/>
                    <a:pt x="2442" y="3429"/>
                    <a:pt x="3203" y="3429"/>
                  </a:cubicBezTo>
                  <a:cubicBezTo>
                    <a:pt x="4725" y="3429"/>
                    <a:pt x="5806" y="2524"/>
                    <a:pt x="5806" y="2524"/>
                  </a:cubicBezTo>
                  <a:cubicBezTo>
                    <a:pt x="5806" y="2524"/>
                    <a:pt x="5988" y="1247"/>
                    <a:pt x="6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6237225" y="4305961"/>
              <a:ext cx="224346" cy="123469"/>
            </a:xfrm>
            <a:custGeom>
              <a:avLst/>
              <a:gdLst/>
              <a:ahLst/>
              <a:cxnLst/>
              <a:rect l="l" t="t" r="r" b="b"/>
              <a:pathLst>
                <a:path w="5442" h="2995" extrusionOk="0">
                  <a:moveTo>
                    <a:pt x="3982" y="1"/>
                  </a:moveTo>
                  <a:cubicBezTo>
                    <a:pt x="3962" y="1"/>
                    <a:pt x="3942" y="3"/>
                    <a:pt x="3921" y="7"/>
                  </a:cubicBezTo>
                  <a:cubicBezTo>
                    <a:pt x="3769" y="7"/>
                    <a:pt x="3648" y="128"/>
                    <a:pt x="3648" y="280"/>
                  </a:cubicBezTo>
                  <a:lnTo>
                    <a:pt x="3648" y="371"/>
                  </a:lnTo>
                  <a:cubicBezTo>
                    <a:pt x="3465" y="371"/>
                    <a:pt x="3283" y="463"/>
                    <a:pt x="3192" y="675"/>
                  </a:cubicBezTo>
                  <a:cubicBezTo>
                    <a:pt x="3131" y="584"/>
                    <a:pt x="3009" y="523"/>
                    <a:pt x="2888" y="432"/>
                  </a:cubicBezTo>
                  <a:cubicBezTo>
                    <a:pt x="2852" y="418"/>
                    <a:pt x="2811" y="410"/>
                    <a:pt x="2770" y="410"/>
                  </a:cubicBezTo>
                  <a:cubicBezTo>
                    <a:pt x="2636" y="410"/>
                    <a:pt x="2500" y="490"/>
                    <a:pt x="2523" y="675"/>
                  </a:cubicBezTo>
                  <a:lnTo>
                    <a:pt x="2523" y="827"/>
                  </a:lnTo>
                  <a:cubicBezTo>
                    <a:pt x="2432" y="858"/>
                    <a:pt x="2402" y="888"/>
                    <a:pt x="2371" y="979"/>
                  </a:cubicBezTo>
                  <a:cubicBezTo>
                    <a:pt x="2250" y="979"/>
                    <a:pt x="2128" y="1010"/>
                    <a:pt x="2098" y="1131"/>
                  </a:cubicBezTo>
                  <a:cubicBezTo>
                    <a:pt x="2037" y="979"/>
                    <a:pt x="1915" y="858"/>
                    <a:pt x="1763" y="767"/>
                  </a:cubicBezTo>
                  <a:cubicBezTo>
                    <a:pt x="1642" y="615"/>
                    <a:pt x="1520" y="523"/>
                    <a:pt x="1368" y="463"/>
                  </a:cubicBezTo>
                  <a:cubicBezTo>
                    <a:pt x="1368" y="432"/>
                    <a:pt x="1338" y="371"/>
                    <a:pt x="1307" y="311"/>
                  </a:cubicBezTo>
                  <a:cubicBezTo>
                    <a:pt x="1201" y="204"/>
                    <a:pt x="1065" y="156"/>
                    <a:pt x="925" y="156"/>
                  </a:cubicBezTo>
                  <a:cubicBezTo>
                    <a:pt x="747" y="156"/>
                    <a:pt x="562" y="235"/>
                    <a:pt x="426" y="371"/>
                  </a:cubicBezTo>
                  <a:cubicBezTo>
                    <a:pt x="365" y="432"/>
                    <a:pt x="304" y="523"/>
                    <a:pt x="304" y="615"/>
                  </a:cubicBezTo>
                  <a:cubicBezTo>
                    <a:pt x="152" y="736"/>
                    <a:pt x="92" y="979"/>
                    <a:pt x="61" y="1192"/>
                  </a:cubicBezTo>
                  <a:cubicBezTo>
                    <a:pt x="0" y="1800"/>
                    <a:pt x="426" y="2560"/>
                    <a:pt x="973" y="2894"/>
                  </a:cubicBezTo>
                  <a:cubicBezTo>
                    <a:pt x="1069" y="2963"/>
                    <a:pt x="1171" y="2994"/>
                    <a:pt x="1271" y="2994"/>
                  </a:cubicBezTo>
                  <a:cubicBezTo>
                    <a:pt x="1393" y="2994"/>
                    <a:pt x="1511" y="2947"/>
                    <a:pt x="1611" y="2864"/>
                  </a:cubicBezTo>
                  <a:lnTo>
                    <a:pt x="1642" y="2864"/>
                  </a:lnTo>
                  <a:cubicBezTo>
                    <a:pt x="1763" y="2864"/>
                    <a:pt x="1854" y="2834"/>
                    <a:pt x="1976" y="2742"/>
                  </a:cubicBezTo>
                  <a:cubicBezTo>
                    <a:pt x="2009" y="2755"/>
                    <a:pt x="2044" y="2761"/>
                    <a:pt x="2080" y="2761"/>
                  </a:cubicBezTo>
                  <a:cubicBezTo>
                    <a:pt x="2213" y="2761"/>
                    <a:pt x="2360" y="2679"/>
                    <a:pt x="2432" y="2560"/>
                  </a:cubicBezTo>
                  <a:cubicBezTo>
                    <a:pt x="2554" y="2755"/>
                    <a:pt x="2714" y="2930"/>
                    <a:pt x="2913" y="2930"/>
                  </a:cubicBezTo>
                  <a:cubicBezTo>
                    <a:pt x="2963" y="2930"/>
                    <a:pt x="3016" y="2919"/>
                    <a:pt x="3070" y="2894"/>
                  </a:cubicBezTo>
                  <a:cubicBezTo>
                    <a:pt x="3161" y="2864"/>
                    <a:pt x="3192" y="2834"/>
                    <a:pt x="3222" y="2742"/>
                  </a:cubicBezTo>
                  <a:cubicBezTo>
                    <a:pt x="3313" y="2742"/>
                    <a:pt x="3374" y="2742"/>
                    <a:pt x="3435" y="2712"/>
                  </a:cubicBezTo>
                  <a:lnTo>
                    <a:pt x="3587" y="2864"/>
                  </a:lnTo>
                  <a:cubicBezTo>
                    <a:pt x="3644" y="2920"/>
                    <a:pt x="3700" y="2944"/>
                    <a:pt x="3757" y="2944"/>
                  </a:cubicBezTo>
                  <a:cubicBezTo>
                    <a:pt x="3822" y="2944"/>
                    <a:pt x="3887" y="2913"/>
                    <a:pt x="3952" y="2864"/>
                  </a:cubicBezTo>
                  <a:cubicBezTo>
                    <a:pt x="3982" y="2894"/>
                    <a:pt x="4073" y="2894"/>
                    <a:pt x="4134" y="2894"/>
                  </a:cubicBezTo>
                  <a:cubicBezTo>
                    <a:pt x="4408" y="2894"/>
                    <a:pt x="4499" y="2682"/>
                    <a:pt x="4529" y="2408"/>
                  </a:cubicBezTo>
                  <a:cubicBezTo>
                    <a:pt x="4529" y="2378"/>
                    <a:pt x="4560" y="2286"/>
                    <a:pt x="4560" y="2256"/>
                  </a:cubicBezTo>
                  <a:cubicBezTo>
                    <a:pt x="4586" y="2265"/>
                    <a:pt x="4613" y="2269"/>
                    <a:pt x="4640" y="2269"/>
                  </a:cubicBezTo>
                  <a:cubicBezTo>
                    <a:pt x="4704" y="2269"/>
                    <a:pt x="4769" y="2247"/>
                    <a:pt x="4833" y="2226"/>
                  </a:cubicBezTo>
                  <a:cubicBezTo>
                    <a:pt x="4955" y="2134"/>
                    <a:pt x="5016" y="2043"/>
                    <a:pt x="5046" y="1922"/>
                  </a:cubicBezTo>
                  <a:cubicBezTo>
                    <a:pt x="5168" y="1922"/>
                    <a:pt x="5289" y="1830"/>
                    <a:pt x="5289" y="1739"/>
                  </a:cubicBezTo>
                  <a:cubicBezTo>
                    <a:pt x="5441" y="1192"/>
                    <a:pt x="5380" y="584"/>
                    <a:pt x="5016" y="220"/>
                  </a:cubicBezTo>
                  <a:cubicBezTo>
                    <a:pt x="4916" y="80"/>
                    <a:pt x="4790" y="6"/>
                    <a:pt x="4646" y="6"/>
                  </a:cubicBezTo>
                  <a:cubicBezTo>
                    <a:pt x="4571" y="6"/>
                    <a:pt x="4491" y="26"/>
                    <a:pt x="4408" y="68"/>
                  </a:cubicBezTo>
                  <a:cubicBezTo>
                    <a:pt x="4377" y="98"/>
                    <a:pt x="4347" y="98"/>
                    <a:pt x="4317" y="128"/>
                  </a:cubicBezTo>
                  <a:cubicBezTo>
                    <a:pt x="4212" y="76"/>
                    <a:pt x="4107" y="1"/>
                    <a:pt x="39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6629440" y="3654029"/>
              <a:ext cx="380177" cy="541944"/>
            </a:xfrm>
            <a:custGeom>
              <a:avLst/>
              <a:gdLst/>
              <a:ahLst/>
              <a:cxnLst/>
              <a:rect l="l" t="t" r="r" b="b"/>
              <a:pathLst>
                <a:path w="9222" h="13146" extrusionOk="0">
                  <a:moveTo>
                    <a:pt x="4751" y="0"/>
                  </a:moveTo>
                  <a:cubicBezTo>
                    <a:pt x="4413" y="0"/>
                    <a:pt x="4055" y="43"/>
                    <a:pt x="3678" y="137"/>
                  </a:cubicBezTo>
                  <a:cubicBezTo>
                    <a:pt x="0" y="1048"/>
                    <a:pt x="790" y="9559"/>
                    <a:pt x="821" y="10046"/>
                  </a:cubicBezTo>
                  <a:cubicBezTo>
                    <a:pt x="821" y="10289"/>
                    <a:pt x="1034" y="11474"/>
                    <a:pt x="1186" y="12629"/>
                  </a:cubicBezTo>
                  <a:cubicBezTo>
                    <a:pt x="2614" y="13146"/>
                    <a:pt x="4316" y="13055"/>
                    <a:pt x="5836" y="13085"/>
                  </a:cubicBezTo>
                  <a:cubicBezTo>
                    <a:pt x="6353" y="13085"/>
                    <a:pt x="6870" y="12933"/>
                    <a:pt x="7326" y="12629"/>
                  </a:cubicBezTo>
                  <a:cubicBezTo>
                    <a:pt x="7994" y="10015"/>
                    <a:pt x="8997" y="6155"/>
                    <a:pt x="9058" y="4970"/>
                  </a:cubicBezTo>
                  <a:cubicBezTo>
                    <a:pt x="9222" y="3305"/>
                    <a:pt x="7720" y="0"/>
                    <a:pt x="4751" y="0"/>
                  </a:cubicBezTo>
                  <a:close/>
                </a:path>
              </a:pathLst>
            </a:custGeom>
            <a:solidFill>
              <a:srgbClr val="F4D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6678291" y="4173382"/>
              <a:ext cx="253163" cy="141361"/>
            </a:xfrm>
            <a:custGeom>
              <a:avLst/>
              <a:gdLst/>
              <a:ahLst/>
              <a:cxnLst/>
              <a:rect l="l" t="t" r="r" b="b"/>
              <a:pathLst>
                <a:path w="6141" h="3429" extrusionOk="0">
                  <a:moveTo>
                    <a:pt x="1" y="1"/>
                  </a:moveTo>
                  <a:cubicBezTo>
                    <a:pt x="153" y="1247"/>
                    <a:pt x="335" y="2524"/>
                    <a:pt x="335" y="2524"/>
                  </a:cubicBezTo>
                  <a:cubicBezTo>
                    <a:pt x="335" y="2524"/>
                    <a:pt x="1416" y="3429"/>
                    <a:pt x="2938" y="3429"/>
                  </a:cubicBezTo>
                  <a:cubicBezTo>
                    <a:pt x="3699" y="3429"/>
                    <a:pt x="4570" y="3202"/>
                    <a:pt x="5472" y="2524"/>
                  </a:cubicBezTo>
                  <a:cubicBezTo>
                    <a:pt x="5472" y="2524"/>
                    <a:pt x="5776" y="1429"/>
                    <a:pt x="6141" y="1"/>
                  </a:cubicBezTo>
                  <a:lnTo>
                    <a:pt x="6141" y="1"/>
                  </a:lnTo>
                  <a:cubicBezTo>
                    <a:pt x="5685" y="305"/>
                    <a:pt x="5198" y="457"/>
                    <a:pt x="4651" y="457"/>
                  </a:cubicBezTo>
                  <a:cubicBezTo>
                    <a:pt x="4271" y="457"/>
                    <a:pt x="3880" y="462"/>
                    <a:pt x="3484" y="462"/>
                  </a:cubicBezTo>
                  <a:cubicBezTo>
                    <a:pt x="2297" y="462"/>
                    <a:pt x="1072" y="41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6673303" y="4305961"/>
              <a:ext cx="221790" cy="123469"/>
            </a:xfrm>
            <a:custGeom>
              <a:avLst/>
              <a:gdLst/>
              <a:ahLst/>
              <a:cxnLst/>
              <a:rect l="l" t="t" r="r" b="b"/>
              <a:pathLst>
                <a:path w="5380" h="2995" extrusionOk="0">
                  <a:moveTo>
                    <a:pt x="1429" y="1"/>
                  </a:moveTo>
                  <a:cubicBezTo>
                    <a:pt x="1304" y="1"/>
                    <a:pt x="1199" y="76"/>
                    <a:pt x="1094" y="128"/>
                  </a:cubicBezTo>
                  <a:cubicBezTo>
                    <a:pt x="1064" y="98"/>
                    <a:pt x="1033" y="98"/>
                    <a:pt x="973" y="68"/>
                  </a:cubicBezTo>
                  <a:cubicBezTo>
                    <a:pt x="900" y="26"/>
                    <a:pt x="823" y="6"/>
                    <a:pt x="748" y="6"/>
                  </a:cubicBezTo>
                  <a:cubicBezTo>
                    <a:pt x="604" y="6"/>
                    <a:pt x="465" y="80"/>
                    <a:pt x="365" y="220"/>
                  </a:cubicBezTo>
                  <a:cubicBezTo>
                    <a:pt x="61" y="584"/>
                    <a:pt x="0" y="1192"/>
                    <a:pt x="122" y="1739"/>
                  </a:cubicBezTo>
                  <a:cubicBezTo>
                    <a:pt x="122" y="1830"/>
                    <a:pt x="213" y="1922"/>
                    <a:pt x="334" y="1922"/>
                  </a:cubicBezTo>
                  <a:cubicBezTo>
                    <a:pt x="365" y="2043"/>
                    <a:pt x="456" y="2134"/>
                    <a:pt x="578" y="2226"/>
                  </a:cubicBezTo>
                  <a:cubicBezTo>
                    <a:pt x="621" y="2247"/>
                    <a:pt x="694" y="2269"/>
                    <a:pt x="755" y="2269"/>
                  </a:cubicBezTo>
                  <a:cubicBezTo>
                    <a:pt x="780" y="2269"/>
                    <a:pt x="803" y="2265"/>
                    <a:pt x="821" y="2256"/>
                  </a:cubicBezTo>
                  <a:cubicBezTo>
                    <a:pt x="821" y="2286"/>
                    <a:pt x="881" y="2378"/>
                    <a:pt x="881" y="2408"/>
                  </a:cubicBezTo>
                  <a:cubicBezTo>
                    <a:pt x="912" y="2682"/>
                    <a:pt x="973" y="2894"/>
                    <a:pt x="1246" y="2894"/>
                  </a:cubicBezTo>
                  <a:cubicBezTo>
                    <a:pt x="1337" y="2894"/>
                    <a:pt x="1398" y="2894"/>
                    <a:pt x="1429" y="2864"/>
                  </a:cubicBezTo>
                  <a:cubicBezTo>
                    <a:pt x="1494" y="2913"/>
                    <a:pt x="1567" y="2944"/>
                    <a:pt x="1641" y="2944"/>
                  </a:cubicBezTo>
                  <a:cubicBezTo>
                    <a:pt x="1704" y="2944"/>
                    <a:pt x="1767" y="2920"/>
                    <a:pt x="1824" y="2864"/>
                  </a:cubicBezTo>
                  <a:lnTo>
                    <a:pt x="1976" y="2712"/>
                  </a:lnTo>
                  <a:cubicBezTo>
                    <a:pt x="2006" y="2742"/>
                    <a:pt x="2097" y="2742"/>
                    <a:pt x="2158" y="2742"/>
                  </a:cubicBezTo>
                  <a:cubicBezTo>
                    <a:pt x="2189" y="2834"/>
                    <a:pt x="2249" y="2864"/>
                    <a:pt x="2310" y="2894"/>
                  </a:cubicBezTo>
                  <a:cubicBezTo>
                    <a:pt x="2371" y="2919"/>
                    <a:pt x="2427" y="2930"/>
                    <a:pt x="2479" y="2930"/>
                  </a:cubicBezTo>
                  <a:cubicBezTo>
                    <a:pt x="2686" y="2930"/>
                    <a:pt x="2827" y="2755"/>
                    <a:pt x="2948" y="2560"/>
                  </a:cubicBezTo>
                  <a:cubicBezTo>
                    <a:pt x="3044" y="2679"/>
                    <a:pt x="3177" y="2761"/>
                    <a:pt x="3304" y="2761"/>
                  </a:cubicBezTo>
                  <a:cubicBezTo>
                    <a:pt x="3338" y="2761"/>
                    <a:pt x="3372" y="2755"/>
                    <a:pt x="3404" y="2742"/>
                  </a:cubicBezTo>
                  <a:cubicBezTo>
                    <a:pt x="3526" y="2834"/>
                    <a:pt x="3648" y="2864"/>
                    <a:pt x="3769" y="2864"/>
                  </a:cubicBezTo>
                  <a:lnTo>
                    <a:pt x="3799" y="2864"/>
                  </a:lnTo>
                  <a:cubicBezTo>
                    <a:pt x="3900" y="2947"/>
                    <a:pt x="4018" y="2994"/>
                    <a:pt x="4140" y="2994"/>
                  </a:cubicBezTo>
                  <a:cubicBezTo>
                    <a:pt x="4240" y="2994"/>
                    <a:pt x="4342" y="2963"/>
                    <a:pt x="4438" y="2894"/>
                  </a:cubicBezTo>
                  <a:cubicBezTo>
                    <a:pt x="4985" y="2560"/>
                    <a:pt x="5380" y="1800"/>
                    <a:pt x="5350" y="1192"/>
                  </a:cubicBezTo>
                  <a:cubicBezTo>
                    <a:pt x="5319" y="979"/>
                    <a:pt x="5228" y="736"/>
                    <a:pt x="5076" y="615"/>
                  </a:cubicBezTo>
                  <a:cubicBezTo>
                    <a:pt x="5076" y="523"/>
                    <a:pt x="5046" y="432"/>
                    <a:pt x="4985" y="371"/>
                  </a:cubicBezTo>
                  <a:cubicBezTo>
                    <a:pt x="4848" y="235"/>
                    <a:pt x="4654" y="156"/>
                    <a:pt x="4473" y="156"/>
                  </a:cubicBezTo>
                  <a:cubicBezTo>
                    <a:pt x="4331" y="156"/>
                    <a:pt x="4197" y="204"/>
                    <a:pt x="4103" y="311"/>
                  </a:cubicBezTo>
                  <a:cubicBezTo>
                    <a:pt x="4073" y="371"/>
                    <a:pt x="4012" y="432"/>
                    <a:pt x="4012" y="463"/>
                  </a:cubicBezTo>
                  <a:cubicBezTo>
                    <a:pt x="3860" y="523"/>
                    <a:pt x="3769" y="615"/>
                    <a:pt x="3648" y="767"/>
                  </a:cubicBezTo>
                  <a:cubicBezTo>
                    <a:pt x="3496" y="858"/>
                    <a:pt x="3374" y="979"/>
                    <a:pt x="3313" y="1131"/>
                  </a:cubicBezTo>
                  <a:cubicBezTo>
                    <a:pt x="3252" y="1010"/>
                    <a:pt x="3161" y="979"/>
                    <a:pt x="3040" y="979"/>
                  </a:cubicBezTo>
                  <a:cubicBezTo>
                    <a:pt x="3009" y="888"/>
                    <a:pt x="2948" y="858"/>
                    <a:pt x="2888" y="827"/>
                  </a:cubicBezTo>
                  <a:lnTo>
                    <a:pt x="2888" y="675"/>
                  </a:lnTo>
                  <a:cubicBezTo>
                    <a:pt x="2911" y="490"/>
                    <a:pt x="2757" y="410"/>
                    <a:pt x="2615" y="410"/>
                  </a:cubicBezTo>
                  <a:cubicBezTo>
                    <a:pt x="2571" y="410"/>
                    <a:pt x="2528" y="418"/>
                    <a:pt x="2492" y="432"/>
                  </a:cubicBezTo>
                  <a:cubicBezTo>
                    <a:pt x="2401" y="523"/>
                    <a:pt x="2280" y="584"/>
                    <a:pt x="2189" y="675"/>
                  </a:cubicBezTo>
                  <a:cubicBezTo>
                    <a:pt x="2128" y="463"/>
                    <a:pt x="1945" y="371"/>
                    <a:pt x="1733" y="371"/>
                  </a:cubicBezTo>
                  <a:lnTo>
                    <a:pt x="1733" y="280"/>
                  </a:lnTo>
                  <a:cubicBezTo>
                    <a:pt x="1733" y="128"/>
                    <a:pt x="1641" y="7"/>
                    <a:pt x="1489" y="7"/>
                  </a:cubicBezTo>
                  <a:cubicBezTo>
                    <a:pt x="1469" y="3"/>
                    <a:pt x="1448" y="1"/>
                    <a:pt x="1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6456850" y="2821200"/>
              <a:ext cx="229906" cy="318298"/>
            </a:xfrm>
            <a:custGeom>
              <a:avLst/>
              <a:gdLst/>
              <a:ahLst/>
              <a:cxnLst/>
              <a:rect l="l" t="t" r="r" b="b"/>
              <a:pathLst>
                <a:path w="5472" h="7721" extrusionOk="0">
                  <a:moveTo>
                    <a:pt x="0" y="0"/>
                  </a:moveTo>
                  <a:lnTo>
                    <a:pt x="1520" y="6961"/>
                  </a:lnTo>
                  <a:lnTo>
                    <a:pt x="1824" y="7052"/>
                  </a:lnTo>
                  <a:lnTo>
                    <a:pt x="3222" y="7721"/>
                  </a:lnTo>
                  <a:lnTo>
                    <a:pt x="3891" y="7356"/>
                  </a:lnTo>
                  <a:lnTo>
                    <a:pt x="5472" y="36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5823790" y="1453788"/>
              <a:ext cx="1483409" cy="730400"/>
            </a:xfrm>
            <a:custGeom>
              <a:avLst/>
              <a:gdLst/>
              <a:ahLst/>
              <a:cxnLst/>
              <a:rect l="l" t="t" r="r" b="b"/>
              <a:pathLst>
                <a:path w="41795" h="20579" extrusionOk="0">
                  <a:moveTo>
                    <a:pt x="20244" y="0"/>
                  </a:moveTo>
                  <a:cubicBezTo>
                    <a:pt x="14135" y="0"/>
                    <a:pt x="7265" y="2736"/>
                    <a:pt x="4104" y="7386"/>
                  </a:cubicBezTo>
                  <a:cubicBezTo>
                    <a:pt x="943" y="12067"/>
                    <a:pt x="1" y="20396"/>
                    <a:pt x="1976" y="20578"/>
                  </a:cubicBezTo>
                  <a:cubicBezTo>
                    <a:pt x="1976" y="20578"/>
                    <a:pt x="4043" y="20426"/>
                    <a:pt x="5624" y="18299"/>
                  </a:cubicBezTo>
                  <a:cubicBezTo>
                    <a:pt x="7265" y="16140"/>
                    <a:pt x="7721" y="14347"/>
                    <a:pt x="7721" y="14347"/>
                  </a:cubicBezTo>
                  <a:lnTo>
                    <a:pt x="12189" y="14621"/>
                  </a:lnTo>
                  <a:cubicBezTo>
                    <a:pt x="12189" y="14621"/>
                    <a:pt x="17478" y="13678"/>
                    <a:pt x="20092" y="10365"/>
                  </a:cubicBezTo>
                  <a:lnTo>
                    <a:pt x="20092" y="10365"/>
                  </a:lnTo>
                  <a:cubicBezTo>
                    <a:pt x="20092" y="10366"/>
                    <a:pt x="19728" y="13435"/>
                    <a:pt x="21430" y="14833"/>
                  </a:cubicBezTo>
                  <a:lnTo>
                    <a:pt x="22798" y="14925"/>
                  </a:lnTo>
                  <a:cubicBezTo>
                    <a:pt x="22798" y="14925"/>
                    <a:pt x="21551" y="12463"/>
                    <a:pt x="21460" y="10639"/>
                  </a:cubicBezTo>
                  <a:lnTo>
                    <a:pt x="21460" y="10639"/>
                  </a:lnTo>
                  <a:cubicBezTo>
                    <a:pt x="21461" y="10640"/>
                    <a:pt x="24135" y="13223"/>
                    <a:pt x="26719" y="14347"/>
                  </a:cubicBezTo>
                  <a:cubicBezTo>
                    <a:pt x="28045" y="14940"/>
                    <a:pt x="29925" y="15084"/>
                    <a:pt x="31440" y="15084"/>
                  </a:cubicBezTo>
                  <a:cubicBezTo>
                    <a:pt x="32875" y="15084"/>
                    <a:pt x="33983" y="14955"/>
                    <a:pt x="33983" y="14955"/>
                  </a:cubicBezTo>
                  <a:cubicBezTo>
                    <a:pt x="33983" y="14955"/>
                    <a:pt x="36472" y="20371"/>
                    <a:pt x="40156" y="20371"/>
                  </a:cubicBezTo>
                  <a:cubicBezTo>
                    <a:pt x="40226" y="20371"/>
                    <a:pt x="40296" y="20369"/>
                    <a:pt x="40366" y="20365"/>
                  </a:cubicBezTo>
                  <a:cubicBezTo>
                    <a:pt x="40366" y="20365"/>
                    <a:pt x="41795" y="10517"/>
                    <a:pt x="36719" y="6110"/>
                  </a:cubicBezTo>
                  <a:cubicBezTo>
                    <a:pt x="31612" y="1703"/>
                    <a:pt x="26384" y="0"/>
                    <a:pt x="20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6954274" y="2466567"/>
              <a:ext cx="329086" cy="383106"/>
            </a:xfrm>
            <a:custGeom>
              <a:avLst/>
              <a:gdLst/>
              <a:ahLst/>
              <a:cxnLst/>
              <a:rect l="l" t="t" r="r" b="b"/>
              <a:pathLst>
                <a:path w="9272" h="10794" extrusionOk="0">
                  <a:moveTo>
                    <a:pt x="5836" y="1"/>
                  </a:moveTo>
                  <a:cubicBezTo>
                    <a:pt x="5833" y="1"/>
                    <a:pt x="5833" y="1"/>
                    <a:pt x="5837" y="3"/>
                  </a:cubicBezTo>
                  <a:cubicBezTo>
                    <a:pt x="3952" y="3529"/>
                    <a:pt x="1" y="6082"/>
                    <a:pt x="1" y="6082"/>
                  </a:cubicBezTo>
                  <a:cubicBezTo>
                    <a:pt x="192" y="7493"/>
                    <a:pt x="1004" y="7643"/>
                    <a:pt x="1342" y="7643"/>
                  </a:cubicBezTo>
                  <a:cubicBezTo>
                    <a:pt x="1433" y="7643"/>
                    <a:pt x="1490" y="7632"/>
                    <a:pt x="1490" y="7632"/>
                  </a:cubicBezTo>
                  <a:lnTo>
                    <a:pt x="1490" y="7632"/>
                  </a:lnTo>
                  <a:cubicBezTo>
                    <a:pt x="1308" y="10338"/>
                    <a:pt x="3800" y="10793"/>
                    <a:pt x="3800" y="10793"/>
                  </a:cubicBezTo>
                  <a:lnTo>
                    <a:pt x="5411" y="9851"/>
                  </a:lnTo>
                  <a:lnTo>
                    <a:pt x="6992" y="9243"/>
                  </a:lnTo>
                  <a:lnTo>
                    <a:pt x="8511" y="8423"/>
                  </a:lnTo>
                  <a:cubicBezTo>
                    <a:pt x="8511" y="8423"/>
                    <a:pt x="9271" y="6204"/>
                    <a:pt x="8663" y="5049"/>
                  </a:cubicBezTo>
                  <a:cubicBezTo>
                    <a:pt x="8226" y="4261"/>
                    <a:pt x="7678" y="4151"/>
                    <a:pt x="7405" y="4151"/>
                  </a:cubicBezTo>
                  <a:cubicBezTo>
                    <a:pt x="7299" y="4151"/>
                    <a:pt x="7235" y="4167"/>
                    <a:pt x="7235" y="4167"/>
                  </a:cubicBezTo>
                  <a:cubicBezTo>
                    <a:pt x="8451" y="1857"/>
                    <a:pt x="7721" y="34"/>
                    <a:pt x="7721" y="33"/>
                  </a:cubicBezTo>
                  <a:lnTo>
                    <a:pt x="7721" y="33"/>
                  </a:lnTo>
                  <a:cubicBezTo>
                    <a:pt x="7462" y="94"/>
                    <a:pt x="7192" y="115"/>
                    <a:pt x="6941" y="115"/>
                  </a:cubicBezTo>
                  <a:cubicBezTo>
                    <a:pt x="6357" y="115"/>
                    <a:pt x="5871" y="1"/>
                    <a:pt x="5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a:off x="5856159" y="2469912"/>
              <a:ext cx="329086" cy="383142"/>
            </a:xfrm>
            <a:custGeom>
              <a:avLst/>
              <a:gdLst/>
              <a:ahLst/>
              <a:cxnLst/>
              <a:rect l="l" t="t" r="r" b="b"/>
              <a:pathLst>
                <a:path w="9272" h="10795" extrusionOk="0">
                  <a:moveTo>
                    <a:pt x="3453" y="1"/>
                  </a:moveTo>
                  <a:cubicBezTo>
                    <a:pt x="3370" y="1"/>
                    <a:pt x="2900" y="90"/>
                    <a:pt x="2310" y="90"/>
                  </a:cubicBezTo>
                  <a:cubicBezTo>
                    <a:pt x="2071" y="90"/>
                    <a:pt x="1812" y="75"/>
                    <a:pt x="1551" y="34"/>
                  </a:cubicBezTo>
                  <a:lnTo>
                    <a:pt x="1551" y="34"/>
                  </a:lnTo>
                  <a:cubicBezTo>
                    <a:pt x="1551" y="35"/>
                    <a:pt x="852" y="1858"/>
                    <a:pt x="2068" y="4168"/>
                  </a:cubicBezTo>
                  <a:cubicBezTo>
                    <a:pt x="2068" y="4168"/>
                    <a:pt x="2001" y="4152"/>
                    <a:pt x="1891" y="4152"/>
                  </a:cubicBezTo>
                  <a:cubicBezTo>
                    <a:pt x="1610" y="4152"/>
                    <a:pt x="1046" y="4262"/>
                    <a:pt x="609" y="5050"/>
                  </a:cubicBezTo>
                  <a:cubicBezTo>
                    <a:pt x="1" y="6205"/>
                    <a:pt x="761" y="8424"/>
                    <a:pt x="761" y="8424"/>
                  </a:cubicBezTo>
                  <a:lnTo>
                    <a:pt x="2280" y="9244"/>
                  </a:lnTo>
                  <a:lnTo>
                    <a:pt x="3891" y="9852"/>
                  </a:lnTo>
                  <a:lnTo>
                    <a:pt x="5472" y="10794"/>
                  </a:lnTo>
                  <a:cubicBezTo>
                    <a:pt x="5472" y="10794"/>
                    <a:pt x="7995" y="10339"/>
                    <a:pt x="7782" y="7633"/>
                  </a:cubicBezTo>
                  <a:lnTo>
                    <a:pt x="7782" y="7633"/>
                  </a:lnTo>
                  <a:cubicBezTo>
                    <a:pt x="7782" y="7633"/>
                    <a:pt x="7840" y="7644"/>
                    <a:pt x="7933" y="7644"/>
                  </a:cubicBezTo>
                  <a:cubicBezTo>
                    <a:pt x="8278" y="7644"/>
                    <a:pt x="9104" y="7494"/>
                    <a:pt x="9271" y="6083"/>
                  </a:cubicBezTo>
                  <a:cubicBezTo>
                    <a:pt x="9271" y="6083"/>
                    <a:pt x="5320" y="3530"/>
                    <a:pt x="3466" y="4"/>
                  </a:cubicBezTo>
                  <a:cubicBezTo>
                    <a:pt x="3466" y="2"/>
                    <a:pt x="3461" y="1"/>
                    <a:pt x="3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8"/>
            <p:cNvSpPr/>
            <p:nvPr/>
          </p:nvSpPr>
          <p:spPr>
            <a:xfrm>
              <a:off x="7125395" y="2904203"/>
              <a:ext cx="195280" cy="190808"/>
            </a:xfrm>
            <a:custGeom>
              <a:avLst/>
              <a:gdLst/>
              <a:ahLst/>
              <a:cxnLst/>
              <a:rect l="l" t="t" r="r" b="b"/>
              <a:pathLst>
                <a:path w="5502" h="5376" extrusionOk="0">
                  <a:moveTo>
                    <a:pt x="2584" y="1"/>
                  </a:moveTo>
                  <a:lnTo>
                    <a:pt x="2584" y="1"/>
                  </a:lnTo>
                  <a:cubicBezTo>
                    <a:pt x="2584" y="1"/>
                    <a:pt x="2584" y="1"/>
                    <a:pt x="2584" y="1"/>
                  </a:cubicBezTo>
                  <a:cubicBezTo>
                    <a:pt x="2584" y="1"/>
                    <a:pt x="2584" y="1"/>
                    <a:pt x="2584" y="1"/>
                  </a:cubicBezTo>
                  <a:lnTo>
                    <a:pt x="2584" y="1"/>
                  </a:lnTo>
                  <a:cubicBezTo>
                    <a:pt x="2584" y="1"/>
                    <a:pt x="2584" y="1"/>
                    <a:pt x="2584" y="1"/>
                  </a:cubicBezTo>
                  <a:close/>
                  <a:moveTo>
                    <a:pt x="2584" y="1"/>
                  </a:moveTo>
                  <a:cubicBezTo>
                    <a:pt x="2567" y="44"/>
                    <a:pt x="1025" y="2469"/>
                    <a:pt x="426" y="2828"/>
                  </a:cubicBezTo>
                  <a:lnTo>
                    <a:pt x="0" y="4409"/>
                  </a:lnTo>
                  <a:cubicBezTo>
                    <a:pt x="0" y="4409"/>
                    <a:pt x="2585" y="5375"/>
                    <a:pt x="4585" y="5375"/>
                  </a:cubicBezTo>
                  <a:cubicBezTo>
                    <a:pt x="4911" y="5375"/>
                    <a:pt x="5221" y="5350"/>
                    <a:pt x="5502" y="5290"/>
                  </a:cubicBezTo>
                  <a:cubicBezTo>
                    <a:pt x="5502" y="5290"/>
                    <a:pt x="5380" y="2524"/>
                    <a:pt x="4985" y="1035"/>
                  </a:cubicBezTo>
                  <a:cubicBezTo>
                    <a:pt x="4985" y="1035"/>
                    <a:pt x="3374" y="792"/>
                    <a:pt x="2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5800657" y="2907734"/>
              <a:ext cx="205644" cy="199752"/>
            </a:xfrm>
            <a:custGeom>
              <a:avLst/>
              <a:gdLst/>
              <a:ahLst/>
              <a:cxnLst/>
              <a:rect l="l" t="t" r="r" b="b"/>
              <a:pathLst>
                <a:path w="5794" h="5628" extrusionOk="0">
                  <a:moveTo>
                    <a:pt x="3483" y="1"/>
                  </a:moveTo>
                  <a:cubicBezTo>
                    <a:pt x="2754" y="427"/>
                    <a:pt x="869" y="1156"/>
                    <a:pt x="869" y="1156"/>
                  </a:cubicBezTo>
                  <a:cubicBezTo>
                    <a:pt x="1" y="3342"/>
                    <a:pt x="519" y="5322"/>
                    <a:pt x="535" y="5322"/>
                  </a:cubicBezTo>
                  <a:cubicBezTo>
                    <a:pt x="535" y="5322"/>
                    <a:pt x="535" y="5321"/>
                    <a:pt x="535" y="5320"/>
                  </a:cubicBezTo>
                  <a:cubicBezTo>
                    <a:pt x="993" y="5545"/>
                    <a:pt x="1575" y="5628"/>
                    <a:pt x="2185" y="5628"/>
                  </a:cubicBezTo>
                  <a:cubicBezTo>
                    <a:pt x="3884" y="5628"/>
                    <a:pt x="5793" y="4986"/>
                    <a:pt x="5793" y="4986"/>
                  </a:cubicBezTo>
                  <a:lnTo>
                    <a:pt x="5611" y="2980"/>
                  </a:lnTo>
                  <a:cubicBezTo>
                    <a:pt x="4882" y="2524"/>
                    <a:pt x="3483" y="1"/>
                    <a:pt x="3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8"/>
            <p:cNvSpPr/>
            <p:nvPr/>
          </p:nvSpPr>
          <p:spPr>
            <a:xfrm>
              <a:off x="5724551" y="2671299"/>
              <a:ext cx="439113" cy="355457"/>
            </a:xfrm>
            <a:custGeom>
              <a:avLst/>
              <a:gdLst/>
              <a:ahLst/>
              <a:cxnLst/>
              <a:rect l="l" t="t" r="r" b="b"/>
              <a:pathLst>
                <a:path w="12372" h="10015" extrusionOk="0">
                  <a:moveTo>
                    <a:pt x="2668" y="1"/>
                  </a:moveTo>
                  <a:cubicBezTo>
                    <a:pt x="2191" y="1"/>
                    <a:pt x="1788" y="360"/>
                    <a:pt x="1459" y="743"/>
                  </a:cubicBezTo>
                  <a:cubicBezTo>
                    <a:pt x="1125" y="1199"/>
                    <a:pt x="851" y="1747"/>
                    <a:pt x="791" y="2294"/>
                  </a:cubicBezTo>
                  <a:cubicBezTo>
                    <a:pt x="760" y="2598"/>
                    <a:pt x="760" y="2871"/>
                    <a:pt x="791" y="3175"/>
                  </a:cubicBezTo>
                  <a:cubicBezTo>
                    <a:pt x="821" y="3509"/>
                    <a:pt x="912" y="3813"/>
                    <a:pt x="699" y="4117"/>
                  </a:cubicBezTo>
                  <a:cubicBezTo>
                    <a:pt x="365" y="4695"/>
                    <a:pt x="31" y="5272"/>
                    <a:pt x="0" y="5941"/>
                  </a:cubicBezTo>
                  <a:cubicBezTo>
                    <a:pt x="0" y="6367"/>
                    <a:pt x="92" y="6701"/>
                    <a:pt x="304" y="6975"/>
                  </a:cubicBezTo>
                  <a:cubicBezTo>
                    <a:pt x="395" y="7279"/>
                    <a:pt x="669" y="7461"/>
                    <a:pt x="973" y="7674"/>
                  </a:cubicBezTo>
                  <a:cubicBezTo>
                    <a:pt x="1399" y="7886"/>
                    <a:pt x="1854" y="8069"/>
                    <a:pt x="2341" y="8160"/>
                  </a:cubicBezTo>
                  <a:cubicBezTo>
                    <a:pt x="2415" y="8167"/>
                    <a:pt x="2488" y="8170"/>
                    <a:pt x="2561" y="8170"/>
                  </a:cubicBezTo>
                  <a:cubicBezTo>
                    <a:pt x="3119" y="8170"/>
                    <a:pt x="3654" y="7973"/>
                    <a:pt x="4165" y="7704"/>
                  </a:cubicBezTo>
                  <a:cubicBezTo>
                    <a:pt x="4651" y="7522"/>
                    <a:pt x="5107" y="7279"/>
                    <a:pt x="5502" y="6944"/>
                  </a:cubicBezTo>
                  <a:cubicBezTo>
                    <a:pt x="5527" y="6932"/>
                    <a:pt x="5558" y="6924"/>
                    <a:pt x="5589" y="6924"/>
                  </a:cubicBezTo>
                  <a:cubicBezTo>
                    <a:pt x="5633" y="6924"/>
                    <a:pt x="5679" y="6939"/>
                    <a:pt x="5715" y="6975"/>
                  </a:cubicBezTo>
                  <a:cubicBezTo>
                    <a:pt x="5836" y="7066"/>
                    <a:pt x="5867" y="7248"/>
                    <a:pt x="5928" y="7370"/>
                  </a:cubicBezTo>
                  <a:cubicBezTo>
                    <a:pt x="6079" y="7674"/>
                    <a:pt x="6231" y="8008"/>
                    <a:pt x="6414" y="8282"/>
                  </a:cubicBezTo>
                  <a:cubicBezTo>
                    <a:pt x="6748" y="8798"/>
                    <a:pt x="7143" y="9345"/>
                    <a:pt x="7660" y="9710"/>
                  </a:cubicBezTo>
                  <a:cubicBezTo>
                    <a:pt x="7928" y="9889"/>
                    <a:pt x="8258" y="10015"/>
                    <a:pt x="8590" y="10015"/>
                  </a:cubicBezTo>
                  <a:cubicBezTo>
                    <a:pt x="8823" y="10015"/>
                    <a:pt x="9058" y="9952"/>
                    <a:pt x="9271" y="9801"/>
                  </a:cubicBezTo>
                  <a:cubicBezTo>
                    <a:pt x="9636" y="9497"/>
                    <a:pt x="9788" y="9041"/>
                    <a:pt x="9879" y="8525"/>
                  </a:cubicBezTo>
                  <a:cubicBezTo>
                    <a:pt x="10517" y="8312"/>
                    <a:pt x="10973" y="7826"/>
                    <a:pt x="11338" y="7279"/>
                  </a:cubicBezTo>
                  <a:cubicBezTo>
                    <a:pt x="11763" y="6671"/>
                    <a:pt x="12189" y="5911"/>
                    <a:pt x="12219" y="5181"/>
                  </a:cubicBezTo>
                  <a:cubicBezTo>
                    <a:pt x="12219" y="5029"/>
                    <a:pt x="12219" y="4877"/>
                    <a:pt x="12189" y="4786"/>
                  </a:cubicBezTo>
                  <a:cubicBezTo>
                    <a:pt x="12250" y="4695"/>
                    <a:pt x="12371" y="4543"/>
                    <a:pt x="12250" y="4391"/>
                  </a:cubicBezTo>
                  <a:cubicBezTo>
                    <a:pt x="12037" y="4087"/>
                    <a:pt x="11733" y="3935"/>
                    <a:pt x="11429" y="3905"/>
                  </a:cubicBezTo>
                  <a:cubicBezTo>
                    <a:pt x="11277" y="3813"/>
                    <a:pt x="11125" y="3753"/>
                    <a:pt x="10943" y="3722"/>
                  </a:cubicBezTo>
                  <a:cubicBezTo>
                    <a:pt x="10548" y="3631"/>
                    <a:pt x="10122" y="3601"/>
                    <a:pt x="9727" y="3570"/>
                  </a:cubicBezTo>
                  <a:lnTo>
                    <a:pt x="8238" y="3449"/>
                  </a:lnTo>
                  <a:cubicBezTo>
                    <a:pt x="7386" y="3388"/>
                    <a:pt x="6414" y="3388"/>
                    <a:pt x="5867" y="2658"/>
                  </a:cubicBezTo>
                  <a:lnTo>
                    <a:pt x="5806" y="2567"/>
                  </a:lnTo>
                  <a:cubicBezTo>
                    <a:pt x="5532" y="2202"/>
                    <a:pt x="5228" y="1777"/>
                    <a:pt x="4955" y="1412"/>
                  </a:cubicBezTo>
                  <a:cubicBezTo>
                    <a:pt x="4438" y="713"/>
                    <a:pt x="3739" y="14"/>
                    <a:pt x="2827" y="14"/>
                  </a:cubicBezTo>
                  <a:cubicBezTo>
                    <a:pt x="2773" y="5"/>
                    <a:pt x="2720" y="1"/>
                    <a:pt x="2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a:off x="6973839" y="2671299"/>
              <a:ext cx="440178" cy="355457"/>
            </a:xfrm>
            <a:custGeom>
              <a:avLst/>
              <a:gdLst/>
              <a:ahLst/>
              <a:cxnLst/>
              <a:rect l="l" t="t" r="r" b="b"/>
              <a:pathLst>
                <a:path w="12402" h="10015" extrusionOk="0">
                  <a:moveTo>
                    <a:pt x="9712" y="1"/>
                  </a:moveTo>
                  <a:cubicBezTo>
                    <a:pt x="9657" y="1"/>
                    <a:pt x="9602" y="5"/>
                    <a:pt x="9545" y="14"/>
                  </a:cubicBezTo>
                  <a:cubicBezTo>
                    <a:pt x="8633" y="14"/>
                    <a:pt x="7934" y="713"/>
                    <a:pt x="7417" y="1412"/>
                  </a:cubicBezTo>
                  <a:cubicBezTo>
                    <a:pt x="7144" y="1777"/>
                    <a:pt x="6840" y="2202"/>
                    <a:pt x="6566" y="2567"/>
                  </a:cubicBezTo>
                  <a:lnTo>
                    <a:pt x="6505" y="2658"/>
                  </a:lnTo>
                  <a:cubicBezTo>
                    <a:pt x="5989" y="3388"/>
                    <a:pt x="4985" y="3388"/>
                    <a:pt x="4165" y="3449"/>
                  </a:cubicBezTo>
                  <a:lnTo>
                    <a:pt x="2675" y="3570"/>
                  </a:lnTo>
                  <a:cubicBezTo>
                    <a:pt x="2250" y="3601"/>
                    <a:pt x="1824" y="3631"/>
                    <a:pt x="1460" y="3722"/>
                  </a:cubicBezTo>
                  <a:cubicBezTo>
                    <a:pt x="1277" y="3753"/>
                    <a:pt x="1125" y="3813"/>
                    <a:pt x="973" y="3905"/>
                  </a:cubicBezTo>
                  <a:cubicBezTo>
                    <a:pt x="669" y="3935"/>
                    <a:pt x="365" y="4087"/>
                    <a:pt x="122" y="4391"/>
                  </a:cubicBezTo>
                  <a:cubicBezTo>
                    <a:pt x="1" y="4543"/>
                    <a:pt x="122" y="4695"/>
                    <a:pt x="183" y="4786"/>
                  </a:cubicBezTo>
                  <a:cubicBezTo>
                    <a:pt x="153" y="4877"/>
                    <a:pt x="153" y="5029"/>
                    <a:pt x="153" y="5181"/>
                  </a:cubicBezTo>
                  <a:cubicBezTo>
                    <a:pt x="183" y="5911"/>
                    <a:pt x="608" y="6671"/>
                    <a:pt x="1034" y="7279"/>
                  </a:cubicBezTo>
                  <a:cubicBezTo>
                    <a:pt x="1399" y="7826"/>
                    <a:pt x="1855" y="8312"/>
                    <a:pt x="2523" y="8525"/>
                  </a:cubicBezTo>
                  <a:cubicBezTo>
                    <a:pt x="2584" y="9041"/>
                    <a:pt x="2736" y="9497"/>
                    <a:pt x="3131" y="9801"/>
                  </a:cubicBezTo>
                  <a:cubicBezTo>
                    <a:pt x="3332" y="9952"/>
                    <a:pt x="3559" y="10015"/>
                    <a:pt x="3788" y="10015"/>
                  </a:cubicBezTo>
                  <a:cubicBezTo>
                    <a:pt x="4114" y="10015"/>
                    <a:pt x="4444" y="9889"/>
                    <a:pt x="4712" y="9710"/>
                  </a:cubicBezTo>
                  <a:cubicBezTo>
                    <a:pt x="5259" y="9345"/>
                    <a:pt x="5624" y="8798"/>
                    <a:pt x="5958" y="8282"/>
                  </a:cubicBezTo>
                  <a:cubicBezTo>
                    <a:pt x="6171" y="8008"/>
                    <a:pt x="6323" y="7674"/>
                    <a:pt x="6475" y="7370"/>
                  </a:cubicBezTo>
                  <a:cubicBezTo>
                    <a:pt x="6505" y="7248"/>
                    <a:pt x="6536" y="7066"/>
                    <a:pt x="6657" y="6975"/>
                  </a:cubicBezTo>
                  <a:cubicBezTo>
                    <a:pt x="6693" y="6939"/>
                    <a:pt x="6739" y="6924"/>
                    <a:pt x="6783" y="6924"/>
                  </a:cubicBezTo>
                  <a:cubicBezTo>
                    <a:pt x="6814" y="6924"/>
                    <a:pt x="6845" y="6932"/>
                    <a:pt x="6870" y="6944"/>
                  </a:cubicBezTo>
                  <a:cubicBezTo>
                    <a:pt x="7265" y="7279"/>
                    <a:pt x="7721" y="7522"/>
                    <a:pt x="8207" y="7704"/>
                  </a:cubicBezTo>
                  <a:cubicBezTo>
                    <a:pt x="8718" y="7973"/>
                    <a:pt x="9253" y="8170"/>
                    <a:pt x="9811" y="8170"/>
                  </a:cubicBezTo>
                  <a:cubicBezTo>
                    <a:pt x="9884" y="8170"/>
                    <a:pt x="9957" y="8167"/>
                    <a:pt x="10031" y="8160"/>
                  </a:cubicBezTo>
                  <a:cubicBezTo>
                    <a:pt x="10517" y="8069"/>
                    <a:pt x="10973" y="7886"/>
                    <a:pt x="11399" y="7674"/>
                  </a:cubicBezTo>
                  <a:cubicBezTo>
                    <a:pt x="11703" y="7461"/>
                    <a:pt x="11976" y="7279"/>
                    <a:pt x="12098" y="6975"/>
                  </a:cubicBezTo>
                  <a:cubicBezTo>
                    <a:pt x="12280" y="6701"/>
                    <a:pt x="12402" y="6367"/>
                    <a:pt x="12402" y="5941"/>
                  </a:cubicBezTo>
                  <a:cubicBezTo>
                    <a:pt x="12341" y="5272"/>
                    <a:pt x="12007" y="4695"/>
                    <a:pt x="11673" y="4117"/>
                  </a:cubicBezTo>
                  <a:cubicBezTo>
                    <a:pt x="11490" y="3813"/>
                    <a:pt x="11551" y="3509"/>
                    <a:pt x="11581" y="3175"/>
                  </a:cubicBezTo>
                  <a:cubicBezTo>
                    <a:pt x="11642" y="2871"/>
                    <a:pt x="11642" y="2598"/>
                    <a:pt x="11581" y="2294"/>
                  </a:cubicBezTo>
                  <a:cubicBezTo>
                    <a:pt x="11521" y="1747"/>
                    <a:pt x="11247" y="1199"/>
                    <a:pt x="10913" y="743"/>
                  </a:cubicBezTo>
                  <a:cubicBezTo>
                    <a:pt x="10611" y="360"/>
                    <a:pt x="10211" y="1"/>
                    <a:pt x="9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8"/>
            <p:cNvSpPr/>
            <p:nvPr/>
          </p:nvSpPr>
          <p:spPr>
            <a:xfrm>
              <a:off x="7031019" y="1728147"/>
              <a:ext cx="182360" cy="217605"/>
            </a:xfrm>
            <a:custGeom>
              <a:avLst/>
              <a:gdLst/>
              <a:ahLst/>
              <a:cxnLst/>
              <a:rect l="l" t="t" r="r" b="b"/>
              <a:pathLst>
                <a:path w="5138" h="6131" extrusionOk="0">
                  <a:moveTo>
                    <a:pt x="4221" y="0"/>
                  </a:moveTo>
                  <a:cubicBezTo>
                    <a:pt x="4112" y="0"/>
                    <a:pt x="4017" y="48"/>
                    <a:pt x="3922" y="143"/>
                  </a:cubicBezTo>
                  <a:cubicBezTo>
                    <a:pt x="3678" y="356"/>
                    <a:pt x="3466" y="568"/>
                    <a:pt x="3222" y="751"/>
                  </a:cubicBezTo>
                  <a:cubicBezTo>
                    <a:pt x="2402" y="1511"/>
                    <a:pt x="1551" y="2331"/>
                    <a:pt x="882" y="3243"/>
                  </a:cubicBezTo>
                  <a:lnTo>
                    <a:pt x="304" y="4033"/>
                  </a:lnTo>
                  <a:cubicBezTo>
                    <a:pt x="153" y="4277"/>
                    <a:pt x="1" y="4520"/>
                    <a:pt x="31" y="4793"/>
                  </a:cubicBezTo>
                  <a:cubicBezTo>
                    <a:pt x="31" y="5097"/>
                    <a:pt x="274" y="5280"/>
                    <a:pt x="487" y="5462"/>
                  </a:cubicBezTo>
                  <a:cubicBezTo>
                    <a:pt x="730" y="5675"/>
                    <a:pt x="943" y="5827"/>
                    <a:pt x="1186" y="5979"/>
                  </a:cubicBezTo>
                  <a:lnTo>
                    <a:pt x="1216" y="6009"/>
                  </a:lnTo>
                  <a:cubicBezTo>
                    <a:pt x="1247" y="6040"/>
                    <a:pt x="1277" y="6040"/>
                    <a:pt x="1338" y="6070"/>
                  </a:cubicBezTo>
                  <a:cubicBezTo>
                    <a:pt x="1399" y="6131"/>
                    <a:pt x="1490" y="6131"/>
                    <a:pt x="1520" y="6131"/>
                  </a:cubicBezTo>
                  <a:cubicBezTo>
                    <a:pt x="1855" y="6070"/>
                    <a:pt x="2159" y="5675"/>
                    <a:pt x="2341" y="5462"/>
                  </a:cubicBezTo>
                  <a:cubicBezTo>
                    <a:pt x="2736" y="5067"/>
                    <a:pt x="3101" y="4550"/>
                    <a:pt x="3466" y="4094"/>
                  </a:cubicBezTo>
                  <a:cubicBezTo>
                    <a:pt x="3800" y="3608"/>
                    <a:pt x="4165" y="3152"/>
                    <a:pt x="4529" y="2666"/>
                  </a:cubicBezTo>
                  <a:cubicBezTo>
                    <a:pt x="4833" y="2240"/>
                    <a:pt x="5137" y="1754"/>
                    <a:pt x="5077" y="1176"/>
                  </a:cubicBezTo>
                  <a:cubicBezTo>
                    <a:pt x="5046" y="690"/>
                    <a:pt x="4864" y="204"/>
                    <a:pt x="4438" y="52"/>
                  </a:cubicBezTo>
                  <a:cubicBezTo>
                    <a:pt x="4359" y="17"/>
                    <a:pt x="4287" y="0"/>
                    <a:pt x="4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8"/>
            <p:cNvSpPr/>
            <p:nvPr/>
          </p:nvSpPr>
          <p:spPr>
            <a:xfrm>
              <a:off x="5931689" y="1728147"/>
              <a:ext cx="182360" cy="217605"/>
            </a:xfrm>
            <a:custGeom>
              <a:avLst/>
              <a:gdLst/>
              <a:ahLst/>
              <a:cxnLst/>
              <a:rect l="l" t="t" r="r" b="b"/>
              <a:pathLst>
                <a:path w="5138" h="6131" extrusionOk="0">
                  <a:moveTo>
                    <a:pt x="916" y="0"/>
                  </a:moveTo>
                  <a:cubicBezTo>
                    <a:pt x="850" y="0"/>
                    <a:pt x="779" y="17"/>
                    <a:pt x="699" y="52"/>
                  </a:cubicBezTo>
                  <a:cubicBezTo>
                    <a:pt x="274" y="204"/>
                    <a:pt x="92" y="690"/>
                    <a:pt x="31" y="1176"/>
                  </a:cubicBezTo>
                  <a:cubicBezTo>
                    <a:pt x="0" y="1754"/>
                    <a:pt x="304" y="2240"/>
                    <a:pt x="608" y="2666"/>
                  </a:cubicBezTo>
                  <a:cubicBezTo>
                    <a:pt x="943" y="3152"/>
                    <a:pt x="1338" y="3608"/>
                    <a:pt x="1672" y="4094"/>
                  </a:cubicBezTo>
                  <a:cubicBezTo>
                    <a:pt x="2006" y="4550"/>
                    <a:pt x="2402" y="5067"/>
                    <a:pt x="2766" y="5462"/>
                  </a:cubicBezTo>
                  <a:cubicBezTo>
                    <a:pt x="2979" y="5675"/>
                    <a:pt x="3253" y="6070"/>
                    <a:pt x="3617" y="6131"/>
                  </a:cubicBezTo>
                  <a:cubicBezTo>
                    <a:pt x="3648" y="6131"/>
                    <a:pt x="3739" y="6131"/>
                    <a:pt x="3800" y="6070"/>
                  </a:cubicBezTo>
                  <a:cubicBezTo>
                    <a:pt x="3830" y="6040"/>
                    <a:pt x="3891" y="6040"/>
                    <a:pt x="3921" y="6009"/>
                  </a:cubicBezTo>
                  <a:lnTo>
                    <a:pt x="3952" y="5979"/>
                  </a:lnTo>
                  <a:cubicBezTo>
                    <a:pt x="4195" y="5827"/>
                    <a:pt x="4408" y="5675"/>
                    <a:pt x="4651" y="5462"/>
                  </a:cubicBezTo>
                  <a:cubicBezTo>
                    <a:pt x="4864" y="5280"/>
                    <a:pt x="5107" y="5097"/>
                    <a:pt x="5107" y="4793"/>
                  </a:cubicBezTo>
                  <a:cubicBezTo>
                    <a:pt x="5137" y="4520"/>
                    <a:pt x="4985" y="4277"/>
                    <a:pt x="4833" y="4033"/>
                  </a:cubicBezTo>
                  <a:lnTo>
                    <a:pt x="4256" y="3243"/>
                  </a:lnTo>
                  <a:cubicBezTo>
                    <a:pt x="3587" y="2331"/>
                    <a:pt x="2736" y="1511"/>
                    <a:pt x="1915" y="751"/>
                  </a:cubicBezTo>
                  <a:cubicBezTo>
                    <a:pt x="1672" y="568"/>
                    <a:pt x="1459" y="356"/>
                    <a:pt x="1216" y="143"/>
                  </a:cubicBezTo>
                  <a:cubicBezTo>
                    <a:pt x="1121" y="48"/>
                    <a:pt x="1026" y="0"/>
                    <a:pt x="9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5972808" y="3501744"/>
              <a:ext cx="1159123" cy="345878"/>
            </a:xfrm>
            <a:custGeom>
              <a:avLst/>
              <a:gdLst/>
              <a:ahLst/>
              <a:cxnLst/>
              <a:rect l="l" t="t" r="r" b="b"/>
              <a:pathLst>
                <a:path w="28117" h="8390" extrusionOk="0">
                  <a:moveTo>
                    <a:pt x="3040" y="1"/>
                  </a:moveTo>
                  <a:lnTo>
                    <a:pt x="1" y="6353"/>
                  </a:lnTo>
                  <a:lnTo>
                    <a:pt x="2220" y="6961"/>
                  </a:lnTo>
                  <a:lnTo>
                    <a:pt x="3466" y="7934"/>
                  </a:lnTo>
                  <a:lnTo>
                    <a:pt x="6870" y="7174"/>
                  </a:lnTo>
                  <a:lnTo>
                    <a:pt x="7600" y="8116"/>
                  </a:lnTo>
                  <a:lnTo>
                    <a:pt x="11430" y="7478"/>
                  </a:lnTo>
                  <a:lnTo>
                    <a:pt x="12797" y="8390"/>
                  </a:lnTo>
                  <a:lnTo>
                    <a:pt x="15199" y="7508"/>
                  </a:lnTo>
                  <a:lnTo>
                    <a:pt x="16202" y="8116"/>
                  </a:lnTo>
                  <a:lnTo>
                    <a:pt x="18785" y="7053"/>
                  </a:lnTo>
                  <a:lnTo>
                    <a:pt x="19910" y="8116"/>
                  </a:lnTo>
                  <a:lnTo>
                    <a:pt x="22950" y="7448"/>
                  </a:lnTo>
                  <a:lnTo>
                    <a:pt x="24409" y="8116"/>
                  </a:lnTo>
                  <a:lnTo>
                    <a:pt x="26627" y="6749"/>
                  </a:lnTo>
                  <a:lnTo>
                    <a:pt x="28117" y="6505"/>
                  </a:lnTo>
                  <a:lnTo>
                    <a:pt x="254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5475346" y="3289971"/>
              <a:ext cx="2170331" cy="95271"/>
            </a:xfrm>
            <a:custGeom>
              <a:avLst/>
              <a:gdLst/>
              <a:ahLst/>
              <a:cxnLst/>
              <a:rect l="l" t="t" r="r" b="b"/>
              <a:pathLst>
                <a:path w="52646" h="2311" extrusionOk="0">
                  <a:moveTo>
                    <a:pt x="1" y="1"/>
                  </a:moveTo>
                  <a:lnTo>
                    <a:pt x="1" y="2311"/>
                  </a:lnTo>
                  <a:lnTo>
                    <a:pt x="52646" y="2311"/>
                  </a:lnTo>
                  <a:lnTo>
                    <a:pt x="526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5548026" y="3388993"/>
              <a:ext cx="2026250" cy="120336"/>
            </a:xfrm>
            <a:custGeom>
              <a:avLst/>
              <a:gdLst/>
              <a:ahLst/>
              <a:cxnLst/>
              <a:rect l="l" t="t" r="r" b="b"/>
              <a:pathLst>
                <a:path w="49151" h="2919" extrusionOk="0">
                  <a:moveTo>
                    <a:pt x="1" y="0"/>
                  </a:moveTo>
                  <a:lnTo>
                    <a:pt x="1" y="2918"/>
                  </a:lnTo>
                  <a:lnTo>
                    <a:pt x="49151" y="2918"/>
                  </a:lnTo>
                  <a:lnTo>
                    <a:pt x="49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8"/>
            <p:cNvSpPr/>
            <p:nvPr/>
          </p:nvSpPr>
          <p:spPr>
            <a:xfrm>
              <a:off x="5548026" y="3479194"/>
              <a:ext cx="210577" cy="1122804"/>
            </a:xfrm>
            <a:custGeom>
              <a:avLst/>
              <a:gdLst/>
              <a:ahLst/>
              <a:cxnLst/>
              <a:rect l="l" t="t" r="r" b="b"/>
              <a:pathLst>
                <a:path w="5108" h="27236" extrusionOk="0">
                  <a:moveTo>
                    <a:pt x="1" y="1"/>
                  </a:moveTo>
                  <a:lnTo>
                    <a:pt x="1" y="27235"/>
                  </a:lnTo>
                  <a:lnTo>
                    <a:pt x="5107" y="27235"/>
                  </a:lnTo>
                  <a:lnTo>
                    <a:pt x="51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8"/>
            <p:cNvSpPr/>
            <p:nvPr/>
          </p:nvSpPr>
          <p:spPr>
            <a:xfrm>
              <a:off x="7363740" y="3479194"/>
              <a:ext cx="209299" cy="1122804"/>
            </a:xfrm>
            <a:custGeom>
              <a:avLst/>
              <a:gdLst/>
              <a:ahLst/>
              <a:cxnLst/>
              <a:rect l="l" t="t" r="r" b="b"/>
              <a:pathLst>
                <a:path w="5077" h="27236" extrusionOk="0">
                  <a:moveTo>
                    <a:pt x="0" y="1"/>
                  </a:moveTo>
                  <a:lnTo>
                    <a:pt x="0" y="27235"/>
                  </a:lnTo>
                  <a:lnTo>
                    <a:pt x="5076" y="27235"/>
                  </a:lnTo>
                  <a:lnTo>
                    <a:pt x="50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p:nvPr/>
          </p:nvSpPr>
          <p:spPr>
            <a:xfrm>
              <a:off x="5797099" y="2252164"/>
              <a:ext cx="178811" cy="182467"/>
            </a:xfrm>
            <a:custGeom>
              <a:avLst/>
              <a:gdLst/>
              <a:ahLst/>
              <a:cxnLst/>
              <a:rect l="l" t="t" r="r" b="b"/>
              <a:pathLst>
                <a:path w="5038" h="5141" extrusionOk="0">
                  <a:moveTo>
                    <a:pt x="1337" y="1"/>
                  </a:moveTo>
                  <a:cubicBezTo>
                    <a:pt x="974" y="1"/>
                    <a:pt x="610" y="69"/>
                    <a:pt x="266" y="212"/>
                  </a:cubicBezTo>
                  <a:cubicBezTo>
                    <a:pt x="1" y="318"/>
                    <a:pt x="60" y="726"/>
                    <a:pt x="302" y="726"/>
                  </a:cubicBezTo>
                  <a:cubicBezTo>
                    <a:pt x="337" y="726"/>
                    <a:pt x="376" y="717"/>
                    <a:pt x="418" y="698"/>
                  </a:cubicBezTo>
                  <a:cubicBezTo>
                    <a:pt x="692" y="607"/>
                    <a:pt x="935" y="546"/>
                    <a:pt x="1209" y="516"/>
                  </a:cubicBezTo>
                  <a:lnTo>
                    <a:pt x="1209" y="516"/>
                  </a:lnTo>
                  <a:cubicBezTo>
                    <a:pt x="935" y="1580"/>
                    <a:pt x="1178" y="2795"/>
                    <a:pt x="1817" y="3677"/>
                  </a:cubicBezTo>
                  <a:cubicBezTo>
                    <a:pt x="2516" y="4589"/>
                    <a:pt x="3580" y="5106"/>
                    <a:pt x="4704" y="5136"/>
                  </a:cubicBezTo>
                  <a:cubicBezTo>
                    <a:pt x="4722" y="5139"/>
                    <a:pt x="4738" y="5141"/>
                    <a:pt x="4754" y="5141"/>
                  </a:cubicBezTo>
                  <a:cubicBezTo>
                    <a:pt x="5038" y="5141"/>
                    <a:pt x="5021" y="4650"/>
                    <a:pt x="4704" y="4650"/>
                  </a:cubicBezTo>
                  <a:cubicBezTo>
                    <a:pt x="3762" y="4619"/>
                    <a:pt x="2820" y="4133"/>
                    <a:pt x="2242" y="3373"/>
                  </a:cubicBezTo>
                  <a:cubicBezTo>
                    <a:pt x="1665" y="2583"/>
                    <a:pt x="1482" y="1519"/>
                    <a:pt x="1756" y="607"/>
                  </a:cubicBezTo>
                  <a:lnTo>
                    <a:pt x="1756" y="607"/>
                  </a:lnTo>
                  <a:cubicBezTo>
                    <a:pt x="2242" y="668"/>
                    <a:pt x="2698" y="911"/>
                    <a:pt x="3063" y="1276"/>
                  </a:cubicBezTo>
                  <a:cubicBezTo>
                    <a:pt x="3119" y="1332"/>
                    <a:pt x="3182" y="1356"/>
                    <a:pt x="3243" y="1356"/>
                  </a:cubicBezTo>
                  <a:cubicBezTo>
                    <a:pt x="3444" y="1356"/>
                    <a:pt x="3621" y="1098"/>
                    <a:pt x="3458" y="911"/>
                  </a:cubicBezTo>
                  <a:cubicBezTo>
                    <a:pt x="2916" y="327"/>
                    <a:pt x="2130" y="1"/>
                    <a:pt x="1337"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8"/>
            <p:cNvSpPr/>
            <p:nvPr/>
          </p:nvSpPr>
          <p:spPr>
            <a:xfrm>
              <a:off x="7168058" y="2252164"/>
              <a:ext cx="179876" cy="182467"/>
            </a:xfrm>
            <a:custGeom>
              <a:avLst/>
              <a:gdLst/>
              <a:ahLst/>
              <a:cxnLst/>
              <a:rect l="l" t="t" r="r" b="b"/>
              <a:pathLst>
                <a:path w="5068" h="5141" extrusionOk="0">
                  <a:moveTo>
                    <a:pt x="3732" y="1"/>
                  </a:moveTo>
                  <a:cubicBezTo>
                    <a:pt x="2939" y="1"/>
                    <a:pt x="2153" y="327"/>
                    <a:pt x="1611" y="911"/>
                  </a:cubicBezTo>
                  <a:cubicBezTo>
                    <a:pt x="1424" y="1098"/>
                    <a:pt x="1614" y="1356"/>
                    <a:pt x="1808" y="1356"/>
                  </a:cubicBezTo>
                  <a:cubicBezTo>
                    <a:pt x="1867" y="1356"/>
                    <a:pt x="1926" y="1332"/>
                    <a:pt x="1976" y="1276"/>
                  </a:cubicBezTo>
                  <a:cubicBezTo>
                    <a:pt x="2371" y="911"/>
                    <a:pt x="2827" y="668"/>
                    <a:pt x="3313" y="607"/>
                  </a:cubicBezTo>
                  <a:lnTo>
                    <a:pt x="3313" y="607"/>
                  </a:lnTo>
                  <a:cubicBezTo>
                    <a:pt x="3586" y="1519"/>
                    <a:pt x="3404" y="2583"/>
                    <a:pt x="2827" y="3373"/>
                  </a:cubicBezTo>
                  <a:cubicBezTo>
                    <a:pt x="2249" y="4133"/>
                    <a:pt x="1307" y="4619"/>
                    <a:pt x="365" y="4650"/>
                  </a:cubicBezTo>
                  <a:cubicBezTo>
                    <a:pt x="19" y="4650"/>
                    <a:pt x="1" y="5141"/>
                    <a:pt x="310" y="5141"/>
                  </a:cubicBezTo>
                  <a:cubicBezTo>
                    <a:pt x="327" y="5141"/>
                    <a:pt x="345" y="5139"/>
                    <a:pt x="365" y="5136"/>
                  </a:cubicBezTo>
                  <a:cubicBezTo>
                    <a:pt x="1489" y="5106"/>
                    <a:pt x="2553" y="4589"/>
                    <a:pt x="3252" y="3677"/>
                  </a:cubicBezTo>
                  <a:cubicBezTo>
                    <a:pt x="3890" y="2795"/>
                    <a:pt x="4103" y="1580"/>
                    <a:pt x="3860" y="516"/>
                  </a:cubicBezTo>
                  <a:lnTo>
                    <a:pt x="3860" y="516"/>
                  </a:lnTo>
                  <a:cubicBezTo>
                    <a:pt x="4103" y="546"/>
                    <a:pt x="4377" y="607"/>
                    <a:pt x="4650" y="698"/>
                  </a:cubicBezTo>
                  <a:cubicBezTo>
                    <a:pt x="4693" y="717"/>
                    <a:pt x="4731" y="726"/>
                    <a:pt x="4766" y="726"/>
                  </a:cubicBezTo>
                  <a:cubicBezTo>
                    <a:pt x="5009" y="726"/>
                    <a:pt x="5068" y="318"/>
                    <a:pt x="4802" y="212"/>
                  </a:cubicBezTo>
                  <a:cubicBezTo>
                    <a:pt x="4459" y="69"/>
                    <a:pt x="4095" y="1"/>
                    <a:pt x="3732" y="1"/>
                  </a:cubicBezTo>
                  <a:close/>
                </a:path>
              </a:pathLst>
            </a:custGeom>
            <a:solidFill>
              <a:srgbClr val="461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8"/>
            <p:cNvSpPr/>
            <p:nvPr/>
          </p:nvSpPr>
          <p:spPr>
            <a:xfrm>
              <a:off x="5475346" y="3375183"/>
              <a:ext cx="2171609" cy="21355"/>
            </a:xfrm>
            <a:custGeom>
              <a:avLst/>
              <a:gdLst/>
              <a:ahLst/>
              <a:cxnLst/>
              <a:rect l="l" t="t" r="r" b="b"/>
              <a:pathLst>
                <a:path w="52677" h="518" extrusionOk="0">
                  <a:moveTo>
                    <a:pt x="244" y="1"/>
                  </a:moveTo>
                  <a:cubicBezTo>
                    <a:pt x="92" y="1"/>
                    <a:pt x="1" y="92"/>
                    <a:pt x="1" y="244"/>
                  </a:cubicBezTo>
                  <a:cubicBezTo>
                    <a:pt x="1" y="396"/>
                    <a:pt x="92" y="518"/>
                    <a:pt x="244" y="518"/>
                  </a:cubicBezTo>
                  <a:lnTo>
                    <a:pt x="52433" y="518"/>
                  </a:lnTo>
                  <a:cubicBezTo>
                    <a:pt x="52525" y="518"/>
                    <a:pt x="52646" y="396"/>
                    <a:pt x="52676" y="244"/>
                  </a:cubicBezTo>
                  <a:cubicBezTo>
                    <a:pt x="52676" y="92"/>
                    <a:pt x="52585" y="1"/>
                    <a:pt x="52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8"/>
            <p:cNvSpPr/>
            <p:nvPr/>
          </p:nvSpPr>
          <p:spPr>
            <a:xfrm>
              <a:off x="6215912" y="4278670"/>
              <a:ext cx="312032" cy="324523"/>
            </a:xfrm>
            <a:custGeom>
              <a:avLst/>
              <a:gdLst/>
              <a:ahLst/>
              <a:cxnLst/>
              <a:rect l="l" t="t" r="r" b="b"/>
              <a:pathLst>
                <a:path w="7569" h="7872" extrusionOk="0">
                  <a:moveTo>
                    <a:pt x="4726" y="923"/>
                  </a:moveTo>
                  <a:cubicBezTo>
                    <a:pt x="5018" y="923"/>
                    <a:pt x="5308" y="1010"/>
                    <a:pt x="5472" y="1277"/>
                  </a:cubicBezTo>
                  <a:cubicBezTo>
                    <a:pt x="5624" y="1550"/>
                    <a:pt x="5533" y="1976"/>
                    <a:pt x="5350" y="2280"/>
                  </a:cubicBezTo>
                  <a:cubicBezTo>
                    <a:pt x="5229" y="2705"/>
                    <a:pt x="4894" y="3070"/>
                    <a:pt x="4408" y="3161"/>
                  </a:cubicBezTo>
                  <a:cubicBezTo>
                    <a:pt x="4378" y="3192"/>
                    <a:pt x="4286" y="3222"/>
                    <a:pt x="4226" y="3222"/>
                  </a:cubicBezTo>
                  <a:cubicBezTo>
                    <a:pt x="3526" y="3222"/>
                    <a:pt x="3223" y="2584"/>
                    <a:pt x="3344" y="1976"/>
                  </a:cubicBezTo>
                  <a:cubicBezTo>
                    <a:pt x="3466" y="1489"/>
                    <a:pt x="3861" y="1125"/>
                    <a:pt x="4317" y="973"/>
                  </a:cubicBezTo>
                  <a:cubicBezTo>
                    <a:pt x="4445" y="943"/>
                    <a:pt x="4586" y="923"/>
                    <a:pt x="4726" y="923"/>
                  </a:cubicBezTo>
                  <a:close/>
                  <a:moveTo>
                    <a:pt x="1039" y="996"/>
                  </a:moveTo>
                  <a:cubicBezTo>
                    <a:pt x="1105" y="996"/>
                    <a:pt x="1169" y="1017"/>
                    <a:pt x="1216" y="1064"/>
                  </a:cubicBezTo>
                  <a:cubicBezTo>
                    <a:pt x="1277" y="1064"/>
                    <a:pt x="1368" y="1064"/>
                    <a:pt x="1429" y="1125"/>
                  </a:cubicBezTo>
                  <a:cubicBezTo>
                    <a:pt x="1824" y="1489"/>
                    <a:pt x="2341" y="1520"/>
                    <a:pt x="2615" y="2006"/>
                  </a:cubicBezTo>
                  <a:cubicBezTo>
                    <a:pt x="2767" y="2462"/>
                    <a:pt x="2615" y="3100"/>
                    <a:pt x="2159" y="3313"/>
                  </a:cubicBezTo>
                  <a:cubicBezTo>
                    <a:pt x="2061" y="3348"/>
                    <a:pt x="1968" y="3364"/>
                    <a:pt x="1881" y="3364"/>
                  </a:cubicBezTo>
                  <a:cubicBezTo>
                    <a:pt x="1127" y="3364"/>
                    <a:pt x="764" y="2170"/>
                    <a:pt x="791" y="1489"/>
                  </a:cubicBezTo>
                  <a:cubicBezTo>
                    <a:pt x="791" y="1398"/>
                    <a:pt x="760" y="1337"/>
                    <a:pt x="760" y="1246"/>
                  </a:cubicBezTo>
                  <a:cubicBezTo>
                    <a:pt x="740" y="1099"/>
                    <a:pt x="892" y="996"/>
                    <a:pt x="1039" y="996"/>
                  </a:cubicBezTo>
                  <a:close/>
                  <a:moveTo>
                    <a:pt x="335" y="0"/>
                  </a:moveTo>
                  <a:cubicBezTo>
                    <a:pt x="335" y="0"/>
                    <a:pt x="1" y="2249"/>
                    <a:pt x="669" y="4559"/>
                  </a:cubicBezTo>
                  <a:cubicBezTo>
                    <a:pt x="1180" y="6224"/>
                    <a:pt x="2403" y="7871"/>
                    <a:pt x="3830" y="7871"/>
                  </a:cubicBezTo>
                  <a:cubicBezTo>
                    <a:pt x="4358" y="7871"/>
                    <a:pt x="4914" y="7646"/>
                    <a:pt x="5472" y="7113"/>
                  </a:cubicBezTo>
                  <a:cubicBezTo>
                    <a:pt x="7569" y="5137"/>
                    <a:pt x="5472" y="0"/>
                    <a:pt x="5472" y="0"/>
                  </a:cubicBezTo>
                  <a:cubicBezTo>
                    <a:pt x="4479" y="466"/>
                    <a:pt x="3641" y="621"/>
                    <a:pt x="2966" y="621"/>
                  </a:cubicBezTo>
                  <a:cubicBezTo>
                    <a:pt x="1615" y="621"/>
                    <a:pt x="912"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6605612" y="4278670"/>
              <a:ext cx="310795" cy="324523"/>
            </a:xfrm>
            <a:custGeom>
              <a:avLst/>
              <a:gdLst/>
              <a:ahLst/>
              <a:cxnLst/>
              <a:rect l="l" t="t" r="r" b="b"/>
              <a:pathLst>
                <a:path w="7539" h="7872" extrusionOk="0">
                  <a:moveTo>
                    <a:pt x="2797" y="923"/>
                  </a:moveTo>
                  <a:cubicBezTo>
                    <a:pt x="2936" y="923"/>
                    <a:pt x="3074" y="943"/>
                    <a:pt x="3192" y="973"/>
                  </a:cubicBezTo>
                  <a:cubicBezTo>
                    <a:pt x="3648" y="1125"/>
                    <a:pt x="4074" y="1489"/>
                    <a:pt x="4195" y="1976"/>
                  </a:cubicBezTo>
                  <a:cubicBezTo>
                    <a:pt x="4286" y="2584"/>
                    <a:pt x="3982" y="3222"/>
                    <a:pt x="3314" y="3222"/>
                  </a:cubicBezTo>
                  <a:cubicBezTo>
                    <a:pt x="3223" y="3222"/>
                    <a:pt x="3162" y="3192"/>
                    <a:pt x="3131" y="3161"/>
                  </a:cubicBezTo>
                  <a:cubicBezTo>
                    <a:pt x="2615" y="3070"/>
                    <a:pt x="2311" y="2736"/>
                    <a:pt x="2159" y="2280"/>
                  </a:cubicBezTo>
                  <a:cubicBezTo>
                    <a:pt x="1976" y="1976"/>
                    <a:pt x="1916" y="1550"/>
                    <a:pt x="2068" y="1277"/>
                  </a:cubicBezTo>
                  <a:cubicBezTo>
                    <a:pt x="2211" y="1010"/>
                    <a:pt x="2508" y="923"/>
                    <a:pt x="2797" y="923"/>
                  </a:cubicBezTo>
                  <a:close/>
                  <a:moveTo>
                    <a:pt x="6525" y="1026"/>
                  </a:moveTo>
                  <a:cubicBezTo>
                    <a:pt x="6664" y="1026"/>
                    <a:pt x="6809" y="1130"/>
                    <a:pt x="6809" y="1277"/>
                  </a:cubicBezTo>
                  <a:cubicBezTo>
                    <a:pt x="6809" y="1368"/>
                    <a:pt x="6779" y="1429"/>
                    <a:pt x="6779" y="1520"/>
                  </a:cubicBezTo>
                  <a:cubicBezTo>
                    <a:pt x="6833" y="2201"/>
                    <a:pt x="6448" y="3394"/>
                    <a:pt x="5690" y="3394"/>
                  </a:cubicBezTo>
                  <a:cubicBezTo>
                    <a:pt x="5602" y="3394"/>
                    <a:pt x="5509" y="3378"/>
                    <a:pt x="5411" y="3344"/>
                  </a:cubicBezTo>
                  <a:cubicBezTo>
                    <a:pt x="4894" y="3100"/>
                    <a:pt x="4742" y="2462"/>
                    <a:pt x="4955" y="2037"/>
                  </a:cubicBezTo>
                  <a:cubicBezTo>
                    <a:pt x="5168" y="1520"/>
                    <a:pt x="5715" y="1489"/>
                    <a:pt x="6110" y="1185"/>
                  </a:cubicBezTo>
                  <a:cubicBezTo>
                    <a:pt x="6201" y="1094"/>
                    <a:pt x="6262" y="1094"/>
                    <a:pt x="6353" y="1094"/>
                  </a:cubicBezTo>
                  <a:cubicBezTo>
                    <a:pt x="6400" y="1047"/>
                    <a:pt x="6462" y="1026"/>
                    <a:pt x="6525" y="1026"/>
                  </a:cubicBezTo>
                  <a:close/>
                  <a:moveTo>
                    <a:pt x="2068" y="0"/>
                  </a:moveTo>
                  <a:cubicBezTo>
                    <a:pt x="2068" y="0"/>
                    <a:pt x="1" y="5137"/>
                    <a:pt x="2068" y="7113"/>
                  </a:cubicBezTo>
                  <a:cubicBezTo>
                    <a:pt x="2626" y="7646"/>
                    <a:pt x="3181" y="7871"/>
                    <a:pt x="3709" y="7871"/>
                  </a:cubicBezTo>
                  <a:cubicBezTo>
                    <a:pt x="5134" y="7871"/>
                    <a:pt x="6352" y="6224"/>
                    <a:pt x="6840" y="4559"/>
                  </a:cubicBezTo>
                  <a:cubicBezTo>
                    <a:pt x="7539" y="2280"/>
                    <a:pt x="7174" y="0"/>
                    <a:pt x="7174" y="0"/>
                  </a:cubicBezTo>
                  <a:lnTo>
                    <a:pt x="6627" y="0"/>
                  </a:lnTo>
                  <a:cubicBezTo>
                    <a:pt x="6627" y="0"/>
                    <a:pt x="5911" y="621"/>
                    <a:pt x="4560" y="621"/>
                  </a:cubicBezTo>
                  <a:cubicBezTo>
                    <a:pt x="3885" y="621"/>
                    <a:pt x="3050" y="466"/>
                    <a:pt x="2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43;p38"/>
            <p:cNvGrpSpPr/>
            <p:nvPr/>
          </p:nvGrpSpPr>
          <p:grpSpPr>
            <a:xfrm>
              <a:off x="6172337" y="2167153"/>
              <a:ext cx="818430" cy="402878"/>
              <a:chOff x="13805225" y="14342375"/>
              <a:chExt cx="704450" cy="346800"/>
            </a:xfrm>
          </p:grpSpPr>
          <p:sp>
            <p:nvSpPr>
              <p:cNvPr id="444" name="Google Shape;444;p38"/>
              <p:cNvSpPr/>
              <p:nvPr/>
            </p:nvSpPr>
            <p:spPr>
              <a:xfrm>
                <a:off x="13805225" y="14513625"/>
                <a:ext cx="187725" cy="174925"/>
              </a:xfrm>
              <a:custGeom>
                <a:avLst/>
                <a:gdLst/>
                <a:ahLst/>
                <a:cxnLst/>
                <a:rect l="l" t="t" r="r" b="b"/>
                <a:pathLst>
                  <a:path w="7509" h="6997" extrusionOk="0">
                    <a:moveTo>
                      <a:pt x="3718" y="1"/>
                    </a:moveTo>
                    <a:cubicBezTo>
                      <a:pt x="2041" y="1"/>
                      <a:pt x="577" y="1227"/>
                      <a:pt x="305" y="2941"/>
                    </a:cubicBezTo>
                    <a:cubicBezTo>
                      <a:pt x="1" y="4825"/>
                      <a:pt x="1308" y="6618"/>
                      <a:pt x="3192" y="6953"/>
                    </a:cubicBezTo>
                    <a:cubicBezTo>
                      <a:pt x="3379" y="6982"/>
                      <a:pt x="3564" y="6997"/>
                      <a:pt x="3747" y="6997"/>
                    </a:cubicBezTo>
                    <a:cubicBezTo>
                      <a:pt x="5443" y="6997"/>
                      <a:pt x="6930" y="5766"/>
                      <a:pt x="7205" y="4065"/>
                    </a:cubicBezTo>
                    <a:cubicBezTo>
                      <a:pt x="7509" y="2150"/>
                      <a:pt x="6232" y="357"/>
                      <a:pt x="4317" y="53"/>
                    </a:cubicBezTo>
                    <a:cubicBezTo>
                      <a:pt x="4115" y="18"/>
                      <a:pt x="3915" y="1"/>
                      <a:pt x="3718"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8"/>
              <p:cNvSpPr/>
              <p:nvPr/>
            </p:nvSpPr>
            <p:spPr>
              <a:xfrm>
                <a:off x="14317400" y="14514725"/>
                <a:ext cx="192275" cy="174450"/>
              </a:xfrm>
              <a:custGeom>
                <a:avLst/>
                <a:gdLst/>
                <a:ahLst/>
                <a:cxnLst/>
                <a:rect l="l" t="t" r="r" b="b"/>
                <a:pathLst>
                  <a:path w="7691" h="6978" extrusionOk="0">
                    <a:moveTo>
                      <a:pt x="3822" y="1"/>
                    </a:moveTo>
                    <a:cubicBezTo>
                      <a:pt x="2242" y="1"/>
                      <a:pt x="815" y="1077"/>
                      <a:pt x="426" y="2684"/>
                    </a:cubicBezTo>
                    <a:cubicBezTo>
                      <a:pt x="1" y="4568"/>
                      <a:pt x="1156" y="6453"/>
                      <a:pt x="3040" y="6878"/>
                    </a:cubicBezTo>
                    <a:cubicBezTo>
                      <a:pt x="3318" y="6946"/>
                      <a:pt x="3596" y="6978"/>
                      <a:pt x="3869" y="6978"/>
                    </a:cubicBezTo>
                    <a:cubicBezTo>
                      <a:pt x="5449" y="6978"/>
                      <a:pt x="6872" y="5901"/>
                      <a:pt x="7235" y="4295"/>
                    </a:cubicBezTo>
                    <a:cubicBezTo>
                      <a:pt x="7691" y="2410"/>
                      <a:pt x="6505" y="526"/>
                      <a:pt x="4651" y="100"/>
                    </a:cubicBezTo>
                    <a:cubicBezTo>
                      <a:pt x="4373" y="33"/>
                      <a:pt x="4095" y="1"/>
                      <a:pt x="3822" y="1"/>
                    </a:cubicBezTo>
                    <a:close/>
                  </a:path>
                </a:pathLst>
              </a:custGeom>
              <a:solidFill>
                <a:srgbClr val="E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8"/>
              <p:cNvSpPr/>
              <p:nvPr/>
            </p:nvSpPr>
            <p:spPr>
              <a:xfrm>
                <a:off x="13835625" y="14342375"/>
                <a:ext cx="155050" cy="148225"/>
              </a:xfrm>
              <a:custGeom>
                <a:avLst/>
                <a:gdLst/>
                <a:ahLst/>
                <a:cxnLst/>
                <a:rect l="l" t="t" r="r" b="b"/>
                <a:pathLst>
                  <a:path w="6202" h="5929" extrusionOk="0">
                    <a:moveTo>
                      <a:pt x="2799" y="1"/>
                    </a:moveTo>
                    <a:cubicBezTo>
                      <a:pt x="2357" y="1"/>
                      <a:pt x="1918" y="137"/>
                      <a:pt x="1521" y="459"/>
                    </a:cubicBezTo>
                    <a:lnTo>
                      <a:pt x="1186" y="794"/>
                    </a:lnTo>
                    <a:cubicBezTo>
                      <a:pt x="882" y="1006"/>
                      <a:pt x="609" y="1219"/>
                      <a:pt x="426" y="1523"/>
                    </a:cubicBezTo>
                    <a:cubicBezTo>
                      <a:pt x="62" y="2101"/>
                      <a:pt x="1" y="2769"/>
                      <a:pt x="122" y="3377"/>
                    </a:cubicBezTo>
                    <a:cubicBezTo>
                      <a:pt x="305" y="4563"/>
                      <a:pt x="1247" y="5596"/>
                      <a:pt x="2432" y="5870"/>
                    </a:cubicBezTo>
                    <a:cubicBezTo>
                      <a:pt x="2634" y="5909"/>
                      <a:pt x="2839" y="5928"/>
                      <a:pt x="3042" y="5928"/>
                    </a:cubicBezTo>
                    <a:cubicBezTo>
                      <a:pt x="4093" y="5928"/>
                      <a:pt x="5115" y="5409"/>
                      <a:pt x="5624" y="4441"/>
                    </a:cubicBezTo>
                    <a:cubicBezTo>
                      <a:pt x="6201" y="3316"/>
                      <a:pt x="5897" y="2009"/>
                      <a:pt x="5016" y="1067"/>
                    </a:cubicBezTo>
                    <a:cubicBezTo>
                      <a:pt x="4426" y="458"/>
                      <a:pt x="3608"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8"/>
              <p:cNvSpPr/>
              <p:nvPr/>
            </p:nvSpPr>
            <p:spPr>
              <a:xfrm>
                <a:off x="14337925" y="14342375"/>
                <a:ext cx="155800" cy="148225"/>
              </a:xfrm>
              <a:custGeom>
                <a:avLst/>
                <a:gdLst/>
                <a:ahLst/>
                <a:cxnLst/>
                <a:rect l="l" t="t" r="r" b="b"/>
                <a:pathLst>
                  <a:path w="6232" h="5929" extrusionOk="0">
                    <a:moveTo>
                      <a:pt x="2812" y="1"/>
                    </a:moveTo>
                    <a:cubicBezTo>
                      <a:pt x="2370" y="1"/>
                      <a:pt x="1928" y="137"/>
                      <a:pt x="1520" y="459"/>
                    </a:cubicBezTo>
                    <a:lnTo>
                      <a:pt x="1186" y="794"/>
                    </a:lnTo>
                    <a:cubicBezTo>
                      <a:pt x="882" y="1006"/>
                      <a:pt x="608" y="1219"/>
                      <a:pt x="426" y="1523"/>
                    </a:cubicBezTo>
                    <a:cubicBezTo>
                      <a:pt x="61" y="2101"/>
                      <a:pt x="0" y="2769"/>
                      <a:pt x="122" y="3377"/>
                    </a:cubicBezTo>
                    <a:cubicBezTo>
                      <a:pt x="304" y="4563"/>
                      <a:pt x="1247" y="5596"/>
                      <a:pt x="2432" y="5870"/>
                    </a:cubicBezTo>
                    <a:cubicBezTo>
                      <a:pt x="2634" y="5909"/>
                      <a:pt x="2838" y="5928"/>
                      <a:pt x="3042" y="5928"/>
                    </a:cubicBezTo>
                    <a:cubicBezTo>
                      <a:pt x="4093" y="5928"/>
                      <a:pt x="5114" y="5409"/>
                      <a:pt x="5623" y="4441"/>
                    </a:cubicBezTo>
                    <a:cubicBezTo>
                      <a:pt x="6231" y="3316"/>
                      <a:pt x="5927" y="2009"/>
                      <a:pt x="5016" y="1067"/>
                    </a:cubicBezTo>
                    <a:cubicBezTo>
                      <a:pt x="4426" y="458"/>
                      <a:pt x="3620" y="1"/>
                      <a:pt x="2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8"/>
              <p:cNvSpPr/>
              <p:nvPr/>
            </p:nvSpPr>
            <p:spPr>
              <a:xfrm>
                <a:off x="14131225" y="14362200"/>
                <a:ext cx="69175" cy="166450"/>
              </a:xfrm>
              <a:custGeom>
                <a:avLst/>
                <a:gdLst/>
                <a:ahLst/>
                <a:cxnLst/>
                <a:rect l="l" t="t" r="r" b="b"/>
                <a:pathLst>
                  <a:path w="2767" h="6658" extrusionOk="0">
                    <a:moveTo>
                      <a:pt x="968" y="0"/>
                    </a:moveTo>
                    <a:cubicBezTo>
                      <a:pt x="780" y="0"/>
                      <a:pt x="579" y="130"/>
                      <a:pt x="548" y="365"/>
                    </a:cubicBezTo>
                    <a:lnTo>
                      <a:pt x="548" y="426"/>
                    </a:lnTo>
                    <a:cubicBezTo>
                      <a:pt x="517" y="517"/>
                      <a:pt x="517" y="578"/>
                      <a:pt x="548" y="700"/>
                    </a:cubicBezTo>
                    <a:lnTo>
                      <a:pt x="548" y="912"/>
                    </a:lnTo>
                    <a:lnTo>
                      <a:pt x="548" y="1460"/>
                    </a:lnTo>
                    <a:cubicBezTo>
                      <a:pt x="548" y="1794"/>
                      <a:pt x="517" y="2128"/>
                      <a:pt x="609" y="2493"/>
                    </a:cubicBezTo>
                    <a:cubicBezTo>
                      <a:pt x="761" y="2979"/>
                      <a:pt x="1277" y="3162"/>
                      <a:pt x="1551" y="3557"/>
                    </a:cubicBezTo>
                    <a:cubicBezTo>
                      <a:pt x="2189" y="4469"/>
                      <a:pt x="1703" y="5867"/>
                      <a:pt x="487" y="5897"/>
                    </a:cubicBezTo>
                    <a:cubicBezTo>
                      <a:pt x="1" y="5897"/>
                      <a:pt x="1" y="6657"/>
                      <a:pt x="487" y="6657"/>
                    </a:cubicBezTo>
                    <a:cubicBezTo>
                      <a:pt x="1824" y="6627"/>
                      <a:pt x="2767" y="5441"/>
                      <a:pt x="2584" y="4165"/>
                    </a:cubicBezTo>
                    <a:cubicBezTo>
                      <a:pt x="2493" y="3557"/>
                      <a:pt x="2159" y="3010"/>
                      <a:pt x="1703" y="2645"/>
                    </a:cubicBezTo>
                    <a:cubicBezTo>
                      <a:pt x="1581" y="2554"/>
                      <a:pt x="1429" y="2432"/>
                      <a:pt x="1368" y="2341"/>
                    </a:cubicBezTo>
                    <a:cubicBezTo>
                      <a:pt x="1247" y="2128"/>
                      <a:pt x="1277" y="1885"/>
                      <a:pt x="1277" y="1672"/>
                    </a:cubicBezTo>
                    <a:lnTo>
                      <a:pt x="1277" y="1642"/>
                    </a:lnTo>
                    <a:cubicBezTo>
                      <a:pt x="1308" y="1611"/>
                      <a:pt x="1368" y="1581"/>
                      <a:pt x="1368" y="1490"/>
                    </a:cubicBezTo>
                    <a:cubicBezTo>
                      <a:pt x="1399" y="1186"/>
                      <a:pt x="1399" y="882"/>
                      <a:pt x="1308" y="578"/>
                    </a:cubicBezTo>
                    <a:lnTo>
                      <a:pt x="1308" y="365"/>
                    </a:lnTo>
                    <a:cubicBezTo>
                      <a:pt x="1308" y="115"/>
                      <a:pt x="1144"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8"/>
              <p:cNvSpPr/>
              <p:nvPr/>
            </p:nvSpPr>
            <p:spPr>
              <a:xfrm>
                <a:off x="14023000" y="14569675"/>
                <a:ext cx="222325" cy="62775"/>
              </a:xfrm>
              <a:custGeom>
                <a:avLst/>
                <a:gdLst/>
                <a:ahLst/>
                <a:cxnLst/>
                <a:rect l="l" t="t" r="r" b="b"/>
                <a:pathLst>
                  <a:path w="8893" h="2511" extrusionOk="0">
                    <a:moveTo>
                      <a:pt x="522" y="0"/>
                    </a:moveTo>
                    <a:cubicBezTo>
                      <a:pt x="244" y="0"/>
                      <a:pt x="0" y="382"/>
                      <a:pt x="257" y="638"/>
                    </a:cubicBezTo>
                    <a:cubicBezTo>
                      <a:pt x="1381" y="1732"/>
                      <a:pt x="2931" y="2401"/>
                      <a:pt x="4542" y="2492"/>
                    </a:cubicBezTo>
                    <a:cubicBezTo>
                      <a:pt x="4704" y="2504"/>
                      <a:pt x="4866" y="2510"/>
                      <a:pt x="5029" y="2510"/>
                    </a:cubicBezTo>
                    <a:cubicBezTo>
                      <a:pt x="5663" y="2510"/>
                      <a:pt x="6296" y="2418"/>
                      <a:pt x="6853" y="2249"/>
                    </a:cubicBezTo>
                    <a:cubicBezTo>
                      <a:pt x="7552" y="2006"/>
                      <a:pt x="8403" y="1702"/>
                      <a:pt x="8707" y="972"/>
                    </a:cubicBezTo>
                    <a:cubicBezTo>
                      <a:pt x="8892" y="642"/>
                      <a:pt x="8644" y="369"/>
                      <a:pt x="8409" y="369"/>
                    </a:cubicBezTo>
                    <a:cubicBezTo>
                      <a:pt x="8297" y="369"/>
                      <a:pt x="8188" y="430"/>
                      <a:pt x="8129" y="577"/>
                    </a:cubicBezTo>
                    <a:cubicBezTo>
                      <a:pt x="7856" y="1185"/>
                      <a:pt x="7065" y="1398"/>
                      <a:pt x="6488" y="1550"/>
                    </a:cubicBezTo>
                    <a:cubicBezTo>
                      <a:pt x="5987" y="1693"/>
                      <a:pt x="5430" y="1742"/>
                      <a:pt x="4875" y="1742"/>
                    </a:cubicBezTo>
                    <a:cubicBezTo>
                      <a:pt x="4723" y="1742"/>
                      <a:pt x="4571" y="1739"/>
                      <a:pt x="4421" y="1732"/>
                    </a:cubicBezTo>
                    <a:cubicBezTo>
                      <a:pt x="3053" y="1641"/>
                      <a:pt x="1776" y="1063"/>
                      <a:pt x="773" y="121"/>
                    </a:cubicBezTo>
                    <a:cubicBezTo>
                      <a:pt x="695" y="36"/>
                      <a:pt x="607"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50" name="Google Shape;450;p38"/>
          <p:cNvCxnSpPr/>
          <p:nvPr/>
        </p:nvCxnSpPr>
        <p:spPr>
          <a:xfrm>
            <a:off x="2007838" y="2066925"/>
            <a:ext cx="1276200" cy="0"/>
          </a:xfrm>
          <a:prstGeom prst="straightConnector1">
            <a:avLst/>
          </a:prstGeom>
          <a:noFill/>
          <a:ln w="9525" cap="flat" cmpd="sng">
            <a:solidFill>
              <a:schemeClr val="dk1"/>
            </a:solidFill>
            <a:prstDash val="dash"/>
            <a:round/>
            <a:headEnd type="none" w="med" len="med"/>
            <a:tailEnd type="none" w="med" len="med"/>
          </a:ln>
        </p:spPr>
      </p:cxnSp>
      <p:sp>
        <p:nvSpPr>
          <p:cNvPr id="8" name="TextBox 38">
            <a:extLst>
              <a:ext uri="{FF2B5EF4-FFF2-40B4-BE49-F238E27FC236}">
                <a16:creationId xmlns:a16="http://schemas.microsoft.com/office/drawing/2014/main" id="{8DC4E630-A1FA-5701-887A-8AC9AD7D3712}"/>
              </a:ext>
            </a:extLst>
          </p:cNvPr>
          <p:cNvSpPr txBox="1"/>
          <p:nvPr/>
        </p:nvSpPr>
        <p:spPr>
          <a:xfrm>
            <a:off x="1873115" y="1033032"/>
            <a:ext cx="1545645" cy="923330"/>
          </a:xfrm>
          <a:prstGeom prst="rect">
            <a:avLst/>
          </a:prstGeom>
        </p:spPr>
        <p:txBody>
          <a:bodyPr wrap="square" lIns="0" tIns="0" rIns="0" bIns="0" rtlCol="0" anchor="t">
            <a:spAutoFit/>
          </a:bodyPr>
          <a:lstStyle/>
          <a:p>
            <a:pPr algn="ctr" defTabSz="457200">
              <a:buClrTx/>
            </a:pPr>
            <a:r>
              <a:rPr lang="en-US" sz="6000" b="1" kern="1200">
                <a:solidFill>
                  <a:srgbClr val="E84A54"/>
                </a:solidFill>
                <a:latin typeface="Arial" panose="020B0604020202020204" pitchFamily="34" charset="0"/>
                <a:ea typeface="+mn-ea"/>
                <a:cs typeface="Arial" panose="020B0604020202020204" pitchFamily="34" charset="0"/>
              </a:rPr>
              <a:t>01</a:t>
            </a:r>
          </a:p>
        </p:txBody>
      </p:sp>
      <p:grpSp>
        <p:nvGrpSpPr>
          <p:cNvPr id="10" name="Group 9">
            <a:extLst>
              <a:ext uri="{FF2B5EF4-FFF2-40B4-BE49-F238E27FC236}">
                <a16:creationId xmlns:a16="http://schemas.microsoft.com/office/drawing/2014/main" id="{31CB7306-5ECE-A705-05EB-C1913269A5CC}"/>
              </a:ext>
            </a:extLst>
          </p:cNvPr>
          <p:cNvGrpSpPr/>
          <p:nvPr/>
        </p:nvGrpSpPr>
        <p:grpSpPr>
          <a:xfrm>
            <a:off x="395355" y="2201960"/>
            <a:ext cx="4990686" cy="1768457"/>
            <a:chOff x="395355" y="2201960"/>
            <a:chExt cx="4990686" cy="1768457"/>
          </a:xfrm>
        </p:grpSpPr>
        <p:sp>
          <p:nvSpPr>
            <p:cNvPr id="403" name="Google Shape;403;p38"/>
            <p:cNvSpPr/>
            <p:nvPr/>
          </p:nvSpPr>
          <p:spPr>
            <a:xfrm>
              <a:off x="395355" y="2201960"/>
              <a:ext cx="4990686" cy="1768457"/>
            </a:xfrm>
            <a:custGeom>
              <a:avLst/>
              <a:gdLst/>
              <a:ahLst/>
              <a:cxnLst/>
              <a:rect l="l" t="t" r="r" b="b"/>
              <a:pathLst>
                <a:path w="92090" h="24879" extrusionOk="0">
                  <a:moveTo>
                    <a:pt x="2971" y="743"/>
                  </a:moveTo>
                  <a:lnTo>
                    <a:pt x="0" y="24879"/>
                  </a:lnTo>
                  <a:lnTo>
                    <a:pt x="89490" y="23023"/>
                  </a:lnTo>
                  <a:lnTo>
                    <a:pt x="92090" y="0"/>
                  </a:lnTo>
                  <a:close/>
                </a:path>
              </a:pathLst>
            </a:custGeom>
            <a:solidFill>
              <a:schemeClr val="accent1"/>
            </a:solidFill>
            <a:ln>
              <a:noFill/>
            </a:ln>
          </p:spPr>
          <p:txBody>
            <a:bodyPr/>
            <a:lstStyle/>
            <a:p>
              <a:endParaRPr lang="en-US"/>
            </a:p>
          </p:txBody>
        </p:sp>
        <p:sp>
          <p:nvSpPr>
            <p:cNvPr id="9" name="TextBox 38">
              <a:extLst>
                <a:ext uri="{FF2B5EF4-FFF2-40B4-BE49-F238E27FC236}">
                  <a16:creationId xmlns:a16="http://schemas.microsoft.com/office/drawing/2014/main" id="{2E1AFEF8-16C4-A59A-80FE-2129B782B4A0}"/>
                </a:ext>
              </a:extLst>
            </p:cNvPr>
            <p:cNvSpPr txBox="1"/>
            <p:nvPr/>
          </p:nvSpPr>
          <p:spPr>
            <a:xfrm>
              <a:off x="588033" y="2313273"/>
              <a:ext cx="4671764" cy="1559338"/>
            </a:xfrm>
            <a:prstGeom prst="rect">
              <a:avLst/>
            </a:prstGeom>
          </p:spPr>
          <p:txBody>
            <a:bodyPr wrap="square" lIns="0" tIns="0" rIns="0" bIns="0" rtlCol="0" anchor="t">
              <a:spAutoFit/>
            </a:bodyPr>
            <a:lstStyle/>
            <a:p>
              <a:pPr algn="ctr" defTabSz="457200">
                <a:lnSpc>
                  <a:spcPct val="150000"/>
                </a:lnSpc>
                <a:buClrTx/>
              </a:pPr>
              <a:r>
                <a:rPr lang="en-US" sz="3600" b="1" kern="1200">
                  <a:solidFill>
                    <a:prstClr val="white"/>
                  </a:solidFill>
                  <a:latin typeface="Arial" panose="020B0604020202020204" pitchFamily="34" charset="0"/>
                  <a:ea typeface="+mn-ea"/>
                  <a:cs typeface="Arial" panose="020B0604020202020204" pitchFamily="34" charset="0"/>
                </a:rPr>
                <a:t>ÔN TẬP ĐỌC NHẠC:</a:t>
              </a:r>
            </a:p>
            <a:p>
              <a:pPr algn="ctr" defTabSz="457200">
                <a:lnSpc>
                  <a:spcPct val="150000"/>
                </a:lnSpc>
                <a:buClrTx/>
              </a:pPr>
              <a:r>
                <a:rPr lang="en-US" sz="3600" b="1" kern="1200">
                  <a:solidFill>
                    <a:prstClr val="white"/>
                  </a:solidFill>
                  <a:latin typeface="Arial" panose="020B0604020202020204" pitchFamily="34" charset="0"/>
                  <a:ea typeface="+mn-ea"/>
                  <a:cs typeface="Arial" panose="020B0604020202020204" pitchFamily="34" charset="0"/>
                </a:rPr>
                <a:t>BÀI SỐ 2</a:t>
              </a:r>
            </a:p>
          </p:txBody>
        </p:sp>
      </p:gr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7" name="TextBox 6">
            <a:extLst>
              <a:ext uri="{FF2B5EF4-FFF2-40B4-BE49-F238E27FC236}">
                <a16:creationId xmlns:a16="http://schemas.microsoft.com/office/drawing/2014/main" id="{01E7D16C-5E81-C610-2751-9B735736F8B9}"/>
              </a:ext>
            </a:extLst>
          </p:cNvPr>
          <p:cNvSpPr txBox="1"/>
          <p:nvPr/>
        </p:nvSpPr>
        <p:spPr>
          <a:xfrm>
            <a:off x="1540551" y="229088"/>
            <a:ext cx="6062897" cy="461665"/>
          </a:xfrm>
          <a:prstGeom prst="rect">
            <a:avLst/>
          </a:prstGeom>
          <a:noFill/>
        </p:spPr>
        <p:txBody>
          <a:bodyPr wrap="square">
            <a:spAutoFit/>
          </a:bodyPr>
          <a:lstStyle/>
          <a:p>
            <a:pPr algn="ctr" defTabSz="457200">
              <a:buClrTx/>
            </a:pPr>
            <a:r>
              <a:rPr lang="en-US" sz="2400" kern="1200">
                <a:solidFill>
                  <a:schemeClr val="tx1"/>
                </a:solidFill>
                <a:latin typeface="Arial" panose="020B0604020202020204" pitchFamily="34" charset="0"/>
                <a:ea typeface="+mn-ea"/>
                <a:cs typeface="Arial" panose="020B0604020202020204" pitchFamily="34" charset="0"/>
              </a:rPr>
              <a:t>Các em hãy lắng nghe </a:t>
            </a:r>
            <a:r>
              <a:rPr lang="en-US" sz="2400" b="1" i="1" kern="1200">
                <a:solidFill>
                  <a:schemeClr val="tx1"/>
                </a:solidFill>
                <a:latin typeface="Arial" panose="020B0604020202020204" pitchFamily="34" charset="0"/>
                <a:ea typeface="+mn-ea"/>
                <a:cs typeface="Arial" panose="020B0604020202020204" pitchFamily="34" charset="0"/>
              </a:rPr>
              <a:t>Bài số 2</a:t>
            </a:r>
          </a:p>
        </p:txBody>
      </p:sp>
      <p:pic>
        <p:nvPicPr>
          <p:cNvPr id="2" name="ĐỌC NHẠC SỐ 2 - KNTTVCS4 - NXBGDVN">
            <a:hlinkClick r:id="" action="ppaction://media"/>
            <a:extLst>
              <a:ext uri="{FF2B5EF4-FFF2-40B4-BE49-F238E27FC236}">
                <a16:creationId xmlns:a16="http://schemas.microsoft.com/office/drawing/2014/main" id="{76CF97A6-B435-3B70-6E4F-A1C4013F27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0276" y="749329"/>
            <a:ext cx="7603448" cy="4276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4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flipH="1">
            <a:off x="680588" y="-337652"/>
            <a:ext cx="1473876" cy="675303"/>
          </a:xfrm>
          <a:custGeom>
            <a:avLst/>
            <a:gdLst/>
            <a:ahLst/>
            <a:cxnLst/>
            <a:rect l="l" t="t" r="r" b="b"/>
            <a:pathLst>
              <a:path w="2947752" h="1350606">
                <a:moveTo>
                  <a:pt x="2947752" y="0"/>
                </a:moveTo>
                <a:lnTo>
                  <a:pt x="0" y="0"/>
                </a:lnTo>
                <a:lnTo>
                  <a:pt x="0" y="1350606"/>
                </a:lnTo>
                <a:lnTo>
                  <a:pt x="2947752" y="1350606"/>
                </a:lnTo>
                <a:lnTo>
                  <a:pt x="294775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ea typeface="+mn-ea"/>
              <a:cs typeface="+mn-cs"/>
            </a:endParaRPr>
          </a:p>
        </p:txBody>
      </p:sp>
      <p:sp>
        <p:nvSpPr>
          <p:cNvPr id="2" name="TextBox 1">
            <a:extLst>
              <a:ext uri="{FF2B5EF4-FFF2-40B4-BE49-F238E27FC236}">
                <a16:creationId xmlns:a16="http://schemas.microsoft.com/office/drawing/2014/main" id="{E816E2EC-BBEC-9525-35ED-4B44B0BA4AB3}"/>
              </a:ext>
            </a:extLst>
          </p:cNvPr>
          <p:cNvSpPr txBox="1"/>
          <p:nvPr/>
        </p:nvSpPr>
        <p:spPr>
          <a:xfrm>
            <a:off x="2009775" y="133350"/>
            <a:ext cx="5124450" cy="1045223"/>
          </a:xfrm>
          <a:prstGeom prst="rect">
            <a:avLst/>
          </a:prstGeom>
          <a:noFill/>
        </p:spPr>
        <p:txBody>
          <a:bodyPr wrap="square">
            <a:spAutoFit/>
          </a:bodyPr>
          <a:lstStyle/>
          <a:p>
            <a:pPr algn="ctr" defTabSz="457200">
              <a:lnSpc>
                <a:spcPct val="150000"/>
              </a:lnSpc>
              <a:spcBef>
                <a:spcPts val="300"/>
              </a:spcBef>
              <a:spcAft>
                <a:spcPts val="500"/>
              </a:spcAft>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Các em hãy đọc nhạc toàn bộ </a:t>
            </a:r>
            <a:r>
              <a:rPr lang="en-US" sz="2200" b="1" i="1" kern="1200">
                <a:solidFill>
                  <a:prstClr val="black"/>
                </a:solidFill>
                <a:latin typeface="Arial" panose="020B0604020202020204" pitchFamily="34" charset="0"/>
                <a:ea typeface="Calibri" panose="020F0502020204030204" pitchFamily="34" charset="0"/>
                <a:cs typeface="Arial" panose="020B0604020202020204" pitchFamily="34" charset="0"/>
              </a:rPr>
              <a:t>Bài số 2 </a:t>
            </a: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kết hợp vỗ tay theo phách</a:t>
            </a:r>
            <a:r>
              <a:rPr lang="en-US" sz="2200" b="1" i="1" kern="12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BC1D18B-B836-EEAF-EDA0-F53EC3826F3F}"/>
              </a:ext>
            </a:extLst>
          </p:cNvPr>
          <p:cNvGrpSpPr/>
          <p:nvPr/>
        </p:nvGrpSpPr>
        <p:grpSpPr>
          <a:xfrm>
            <a:off x="304429" y="1190153"/>
            <a:ext cx="8538314" cy="2816123"/>
            <a:chOff x="511097" y="1841837"/>
            <a:chExt cx="17076627" cy="5632245"/>
          </a:xfrm>
        </p:grpSpPr>
        <p:grpSp>
          <p:nvGrpSpPr>
            <p:cNvPr id="5" name="Group 4">
              <a:extLst>
                <a:ext uri="{FF2B5EF4-FFF2-40B4-BE49-F238E27FC236}">
                  <a16:creationId xmlns:a16="http://schemas.microsoft.com/office/drawing/2014/main" id="{6BA0AF40-8F60-B1DD-91F2-0B5A3F001200}"/>
                </a:ext>
              </a:extLst>
            </p:cNvPr>
            <p:cNvGrpSpPr/>
            <p:nvPr/>
          </p:nvGrpSpPr>
          <p:grpSpPr>
            <a:xfrm>
              <a:off x="511097" y="2801574"/>
              <a:ext cx="17076627" cy="4672508"/>
              <a:chOff x="366524" y="2786535"/>
              <a:chExt cx="17076627" cy="4672508"/>
            </a:xfrm>
          </p:grpSpPr>
          <p:pic>
            <p:nvPicPr>
              <p:cNvPr id="9" name="Picture 8">
                <a:extLst>
                  <a:ext uri="{FF2B5EF4-FFF2-40B4-BE49-F238E27FC236}">
                    <a16:creationId xmlns:a16="http://schemas.microsoft.com/office/drawing/2014/main" id="{DCF4BB71-9D09-C624-F1FB-6EFA544144A3}"/>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381000" y="5410133"/>
                <a:ext cx="17012371" cy="2048910"/>
              </a:xfrm>
              <a:prstGeom prst="rect">
                <a:avLst/>
              </a:prstGeom>
            </p:spPr>
          </p:pic>
          <p:pic>
            <p:nvPicPr>
              <p:cNvPr id="10" name="Picture 9">
                <a:extLst>
                  <a:ext uri="{FF2B5EF4-FFF2-40B4-BE49-F238E27FC236}">
                    <a16:creationId xmlns:a16="http://schemas.microsoft.com/office/drawing/2014/main" id="{CCA5C15A-0745-1C9F-9753-9A1E8CCB4A0B}"/>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366524" y="2786535"/>
                <a:ext cx="17076627" cy="2048910"/>
              </a:xfrm>
              <a:prstGeom prst="rect">
                <a:avLst/>
              </a:prstGeom>
            </p:spPr>
          </p:pic>
        </p:grpSp>
        <p:sp>
          <p:nvSpPr>
            <p:cNvPr id="7" name="TextBox 6">
              <a:extLst>
                <a:ext uri="{FF2B5EF4-FFF2-40B4-BE49-F238E27FC236}">
                  <a16:creationId xmlns:a16="http://schemas.microsoft.com/office/drawing/2014/main" id="{EAB6C57B-A5DE-50C0-1CF6-2807AD3A895E}"/>
                </a:ext>
              </a:extLst>
            </p:cNvPr>
            <p:cNvSpPr txBox="1"/>
            <p:nvPr/>
          </p:nvSpPr>
          <p:spPr>
            <a:xfrm>
              <a:off x="6688113" y="1841837"/>
              <a:ext cx="4911774" cy="1107996"/>
            </a:xfrm>
            <a:prstGeom prst="rect">
              <a:avLst/>
            </a:prstGeom>
            <a:noFill/>
          </p:spPr>
          <p:txBody>
            <a:bodyPr wrap="square">
              <a:spAutoFit/>
            </a:bodyPr>
            <a:lstStyle/>
            <a:p>
              <a:pPr algn="ctr" defTabSz="457200">
                <a:buClrTx/>
              </a:pPr>
              <a:r>
                <a:rPr lang="en-US" sz="3000" b="1" kern="1200">
                  <a:solidFill>
                    <a:srgbClr val="C0504D">
                      <a:lumMod val="75000"/>
                    </a:srgbClr>
                  </a:solidFill>
                  <a:latin typeface="Bahnschrift SemiBold SemiConden" panose="020B0502040204020203" pitchFamily="34" charset="0"/>
                  <a:ea typeface="+mn-ea"/>
                  <a:cs typeface="Arial" panose="020B0604020202020204" pitchFamily="34" charset="0"/>
                </a:rPr>
                <a:t>Bài số 2</a:t>
              </a:r>
            </a:p>
          </p:txBody>
        </p:sp>
      </p:grpSp>
      <p:sp>
        <p:nvSpPr>
          <p:cNvPr id="11" name="TextBox 10">
            <a:extLst>
              <a:ext uri="{FF2B5EF4-FFF2-40B4-BE49-F238E27FC236}">
                <a16:creationId xmlns:a16="http://schemas.microsoft.com/office/drawing/2014/main" id="{89BABA5F-1177-3783-3C61-BAF48E65BD37}"/>
              </a:ext>
            </a:extLst>
          </p:cNvPr>
          <p:cNvSpPr txBox="1"/>
          <p:nvPr/>
        </p:nvSpPr>
        <p:spPr>
          <a:xfrm>
            <a:off x="1220786" y="2597518"/>
            <a:ext cx="7581900" cy="496996"/>
          </a:xfrm>
          <a:prstGeom prst="rect">
            <a:avLst/>
          </a:prstGeom>
          <a:noFill/>
        </p:spPr>
        <p:txBody>
          <a:bodyPr wrap="square">
            <a:spAutoFit/>
          </a:bodyPr>
          <a:lstStyle/>
          <a:p>
            <a:pPr algn="just" defTabSz="457200">
              <a:lnSpc>
                <a:spcPct val="150000"/>
              </a:lnSpc>
              <a:buClrTx/>
            </a:pPr>
            <a:r>
              <a:rPr lang="en-US" sz="2000" b="1" kern="1200">
                <a:solidFill>
                  <a:srgbClr val="FF0000"/>
                </a:solidFill>
                <a:latin typeface="Arial" panose="020B0604020202020204" pitchFamily="34" charset="0"/>
                <a:ea typeface="+mn-ea"/>
                <a:cs typeface="Arial" panose="020B0604020202020204" pitchFamily="34" charset="0"/>
              </a:rPr>
              <a:t>Đô   Đô   Rê  Mi     Son Son     La    La  Đô  La      Son     Son</a:t>
            </a:r>
          </a:p>
        </p:txBody>
      </p:sp>
      <p:sp>
        <p:nvSpPr>
          <p:cNvPr id="12" name="TextBox 11">
            <a:extLst>
              <a:ext uri="{FF2B5EF4-FFF2-40B4-BE49-F238E27FC236}">
                <a16:creationId xmlns:a16="http://schemas.microsoft.com/office/drawing/2014/main" id="{3C32E161-9F51-0777-D794-34CFC264CA89}"/>
              </a:ext>
            </a:extLst>
          </p:cNvPr>
          <p:cNvSpPr txBox="1"/>
          <p:nvPr/>
        </p:nvSpPr>
        <p:spPr>
          <a:xfrm>
            <a:off x="1243572" y="3835454"/>
            <a:ext cx="7581900" cy="496996"/>
          </a:xfrm>
          <a:prstGeom prst="rect">
            <a:avLst/>
          </a:prstGeom>
          <a:noFill/>
        </p:spPr>
        <p:txBody>
          <a:bodyPr wrap="square">
            <a:spAutoFit/>
          </a:bodyPr>
          <a:lstStyle/>
          <a:p>
            <a:pPr algn="just" defTabSz="457200">
              <a:lnSpc>
                <a:spcPct val="150000"/>
              </a:lnSpc>
              <a:buClrTx/>
            </a:pPr>
            <a:r>
              <a:rPr lang="en-US" sz="2000" b="1" kern="1200">
                <a:solidFill>
                  <a:srgbClr val="FF0000"/>
                </a:solidFill>
                <a:latin typeface="Arial" panose="020B0604020202020204" pitchFamily="34" charset="0"/>
                <a:ea typeface="+mn-ea"/>
                <a:cs typeface="Arial" panose="020B0604020202020204" pitchFamily="34" charset="0"/>
              </a:rPr>
              <a:t>Mi    Mi  Mi  Son     Pha Pha    Rê   Pha  Mi   Rê       Đô      Đô</a:t>
            </a:r>
          </a:p>
        </p:txBody>
      </p:sp>
      <p:pic>
        <p:nvPicPr>
          <p:cNvPr id="13" name="Đọc nhạc Bài số 2">
            <a:hlinkClick r:id="" action="ppaction://media"/>
            <a:extLst>
              <a:ext uri="{FF2B5EF4-FFF2-40B4-BE49-F238E27FC236}">
                <a16:creationId xmlns:a16="http://schemas.microsoft.com/office/drawing/2014/main" id="{0B8EB4AA-F754-8091-64FC-6AA6AC3885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94090" y="4515910"/>
            <a:ext cx="541338" cy="5413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64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extBox 2">
            <a:extLst>
              <a:ext uri="{FF2B5EF4-FFF2-40B4-BE49-F238E27FC236}">
                <a16:creationId xmlns:a16="http://schemas.microsoft.com/office/drawing/2014/main" id="{40AFE978-3BE2-CEFF-7A90-762DFFB0652E}"/>
              </a:ext>
            </a:extLst>
          </p:cNvPr>
          <p:cNvSpPr txBox="1"/>
          <p:nvPr/>
        </p:nvSpPr>
        <p:spPr>
          <a:xfrm>
            <a:off x="2129366" y="87651"/>
            <a:ext cx="4885267" cy="1131848"/>
          </a:xfrm>
          <a:prstGeom prst="rect">
            <a:avLst/>
          </a:prstGeom>
          <a:noFill/>
        </p:spPr>
        <p:txBody>
          <a:bodyPr wrap="square">
            <a:spAutoFit/>
          </a:bodyPr>
          <a:lstStyle/>
          <a:p>
            <a:pPr algn="ctr">
              <a:lnSpc>
                <a:spcPct val="150000"/>
              </a:lnSpc>
              <a:spcBef>
                <a:spcPts val="600"/>
              </a:spcBef>
              <a:spcAft>
                <a:spcPts val="1000"/>
              </a:spcAft>
            </a:pPr>
            <a:r>
              <a:rPr lang="en-US" sz="2400">
                <a:effectLst/>
                <a:latin typeface="Arial" panose="020B0604020202020204" pitchFamily="34" charset="0"/>
                <a:ea typeface="Calibri" panose="020F0502020204030204" pitchFamily="34" charset="0"/>
                <a:cs typeface="Arial" panose="020B0604020202020204" pitchFamily="34" charset="0"/>
              </a:rPr>
              <a:t>Các em hãy </a:t>
            </a:r>
            <a:r>
              <a:rPr lang="en-US" sz="2400">
                <a:latin typeface="Arial" panose="020B0604020202020204" pitchFamily="34" charset="0"/>
                <a:ea typeface="Calibri" panose="020F0502020204030204" pitchFamily="34" charset="0"/>
                <a:cs typeface="Arial" panose="020B0604020202020204" pitchFamily="34" charset="0"/>
              </a:rPr>
              <a:t>tự đọc nhạc </a:t>
            </a:r>
            <a:r>
              <a:rPr lang="en-US" sz="2400" b="1" i="1">
                <a:latin typeface="Arial" panose="020B0604020202020204" pitchFamily="34" charset="0"/>
                <a:ea typeface="Calibri" panose="020F0502020204030204" pitchFamily="34" charset="0"/>
                <a:cs typeface="Arial" panose="020B0604020202020204" pitchFamily="34" charset="0"/>
              </a:rPr>
              <a:t>Bài số 2</a:t>
            </a:r>
            <a:r>
              <a:rPr lang="en-US" sz="2400">
                <a:latin typeface="Arial" panose="020B0604020202020204" pitchFamily="34" charset="0"/>
                <a:ea typeface="Calibri" panose="020F0502020204030204" pitchFamily="34" charset="0"/>
                <a:cs typeface="Arial" panose="020B0604020202020204" pitchFamily="34" charset="0"/>
              </a:rPr>
              <a:t> kết hợp vận động cơ thể</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pic>
        <p:nvPicPr>
          <p:cNvPr id="4" name="ĐỌC NHẠC SỐ 2 - KNTTVCS4 - NXBGDVN">
            <a:hlinkClick r:id="" action="ppaction://media"/>
            <a:extLst>
              <a:ext uri="{FF2B5EF4-FFF2-40B4-BE49-F238E27FC236}">
                <a16:creationId xmlns:a16="http://schemas.microsoft.com/office/drawing/2014/main" id="{0BFFFDC4-5B0D-ACBB-AF86-9FA8552715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3784" y="1303229"/>
            <a:ext cx="6396432" cy="3597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flipH="1">
            <a:off x="-594613" y="1114356"/>
            <a:ext cx="1407725" cy="644994"/>
          </a:xfrm>
          <a:custGeom>
            <a:avLst/>
            <a:gdLst/>
            <a:ahLst/>
            <a:cxnLst/>
            <a:rect l="l" t="t" r="r" b="b"/>
            <a:pathLst>
              <a:path w="2815449" h="1289988">
                <a:moveTo>
                  <a:pt x="2815449" y="0"/>
                </a:moveTo>
                <a:lnTo>
                  <a:pt x="0" y="0"/>
                </a:lnTo>
                <a:lnTo>
                  <a:pt x="0" y="1289988"/>
                </a:lnTo>
                <a:lnTo>
                  <a:pt x="2815449" y="1289988"/>
                </a:lnTo>
                <a:lnTo>
                  <a:pt x="281544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ea typeface="+mn-ea"/>
              <a:cs typeface="+mn-cs"/>
            </a:endParaRPr>
          </a:p>
        </p:txBody>
      </p:sp>
      <p:sp>
        <p:nvSpPr>
          <p:cNvPr id="8" name="Freeform 8"/>
          <p:cNvSpPr/>
          <p:nvPr/>
        </p:nvSpPr>
        <p:spPr>
          <a:xfrm>
            <a:off x="7968582" y="1227303"/>
            <a:ext cx="1322136" cy="605779"/>
          </a:xfrm>
          <a:custGeom>
            <a:avLst/>
            <a:gdLst/>
            <a:ahLst/>
            <a:cxnLst/>
            <a:rect l="l" t="t" r="r" b="b"/>
            <a:pathLst>
              <a:path w="2644272" h="1211558">
                <a:moveTo>
                  <a:pt x="0" y="0"/>
                </a:moveTo>
                <a:lnTo>
                  <a:pt x="2644272" y="0"/>
                </a:lnTo>
                <a:lnTo>
                  <a:pt x="2644272" y="1211557"/>
                </a:lnTo>
                <a:lnTo>
                  <a:pt x="0" y="1211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ea typeface="+mn-ea"/>
              <a:cs typeface="+mn-cs"/>
            </a:endParaRPr>
          </a:p>
        </p:txBody>
      </p:sp>
      <p:sp>
        <p:nvSpPr>
          <p:cNvPr id="9" name="Freeform 9"/>
          <p:cNvSpPr/>
          <p:nvPr/>
        </p:nvSpPr>
        <p:spPr>
          <a:xfrm flipH="1">
            <a:off x="1761837" y="-213401"/>
            <a:ext cx="1564720" cy="716927"/>
          </a:xfrm>
          <a:custGeom>
            <a:avLst/>
            <a:gdLst/>
            <a:ahLst/>
            <a:cxnLst/>
            <a:rect l="l" t="t" r="r" b="b"/>
            <a:pathLst>
              <a:path w="3129440" h="1433853">
                <a:moveTo>
                  <a:pt x="3129440" y="0"/>
                </a:moveTo>
                <a:lnTo>
                  <a:pt x="0" y="0"/>
                </a:lnTo>
                <a:lnTo>
                  <a:pt x="0" y="1433852"/>
                </a:lnTo>
                <a:lnTo>
                  <a:pt x="3129440" y="1433852"/>
                </a:lnTo>
                <a:lnTo>
                  <a:pt x="31294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ea typeface="+mn-ea"/>
              <a:cs typeface="+mn-cs"/>
            </a:endParaRPr>
          </a:p>
        </p:txBody>
      </p:sp>
      <p:sp>
        <p:nvSpPr>
          <p:cNvPr id="10" name="Freeform 10"/>
          <p:cNvSpPr/>
          <p:nvPr/>
        </p:nvSpPr>
        <p:spPr>
          <a:xfrm flipH="1">
            <a:off x="5952764" y="180524"/>
            <a:ext cx="1409928" cy="646004"/>
          </a:xfrm>
          <a:custGeom>
            <a:avLst/>
            <a:gdLst/>
            <a:ahLst/>
            <a:cxnLst/>
            <a:rect l="l" t="t" r="r" b="b"/>
            <a:pathLst>
              <a:path w="2819856" h="1292007">
                <a:moveTo>
                  <a:pt x="2819856" y="0"/>
                </a:moveTo>
                <a:lnTo>
                  <a:pt x="0" y="0"/>
                </a:lnTo>
                <a:lnTo>
                  <a:pt x="0" y="1292006"/>
                </a:lnTo>
                <a:lnTo>
                  <a:pt x="2819856" y="1292006"/>
                </a:lnTo>
                <a:lnTo>
                  <a:pt x="281985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ea typeface="+mn-ea"/>
              <a:cs typeface="+mn-cs"/>
            </a:endParaRPr>
          </a:p>
        </p:txBody>
      </p:sp>
      <p:sp>
        <p:nvSpPr>
          <p:cNvPr id="16" name="TextBox 18">
            <a:extLst>
              <a:ext uri="{FF2B5EF4-FFF2-40B4-BE49-F238E27FC236}">
                <a16:creationId xmlns:a16="http://schemas.microsoft.com/office/drawing/2014/main" id="{E6FE0018-7C35-89D9-E090-F47949DCD849}"/>
              </a:ext>
            </a:extLst>
          </p:cNvPr>
          <p:cNvSpPr txBox="1"/>
          <p:nvPr/>
        </p:nvSpPr>
        <p:spPr>
          <a:xfrm>
            <a:off x="1624037" y="576670"/>
            <a:ext cx="5890260" cy="485518"/>
          </a:xfrm>
          <a:prstGeom prst="rect">
            <a:avLst/>
          </a:prstGeom>
        </p:spPr>
        <p:txBody>
          <a:bodyPr lIns="0" tIns="0" rIns="0" bIns="0" rtlCol="0" anchor="t">
            <a:spAutoFit/>
          </a:bodyPr>
          <a:lstStyle/>
          <a:p>
            <a:pPr algn="ctr" defTabSz="457200">
              <a:lnSpc>
                <a:spcPct val="150000"/>
              </a:lnSpc>
              <a:spcBef>
                <a:spcPts val="300"/>
              </a:spcBef>
              <a:spcAft>
                <a:spcPts val="500"/>
              </a:spcAft>
              <a:buClrTx/>
            </a:pPr>
            <a:r>
              <a:rPr lang="en-US" sz="2400" b="1" kern="1200">
                <a:solidFill>
                  <a:srgbClr val="C3113D"/>
                </a:solidFill>
                <a:latin typeface="Arial" panose="020B0604020202020204" pitchFamily="34" charset="0"/>
                <a:ea typeface="Calibri" panose="020F0502020204030204" pitchFamily="34" charset="0"/>
                <a:cs typeface="Arial" panose="020B0604020202020204" pitchFamily="34" charset="0"/>
              </a:rPr>
              <a:t>Luyện tập theo nhóm</a:t>
            </a:r>
            <a:endParaRPr lang="en-US" sz="2000" b="1" kern="1200">
              <a:solidFill>
                <a:srgbClr val="C3113D"/>
              </a:solidFill>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AA25556C-DBCD-DAE1-1103-B3A0EEAAE628}"/>
              </a:ext>
            </a:extLst>
          </p:cNvPr>
          <p:cNvGrpSpPr/>
          <p:nvPr/>
        </p:nvGrpSpPr>
        <p:grpSpPr>
          <a:xfrm>
            <a:off x="865925" y="1442803"/>
            <a:ext cx="3345971" cy="2475522"/>
            <a:chOff x="1731850" y="4319098"/>
            <a:chExt cx="6691941" cy="4951044"/>
          </a:xfrm>
        </p:grpSpPr>
        <p:grpSp>
          <p:nvGrpSpPr>
            <p:cNvPr id="18" name="Group 5">
              <a:extLst>
                <a:ext uri="{FF2B5EF4-FFF2-40B4-BE49-F238E27FC236}">
                  <a16:creationId xmlns:a16="http://schemas.microsoft.com/office/drawing/2014/main" id="{6EA827DB-05D2-5DD1-E991-2EE80F136632}"/>
                </a:ext>
              </a:extLst>
            </p:cNvPr>
            <p:cNvGrpSpPr/>
            <p:nvPr/>
          </p:nvGrpSpPr>
          <p:grpSpPr>
            <a:xfrm>
              <a:off x="1731850" y="4319098"/>
              <a:ext cx="6691941" cy="4939202"/>
              <a:chOff x="0" y="0"/>
              <a:chExt cx="10153650" cy="12880316"/>
            </a:xfrm>
          </p:grpSpPr>
          <p:sp>
            <p:nvSpPr>
              <p:cNvPr id="21" name="Freeform 6">
                <a:extLst>
                  <a:ext uri="{FF2B5EF4-FFF2-40B4-BE49-F238E27FC236}">
                    <a16:creationId xmlns:a16="http://schemas.microsoft.com/office/drawing/2014/main" id="{8AAED43D-B461-AC70-8219-E27CA782418E}"/>
                  </a:ext>
                </a:extLst>
              </p:cNvPr>
              <p:cNvSpPr/>
              <p:nvPr/>
            </p:nvSpPr>
            <p:spPr>
              <a:xfrm>
                <a:off x="-6350" y="36830"/>
                <a:ext cx="10166350" cy="12801576"/>
              </a:xfrm>
              <a:custGeom>
                <a:avLst/>
                <a:gdLst/>
                <a:ahLst/>
                <a:cxnLst/>
                <a:rect l="l" t="t" r="r" b="b"/>
                <a:pathLst>
                  <a:path w="10166350" h="12801576">
                    <a:moveTo>
                      <a:pt x="10158730" y="12023066"/>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12453596"/>
                    </a:lnTo>
                    <a:cubicBezTo>
                      <a:pt x="6350" y="12463756"/>
                      <a:pt x="6350" y="12473916"/>
                      <a:pt x="6350" y="12484076"/>
                    </a:cubicBezTo>
                    <a:cubicBezTo>
                      <a:pt x="6350" y="12659336"/>
                      <a:pt x="148590" y="12801576"/>
                      <a:pt x="323850" y="12801576"/>
                    </a:cubicBezTo>
                    <a:cubicBezTo>
                      <a:pt x="499110" y="12801576"/>
                      <a:pt x="641350" y="12659336"/>
                      <a:pt x="641350" y="12484076"/>
                    </a:cubicBezTo>
                    <a:cubicBezTo>
                      <a:pt x="641350" y="12659336"/>
                      <a:pt x="783590" y="12801576"/>
                      <a:pt x="958850" y="12801576"/>
                    </a:cubicBezTo>
                    <a:cubicBezTo>
                      <a:pt x="1134110" y="12801576"/>
                      <a:pt x="1276350" y="12659336"/>
                      <a:pt x="1276350" y="12484076"/>
                    </a:cubicBezTo>
                    <a:lnTo>
                      <a:pt x="1276350" y="12475186"/>
                    </a:lnTo>
                    <a:lnTo>
                      <a:pt x="1276350" y="12484076"/>
                    </a:lnTo>
                    <a:cubicBezTo>
                      <a:pt x="1276350" y="12659336"/>
                      <a:pt x="1418590" y="12801576"/>
                      <a:pt x="1593850" y="12801576"/>
                    </a:cubicBezTo>
                    <a:cubicBezTo>
                      <a:pt x="1769110" y="12801576"/>
                      <a:pt x="1911350" y="12659336"/>
                      <a:pt x="1911350" y="12484076"/>
                    </a:cubicBezTo>
                    <a:cubicBezTo>
                      <a:pt x="1911350" y="12659336"/>
                      <a:pt x="2053590" y="12801576"/>
                      <a:pt x="2228850" y="12801576"/>
                    </a:cubicBezTo>
                    <a:cubicBezTo>
                      <a:pt x="2404110" y="12801576"/>
                      <a:pt x="2546350" y="12659336"/>
                      <a:pt x="2546350" y="12484076"/>
                    </a:cubicBezTo>
                    <a:lnTo>
                      <a:pt x="2546350" y="12475186"/>
                    </a:lnTo>
                    <a:lnTo>
                      <a:pt x="2546350" y="12484076"/>
                    </a:lnTo>
                    <a:cubicBezTo>
                      <a:pt x="2546350" y="12659336"/>
                      <a:pt x="2688590" y="12801576"/>
                      <a:pt x="2863850" y="12801576"/>
                    </a:cubicBezTo>
                    <a:cubicBezTo>
                      <a:pt x="3039110" y="12801576"/>
                      <a:pt x="3181350" y="12659336"/>
                      <a:pt x="3181350" y="12484076"/>
                    </a:cubicBezTo>
                    <a:cubicBezTo>
                      <a:pt x="3181350" y="12659336"/>
                      <a:pt x="3323590" y="12801576"/>
                      <a:pt x="3498850" y="12801576"/>
                    </a:cubicBezTo>
                    <a:cubicBezTo>
                      <a:pt x="3674110" y="12801576"/>
                      <a:pt x="3816350" y="12659336"/>
                      <a:pt x="3816350" y="12484076"/>
                    </a:cubicBezTo>
                    <a:lnTo>
                      <a:pt x="3816350" y="12475186"/>
                    </a:lnTo>
                    <a:lnTo>
                      <a:pt x="3816350" y="12484076"/>
                    </a:lnTo>
                    <a:cubicBezTo>
                      <a:pt x="3816350" y="12659336"/>
                      <a:pt x="3958590" y="12801576"/>
                      <a:pt x="4133850" y="12801576"/>
                    </a:cubicBezTo>
                    <a:cubicBezTo>
                      <a:pt x="4309110" y="12801576"/>
                      <a:pt x="4451350" y="12659336"/>
                      <a:pt x="4451350" y="12484076"/>
                    </a:cubicBezTo>
                    <a:lnTo>
                      <a:pt x="4451350" y="12475186"/>
                    </a:lnTo>
                    <a:lnTo>
                      <a:pt x="4451350" y="12484076"/>
                    </a:lnTo>
                    <a:cubicBezTo>
                      <a:pt x="4451350" y="12659336"/>
                      <a:pt x="4593590" y="12801576"/>
                      <a:pt x="4768850" y="12801576"/>
                    </a:cubicBezTo>
                    <a:cubicBezTo>
                      <a:pt x="4933950" y="12801576"/>
                      <a:pt x="5069840" y="12674576"/>
                      <a:pt x="5085080" y="12513286"/>
                    </a:cubicBezTo>
                    <a:lnTo>
                      <a:pt x="5087620" y="12513286"/>
                    </a:lnTo>
                    <a:cubicBezTo>
                      <a:pt x="5102860" y="12674576"/>
                      <a:pt x="5238750" y="12801576"/>
                      <a:pt x="5403850" y="12801576"/>
                    </a:cubicBezTo>
                    <a:cubicBezTo>
                      <a:pt x="5579110" y="12801576"/>
                      <a:pt x="5721350" y="12659336"/>
                      <a:pt x="5721350" y="12484076"/>
                    </a:cubicBezTo>
                    <a:cubicBezTo>
                      <a:pt x="5721350" y="12659336"/>
                      <a:pt x="5863590" y="12801576"/>
                      <a:pt x="6038850" y="12801576"/>
                    </a:cubicBezTo>
                    <a:cubicBezTo>
                      <a:pt x="6214110" y="12801576"/>
                      <a:pt x="6356350" y="12659336"/>
                      <a:pt x="6356350" y="12484076"/>
                    </a:cubicBezTo>
                    <a:cubicBezTo>
                      <a:pt x="6356350" y="12659336"/>
                      <a:pt x="6498590" y="12801576"/>
                      <a:pt x="6673850" y="12801576"/>
                    </a:cubicBezTo>
                    <a:cubicBezTo>
                      <a:pt x="6849110" y="12801576"/>
                      <a:pt x="6991350" y="12659336"/>
                      <a:pt x="6991350" y="12484076"/>
                    </a:cubicBezTo>
                    <a:cubicBezTo>
                      <a:pt x="6991350" y="12659336"/>
                      <a:pt x="7133590" y="12801576"/>
                      <a:pt x="7308850" y="12801576"/>
                    </a:cubicBezTo>
                    <a:cubicBezTo>
                      <a:pt x="7484110" y="12801576"/>
                      <a:pt x="7626350" y="12659336"/>
                      <a:pt x="7626350" y="12484076"/>
                    </a:cubicBezTo>
                    <a:cubicBezTo>
                      <a:pt x="7626350" y="12659336"/>
                      <a:pt x="7768590" y="12801576"/>
                      <a:pt x="7943850" y="12801576"/>
                    </a:cubicBezTo>
                    <a:cubicBezTo>
                      <a:pt x="8119110" y="12801576"/>
                      <a:pt x="8261350" y="12659336"/>
                      <a:pt x="8261350" y="12484076"/>
                    </a:cubicBezTo>
                    <a:cubicBezTo>
                      <a:pt x="8261350" y="12659336"/>
                      <a:pt x="8403590" y="12801576"/>
                      <a:pt x="8578850" y="12801576"/>
                    </a:cubicBezTo>
                    <a:cubicBezTo>
                      <a:pt x="8754110" y="12801576"/>
                      <a:pt x="8896350" y="12659336"/>
                      <a:pt x="8896350" y="12484076"/>
                    </a:cubicBezTo>
                    <a:cubicBezTo>
                      <a:pt x="8896350" y="12659336"/>
                      <a:pt x="9038590" y="12801576"/>
                      <a:pt x="9213850" y="12801576"/>
                    </a:cubicBezTo>
                    <a:cubicBezTo>
                      <a:pt x="9389110" y="12801576"/>
                      <a:pt x="9531350" y="12659336"/>
                      <a:pt x="9531350" y="12484076"/>
                    </a:cubicBezTo>
                    <a:cubicBezTo>
                      <a:pt x="9531350" y="12659336"/>
                      <a:pt x="9673590" y="12801576"/>
                      <a:pt x="9848850" y="12801576"/>
                    </a:cubicBezTo>
                    <a:cubicBezTo>
                      <a:pt x="10024110" y="12801576"/>
                      <a:pt x="10166350" y="12659336"/>
                      <a:pt x="10166350" y="12484076"/>
                    </a:cubicBezTo>
                    <a:lnTo>
                      <a:pt x="10166350" y="12023066"/>
                    </a:lnTo>
                    <a:close/>
                    <a:moveTo>
                      <a:pt x="641350" y="12484076"/>
                    </a:moveTo>
                    <a:lnTo>
                      <a:pt x="641350" y="12476456"/>
                    </a:lnTo>
                    <a:lnTo>
                      <a:pt x="641350" y="12484076"/>
                    </a:lnTo>
                    <a:close/>
                    <a:moveTo>
                      <a:pt x="1910080" y="12484076"/>
                    </a:moveTo>
                    <a:lnTo>
                      <a:pt x="1910080" y="12476456"/>
                    </a:lnTo>
                    <a:lnTo>
                      <a:pt x="1910080" y="12484076"/>
                    </a:lnTo>
                    <a:close/>
                    <a:moveTo>
                      <a:pt x="3178810" y="12484076"/>
                    </a:moveTo>
                    <a:lnTo>
                      <a:pt x="3178810" y="12476456"/>
                    </a:lnTo>
                    <a:lnTo>
                      <a:pt x="3178810" y="12484076"/>
                    </a:lnTo>
                    <a:close/>
                    <a:moveTo>
                      <a:pt x="5717540" y="12484076"/>
                    </a:moveTo>
                    <a:lnTo>
                      <a:pt x="5717540" y="12476456"/>
                    </a:lnTo>
                    <a:lnTo>
                      <a:pt x="5717540" y="12484076"/>
                    </a:lnTo>
                    <a:close/>
                    <a:moveTo>
                      <a:pt x="6352540" y="12484076"/>
                    </a:moveTo>
                    <a:lnTo>
                      <a:pt x="6352540" y="12476456"/>
                    </a:lnTo>
                    <a:lnTo>
                      <a:pt x="6352540" y="12484076"/>
                    </a:lnTo>
                    <a:close/>
                    <a:moveTo>
                      <a:pt x="6986270" y="12484076"/>
                    </a:moveTo>
                    <a:lnTo>
                      <a:pt x="6986270" y="12476456"/>
                    </a:lnTo>
                    <a:cubicBezTo>
                      <a:pt x="6987540" y="12478996"/>
                      <a:pt x="6986270" y="12481536"/>
                      <a:pt x="6986270" y="12484076"/>
                    </a:cubicBezTo>
                    <a:close/>
                    <a:moveTo>
                      <a:pt x="7621270" y="12484076"/>
                    </a:moveTo>
                    <a:lnTo>
                      <a:pt x="7621270" y="12476456"/>
                    </a:lnTo>
                    <a:lnTo>
                      <a:pt x="7621270" y="12484076"/>
                    </a:lnTo>
                    <a:close/>
                    <a:moveTo>
                      <a:pt x="8256270" y="12484076"/>
                    </a:moveTo>
                    <a:lnTo>
                      <a:pt x="8256270" y="12476456"/>
                    </a:lnTo>
                    <a:lnTo>
                      <a:pt x="8256270" y="12484076"/>
                    </a:lnTo>
                    <a:close/>
                    <a:moveTo>
                      <a:pt x="8890000" y="12484076"/>
                    </a:moveTo>
                    <a:lnTo>
                      <a:pt x="8890000" y="12476456"/>
                    </a:lnTo>
                    <a:cubicBezTo>
                      <a:pt x="8891270" y="12478996"/>
                      <a:pt x="8890000" y="12481536"/>
                      <a:pt x="8890000" y="12484076"/>
                    </a:cubicBezTo>
                    <a:close/>
                    <a:moveTo>
                      <a:pt x="9525000" y="12484076"/>
                    </a:moveTo>
                    <a:lnTo>
                      <a:pt x="9525000" y="12476456"/>
                    </a:lnTo>
                    <a:lnTo>
                      <a:pt x="9525000" y="12484076"/>
                    </a:lnTo>
                    <a:close/>
                  </a:path>
                </a:pathLst>
              </a:custGeom>
              <a:solidFill>
                <a:schemeClr val="bg2">
                  <a:lumMod val="40000"/>
                  <a:lumOff val="60000"/>
                </a:schemeClr>
              </a:solidFill>
            </p:spPr>
            <p:txBody>
              <a:bodyPr/>
              <a:lstStyle/>
              <a:p>
                <a:pPr defTabSz="457200">
                  <a:buClrTx/>
                </a:pPr>
                <a:endParaRPr lang="en-US" sz="900" kern="1200">
                  <a:ea typeface="+mn-ea"/>
                  <a:cs typeface="+mn-cs"/>
                </a:endParaRPr>
              </a:p>
            </p:txBody>
          </p:sp>
        </p:grpSp>
        <p:sp>
          <p:nvSpPr>
            <p:cNvPr id="19" name="TextBox 18">
              <a:extLst>
                <a:ext uri="{FF2B5EF4-FFF2-40B4-BE49-F238E27FC236}">
                  <a16:creationId xmlns:a16="http://schemas.microsoft.com/office/drawing/2014/main" id="{FA2E4FB0-8CCA-9278-5FD3-A9BE47FD689D}"/>
                </a:ext>
              </a:extLst>
            </p:cNvPr>
            <p:cNvSpPr txBox="1"/>
            <p:nvPr/>
          </p:nvSpPr>
          <p:spPr>
            <a:xfrm>
              <a:off x="2155946" y="4754546"/>
              <a:ext cx="3940053" cy="4515596"/>
            </a:xfrm>
            <a:prstGeom prst="rect">
              <a:avLst/>
            </a:prstGeom>
            <a:noFill/>
          </p:spPr>
          <p:txBody>
            <a:bodyPr wrap="square">
              <a:spAutoFit/>
            </a:bodyPr>
            <a:lstStyle/>
            <a:p>
              <a:pPr algn="ctr" defTabSz="457200">
                <a:lnSpc>
                  <a:spcPct val="150000"/>
                </a:lnSpc>
                <a:spcAft>
                  <a:spcPts val="500"/>
                </a:spcAft>
                <a:buClrTx/>
              </a:pPr>
              <a:r>
                <a:rPr lang="en-US" sz="2200" b="1" i="1" kern="1200">
                  <a:latin typeface="Arial" panose="020B0604020202020204" pitchFamily="34" charset="0"/>
                  <a:ea typeface="Calibri" panose="020F0502020204030204" pitchFamily="34" charset="0"/>
                  <a:cs typeface="Arial" panose="020B0604020202020204" pitchFamily="34" charset="0"/>
                </a:rPr>
                <a:t>Nhóm 1: </a:t>
              </a:r>
            </a:p>
            <a:p>
              <a:pPr algn="ctr">
                <a:lnSpc>
                  <a:spcPct val="150000"/>
                </a:lnSpc>
                <a:spcAft>
                  <a:spcPts val="1000"/>
                </a:spcAft>
              </a:pPr>
              <a:r>
                <a:rPr lang="en-US" sz="2400">
                  <a:latin typeface="Arial" panose="020B0604020202020204" pitchFamily="34" charset="0"/>
                  <a:ea typeface="Calibri" panose="020F0502020204030204" pitchFamily="34" charset="0"/>
                  <a:cs typeface="Arial" panose="020B0604020202020204" pitchFamily="34" charset="0"/>
                </a:rPr>
                <a:t>Đọc nhạc kết hợp vỗ tay theo phách </a:t>
              </a:r>
              <a:endParaRPr lang="en-US" sz="18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29">
              <a:extLst>
                <a:ext uri="{FF2B5EF4-FFF2-40B4-BE49-F238E27FC236}">
                  <a16:creationId xmlns:a16="http://schemas.microsoft.com/office/drawing/2014/main" id="{221C4699-D120-8CD3-8D47-4B4D94358838}"/>
                </a:ext>
              </a:extLst>
            </p:cNvPr>
            <p:cNvPicPr>
              <a:picLocks noChangeAspect="1"/>
            </p:cNvPicPr>
            <p:nvPr/>
          </p:nvPicPr>
          <p:blipFill>
            <a:blip r:embed="rId6"/>
            <a:srcRect/>
            <a:stretch>
              <a:fillRect/>
            </a:stretch>
          </p:blipFill>
          <p:spPr>
            <a:xfrm>
              <a:off x="6219355" y="5698972"/>
              <a:ext cx="2133600" cy="3280360"/>
            </a:xfrm>
            <a:prstGeom prst="rect">
              <a:avLst/>
            </a:prstGeom>
          </p:spPr>
        </p:pic>
      </p:grpSp>
      <p:grpSp>
        <p:nvGrpSpPr>
          <p:cNvPr id="22" name="Group 21">
            <a:extLst>
              <a:ext uri="{FF2B5EF4-FFF2-40B4-BE49-F238E27FC236}">
                <a16:creationId xmlns:a16="http://schemas.microsoft.com/office/drawing/2014/main" id="{19314C5B-169A-1BE9-9D5D-F8602E3A8EFE}"/>
              </a:ext>
            </a:extLst>
          </p:cNvPr>
          <p:cNvGrpSpPr/>
          <p:nvPr/>
        </p:nvGrpSpPr>
        <p:grpSpPr>
          <a:xfrm>
            <a:off x="4926439" y="1434767"/>
            <a:ext cx="3345971" cy="2469601"/>
            <a:chOff x="9852877" y="4303027"/>
            <a:chExt cx="6691941" cy="4939202"/>
          </a:xfrm>
        </p:grpSpPr>
        <p:grpSp>
          <p:nvGrpSpPr>
            <p:cNvPr id="23" name="Group 7">
              <a:extLst>
                <a:ext uri="{FF2B5EF4-FFF2-40B4-BE49-F238E27FC236}">
                  <a16:creationId xmlns:a16="http://schemas.microsoft.com/office/drawing/2014/main" id="{99E94DA8-31F4-A007-9182-7E7A3053C260}"/>
                </a:ext>
              </a:extLst>
            </p:cNvPr>
            <p:cNvGrpSpPr/>
            <p:nvPr/>
          </p:nvGrpSpPr>
          <p:grpSpPr>
            <a:xfrm>
              <a:off x="9852877" y="4303027"/>
              <a:ext cx="6691941" cy="4939202"/>
              <a:chOff x="0" y="0"/>
              <a:chExt cx="10153650" cy="12880316"/>
            </a:xfrm>
          </p:grpSpPr>
          <p:sp>
            <p:nvSpPr>
              <p:cNvPr id="26" name="Freeform 8">
                <a:extLst>
                  <a:ext uri="{FF2B5EF4-FFF2-40B4-BE49-F238E27FC236}">
                    <a16:creationId xmlns:a16="http://schemas.microsoft.com/office/drawing/2014/main" id="{89A6EA17-C951-64BA-6FB6-57197012535F}"/>
                  </a:ext>
                </a:extLst>
              </p:cNvPr>
              <p:cNvSpPr/>
              <p:nvPr/>
            </p:nvSpPr>
            <p:spPr>
              <a:xfrm>
                <a:off x="-6350" y="36830"/>
                <a:ext cx="10166350" cy="12801576"/>
              </a:xfrm>
              <a:custGeom>
                <a:avLst/>
                <a:gdLst/>
                <a:ahLst/>
                <a:cxnLst/>
                <a:rect l="l" t="t" r="r" b="b"/>
                <a:pathLst>
                  <a:path w="10166350" h="12801576">
                    <a:moveTo>
                      <a:pt x="10158730" y="12023066"/>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12453596"/>
                    </a:lnTo>
                    <a:cubicBezTo>
                      <a:pt x="6350" y="12463756"/>
                      <a:pt x="6350" y="12473916"/>
                      <a:pt x="6350" y="12484076"/>
                    </a:cubicBezTo>
                    <a:cubicBezTo>
                      <a:pt x="6350" y="12659336"/>
                      <a:pt x="148590" y="12801576"/>
                      <a:pt x="323850" y="12801576"/>
                    </a:cubicBezTo>
                    <a:cubicBezTo>
                      <a:pt x="499110" y="12801576"/>
                      <a:pt x="641350" y="12659336"/>
                      <a:pt x="641350" y="12484076"/>
                    </a:cubicBezTo>
                    <a:cubicBezTo>
                      <a:pt x="641350" y="12659336"/>
                      <a:pt x="783590" y="12801576"/>
                      <a:pt x="958850" y="12801576"/>
                    </a:cubicBezTo>
                    <a:cubicBezTo>
                      <a:pt x="1134110" y="12801576"/>
                      <a:pt x="1276350" y="12659336"/>
                      <a:pt x="1276350" y="12484076"/>
                    </a:cubicBezTo>
                    <a:lnTo>
                      <a:pt x="1276350" y="12475186"/>
                    </a:lnTo>
                    <a:lnTo>
                      <a:pt x="1276350" y="12484076"/>
                    </a:lnTo>
                    <a:cubicBezTo>
                      <a:pt x="1276350" y="12659336"/>
                      <a:pt x="1418590" y="12801576"/>
                      <a:pt x="1593850" y="12801576"/>
                    </a:cubicBezTo>
                    <a:cubicBezTo>
                      <a:pt x="1769110" y="12801576"/>
                      <a:pt x="1911350" y="12659336"/>
                      <a:pt x="1911350" y="12484076"/>
                    </a:cubicBezTo>
                    <a:cubicBezTo>
                      <a:pt x="1911350" y="12659336"/>
                      <a:pt x="2053590" y="12801576"/>
                      <a:pt x="2228850" y="12801576"/>
                    </a:cubicBezTo>
                    <a:cubicBezTo>
                      <a:pt x="2404110" y="12801576"/>
                      <a:pt x="2546350" y="12659336"/>
                      <a:pt x="2546350" y="12484076"/>
                    </a:cubicBezTo>
                    <a:lnTo>
                      <a:pt x="2546350" y="12475186"/>
                    </a:lnTo>
                    <a:lnTo>
                      <a:pt x="2546350" y="12484076"/>
                    </a:lnTo>
                    <a:cubicBezTo>
                      <a:pt x="2546350" y="12659336"/>
                      <a:pt x="2688590" y="12801576"/>
                      <a:pt x="2863850" y="12801576"/>
                    </a:cubicBezTo>
                    <a:cubicBezTo>
                      <a:pt x="3039110" y="12801576"/>
                      <a:pt x="3181350" y="12659336"/>
                      <a:pt x="3181350" y="12484076"/>
                    </a:cubicBezTo>
                    <a:cubicBezTo>
                      <a:pt x="3181350" y="12659336"/>
                      <a:pt x="3323590" y="12801576"/>
                      <a:pt x="3498850" y="12801576"/>
                    </a:cubicBezTo>
                    <a:cubicBezTo>
                      <a:pt x="3674110" y="12801576"/>
                      <a:pt x="3816350" y="12659336"/>
                      <a:pt x="3816350" y="12484076"/>
                    </a:cubicBezTo>
                    <a:lnTo>
                      <a:pt x="3816350" y="12475186"/>
                    </a:lnTo>
                    <a:lnTo>
                      <a:pt x="3816350" y="12484076"/>
                    </a:lnTo>
                    <a:cubicBezTo>
                      <a:pt x="3816350" y="12659336"/>
                      <a:pt x="3958590" y="12801576"/>
                      <a:pt x="4133850" y="12801576"/>
                    </a:cubicBezTo>
                    <a:cubicBezTo>
                      <a:pt x="4309110" y="12801576"/>
                      <a:pt x="4451350" y="12659336"/>
                      <a:pt x="4451350" y="12484076"/>
                    </a:cubicBezTo>
                    <a:lnTo>
                      <a:pt x="4451350" y="12475186"/>
                    </a:lnTo>
                    <a:lnTo>
                      <a:pt x="4451350" y="12484076"/>
                    </a:lnTo>
                    <a:cubicBezTo>
                      <a:pt x="4451350" y="12659336"/>
                      <a:pt x="4593590" y="12801576"/>
                      <a:pt x="4768850" y="12801576"/>
                    </a:cubicBezTo>
                    <a:cubicBezTo>
                      <a:pt x="4933950" y="12801576"/>
                      <a:pt x="5069840" y="12674576"/>
                      <a:pt x="5085080" y="12513286"/>
                    </a:cubicBezTo>
                    <a:lnTo>
                      <a:pt x="5087620" y="12513286"/>
                    </a:lnTo>
                    <a:cubicBezTo>
                      <a:pt x="5102860" y="12674576"/>
                      <a:pt x="5238750" y="12801576"/>
                      <a:pt x="5403850" y="12801576"/>
                    </a:cubicBezTo>
                    <a:cubicBezTo>
                      <a:pt x="5579110" y="12801576"/>
                      <a:pt x="5721350" y="12659336"/>
                      <a:pt x="5721350" y="12484076"/>
                    </a:cubicBezTo>
                    <a:cubicBezTo>
                      <a:pt x="5721350" y="12659336"/>
                      <a:pt x="5863590" y="12801576"/>
                      <a:pt x="6038850" y="12801576"/>
                    </a:cubicBezTo>
                    <a:cubicBezTo>
                      <a:pt x="6214110" y="12801576"/>
                      <a:pt x="6356350" y="12659336"/>
                      <a:pt x="6356350" y="12484076"/>
                    </a:cubicBezTo>
                    <a:cubicBezTo>
                      <a:pt x="6356350" y="12659336"/>
                      <a:pt x="6498590" y="12801576"/>
                      <a:pt x="6673850" y="12801576"/>
                    </a:cubicBezTo>
                    <a:cubicBezTo>
                      <a:pt x="6849110" y="12801576"/>
                      <a:pt x="6991350" y="12659336"/>
                      <a:pt x="6991350" y="12484076"/>
                    </a:cubicBezTo>
                    <a:cubicBezTo>
                      <a:pt x="6991350" y="12659336"/>
                      <a:pt x="7133590" y="12801576"/>
                      <a:pt x="7308850" y="12801576"/>
                    </a:cubicBezTo>
                    <a:cubicBezTo>
                      <a:pt x="7484110" y="12801576"/>
                      <a:pt x="7626350" y="12659336"/>
                      <a:pt x="7626350" y="12484076"/>
                    </a:cubicBezTo>
                    <a:cubicBezTo>
                      <a:pt x="7626350" y="12659336"/>
                      <a:pt x="7768590" y="12801576"/>
                      <a:pt x="7943850" y="12801576"/>
                    </a:cubicBezTo>
                    <a:cubicBezTo>
                      <a:pt x="8119110" y="12801576"/>
                      <a:pt x="8261350" y="12659336"/>
                      <a:pt x="8261350" y="12484076"/>
                    </a:cubicBezTo>
                    <a:cubicBezTo>
                      <a:pt x="8261350" y="12659336"/>
                      <a:pt x="8403590" y="12801576"/>
                      <a:pt x="8578850" y="12801576"/>
                    </a:cubicBezTo>
                    <a:cubicBezTo>
                      <a:pt x="8754110" y="12801576"/>
                      <a:pt x="8896350" y="12659336"/>
                      <a:pt x="8896350" y="12484076"/>
                    </a:cubicBezTo>
                    <a:cubicBezTo>
                      <a:pt x="8896350" y="12659336"/>
                      <a:pt x="9038590" y="12801576"/>
                      <a:pt x="9213850" y="12801576"/>
                    </a:cubicBezTo>
                    <a:cubicBezTo>
                      <a:pt x="9389110" y="12801576"/>
                      <a:pt x="9531350" y="12659336"/>
                      <a:pt x="9531350" y="12484076"/>
                    </a:cubicBezTo>
                    <a:cubicBezTo>
                      <a:pt x="9531350" y="12659336"/>
                      <a:pt x="9673590" y="12801576"/>
                      <a:pt x="9848850" y="12801576"/>
                    </a:cubicBezTo>
                    <a:cubicBezTo>
                      <a:pt x="10024110" y="12801576"/>
                      <a:pt x="10166350" y="12659336"/>
                      <a:pt x="10166350" y="12484076"/>
                    </a:cubicBezTo>
                    <a:lnTo>
                      <a:pt x="10166350" y="12023066"/>
                    </a:lnTo>
                    <a:close/>
                    <a:moveTo>
                      <a:pt x="641350" y="12484076"/>
                    </a:moveTo>
                    <a:lnTo>
                      <a:pt x="641350" y="12476456"/>
                    </a:lnTo>
                    <a:lnTo>
                      <a:pt x="641350" y="12484076"/>
                    </a:lnTo>
                    <a:close/>
                    <a:moveTo>
                      <a:pt x="1910080" y="12484076"/>
                    </a:moveTo>
                    <a:lnTo>
                      <a:pt x="1910080" y="12476456"/>
                    </a:lnTo>
                    <a:lnTo>
                      <a:pt x="1910080" y="12484076"/>
                    </a:lnTo>
                    <a:close/>
                    <a:moveTo>
                      <a:pt x="3178810" y="12484076"/>
                    </a:moveTo>
                    <a:lnTo>
                      <a:pt x="3178810" y="12476456"/>
                    </a:lnTo>
                    <a:lnTo>
                      <a:pt x="3178810" y="12484076"/>
                    </a:lnTo>
                    <a:close/>
                    <a:moveTo>
                      <a:pt x="5717540" y="12484076"/>
                    </a:moveTo>
                    <a:lnTo>
                      <a:pt x="5717540" y="12476456"/>
                    </a:lnTo>
                    <a:lnTo>
                      <a:pt x="5717540" y="12484076"/>
                    </a:lnTo>
                    <a:close/>
                    <a:moveTo>
                      <a:pt x="6352540" y="12484076"/>
                    </a:moveTo>
                    <a:lnTo>
                      <a:pt x="6352540" y="12476456"/>
                    </a:lnTo>
                    <a:lnTo>
                      <a:pt x="6352540" y="12484076"/>
                    </a:lnTo>
                    <a:close/>
                    <a:moveTo>
                      <a:pt x="6986270" y="12484076"/>
                    </a:moveTo>
                    <a:lnTo>
                      <a:pt x="6986270" y="12476456"/>
                    </a:lnTo>
                    <a:cubicBezTo>
                      <a:pt x="6987540" y="12478996"/>
                      <a:pt x="6986270" y="12481536"/>
                      <a:pt x="6986270" y="12484076"/>
                    </a:cubicBezTo>
                    <a:close/>
                    <a:moveTo>
                      <a:pt x="7621270" y="12484076"/>
                    </a:moveTo>
                    <a:lnTo>
                      <a:pt x="7621270" y="12476456"/>
                    </a:lnTo>
                    <a:lnTo>
                      <a:pt x="7621270" y="12484076"/>
                    </a:lnTo>
                    <a:close/>
                    <a:moveTo>
                      <a:pt x="8256270" y="12484076"/>
                    </a:moveTo>
                    <a:lnTo>
                      <a:pt x="8256270" y="12476456"/>
                    </a:lnTo>
                    <a:lnTo>
                      <a:pt x="8256270" y="12484076"/>
                    </a:lnTo>
                    <a:close/>
                    <a:moveTo>
                      <a:pt x="8890000" y="12484076"/>
                    </a:moveTo>
                    <a:lnTo>
                      <a:pt x="8890000" y="12476456"/>
                    </a:lnTo>
                    <a:cubicBezTo>
                      <a:pt x="8891270" y="12478996"/>
                      <a:pt x="8890000" y="12481536"/>
                      <a:pt x="8890000" y="12484076"/>
                    </a:cubicBezTo>
                    <a:close/>
                    <a:moveTo>
                      <a:pt x="9525000" y="12484076"/>
                    </a:moveTo>
                    <a:lnTo>
                      <a:pt x="9525000" y="12476456"/>
                    </a:lnTo>
                    <a:lnTo>
                      <a:pt x="9525000" y="12484076"/>
                    </a:lnTo>
                    <a:close/>
                  </a:path>
                </a:pathLst>
              </a:custGeom>
              <a:solidFill>
                <a:schemeClr val="accent5">
                  <a:lumMod val="40000"/>
                  <a:lumOff val="60000"/>
                </a:schemeClr>
              </a:solidFill>
            </p:spPr>
            <p:txBody>
              <a:bodyPr/>
              <a:lstStyle/>
              <a:p>
                <a:pPr defTabSz="457200">
                  <a:buClrTx/>
                </a:pPr>
                <a:endParaRPr lang="en-US" sz="900" kern="1200">
                  <a:ea typeface="+mn-ea"/>
                  <a:cs typeface="+mn-cs"/>
                </a:endParaRPr>
              </a:p>
            </p:txBody>
          </p:sp>
        </p:grpSp>
        <p:sp>
          <p:nvSpPr>
            <p:cNvPr id="24" name="TextBox 23">
              <a:extLst>
                <a:ext uri="{FF2B5EF4-FFF2-40B4-BE49-F238E27FC236}">
                  <a16:creationId xmlns:a16="http://schemas.microsoft.com/office/drawing/2014/main" id="{3FB8D759-FAA4-271A-5DB5-CE86EAF8E385}"/>
                </a:ext>
              </a:extLst>
            </p:cNvPr>
            <p:cNvSpPr txBox="1"/>
            <p:nvPr/>
          </p:nvSpPr>
          <p:spPr>
            <a:xfrm>
              <a:off x="10617139" y="4754545"/>
              <a:ext cx="3432061" cy="4250010"/>
            </a:xfrm>
            <a:prstGeom prst="rect">
              <a:avLst/>
            </a:prstGeom>
            <a:noFill/>
          </p:spPr>
          <p:txBody>
            <a:bodyPr wrap="square">
              <a:spAutoFit/>
            </a:bodyPr>
            <a:lstStyle/>
            <a:p>
              <a:pPr algn="ctr" defTabSz="457200">
                <a:lnSpc>
                  <a:spcPct val="150000"/>
                </a:lnSpc>
                <a:spcAft>
                  <a:spcPts val="500"/>
                </a:spcAft>
                <a:buClrTx/>
              </a:pPr>
              <a:r>
                <a:rPr lang="en-US" sz="2200" b="1" i="1" kern="1200">
                  <a:latin typeface="Arial" panose="020B0604020202020204" pitchFamily="34" charset="0"/>
                  <a:ea typeface="Calibri" panose="020F0502020204030204" pitchFamily="34" charset="0"/>
                  <a:cs typeface="Arial" panose="020B0604020202020204" pitchFamily="34" charset="0"/>
                </a:rPr>
                <a:t>Nhóm 2: </a:t>
              </a:r>
            </a:p>
            <a:p>
              <a:pPr algn="ctr" defTabSz="457200">
                <a:lnSpc>
                  <a:spcPct val="150000"/>
                </a:lnSpc>
                <a:spcAft>
                  <a:spcPts val="500"/>
                </a:spcAft>
                <a:buClrTx/>
              </a:pPr>
              <a:r>
                <a:rPr lang="en-US" sz="2200" kern="1200">
                  <a:latin typeface="Arial" panose="020B0604020202020204" pitchFamily="34" charset="0"/>
                  <a:ea typeface="Calibri" panose="020F0502020204030204" pitchFamily="34" charset="0"/>
                  <a:cs typeface="Arial" panose="020B0604020202020204" pitchFamily="34" charset="0"/>
                </a:rPr>
                <a:t>Đọc nhạc kết hợp vận động cơ thể</a:t>
              </a:r>
              <a:endParaRPr lang="en-US" sz="1800" b="1" i="1" kern="1200" dirty="0">
                <a:latin typeface="Arial" panose="020B0604020202020204" pitchFamily="34" charset="0"/>
                <a:ea typeface="Calibri" panose="020F0502020204030204" pitchFamily="34" charset="0"/>
                <a:cs typeface="Arial" panose="020B0604020202020204" pitchFamily="34" charset="0"/>
              </a:endParaRPr>
            </a:p>
          </p:txBody>
        </p:sp>
        <p:pic>
          <p:nvPicPr>
            <p:cNvPr id="25" name="Picture 9">
              <a:extLst>
                <a:ext uri="{FF2B5EF4-FFF2-40B4-BE49-F238E27FC236}">
                  <a16:creationId xmlns:a16="http://schemas.microsoft.com/office/drawing/2014/main" id="{40CA0F08-9415-2991-F1DD-22D9A9D103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41494" y="5684935"/>
              <a:ext cx="2142078" cy="3051030"/>
            </a:xfrm>
            <a:prstGeom prst="rect">
              <a:avLst/>
            </a:prstGeom>
          </p:spPr>
        </p:pic>
      </p:grpSp>
      <p:pic>
        <p:nvPicPr>
          <p:cNvPr id="2" name="ĐỌC NHẠC SỐ 2 - KNTTVCS4 - NXBGDVN">
            <a:hlinkClick r:id="" action="ppaction://media"/>
            <a:extLst>
              <a:ext uri="{FF2B5EF4-FFF2-40B4-BE49-F238E27FC236}">
                <a16:creationId xmlns:a16="http://schemas.microsoft.com/office/drawing/2014/main" id="{3B78A9FB-18A5-3B93-3622-0D01CC6CEF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51333" y="0"/>
            <a:ext cx="592667" cy="592667"/>
          </a:xfrm>
          <a:prstGeom prst="rect">
            <a:avLst/>
          </a:prstGeom>
        </p:spPr>
      </p:pic>
    </p:spTree>
    <p:extLst>
      <p:ext uri="{BB962C8B-B14F-4D97-AF65-F5344CB8AC3E}">
        <p14:creationId xmlns:p14="http://schemas.microsoft.com/office/powerpoint/2010/main" val="153613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ack to the Classroom by Slidesgo">
  <a:themeElements>
    <a:clrScheme name="Simple Light">
      <a:dk1>
        <a:srgbClr val="252528"/>
      </a:dk1>
      <a:lt1>
        <a:srgbClr val="F9F9F2"/>
      </a:lt1>
      <a:dk2>
        <a:srgbClr val="FFC727"/>
      </a:dk2>
      <a:lt2>
        <a:srgbClr val="F5B665"/>
      </a:lt2>
      <a:accent1>
        <a:srgbClr val="E84A54"/>
      </a:accent1>
      <a:accent2>
        <a:srgbClr val="C03F4C"/>
      </a:accent2>
      <a:accent3>
        <a:srgbClr val="E6F7ED"/>
      </a:accent3>
      <a:accent4>
        <a:srgbClr val="C1EBD3"/>
      </a:accent4>
      <a:accent5>
        <a:srgbClr val="A6CAC3"/>
      </a:accent5>
      <a:accent6>
        <a:srgbClr val="647394"/>
      </a:accent6>
      <a:hlink>
        <a:srgbClr val="2525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1400</Words>
  <Application>Microsoft Office PowerPoint</Application>
  <PresentationFormat>On-screen Show (16:9)</PresentationFormat>
  <Paragraphs>151</Paragraphs>
  <Slides>34</Slides>
  <Notes>15</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Anaheim</vt:lpstr>
      <vt:lpstr>Source Sans Pro</vt:lpstr>
      <vt:lpstr>Bahnschrift SemiBold SemiConden</vt:lpstr>
      <vt:lpstr>Bahnschrift SemiBold</vt:lpstr>
      <vt:lpstr>Roboto Condensed Light</vt:lpstr>
      <vt:lpstr>Arial</vt:lpstr>
      <vt:lpstr>Bahiana</vt:lpstr>
      <vt:lpstr>Back to the Classroom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Hương Giang</cp:lastModifiedBy>
  <cp:revision>10</cp:revision>
  <dcterms:modified xsi:type="dcterms:W3CDTF">2023-09-27T07:18:11Z</dcterms:modified>
</cp:coreProperties>
</file>