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9" r:id="rId3"/>
    <p:sldId id="260" r:id="rId4"/>
    <p:sldId id="299" r:id="rId5"/>
    <p:sldId id="288" r:id="rId6"/>
    <p:sldId id="293" r:id="rId7"/>
    <p:sldId id="265" r:id="rId8"/>
    <p:sldId id="301" r:id="rId9"/>
    <p:sldId id="266" r:id="rId10"/>
    <p:sldId id="267" r:id="rId11"/>
    <p:sldId id="268" r:id="rId12"/>
    <p:sldId id="289" r:id="rId13"/>
    <p:sldId id="270" r:id="rId14"/>
    <p:sldId id="271" r:id="rId15"/>
    <p:sldId id="290" r:id="rId16"/>
    <p:sldId id="295" r:id="rId17"/>
    <p:sldId id="297"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6" d="100"/>
          <a:sy n="86" d="100"/>
        </p:scale>
        <p:origin x="102" y="10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21668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5977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69326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1608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151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99981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69525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7892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9/1/2023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1.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audio" Target="../media/media11.mp3"/><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Chuẩn bị đồ dùng học tập</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3196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459" y="3231081"/>
            <a:ext cx="609600" cy="6096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31" y="0"/>
            <a:ext cx="12223631" cy="3044283"/>
          </a:xfrm>
          <a:prstGeom prst="rect">
            <a:avLst/>
          </a:prstGeom>
        </p:spPr>
      </p:pic>
    </p:spTree>
    <p:extLst>
      <p:ext uri="{BB962C8B-B14F-4D97-AF65-F5344CB8AC3E}">
        <p14:creationId xmlns:p14="http://schemas.microsoft.com/office/powerpoint/2010/main" val="56365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4244" y="0"/>
            <a:ext cx="10167756" cy="3155795"/>
          </a:xfrm>
          <a:prstGeom prst="rect">
            <a:avLst/>
          </a:prstGeom>
        </p:spPr>
      </p:pic>
      <p:pic>
        <p:nvPicPr>
          <p:cNvPr id="3"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4737" y="3425758"/>
            <a:ext cx="609600" cy="609600"/>
          </a:xfrm>
          <a:prstGeom prst="rect">
            <a:avLst/>
          </a:prstGeom>
        </p:spPr>
      </p:pic>
    </p:spTree>
    <p:extLst>
      <p:ext uri="{BB962C8B-B14F-4D97-AF65-F5344CB8AC3E}">
        <p14:creationId xmlns:p14="http://schemas.microsoft.com/office/powerpoint/2010/main" val="4502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3300761"/>
          </a:xfrm>
          <a:prstGeom prst="rect">
            <a:avLst/>
          </a:prstGeom>
        </p:spPr>
      </p:pic>
      <p:sp>
        <p:nvSpPr>
          <p:cNvPr id="14" name="Rectangle 13"/>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03517" y="3599908"/>
            <a:ext cx="609600" cy="609600"/>
          </a:xfrm>
          <a:prstGeom prst="rect">
            <a:avLst/>
          </a:prstGeom>
        </p:spPr>
      </p:pic>
    </p:spTree>
    <p:extLst>
      <p:ext uri="{BB962C8B-B14F-4D97-AF65-F5344CB8AC3E}">
        <p14:creationId xmlns:p14="http://schemas.microsoft.com/office/powerpoint/2010/main" val="332676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12192000" cy="3056238"/>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26181" y="3566454"/>
            <a:ext cx="609600" cy="609600"/>
          </a:xfrm>
          <a:prstGeom prst="rect">
            <a:avLst/>
          </a:prstGeom>
        </p:spPr>
      </p:pic>
    </p:spTree>
    <p:extLst>
      <p:ext uri="{BB962C8B-B14F-4D97-AF65-F5344CB8AC3E}">
        <p14:creationId xmlns:p14="http://schemas.microsoft.com/office/powerpoint/2010/main" val="20292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473" y="12264"/>
            <a:ext cx="10576801" cy="3589580"/>
          </a:xfrm>
          <a:prstGeom prst="rect">
            <a:avLst/>
          </a:prstGeom>
        </p:spPr>
      </p:pic>
      <p:pic>
        <p:nvPicPr>
          <p:cNvPr id="5"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62161" y="48996"/>
            <a:ext cx="609600" cy="609600"/>
          </a:xfrm>
          <a:prstGeom prst="rect">
            <a:avLst/>
          </a:prstGeom>
        </p:spPr>
      </p:pic>
    </p:spTree>
    <p:extLst>
      <p:ext uri="{BB962C8B-B14F-4D97-AF65-F5344CB8AC3E}">
        <p14:creationId xmlns:p14="http://schemas.microsoft.com/office/powerpoint/2010/main" val="151976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1039" y="1396857"/>
            <a:ext cx="609600" cy="609600"/>
          </a:xfrm>
          <a:prstGeom prst="rect">
            <a:avLst/>
          </a:prstGeom>
        </p:spPr>
      </p:pic>
      <p:sp>
        <p:nvSpPr>
          <p:cNvPr id="6" name="Rectangle 5"/>
          <p:cNvSpPr/>
          <p:nvPr/>
        </p:nvSpPr>
        <p:spPr>
          <a:xfrm>
            <a:off x="7471865"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7" name="Rectangle 6"/>
          <p:cNvSpPr/>
          <p:nvPr/>
        </p:nvSpPr>
        <p:spPr>
          <a:xfrm>
            <a:off x="7297234"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53110" y="1247699"/>
            <a:ext cx="609600" cy="609600"/>
          </a:xfrm>
          <a:prstGeom prst="rect">
            <a:avLst/>
          </a:prstGeom>
        </p:spPr>
      </p:pic>
    </p:spTree>
    <p:extLst>
      <p:ext uri="{BB962C8B-B14F-4D97-AF65-F5344CB8AC3E}">
        <p14:creationId xmlns:p14="http://schemas.microsoft.com/office/powerpoint/2010/main" val="89050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4976"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2726"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4785" y="146824"/>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sp>
        <p:nvSpPr>
          <p:cNvPr id="10" name="TextBox 9"/>
          <p:cNvSpPr txBox="1"/>
          <p:nvPr/>
        </p:nvSpPr>
        <p:spPr>
          <a:xfrm>
            <a:off x="200721" y="78059"/>
            <a:ext cx="421516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Hát kết hợp vận động cơ thể</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5548" y="2817740"/>
            <a:ext cx="500667" cy="415962"/>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5514" y="2749962"/>
            <a:ext cx="774917" cy="55151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8787" y="2817739"/>
            <a:ext cx="500667" cy="415962"/>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4923" y="2759607"/>
            <a:ext cx="500667" cy="415962"/>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9415" y="2759607"/>
            <a:ext cx="500667" cy="415962"/>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39468" y="2682184"/>
            <a:ext cx="774917" cy="551517"/>
          </a:xfrm>
          <a:prstGeom prst="rect">
            <a:avLst/>
          </a:prstGeom>
        </p:spPr>
      </p:pic>
    </p:spTree>
    <p:extLst>
      <p:ext uri="{BB962C8B-B14F-4D97-AF65-F5344CB8AC3E}">
        <p14:creationId xmlns:p14="http://schemas.microsoft.com/office/powerpoint/2010/main" val="185804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Chúc</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quý thầy cô </a:t>
            </a: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mạnh</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khỏe</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a:t>
            </a: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ngoan</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454" y="5208272"/>
            <a:ext cx="609600" cy="609600"/>
          </a:xfrm>
          <a:prstGeom prst="rect">
            <a:avLst/>
          </a:prstGeom>
        </p:spPr>
      </p:pic>
    </p:spTree>
    <p:extLst>
      <p:ext uri="{BB962C8B-B14F-4D97-AF65-F5344CB8AC3E}">
        <p14:creationId xmlns:p14="http://schemas.microsoft.com/office/powerpoint/2010/main" val="4241321975"/>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4004013"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77976" y="90065"/>
            <a:ext cx="3978974" cy="483017"/>
          </a:xfrm>
          <a:prstGeom prst="rect">
            <a:avLst/>
          </a:prstGeom>
        </p:spPr>
        <p:txBody>
          <a:bodyPr wrap="none">
            <a:spAutoFit/>
          </a:bodyPr>
          <a:lstStyle/>
          <a:p>
            <a:pPr>
              <a:lnSpc>
                <a:spcPct val="115000"/>
              </a:lnSpc>
              <a:spcAft>
                <a:spcPts val="800"/>
              </a:spcAft>
            </a:pPr>
            <a:r>
              <a:rPr lang="en-US" sz="24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 giọng theo mẫu sau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MAU 2 DRM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62663" y="4224376"/>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8078" y="1739591"/>
            <a:ext cx="9199756" cy="211327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37280"/>
            <a:ext cx="3085714" cy="2971429"/>
          </a:xfrm>
          <a:prstGeom prst="rect">
            <a:avLst/>
          </a:prstGeom>
        </p:spPr>
      </p:pic>
    </p:spTree>
    <p:extLst>
      <p:ext uri="{BB962C8B-B14F-4D97-AF65-F5344CB8AC3E}">
        <p14:creationId xmlns:p14="http://schemas.microsoft.com/office/powerpoint/2010/main" val="1703477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Gíay</a:t>
            </a:r>
            <a:endPar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Siêu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tầm, ghi âm: Nguyễn Tài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Tuệ</a:t>
            </a:r>
          </a:p>
          <a:p>
            <a:pPr>
              <a:lnSpc>
                <a:spcPct val="150000"/>
              </a:lnSpc>
              <a:spcAft>
                <a:spcPts val="0"/>
              </a:spcAft>
            </a:pP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smtClean="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a:t>
            </a:r>
            <a:r>
              <a:rPr lang="en-US" dirty="0">
                <a:latin typeface="Times New Roman" panose="02020603050405020304" pitchFamily="18" charset="0"/>
                <a:ea typeface="Calibri" panose="020F0502020204030204" pitchFamily="34" charset="0"/>
                <a:cs typeface="Times New Roman" panose="02020603050405020304" pitchFamily="18" charset="0"/>
              </a:rPr>
              <a:t>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8424" y="1818301"/>
            <a:ext cx="609600" cy="609600"/>
          </a:xfrm>
          <a:prstGeom prst="rect">
            <a:avLst/>
          </a:prstGeom>
        </p:spPr>
      </p:pic>
      <p:pic>
        <p:nvPicPr>
          <p:cNvPr id="3" name="Đón xuân về (Tập hát theo lời bài hát mẫu SGK Âm Nhạc lớp 3 CTPT 2018 - NXBG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8424" y="710606"/>
            <a:ext cx="609600" cy="609600"/>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41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pic>
        <p:nvPicPr>
          <p:cNvPr id="6" name="Đón xuân về (Tập hát theo lời bài hát mẫu SGK Âm Nhạc lớp 3 CTPT 2018 - NXBG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3183" y="861391"/>
            <a:ext cx="9793356" cy="5128592"/>
          </a:xfrm>
          <a:prstGeom prst="rect">
            <a:avLst/>
          </a:prstGeom>
        </p:spPr>
      </p:pic>
      <p:sp>
        <p:nvSpPr>
          <p:cNvPr id="8" name="Rectangle 7"/>
          <p:cNvSpPr/>
          <p:nvPr/>
        </p:nvSpPr>
        <p:spPr>
          <a:xfrm>
            <a:off x="2940606" y="153582"/>
            <a:ext cx="54779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Slide bổ sung GV cho HS nghe hát</a:t>
            </a:r>
            <a:r>
              <a:rPr kumimoji="0" lang="en-US" sz="20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mẫu bằng video</a:t>
            </a:r>
            <a:endParaRPr kumimoji="0" lang="en-US" sz="2800" b="0" i="0"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5084" y="3631095"/>
            <a:ext cx="3408328" cy="3408328"/>
          </a:xfrm>
          <a:prstGeom prst="rect">
            <a:avLst/>
          </a:prstGeom>
        </p:spPr>
      </p:pic>
    </p:spTree>
    <p:extLst>
      <p:ext uri="{BB962C8B-B14F-4D97-AF65-F5344CB8AC3E}">
        <p14:creationId xmlns:p14="http://schemas.microsoft.com/office/powerpoint/2010/main" val="133158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14063 0.01458 L 0.10234 0.08032 C 0.09427 0.09537 0.08255 0.10417 0.06992 0.10417 C 0.05573 0.10417 0.0444 0.09537 0.03646 0.08032 L -0.00169 0.01458 " pathEditMode="relative" rAng="0" ptsTypes="AAAAA">
                                      <p:cBhvr>
                                        <p:cTn id="6" dur="2000" fill="hold"/>
                                        <p:tgtEl>
                                          <p:spTgt spid="9"/>
                                        </p:tgtEl>
                                        <p:attrNameLst>
                                          <p:attrName>ppt_x</p:attrName>
                                          <p:attrName>ppt_y</p:attrName>
                                        </p:attrNameLst>
                                      </p:cBhvr>
                                      <p:rCtr x="-7122" y="446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9342" y="3107298"/>
            <a:ext cx="609600" cy="609600"/>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248</Words>
  <Application>Microsoft Office PowerPoint</Application>
  <PresentationFormat>Widescreen</PresentationFormat>
  <Paragraphs>31</Paragraphs>
  <Slides>17</Slides>
  <Notes>11</Notes>
  <HiddenSlides>0</HiddenSlides>
  <MMClips>14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80</cp:revision>
  <dcterms:created xsi:type="dcterms:W3CDTF">2022-04-03T11:00:56Z</dcterms:created>
  <dcterms:modified xsi:type="dcterms:W3CDTF">2023-01-09T14:42:09Z</dcterms:modified>
</cp:coreProperties>
</file>