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18"/>
  </p:notesMasterIdLst>
  <p:sldIdLst>
    <p:sldId id="284" r:id="rId4"/>
    <p:sldId id="267" r:id="rId5"/>
    <p:sldId id="377" r:id="rId6"/>
    <p:sldId id="378" r:id="rId7"/>
    <p:sldId id="380" r:id="rId8"/>
    <p:sldId id="382" r:id="rId9"/>
    <p:sldId id="256" r:id="rId10"/>
    <p:sldId id="276" r:id="rId11"/>
    <p:sldId id="423" r:id="rId12"/>
    <p:sldId id="424" r:id="rId13"/>
    <p:sldId id="425" r:id="rId14"/>
    <p:sldId id="384" r:id="rId15"/>
    <p:sldId id="426" r:id="rId16"/>
    <p:sldId id="427" r:id="rId17"/>
  </p:sldIdLst>
  <p:sldSz cx="9144000" cy="5143500" type="screen16x9"/>
  <p:notesSz cx="6858000" cy="9144000"/>
  <p:embeddedFontLst>
    <p:embeddedFont>
      <p:font typeface="Kirang Haerang" panose="020B0604020202020204" charset="-12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Lucida Handwriting" panose="03010101010101010101" pitchFamily="66" charset="0"/>
      <p:regular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Nunito Sans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D39D"/>
    <a:srgbClr val="783F04"/>
    <a:srgbClr val="74430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 snapToGrid="0">
      <p:cViewPr varScale="1">
        <p:scale>
          <a:sx n="90" d="100"/>
          <a:sy n="90" d="100"/>
        </p:scale>
        <p:origin x="29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29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53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7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05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13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011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5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9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6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4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8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23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3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6" y="-136297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66294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4232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tx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31076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tx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61864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53200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841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74684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68572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9592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8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6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4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3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8" y="513677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1" y="675920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5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0" y="1088459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09" y="1272135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6" y="1500257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6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6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6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6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7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8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79" y="378984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6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299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6" y="472447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0" y="499124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2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29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5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6" y="2166554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1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5" y="6298116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8" y="1797905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6" y="1564483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754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0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7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  <p:sldLayoutId id="2147483667" r:id="rId4"/>
    <p:sldLayoutId id="2147483677" r:id="rId5"/>
    <p:sldLayoutId id="214748370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E5FE-BFFE-40FA-93DE-03F92808E52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38F9D-52E6-4356-AD5F-0AF3C1DAD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8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27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10.svg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21" Type="http://schemas.openxmlformats.org/officeDocument/2006/relationships/image" Target="../media/image50.sv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7.png"/><Relationship Id="rId5" Type="http://schemas.openxmlformats.org/officeDocument/2006/relationships/image" Target="../media/image35.png"/><Relationship Id="rId15" Type="http://schemas.openxmlformats.org/officeDocument/2006/relationships/image" Target="../media/image44.svg"/><Relationship Id="rId10" Type="http://schemas.openxmlformats.org/officeDocument/2006/relationships/image" Target="../media/image40.svg"/><Relationship Id="rId19" Type="http://schemas.openxmlformats.org/officeDocument/2006/relationships/image" Target="../media/image48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5669" y="3533797"/>
            <a:ext cx="60396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>
              <a:bevelB w="69850" h="69850" prst="divot"/>
            </a:sp3d>
          </a:bodyPr>
          <a:lstStyle/>
          <a:p>
            <a:pPr algn="ctr" defTabSz="685800">
              <a:buClrTx/>
            </a:pPr>
            <a:endParaRPr lang="en-US" sz="405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Welcome to our class.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8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586;p38">
            <a:extLst>
              <a:ext uri="{FF2B5EF4-FFF2-40B4-BE49-F238E27FC236}">
                <a16:creationId xmlns:a16="http://schemas.microsoft.com/office/drawing/2014/main" id="{3F58626B-8D1C-FB55-9A24-5F2F1A1AAB05}"/>
              </a:ext>
            </a:extLst>
          </p:cNvPr>
          <p:cNvSpPr txBox="1">
            <a:spLocks/>
          </p:cNvSpPr>
          <p:nvPr/>
        </p:nvSpPr>
        <p:spPr>
          <a:xfrm>
            <a:off x="504093" y="3365268"/>
            <a:ext cx="7924800" cy="86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83F04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sym typeface="Kirang Haerang"/>
              </a:rPr>
              <a:t>Unit 1:My friends</a:t>
            </a:r>
          </a:p>
        </p:txBody>
      </p:sp>
      <p:sp>
        <p:nvSpPr>
          <p:cNvPr id="3" name="Google Shape;1587;p38">
            <a:extLst>
              <a:ext uri="{FF2B5EF4-FFF2-40B4-BE49-F238E27FC236}">
                <a16:creationId xmlns:a16="http://schemas.microsoft.com/office/drawing/2014/main" id="{ADD39655-4BCB-FD33-259A-DC285EFD03A4}"/>
              </a:ext>
            </a:extLst>
          </p:cNvPr>
          <p:cNvSpPr txBox="1">
            <a:spLocks/>
          </p:cNvSpPr>
          <p:nvPr/>
        </p:nvSpPr>
        <p:spPr>
          <a:xfrm>
            <a:off x="1915669" y="4394823"/>
            <a:ext cx="4821072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Lesson 1 –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9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 Cartoon Png - Children Singing Png - 3802x1951 PNG Download - PNGkit">
            <a:extLst>
              <a:ext uri="{FF2B5EF4-FFF2-40B4-BE49-F238E27FC236}">
                <a16:creationId xmlns:a16="http://schemas.microsoft.com/office/drawing/2014/main" id="{57E29060-A866-681E-EDC6-14CA6495D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9"/>
          <a:stretch/>
        </p:blipFill>
        <p:spPr bwMode="auto">
          <a:xfrm rot="1586909">
            <a:off x="5860780" y="561258"/>
            <a:ext cx="3340544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586;p38">
            <a:extLst>
              <a:ext uri="{FF2B5EF4-FFF2-40B4-BE49-F238E27FC236}">
                <a16:creationId xmlns:a16="http://schemas.microsoft.com/office/drawing/2014/main" id="{07F662C0-32FF-9874-CBCB-A7052D68069B}"/>
              </a:ext>
            </a:extLst>
          </p:cNvPr>
          <p:cNvSpPr txBox="1">
            <a:spLocks/>
          </p:cNvSpPr>
          <p:nvPr/>
        </p:nvSpPr>
        <p:spPr>
          <a:xfrm rot="21342362">
            <a:off x="-319245" y="431700"/>
            <a:ext cx="6553201" cy="855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Let’s chant together!</a:t>
            </a:r>
          </a:p>
        </p:txBody>
      </p:sp>
      <p:pic>
        <p:nvPicPr>
          <p:cNvPr id="3" name="Picture 2" descr="Đế quốc Anh – Wikipedia tiếng Việt">
            <a:extLst>
              <a:ext uri="{FF2B5EF4-FFF2-40B4-BE49-F238E27FC236}">
                <a16:creationId xmlns:a16="http://schemas.microsoft.com/office/drawing/2014/main" id="{CD262D4B-CA93-20ED-B16A-E44581FF0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753" y="2906994"/>
            <a:ext cx="1676400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EDFD6-C181-701D-6A0D-97B6567BC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156" y="2906993"/>
            <a:ext cx="1676401" cy="1116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8A736-7F59-3A67-0D25-747DA63CD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329496" y="2917402"/>
            <a:ext cx="1676400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D0651FD-E2CF-D918-57E3-DB36A6BF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6629732" y="2988947"/>
            <a:ext cx="1804690" cy="10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7C01AF9-C0B9-C69D-AEFC-5C8462FDE2E3}"/>
              </a:ext>
            </a:extLst>
          </p:cNvPr>
          <p:cNvSpPr txBox="1">
            <a:spLocks/>
          </p:cNvSpPr>
          <p:nvPr/>
        </p:nvSpPr>
        <p:spPr>
          <a:xfrm>
            <a:off x="93314" y="4023165"/>
            <a:ext cx="1489771" cy="42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vi-VN" dirty="0">
                <a:solidFill>
                  <a:schemeClr val="accent6"/>
                </a:solidFill>
              </a:rPr>
              <a:t>Britain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BCC274-0F13-2009-07E1-43D8243AC3D1}"/>
              </a:ext>
            </a:extLst>
          </p:cNvPr>
          <p:cNvSpPr txBox="1">
            <a:spLocks/>
          </p:cNvSpPr>
          <p:nvPr/>
        </p:nvSpPr>
        <p:spPr>
          <a:xfrm>
            <a:off x="1928632" y="4081709"/>
            <a:ext cx="2118578" cy="7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en-US" dirty="0">
                <a:solidFill>
                  <a:schemeClr val="accent6"/>
                </a:solidFill>
              </a:rPr>
              <a:t>Viet Nam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A074CD4-623E-0A72-73B6-1E9FFCECBDBA}"/>
              </a:ext>
            </a:extLst>
          </p:cNvPr>
          <p:cNvSpPr txBox="1">
            <a:spLocks/>
          </p:cNvSpPr>
          <p:nvPr/>
        </p:nvSpPr>
        <p:spPr>
          <a:xfrm>
            <a:off x="4258539" y="4081710"/>
            <a:ext cx="1747357" cy="7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en-US" dirty="0">
                <a:solidFill>
                  <a:schemeClr val="accent6"/>
                </a:solidFill>
              </a:rPr>
              <a:t>America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7830234-3D35-2548-EE29-A86C833A4FDF}"/>
              </a:ext>
            </a:extLst>
          </p:cNvPr>
          <p:cNvSpPr txBox="1">
            <a:spLocks/>
          </p:cNvSpPr>
          <p:nvPr/>
        </p:nvSpPr>
        <p:spPr>
          <a:xfrm>
            <a:off x="6426907" y="4081709"/>
            <a:ext cx="2210339" cy="7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en-US" dirty="0">
                <a:solidFill>
                  <a:schemeClr val="accent6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55769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1462669" y="2741521"/>
            <a:ext cx="6331021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2. Listen, point and </a:t>
            </a: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say.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Google Shape;2491;p58">
            <a:extLst>
              <a:ext uri="{FF2B5EF4-FFF2-40B4-BE49-F238E27FC236}">
                <a16:creationId xmlns:a16="http://schemas.microsoft.com/office/drawing/2014/main" id="{098A5376-6FF0-6BAB-419F-D6B5CDEC0CE6}"/>
              </a:ext>
            </a:extLst>
          </p:cNvPr>
          <p:cNvSpPr txBox="1">
            <a:spLocks/>
          </p:cNvSpPr>
          <p:nvPr/>
        </p:nvSpPr>
        <p:spPr>
          <a:xfrm>
            <a:off x="1486662" y="3492695"/>
            <a:ext cx="3649938" cy="71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49"/>
              </a:buClr>
              <a:buSzPts val="1400"/>
              <a:buFont typeface="Nuni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Nunito"/>
              </a:rPr>
              <a:t>* 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49"/>
              </a:buClr>
              <a:buSzPts val="1400"/>
              <a:buFont typeface="Nunito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63549"/>
              </a:solidFill>
              <a:effectLst/>
              <a:uLnTx/>
              <a:uFillTx/>
              <a:latin typeface="Comic Sans MS" panose="030F0702030302020204" pitchFamily="66" charset="0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5730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a Gif">
            <a:extLst>
              <a:ext uri="{FF2B5EF4-FFF2-40B4-BE49-F238E27FC236}">
                <a16:creationId xmlns:a16="http://schemas.microsoft.com/office/drawing/2014/main" id="{D4F7751B-5C61-2375-E833-6B002F4447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496"/>
            <a:ext cx="9144000" cy="52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6F64F7-C8FC-725B-AF53-CDB0D5DFD984}"/>
              </a:ext>
            </a:extLst>
          </p:cNvPr>
          <p:cNvSpPr txBox="1">
            <a:spLocks/>
          </p:cNvSpPr>
          <p:nvPr/>
        </p:nvSpPr>
        <p:spPr>
          <a:xfrm>
            <a:off x="153402" y="152401"/>
            <a:ext cx="883719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Game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 “ Passing the letter</a:t>
            </a: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”</a:t>
            </a:r>
          </a:p>
        </p:txBody>
      </p:sp>
      <p:pic>
        <p:nvPicPr>
          <p:cNvPr id="8" name="video-fruit_oggy">
            <a:hlinkClick r:id="" action="ppaction://media"/>
            <a:extLst>
              <a:ext uri="{FF2B5EF4-FFF2-40B4-BE49-F238E27FC236}">
                <a16:creationId xmlns:a16="http://schemas.microsoft.com/office/drawing/2014/main" id="{A21264F9-35AB-81E9-CFBD-0A8F35E58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9911" y="4543340"/>
            <a:ext cx="514089" cy="44775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6885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537522" y="2280179"/>
            <a:ext cx="3922852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3.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Let’s talk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18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187B72-B7A4-0B9B-DC20-E127E4BC7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We are the world-">
            <a:hlinkClick r:id="" action="ppaction://media"/>
            <a:extLst>
              <a:ext uri="{FF2B5EF4-FFF2-40B4-BE49-F238E27FC236}">
                <a16:creationId xmlns:a16="http://schemas.microsoft.com/office/drawing/2014/main" id="{2772EB64-A304-6A77-60FA-40CA31F048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4769" y="4525108"/>
            <a:ext cx="879231" cy="61839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422949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590110" y="2153448"/>
            <a:ext cx="7748954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 </a:t>
            </a:r>
            <a:r>
              <a:rPr lang="en" sz="6000" b="1" i="1" dirty="0">
                <a:solidFill>
                  <a:srgbClr val="FF0000"/>
                </a:solidFill>
              </a:rPr>
              <a:t>Guessing game </a:t>
            </a:r>
            <a:endParaRPr sz="6000" b="1" i="1" dirty="0">
              <a:solidFill>
                <a:srgbClr val="FF0000"/>
              </a:solidFill>
            </a:endParaRPr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99CE9A-7F3C-2D4E-97C5-E4F04BCD6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8449"/>
            <a:ext cx="3099105" cy="1995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41EFD92-E7C2-42DA-97BA-D0FFA269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6525" y="2741935"/>
            <a:ext cx="2737784" cy="240156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D8BAB9F-AB38-4ECA-9144-1AEBBB820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858"/>
          <a:stretch/>
        </p:blipFill>
        <p:spPr>
          <a:xfrm>
            <a:off x="4982308" y="621323"/>
            <a:ext cx="4161694" cy="4522177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D5F30-72FC-2994-4C4F-E2B8B2AF94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266" r="26179"/>
          <a:stretch/>
        </p:blipFill>
        <p:spPr>
          <a:xfrm>
            <a:off x="39847" y="1207477"/>
            <a:ext cx="2844030" cy="39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0.02191 L 0.03211 0.02191 C 0.05208 0.02963 0.06718 0.03488 0.08663 0.04444 C 0.09045 0.0463 0.09409 0.04938 0.09809 0.05093 C 0.10052 0.05216 0.10312 0.05247 0.10555 0.0534 C 0.1085 0.05401 0.11163 0.05401 0.11441 0.05556 C 0.11562 0.05617 0.11614 0.05864 0.11701 0.06019 L 0.24218 0.08272 L 0.32691 0.03981 L 0.446 -0.14475 L 0.55104 -0.1963 L 0.70156 -0.14691 L 0.75225 -0.07253 L 0.76875 -0.05247 L 0.80798 -0.02994 L 0.86996 -0.05926 L 0.87882 -0.07037 L 0.95468 -0.1963 L 1.01545 -0.25957 L 1.10034 -0.29753 L 1.16614 -0.31111 L 1.16875 -0.31327 " pathEditMode="relative" ptsTypes="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CC37657-E39E-411C-BB24-AB9DE13AF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60235"/>
            <a:ext cx="9144000" cy="5756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8D6729A-A630-49D5-9C6D-B6C675A7F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71384" y="3092917"/>
            <a:ext cx="9686768" cy="17096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FE72551-8347-4FC0-846C-BCBD07C6B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7182" y="931018"/>
            <a:ext cx="3656818" cy="3759466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020935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9DDD716-3A09-493A-9195-9151B22EEE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0836" y="1450731"/>
            <a:ext cx="3350450" cy="348125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9B474D-DF77-45E5-B2B1-AAE356BE13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9938" y="7620"/>
            <a:ext cx="1226551" cy="48073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A1B59B-832B-433B-BCB4-A5B8A35AD5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98898" y="3692769"/>
            <a:ext cx="2832388" cy="14431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4267CAC-702D-49B9-9DE9-DAF1256ECE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7873" y="3070152"/>
            <a:ext cx="819724" cy="17518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8E4C132-575A-4BB8-9F51-F951F4994A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09397" y="3775538"/>
            <a:ext cx="535362" cy="10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03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62 C 0.07448 0.03241 0.08593 0.04321 0.09583 0.04876 C 0.10312 0.05278 0.10538 0.05308 0.1125 0.05494 C 0.11597 0.05679 0.12378 0.06173 0.12708 0.06265 C 0.1302 0.06389 0.13368 0.06389 0.13698 0.06481 C 0.15364 0.06389 0.17031 0.0645 0.1868 0.06265 C 0.18993 0.06234 0.1927 0.06018 0.19566 0.05864 C 0.21875 0.04784 0.18698 0.06204 0.21232 0.05092 C 0.22656 0.03518 0.21614 0.04568 0.2335 0.03086 C 0.23628 0.0287 0.23975 0.02654 0.24236 0.02315 C 0.24913 0.0142 0.25486 0.00339 0.26128 -0.00648 C 0.26354 -0.01019 0.26545 -0.01358 0.26788 -0.01636 C 0.2717 -0.02037 0.27552 -0.02377 0.27899 -0.02809 C 0.29288 -0.04537 0.2809 -0.03457 0.29461 -0.05371 C 0.29739 -0.05772 0.30052 -0.06019 0.30347 -0.06358 C 0.31562 -0.07809 0.30955 -0.07408 0.32691 -0.08951 C 0.32899 -0.09136 0.33125 -0.09383 0.3335 -0.09537 C 0.33593 -0.09692 0.33871 -0.09784 0.34132 -0.09938 C 0.3427 -0.10124 0.34409 -0.1034 0.34566 -0.10525 C 0.34705 -0.10679 0.34861 -0.10741 0.35 -0.10926 C 0.35451 -0.11451 0.35208 -0.11543 0.35677 -0.11914 C 0.35902 -0.12068 0.36111 -0.12161 0.36354 -0.12284 C 0.36753 -0.12562 0.37135 -0.12901 0.37569 -0.13117 C 0.3783 -0.13179 0.38055 -0.13179 0.38333 -0.13272 C 0.39531 -0.13735 0.38698 -0.1358 0.39566 -0.13889 C 0.39791 -0.13951 0.4 -0.14074 0.40225 -0.14074 C 0.42795 -0.14198 0.45347 -0.14198 0.47899 -0.14259 C 0.5335 -0.15494 0.46892 -0.14105 0.62239 -0.14661 C 0.63211 -0.14692 0.64166 -0.14938 0.65104 -0.15062 C 0.69583 -0.16759 0.63472 -0.14352 0.68437 -0.16636 C 0.68854 -0.16821 0.6927 -0.16883 0.69687 -0.17037 C 0.70191 -0.17253 0.70694 -0.17593 0.71215 -0.1784 C 0.71753 -0.18056 0.72274 -0.18179 0.72777 -0.18426 C 0.73246 -0.18642 0.73663 -0.19013 0.74132 -0.19198 C 0.74548 -0.19414 0.75 -0.19445 0.75468 -0.19599 C 0.77083 -0.20185 0.77725 -0.20617 0.79357 -0.20988 C 0.79861 -0.21111 0.80382 -0.21111 0.80902 -0.21173 L 0.8401 -0.20988 C 0.85347 -0.20587 0.86597 -0.19599 0.87899 -0.19013 C 0.89201 -0.18426 0.90503 -0.17901 0.91788 -0.17222 C 0.9243 -0.16914 0.93055 -0.16543 0.9368 -0.16235 C 0.94722 -0.15772 0.95764 -0.1534 0.96788 -0.14877 C 0.97239 -0.14661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5 1.15798 -0.06976 C 1.16753 -0.06482 1.171 -0.06543 1.18125 -0.06173 C 1.18975 -0.05864 1.17812 -0.05988 1.19027 -0.05988 L 1.18906 -0.05772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15" y="-9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3B5A679-38D0-4C44-8B18-35CE8F2C8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9323" y="1503320"/>
            <a:ext cx="3571805" cy="3607170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36DEF33-D23F-4335-A5F3-DE572AB2D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1004" y="1836757"/>
            <a:ext cx="3428635" cy="32737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2767C3-EB92-4767-957B-1E5160D45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9533" y="33010"/>
            <a:ext cx="2054167" cy="507748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B3F557-DF33-4B13-AE1C-55630F1F5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41918" y="2391508"/>
            <a:ext cx="3958093" cy="2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310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214CD4B-80DF-4EDC-A54C-10B32BB31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680" y="875484"/>
            <a:ext cx="1303116" cy="390934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3647A74-5347-42B3-8087-6AE1CFE5F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994" y="303317"/>
            <a:ext cx="1571625" cy="4448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10606-C77C-49B1-935A-4C86F6EA8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16389" y="84787"/>
            <a:ext cx="1890724" cy="47268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B0D7F0-0AE1-40EA-A32E-E96F90426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51963" y="2458360"/>
            <a:ext cx="6257027" cy="2377151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937" y="1836757"/>
            <a:ext cx="228387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80A265-BEBB-4A1B-95DB-7BD18591D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9564" y="261935"/>
            <a:ext cx="642609" cy="453093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B9F7F7F-9D34-4274-8F9E-1595E47192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2169904"/>
            <a:ext cx="5509846" cy="26416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C90F2F1-D245-4A32-94EA-E0692BC34A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21913" y="4803493"/>
            <a:ext cx="3754093" cy="45589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A82FF35-418D-4FB8-8117-6E5344CF6C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2381405" y="4800025"/>
            <a:ext cx="7003318" cy="32394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0539D-83BB-4237-B14C-F7D989AE52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76006" y="4811598"/>
            <a:ext cx="1665968" cy="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13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059145" y="1014121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248817" y="2571750"/>
            <a:ext cx="4951747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1 –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Period 1</a:t>
            </a:r>
            <a:endParaRPr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2D76529F-BCFF-ABF5-7EC4-C6FEAB7987CB}"/>
              </a:ext>
            </a:extLst>
          </p:cNvPr>
          <p:cNvSpPr txBox="1">
            <a:spLocks/>
          </p:cNvSpPr>
          <p:nvPr/>
        </p:nvSpPr>
        <p:spPr>
          <a:xfrm>
            <a:off x="1821720" y="3631736"/>
            <a:ext cx="5850534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1. Look, listen and repeat</a:t>
            </a:r>
            <a:endParaRPr lang="vi-VN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1462669" y="2741521"/>
            <a:ext cx="6331021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2. Listen, point and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say.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2491;p58">
            <a:extLst>
              <a:ext uri="{FF2B5EF4-FFF2-40B4-BE49-F238E27FC236}">
                <a16:creationId xmlns:a16="http://schemas.microsoft.com/office/drawing/2014/main" id="{098A5376-6FF0-6BAB-419F-D6B5CDEC0CE6}"/>
              </a:ext>
            </a:extLst>
          </p:cNvPr>
          <p:cNvSpPr txBox="1">
            <a:spLocks/>
          </p:cNvSpPr>
          <p:nvPr/>
        </p:nvSpPr>
        <p:spPr>
          <a:xfrm>
            <a:off x="1625447" y="3460375"/>
            <a:ext cx="220648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8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 Vocab</a:t>
            </a:r>
          </a:p>
          <a:p>
            <a:pPr marL="0" indent="0"/>
            <a:endParaRPr lang="en-US" sz="3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5BD537C-DC5C-2393-C2D8-699AED678290}"/>
              </a:ext>
            </a:extLst>
          </p:cNvPr>
          <p:cNvSpPr txBox="1">
            <a:spLocks/>
          </p:cNvSpPr>
          <p:nvPr/>
        </p:nvSpPr>
        <p:spPr>
          <a:xfrm>
            <a:off x="5092272" y="1898125"/>
            <a:ext cx="2858971" cy="7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en-US" sz="4000" dirty="0">
                <a:solidFill>
                  <a:schemeClr val="accent6"/>
                </a:solidFill>
              </a:rPr>
              <a:t>Viet Nam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CBB8310-F0D3-E82A-E2E3-9B5CD39B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092273" y="207653"/>
            <a:ext cx="3082680" cy="17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9EF1875D-BF82-18F5-BCE9-255512482CA1}"/>
              </a:ext>
            </a:extLst>
          </p:cNvPr>
          <p:cNvSpPr txBox="1">
            <a:spLocks/>
          </p:cNvSpPr>
          <p:nvPr/>
        </p:nvSpPr>
        <p:spPr>
          <a:xfrm>
            <a:off x="542632" y="4373485"/>
            <a:ext cx="2881125" cy="73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en-US" sz="4000" dirty="0">
                <a:solidFill>
                  <a:schemeClr val="accent6"/>
                </a:solidFill>
              </a:rPr>
              <a:t>America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5A31C-A770-FC1A-C727-4D7B51DF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62501" y="2814720"/>
            <a:ext cx="3064153" cy="1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79E5F818-4ECF-4107-4EC9-0878D8104A9C}"/>
              </a:ext>
            </a:extLst>
          </p:cNvPr>
          <p:cNvSpPr txBox="1">
            <a:spLocks/>
          </p:cNvSpPr>
          <p:nvPr/>
        </p:nvSpPr>
        <p:spPr>
          <a:xfrm>
            <a:off x="608660" y="1828278"/>
            <a:ext cx="2771835" cy="100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vi-VN" sz="4000" dirty="0">
                <a:solidFill>
                  <a:schemeClr val="accent6"/>
                </a:solidFill>
              </a:rPr>
              <a:t>Britain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8" name="Picture 2" descr="Đế quốc Anh – Wikipedia tiếng Việt">
            <a:extLst>
              <a:ext uri="{FF2B5EF4-FFF2-40B4-BE49-F238E27FC236}">
                <a16:creationId xmlns:a16="http://schemas.microsoft.com/office/drawing/2014/main" id="{69D56BEB-3C11-89CE-883E-F3D6795B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443" y="207652"/>
            <a:ext cx="3114209" cy="17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EFC218-F9FA-9FD4-29EF-637DE6A59157}"/>
              </a:ext>
            </a:extLst>
          </p:cNvPr>
          <p:cNvSpPr txBox="1">
            <a:spLocks/>
          </p:cNvSpPr>
          <p:nvPr/>
        </p:nvSpPr>
        <p:spPr>
          <a:xfrm>
            <a:off x="4984631" y="4328576"/>
            <a:ext cx="3223846" cy="77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defTabSz="914378">
              <a:buClr>
                <a:srgbClr val="FCB55C"/>
              </a:buClr>
            </a:pPr>
            <a:r>
              <a:rPr lang="en-US" sz="4000" dirty="0">
                <a:solidFill>
                  <a:schemeClr val="accent6"/>
                </a:solidFill>
              </a:rPr>
              <a:t>Australia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D00951C-D3FC-CD80-E7E5-82750445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087528" y="2786036"/>
            <a:ext cx="3120949" cy="17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264478F5-556C-A430-8FEA-A2B428CE2C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51" end="50424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096" y="666768"/>
            <a:ext cx="609600" cy="609600"/>
          </a:xfrm>
          <a:prstGeom prst="rect">
            <a:avLst/>
          </a:prstGeom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A702DB25-1219-9DB6-B4F9-DC845B5E6F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39" end="41217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6198" y="3171479"/>
            <a:ext cx="609600" cy="609600"/>
          </a:xfrm>
          <a:prstGeom prst="rect">
            <a:avLst/>
          </a:prstGeom>
        </p:spPr>
      </p:pic>
      <p:pic>
        <p:nvPicPr>
          <p:cNvPr id="16" name="Track 7">
            <a:hlinkClick r:id="" action="ppaction://media"/>
            <a:extLst>
              <a:ext uri="{FF2B5EF4-FFF2-40B4-BE49-F238E27FC236}">
                <a16:creationId xmlns:a16="http://schemas.microsoft.com/office/drawing/2014/main" id="{9A4C9A7A-172A-0F07-D2B8-6DCB6519EB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8" end="45718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1110" y="646818"/>
            <a:ext cx="609600" cy="609600"/>
          </a:xfrm>
          <a:prstGeom prst="rect">
            <a:avLst/>
          </a:prstGeom>
        </p:spPr>
      </p:pic>
      <p:pic>
        <p:nvPicPr>
          <p:cNvPr id="17" name="Track 7">
            <a:hlinkClick r:id="" action="ppaction://media"/>
            <a:extLst>
              <a:ext uri="{FF2B5EF4-FFF2-40B4-BE49-F238E27FC236}">
                <a16:creationId xmlns:a16="http://schemas.microsoft.com/office/drawing/2014/main" id="{AEEF9FC1-E4F1-C167-1D43-23662A9305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41" end="36837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1110" y="3171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7853</TotalTime>
  <Words>74</Words>
  <Application>Microsoft Office PowerPoint</Application>
  <PresentationFormat>On-screen Show (16:9)</PresentationFormat>
  <Paragraphs>21</Paragraphs>
  <Slides>14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Comic Sans MS</vt:lpstr>
      <vt:lpstr>Times New Roman</vt:lpstr>
      <vt:lpstr>Calibri</vt:lpstr>
      <vt:lpstr>Arial</vt:lpstr>
      <vt:lpstr>Lucida Handwriting</vt:lpstr>
      <vt:lpstr>Kirang Haerang</vt:lpstr>
      <vt:lpstr>Darker Grotesque SemiBold</vt:lpstr>
      <vt:lpstr>Nunito Sans</vt:lpstr>
      <vt:lpstr>Nunito</vt:lpstr>
      <vt:lpstr>Calibri Light</vt:lpstr>
      <vt:lpstr>Math Subject for Elementary - 1st Grade: Time by Slidesgo</vt:lpstr>
      <vt:lpstr>Office Theme</vt:lpstr>
      <vt:lpstr>1_Math Subject for Elementary - 1st Grade: Time by Slidesgo</vt:lpstr>
      <vt:lpstr>PowerPoint Presentation</vt:lpstr>
      <vt:lpstr> Guessing game </vt:lpstr>
      <vt:lpstr>PowerPoint Presentation</vt:lpstr>
      <vt:lpstr>PowerPoint Presentation</vt:lpstr>
      <vt:lpstr>PowerPoint Presentation</vt:lpstr>
      <vt:lpstr>PowerPoint Presentation</vt:lpstr>
      <vt:lpstr>Unit 1 My friends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103</cp:revision>
  <dcterms:modified xsi:type="dcterms:W3CDTF">2023-08-08T01:51:52Z</dcterms:modified>
  <cp:category>9Slide.vn</cp:category>
</cp:coreProperties>
</file>