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Lst>
  <p:notesMasterIdLst>
    <p:notesMasterId r:id="rId27"/>
  </p:notesMasterIdLst>
  <p:sldIdLst>
    <p:sldId id="309" r:id="rId2"/>
    <p:sldId id="311" r:id="rId3"/>
    <p:sldId id="327" r:id="rId4"/>
    <p:sldId id="317" r:id="rId5"/>
    <p:sldId id="321" r:id="rId6"/>
    <p:sldId id="322" r:id="rId7"/>
    <p:sldId id="323" r:id="rId8"/>
    <p:sldId id="324" r:id="rId9"/>
    <p:sldId id="325" r:id="rId10"/>
    <p:sldId id="331" r:id="rId11"/>
    <p:sldId id="328" r:id="rId12"/>
    <p:sldId id="332" r:id="rId13"/>
    <p:sldId id="334" r:id="rId14"/>
    <p:sldId id="335" r:id="rId15"/>
    <p:sldId id="316" r:id="rId16"/>
    <p:sldId id="336" r:id="rId17"/>
    <p:sldId id="339" r:id="rId18"/>
    <p:sldId id="340" r:id="rId19"/>
    <p:sldId id="342" r:id="rId20"/>
    <p:sldId id="343" r:id="rId21"/>
    <p:sldId id="344" r:id="rId22"/>
    <p:sldId id="345" r:id="rId23"/>
    <p:sldId id="341" r:id="rId24"/>
    <p:sldId id="346" r:id="rId25"/>
    <p:sldId id="347" r:id="rId26"/>
  </p:sldIdLst>
  <p:sldSz cx="9144000" cy="5143500" type="screen16x9"/>
  <p:notesSz cx="6858000" cy="9144000"/>
  <p:embeddedFontLst>
    <p:embeddedFont>
      <p:font typeface="#9Slide03 AllRoundGothic" panose="020B0703020202020104" pitchFamily="34" charset="0"/>
      <p:regular r:id="rId28"/>
    </p:embeddedFont>
    <p:embeddedFont>
      <p:font typeface="#9Slide03 Arima Madurai" panose="00000500000000000000" pitchFamily="2" charset="0"/>
      <p:regular r:id="rId29"/>
    </p:embeddedFont>
    <p:embeddedFont>
      <p:font typeface="#9Slide03 Arima Madurai Black" panose="00000A00000000000000" pitchFamily="2" charset="0"/>
      <p:bold r:id="rId30"/>
    </p:embeddedFont>
    <p:embeddedFont>
      <p:font typeface="#9Slide03 Arima Madurai Medium" panose="00000600000000000000" pitchFamily="2" charset="0"/>
      <p:regular r:id="rId31"/>
    </p:embeddedFont>
    <p:embeddedFont>
      <p:font typeface="#9Slide05 Claudia" pitchFamily="2" charset="0"/>
      <p:regular r:id="rId32"/>
    </p:embeddedFont>
    <p:embeddedFont>
      <p:font typeface="#9Slide05 Fourth Medium" panose="00000600000000000000" pitchFamily="2" charset="0"/>
      <p:bold r:id="rId33"/>
    </p:embeddedFont>
    <p:embeddedFont>
      <p:font typeface="#9Slide05 FS Blonde Script" panose="03000503000000000000" pitchFamily="65" charset="0"/>
      <p:italic r:id="rId34"/>
    </p:embeddedFont>
    <p:embeddedFont>
      <p:font typeface="#9Slide05 Lobster" panose="02000506000000020003" pitchFamily="2" charset="0"/>
      <p:regular r:id="rId35"/>
    </p:embeddedFont>
    <p:embeddedFont>
      <p:font typeface="#9Slide06 SVNHave Heart 2" pitchFamily="2" charset="0"/>
      <p:regular r:id="rId36"/>
    </p:embeddedFont>
    <p:embeddedFont>
      <p:font typeface="#9Slide06 SVNJonitha Script" panose="02000000000000000000" pitchFamily="2" charset="0"/>
      <p:regular r:id="rId37"/>
    </p:embeddedFont>
    <p:embeddedFont>
      <p:font typeface="#9Slide07 FS North Land Sans" panose="00000500000000000000" pitchFamily="2" charset="0"/>
      <p:regular r:id="rId38"/>
    </p:embeddedFont>
    <p:embeddedFont>
      <p:font typeface="Londrina Solid" panose="020B0604020202020204" charset="0"/>
      <p:regular r:id="rId39"/>
    </p:embeddedFont>
    <p:embeddedFont>
      <p:font typeface="Quicksand" panose="00000500000000000000" pitchFamily="2" charset="0"/>
      <p:regular r:id="rId40"/>
      <p:bold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68"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DA74"/>
    <a:srgbClr val="00EA6A"/>
    <a:srgbClr val="000000"/>
    <a:srgbClr val="29C7FF"/>
    <a:srgbClr val="2DA5FF"/>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E35B672-493C-431A-8484-7932830FF75C}">
  <a:tblStyle styleId="{7E35B672-493C-431A-8484-7932830FF75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87" d="100"/>
          <a:sy n="87" d="100"/>
        </p:scale>
        <p:origin x="822" y="42"/>
      </p:cViewPr>
      <p:guideLst>
        <p:guide orient="horz" pos="1668"/>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25489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b06ebce417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b06ebce417_0_2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9433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b06ebce417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b06ebce417_0_2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236862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b06ebce417_0_2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b06ebce417_0_2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78757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b06ebce417_0_2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b06ebce417_0_2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24933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b06ebce417_0_2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b06ebce417_0_2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9720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b06ebce417_0_2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b06ebce417_0_2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5441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3"/>
        <p:cNvGrpSpPr/>
        <p:nvPr/>
      </p:nvGrpSpPr>
      <p:grpSpPr>
        <a:xfrm>
          <a:off x="0" y="0"/>
          <a:ext cx="0" cy="0"/>
          <a:chOff x="0" y="0"/>
          <a:chExt cx="0" cy="0"/>
        </a:xfrm>
      </p:grpSpPr>
      <p:sp>
        <p:nvSpPr>
          <p:cNvPr id="1044" name="Google Shape;1044;gb06ebce417_0_9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5" name="Google Shape;1045;gb06ebce417_0_9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5544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b06ebce417_0_4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b06ebce417_0_4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3524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b06ebce417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b06ebce417_0_2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93722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b06ebce417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b06ebce417_0_2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5796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b06ebce417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b06ebce417_0_2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0110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b06ebce417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b06ebce417_0_2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6372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b06ebce417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b06ebce417_0_2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58212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b06ebce417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b06ebce417_0_2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91445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b06ebce417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b06ebce417_0_2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8742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20000" y="705675"/>
            <a:ext cx="3030900" cy="2962500"/>
          </a:xfrm>
          <a:prstGeom prst="rect">
            <a:avLst/>
          </a:prstGeom>
        </p:spPr>
        <p:txBody>
          <a:bodyPr spcFirstLastPara="1" wrap="square" lIns="91425" tIns="91425" rIns="91425" bIns="91425" anchor="ctr" anchorCtr="0">
            <a:noAutofit/>
          </a:bodyPr>
          <a:lstStyle>
            <a:lvl1pPr lvl="0">
              <a:lnSpc>
                <a:spcPct val="80000"/>
              </a:lnSpc>
              <a:spcBef>
                <a:spcPts val="0"/>
              </a:spcBef>
              <a:spcAft>
                <a:spcPts val="0"/>
              </a:spcAft>
              <a:buSzPts val="5200"/>
              <a:buNone/>
              <a:defRPr sz="8000" b="1">
                <a:latin typeface="Londrina Solid"/>
                <a:ea typeface="Londrina Solid"/>
                <a:cs typeface="Londrina Solid"/>
                <a:sym typeface="Londrina Soli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720000" y="3938275"/>
            <a:ext cx="2943300" cy="6672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SzPts val="2800"/>
              <a:buNone/>
              <a:defRPr sz="1800">
                <a:solidFill>
                  <a:srgbClr val="4D4D95"/>
                </a:solidFill>
                <a:latin typeface="Quicksand"/>
                <a:ea typeface="Quicksand"/>
                <a:cs typeface="Quicksand"/>
                <a:sym typeface="Quicksand"/>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
        <p:cNvGrpSpPr/>
        <p:nvPr/>
      </p:nvGrpSpPr>
      <p:grpSpPr>
        <a:xfrm>
          <a:off x="0" y="0"/>
          <a:ext cx="0" cy="0"/>
          <a:chOff x="0" y="0"/>
          <a:chExt cx="0" cy="0"/>
        </a:xfrm>
      </p:grpSpPr>
      <p:sp>
        <p:nvSpPr>
          <p:cNvPr id="25" name="Google Shape;25;p6"/>
          <p:cNvSpPr txBox="1">
            <a:spLocks noGrp="1"/>
          </p:cNvSpPr>
          <p:nvPr>
            <p:ph type="title"/>
          </p:nvPr>
        </p:nvSpPr>
        <p:spPr>
          <a:xfrm>
            <a:off x="720000" y="385850"/>
            <a:ext cx="7704000" cy="5727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2687775" y="540000"/>
            <a:ext cx="5736300" cy="2643600"/>
          </a:xfrm>
          <a:prstGeom prst="rect">
            <a:avLst/>
          </a:prstGeom>
        </p:spPr>
        <p:txBody>
          <a:bodyPr spcFirstLastPara="1" wrap="square" lIns="91425" tIns="91425" rIns="91425" bIns="91425" anchor="ctr" anchorCtr="0">
            <a:noAutofit/>
          </a:bodyPr>
          <a:lstStyle>
            <a:lvl1pPr lvl="0" algn="r">
              <a:lnSpc>
                <a:spcPct val="80000"/>
              </a:lnSpc>
              <a:spcBef>
                <a:spcPts val="0"/>
              </a:spcBef>
              <a:spcAft>
                <a:spcPts val="0"/>
              </a:spcAft>
              <a:buSzPts val="4800"/>
              <a:buNone/>
              <a:defRPr sz="8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39"/>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Quote">
  <p:cSld name="CUSTOM_1">
    <p:spTree>
      <p:nvGrpSpPr>
        <p:cNvPr id="1" name="Shape 87"/>
        <p:cNvGrpSpPr/>
        <p:nvPr/>
      </p:nvGrpSpPr>
      <p:grpSpPr>
        <a:xfrm>
          <a:off x="0" y="0"/>
          <a:ext cx="0" cy="0"/>
          <a:chOff x="0" y="0"/>
          <a:chExt cx="0" cy="0"/>
        </a:xfrm>
      </p:grpSpPr>
      <p:sp>
        <p:nvSpPr>
          <p:cNvPr id="88" name="Google Shape;88;p17"/>
          <p:cNvSpPr txBox="1">
            <a:spLocks noGrp="1"/>
          </p:cNvSpPr>
          <p:nvPr>
            <p:ph type="title"/>
          </p:nvPr>
        </p:nvSpPr>
        <p:spPr>
          <a:xfrm>
            <a:off x="1298550" y="2264425"/>
            <a:ext cx="6546900" cy="1567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200"/>
              <a:buNone/>
              <a:defRPr sz="2800" b="0">
                <a:solidFill>
                  <a:srgbClr val="4D4D95"/>
                </a:solidFill>
                <a:latin typeface="Quicksand"/>
                <a:ea typeface="Quicksand"/>
                <a:cs typeface="Quicksand"/>
                <a:sym typeface="Quicksand"/>
              </a:defRPr>
            </a:lvl1pPr>
            <a:lvl2pPr lvl="1">
              <a:spcBef>
                <a:spcPts val="0"/>
              </a:spcBef>
              <a:spcAft>
                <a:spcPts val="0"/>
              </a:spcAft>
              <a:buSzPts val="3200"/>
              <a:buNone/>
              <a:defRPr>
                <a:latin typeface="Quicksand"/>
                <a:ea typeface="Quicksand"/>
                <a:cs typeface="Quicksand"/>
                <a:sym typeface="Quicksand"/>
              </a:defRPr>
            </a:lvl2pPr>
            <a:lvl3pPr lvl="2">
              <a:spcBef>
                <a:spcPts val="0"/>
              </a:spcBef>
              <a:spcAft>
                <a:spcPts val="0"/>
              </a:spcAft>
              <a:buSzPts val="3200"/>
              <a:buNone/>
              <a:defRPr>
                <a:latin typeface="Quicksand"/>
                <a:ea typeface="Quicksand"/>
                <a:cs typeface="Quicksand"/>
                <a:sym typeface="Quicksand"/>
              </a:defRPr>
            </a:lvl3pPr>
            <a:lvl4pPr lvl="3">
              <a:spcBef>
                <a:spcPts val="0"/>
              </a:spcBef>
              <a:spcAft>
                <a:spcPts val="0"/>
              </a:spcAft>
              <a:buSzPts val="3200"/>
              <a:buNone/>
              <a:defRPr>
                <a:latin typeface="Quicksand"/>
                <a:ea typeface="Quicksand"/>
                <a:cs typeface="Quicksand"/>
                <a:sym typeface="Quicksand"/>
              </a:defRPr>
            </a:lvl4pPr>
            <a:lvl5pPr lvl="4">
              <a:spcBef>
                <a:spcPts val="0"/>
              </a:spcBef>
              <a:spcAft>
                <a:spcPts val="0"/>
              </a:spcAft>
              <a:buSzPts val="3200"/>
              <a:buNone/>
              <a:defRPr>
                <a:latin typeface="Quicksand"/>
                <a:ea typeface="Quicksand"/>
                <a:cs typeface="Quicksand"/>
                <a:sym typeface="Quicksand"/>
              </a:defRPr>
            </a:lvl5pPr>
            <a:lvl6pPr lvl="5">
              <a:spcBef>
                <a:spcPts val="0"/>
              </a:spcBef>
              <a:spcAft>
                <a:spcPts val="0"/>
              </a:spcAft>
              <a:buSzPts val="3200"/>
              <a:buNone/>
              <a:defRPr>
                <a:latin typeface="Quicksand"/>
                <a:ea typeface="Quicksand"/>
                <a:cs typeface="Quicksand"/>
                <a:sym typeface="Quicksand"/>
              </a:defRPr>
            </a:lvl6pPr>
            <a:lvl7pPr lvl="6">
              <a:spcBef>
                <a:spcPts val="0"/>
              </a:spcBef>
              <a:spcAft>
                <a:spcPts val="0"/>
              </a:spcAft>
              <a:buSzPts val="3200"/>
              <a:buNone/>
              <a:defRPr>
                <a:latin typeface="Quicksand"/>
                <a:ea typeface="Quicksand"/>
                <a:cs typeface="Quicksand"/>
                <a:sym typeface="Quicksand"/>
              </a:defRPr>
            </a:lvl7pPr>
            <a:lvl8pPr lvl="7">
              <a:spcBef>
                <a:spcPts val="0"/>
              </a:spcBef>
              <a:spcAft>
                <a:spcPts val="0"/>
              </a:spcAft>
              <a:buSzPts val="3200"/>
              <a:buNone/>
              <a:defRPr>
                <a:latin typeface="Quicksand"/>
                <a:ea typeface="Quicksand"/>
                <a:cs typeface="Quicksand"/>
                <a:sym typeface="Quicksand"/>
              </a:defRPr>
            </a:lvl8pPr>
            <a:lvl9pPr lvl="8">
              <a:spcBef>
                <a:spcPts val="0"/>
              </a:spcBef>
              <a:spcAft>
                <a:spcPts val="0"/>
              </a:spcAft>
              <a:buSzPts val="3200"/>
              <a:buNone/>
              <a:defRPr>
                <a:latin typeface="Quicksand"/>
                <a:ea typeface="Quicksand"/>
                <a:cs typeface="Quicksand"/>
                <a:sym typeface="Quicksand"/>
              </a:defRPr>
            </a:lvl9pPr>
          </a:lstStyle>
          <a:p>
            <a:endParaRPr/>
          </a:p>
        </p:txBody>
      </p:sp>
      <p:sp>
        <p:nvSpPr>
          <p:cNvPr id="89" name="Google Shape;89;p17"/>
          <p:cNvSpPr txBox="1">
            <a:spLocks noGrp="1"/>
          </p:cNvSpPr>
          <p:nvPr>
            <p:ph type="subTitle" idx="1"/>
          </p:nvPr>
        </p:nvSpPr>
        <p:spPr>
          <a:xfrm>
            <a:off x="3048000" y="4068288"/>
            <a:ext cx="3048000" cy="535200"/>
          </a:xfrm>
          <a:prstGeom prst="rect">
            <a:avLst/>
          </a:prstGeom>
        </p:spPr>
        <p:txBody>
          <a:bodyPr spcFirstLastPara="1" wrap="square" lIns="91425" tIns="91425" rIns="91425" bIns="91425" anchor="t" anchorCtr="0">
            <a:noAutofit/>
          </a:bodyPr>
          <a:lstStyle>
            <a:lvl1pPr lvl="0" algn="ctr">
              <a:spcBef>
                <a:spcPts val="0"/>
              </a:spcBef>
              <a:spcAft>
                <a:spcPts val="0"/>
              </a:spcAft>
              <a:buSzPts val="2000"/>
              <a:buFont typeface="Londrina Solid"/>
              <a:buNone/>
              <a:defRPr sz="2000">
                <a:solidFill>
                  <a:schemeClr val="accent1"/>
                </a:solidFill>
                <a:latin typeface="Londrina Solid"/>
                <a:ea typeface="Londrina Solid"/>
                <a:cs typeface="Londrina Solid"/>
                <a:sym typeface="Londrina Solid"/>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anks">
  <p:cSld name="CUSTOM_5">
    <p:spTree>
      <p:nvGrpSpPr>
        <p:cNvPr id="1" name="Shape 127"/>
        <p:cNvGrpSpPr/>
        <p:nvPr/>
      </p:nvGrpSpPr>
      <p:grpSpPr>
        <a:xfrm>
          <a:off x="0" y="0"/>
          <a:ext cx="0" cy="0"/>
          <a:chOff x="0" y="0"/>
          <a:chExt cx="0" cy="0"/>
        </a:xfrm>
      </p:grpSpPr>
      <p:sp>
        <p:nvSpPr>
          <p:cNvPr id="128" name="Google Shape;128;p24"/>
          <p:cNvSpPr txBox="1">
            <a:spLocks noGrp="1"/>
          </p:cNvSpPr>
          <p:nvPr>
            <p:ph type="ctrTitle"/>
          </p:nvPr>
        </p:nvSpPr>
        <p:spPr>
          <a:xfrm>
            <a:off x="720000" y="540000"/>
            <a:ext cx="3739200" cy="1504500"/>
          </a:xfrm>
          <a:prstGeom prst="rect">
            <a:avLst/>
          </a:prstGeom>
        </p:spPr>
        <p:txBody>
          <a:bodyPr spcFirstLastPara="1" wrap="square" lIns="91425" tIns="91425" rIns="91425" bIns="91425" anchor="ctr" anchorCtr="0">
            <a:noAutofit/>
          </a:bodyPr>
          <a:lstStyle>
            <a:lvl1pPr lvl="0" rtl="0">
              <a:lnSpc>
                <a:spcPct val="80000"/>
              </a:lnSpc>
              <a:spcBef>
                <a:spcPts val="0"/>
              </a:spcBef>
              <a:spcAft>
                <a:spcPts val="0"/>
              </a:spcAft>
              <a:buSzPts val="5200"/>
              <a:buNone/>
              <a:defRPr sz="8000" b="1">
                <a:latin typeface="Londrina Solid"/>
                <a:ea typeface="Londrina Solid"/>
                <a:cs typeface="Londrina Solid"/>
                <a:sym typeface="Londrina Solid"/>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29" name="Google Shape;129;p24"/>
          <p:cNvSpPr txBox="1">
            <a:spLocks noGrp="1"/>
          </p:cNvSpPr>
          <p:nvPr>
            <p:ph type="subTitle" idx="1"/>
          </p:nvPr>
        </p:nvSpPr>
        <p:spPr>
          <a:xfrm>
            <a:off x="720000" y="1748800"/>
            <a:ext cx="3606300" cy="381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100"/>
              <a:buFont typeface="Londrina Solid"/>
              <a:buNone/>
              <a:defRPr sz="2300">
                <a:solidFill>
                  <a:srgbClr val="4D4D95"/>
                </a:solidFill>
                <a:latin typeface="Londrina Solid"/>
                <a:ea typeface="Londrina Solid"/>
                <a:cs typeface="Londrina Solid"/>
                <a:sym typeface="Londrina Solid"/>
              </a:defRPr>
            </a:lvl1pPr>
            <a:lvl2pPr lvl="1" algn="ctr" rtl="0">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2pPr>
            <a:lvl3pPr lvl="2" algn="ctr" rtl="0">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3pPr>
            <a:lvl4pPr lvl="3" algn="ctr" rtl="0">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4pPr>
            <a:lvl5pPr lvl="4" algn="ctr" rtl="0">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5pPr>
            <a:lvl6pPr lvl="5" algn="ctr" rtl="0">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6pPr>
            <a:lvl7pPr lvl="6" algn="ctr" rtl="0">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7pPr>
            <a:lvl8pPr lvl="7" algn="ctr" rtl="0">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8pPr>
            <a:lvl9pPr lvl="8" algn="ctr" rtl="0">
              <a:lnSpc>
                <a:spcPct val="100000"/>
              </a:lnSpc>
              <a:spcBef>
                <a:spcPts val="0"/>
              </a:spcBef>
              <a:spcAft>
                <a:spcPts val="0"/>
              </a:spcAft>
              <a:buSzPts val="2100"/>
              <a:buFont typeface="Londrina Solid"/>
              <a:buNone/>
              <a:defRPr sz="2100">
                <a:latin typeface="Londrina Solid"/>
                <a:ea typeface="Londrina Solid"/>
                <a:cs typeface="Londrina Solid"/>
                <a:sym typeface="Londrina Solid"/>
              </a:defRPr>
            </a:lvl9pPr>
          </a:lstStyle>
          <a:p>
            <a:endParaRPr/>
          </a:p>
        </p:txBody>
      </p:sp>
      <p:sp>
        <p:nvSpPr>
          <p:cNvPr id="130" name="Google Shape;130;p24"/>
          <p:cNvSpPr txBox="1">
            <a:spLocks noGrp="1"/>
          </p:cNvSpPr>
          <p:nvPr>
            <p:ph type="subTitle" idx="2"/>
          </p:nvPr>
        </p:nvSpPr>
        <p:spPr>
          <a:xfrm>
            <a:off x="720000" y="2223325"/>
            <a:ext cx="2943300" cy="667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800"/>
              <a:buNone/>
              <a:defRPr>
                <a:solidFill>
                  <a:srgbClr val="4D4D95"/>
                </a:solidFill>
                <a:latin typeface="Quicksand"/>
                <a:ea typeface="Quicksand"/>
                <a:cs typeface="Quicksand"/>
                <a:sym typeface="Quicksand"/>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31" name="Google Shape;131;p24"/>
          <p:cNvSpPr txBox="1"/>
          <p:nvPr/>
        </p:nvSpPr>
        <p:spPr>
          <a:xfrm>
            <a:off x="720000" y="3616850"/>
            <a:ext cx="3107100" cy="663000"/>
          </a:xfrm>
          <a:prstGeom prst="rect">
            <a:avLst/>
          </a:prstGeom>
          <a:noFill/>
          <a:ln>
            <a:noFill/>
          </a:ln>
        </p:spPr>
        <p:txBody>
          <a:bodyPr spcFirstLastPara="1" wrap="square" lIns="91425" tIns="91425" rIns="91425" bIns="91425" anchor="ctr" anchorCtr="0">
            <a:noAutofit/>
          </a:bodyPr>
          <a:lstStyle/>
          <a:p>
            <a:pPr marL="0" lvl="0" indent="0" algn="l" rtl="0">
              <a:spcBef>
                <a:spcPts val="300"/>
              </a:spcBef>
              <a:spcAft>
                <a:spcPts val="0"/>
              </a:spcAft>
              <a:buNone/>
            </a:pPr>
            <a:r>
              <a:rPr lang="en" sz="1000">
                <a:solidFill>
                  <a:schemeClr val="dk1"/>
                </a:solidFill>
                <a:latin typeface="Quicksand"/>
                <a:ea typeface="Quicksand"/>
                <a:cs typeface="Quicksand"/>
                <a:sym typeface="Quicksand"/>
              </a:rPr>
              <a:t>CRÉDITOS: Esta plantilla de presentación fue creada por </a:t>
            </a:r>
            <a:r>
              <a:rPr lang="en" sz="1000" b="1">
                <a:solidFill>
                  <a:schemeClr val="dk1"/>
                </a:solidFill>
                <a:uFill>
                  <a:noFill/>
                </a:uFill>
                <a:latin typeface="Quicksand"/>
                <a:ea typeface="Quicksand"/>
                <a:cs typeface="Quicksand"/>
                <a:sym typeface="Quicksand"/>
                <a:hlinkClick r:id="rId2">
                  <a:extLst>
                    <a:ext uri="{A12FA001-AC4F-418D-AE19-62706E023703}">
                      <ahyp:hlinkClr xmlns:ahyp="http://schemas.microsoft.com/office/drawing/2018/hyperlinkcolor" val="tx"/>
                    </a:ext>
                  </a:extLst>
                </a:hlinkClick>
              </a:rPr>
              <a:t>Slidesgo</a:t>
            </a:r>
            <a:r>
              <a:rPr lang="en" sz="1000">
                <a:solidFill>
                  <a:schemeClr val="dk1"/>
                </a:solidFill>
                <a:latin typeface="Quicksand"/>
                <a:ea typeface="Quicksand"/>
                <a:cs typeface="Quicksand"/>
                <a:sym typeface="Quicksand"/>
              </a:rPr>
              <a:t>, que incluye iconos de </a:t>
            </a:r>
            <a:r>
              <a:rPr lang="en" sz="1000" b="1">
                <a:solidFill>
                  <a:schemeClr val="dk1"/>
                </a:solidFill>
                <a:uFill>
                  <a:noFill/>
                </a:uFill>
                <a:latin typeface="Quicksand"/>
                <a:ea typeface="Quicksand"/>
                <a:cs typeface="Quicksand"/>
                <a:sym typeface="Quicksand"/>
                <a:hlinkClick r:id="rId3">
                  <a:extLst>
                    <a:ext uri="{A12FA001-AC4F-418D-AE19-62706E023703}">
                      <ahyp:hlinkClr xmlns:ahyp="http://schemas.microsoft.com/office/drawing/2018/hyperlinkcolor" val="tx"/>
                    </a:ext>
                  </a:extLst>
                </a:hlinkClick>
              </a:rPr>
              <a:t>Flaticon</a:t>
            </a:r>
            <a:r>
              <a:rPr lang="en" sz="1000">
                <a:solidFill>
                  <a:schemeClr val="dk1"/>
                </a:solidFill>
                <a:latin typeface="Quicksand"/>
                <a:ea typeface="Quicksand"/>
                <a:cs typeface="Quicksand"/>
                <a:sym typeface="Quicksand"/>
              </a:rPr>
              <a:t>, infografía e imágenes de </a:t>
            </a:r>
            <a:r>
              <a:rPr lang="en" sz="1000" b="1">
                <a:solidFill>
                  <a:schemeClr val="dk1"/>
                </a:solidFill>
                <a:uFill>
                  <a:noFill/>
                </a:uFill>
                <a:latin typeface="Quicksand"/>
                <a:ea typeface="Quicksand"/>
                <a:cs typeface="Quicksand"/>
                <a:sym typeface="Quicksand"/>
                <a:hlinkClick r:id="rId4">
                  <a:extLst>
                    <a:ext uri="{A12FA001-AC4F-418D-AE19-62706E023703}">
                      <ahyp:hlinkClr xmlns:ahyp="http://schemas.microsoft.com/office/drawing/2018/hyperlinkcolor" val="tx"/>
                    </a:ext>
                  </a:extLst>
                </a:hlinkClick>
              </a:rPr>
              <a:t>Freepik</a:t>
            </a:r>
            <a:endParaRPr sz="1000" b="1">
              <a:solidFill>
                <a:schemeClr val="dk1"/>
              </a:solidFill>
              <a:latin typeface="Quicksand"/>
              <a:ea typeface="Quicksand"/>
              <a:cs typeface="Quicksand"/>
              <a:sym typeface="Quicksan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p:cSld name="CUSTOM_6">
    <p:spTree>
      <p:nvGrpSpPr>
        <p:cNvPr id="1" name="Shape 13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9">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385850"/>
            <a:ext cx="77040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1pPr>
            <a:lvl2pPr lvl="1">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2pPr>
            <a:lvl3pPr lvl="2">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3pPr>
            <a:lvl4pPr lvl="3">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4pPr>
            <a:lvl5pPr lvl="4">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5pPr>
            <a:lvl6pPr lvl="5">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6pPr>
            <a:lvl7pPr lvl="6">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7pPr>
            <a:lvl8pPr lvl="7">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8pPr>
            <a:lvl9pPr lvl="8">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9pPr>
          </a:lstStyle>
          <a:p>
            <a:endParaRPr/>
          </a:p>
        </p:txBody>
      </p:sp>
      <p:sp>
        <p:nvSpPr>
          <p:cNvPr id="7" name="Google Shape;7;p1"/>
          <p:cNvSpPr txBox="1">
            <a:spLocks noGrp="1"/>
          </p:cNvSpPr>
          <p:nvPr>
            <p:ph type="body" idx="1"/>
          </p:nvPr>
        </p:nvSpPr>
        <p:spPr>
          <a:xfrm>
            <a:off x="720000" y="1344525"/>
            <a:ext cx="7704000" cy="3224400"/>
          </a:xfrm>
          <a:prstGeom prst="rect">
            <a:avLst/>
          </a:prstGeom>
          <a:noFill/>
          <a:ln>
            <a:noFill/>
          </a:ln>
        </p:spPr>
        <p:txBody>
          <a:bodyPr spcFirstLastPara="1" wrap="square" lIns="91425" tIns="91425" rIns="91425" bIns="91425" anchor="ctr" anchorCtr="0">
            <a:noAutofit/>
          </a:bodyPr>
          <a:lstStyle>
            <a:lvl1pPr marL="457200" lvl="0" indent="-330200">
              <a:lnSpc>
                <a:spcPct val="100000"/>
              </a:lnSpc>
              <a:spcBef>
                <a:spcPts val="0"/>
              </a:spcBef>
              <a:spcAft>
                <a:spcPts val="0"/>
              </a:spcAft>
              <a:buClr>
                <a:srgbClr val="4D4D95"/>
              </a:buClr>
              <a:buSzPts val="1600"/>
              <a:buFont typeface="Quicksand"/>
              <a:buChar char="●"/>
              <a:defRPr sz="1600">
                <a:solidFill>
                  <a:srgbClr val="4D4D95"/>
                </a:solidFill>
                <a:latin typeface="Quicksand"/>
                <a:ea typeface="Quicksand"/>
                <a:cs typeface="Quicksand"/>
                <a:sym typeface="Quicksand"/>
              </a:defRPr>
            </a:lvl1pPr>
            <a:lvl2pPr marL="914400" lvl="1" indent="-330200">
              <a:lnSpc>
                <a:spcPct val="100000"/>
              </a:lnSpc>
              <a:spcBef>
                <a:spcPts val="0"/>
              </a:spcBef>
              <a:spcAft>
                <a:spcPts val="0"/>
              </a:spcAft>
              <a:buClr>
                <a:srgbClr val="4D4D95"/>
              </a:buClr>
              <a:buSzPts val="1600"/>
              <a:buFont typeface="Quicksand"/>
              <a:buChar char="○"/>
              <a:defRPr sz="1600">
                <a:solidFill>
                  <a:srgbClr val="4D4D95"/>
                </a:solidFill>
                <a:latin typeface="Quicksand"/>
                <a:ea typeface="Quicksand"/>
                <a:cs typeface="Quicksand"/>
                <a:sym typeface="Quicksand"/>
              </a:defRPr>
            </a:lvl2pPr>
            <a:lvl3pPr marL="1371600" lvl="2" indent="-330200">
              <a:lnSpc>
                <a:spcPct val="100000"/>
              </a:lnSpc>
              <a:spcBef>
                <a:spcPts val="0"/>
              </a:spcBef>
              <a:spcAft>
                <a:spcPts val="0"/>
              </a:spcAft>
              <a:buClr>
                <a:srgbClr val="4D4D95"/>
              </a:buClr>
              <a:buSzPts val="1600"/>
              <a:buFont typeface="Quicksand"/>
              <a:buChar char="■"/>
              <a:defRPr sz="1600">
                <a:solidFill>
                  <a:srgbClr val="4D4D95"/>
                </a:solidFill>
                <a:latin typeface="Quicksand"/>
                <a:ea typeface="Quicksand"/>
                <a:cs typeface="Quicksand"/>
                <a:sym typeface="Quicksand"/>
              </a:defRPr>
            </a:lvl3pPr>
            <a:lvl4pPr marL="1828800" lvl="3" indent="-330200">
              <a:lnSpc>
                <a:spcPct val="100000"/>
              </a:lnSpc>
              <a:spcBef>
                <a:spcPts val="0"/>
              </a:spcBef>
              <a:spcAft>
                <a:spcPts val="0"/>
              </a:spcAft>
              <a:buClr>
                <a:srgbClr val="4D4D95"/>
              </a:buClr>
              <a:buSzPts val="1600"/>
              <a:buFont typeface="Quicksand"/>
              <a:buChar char="●"/>
              <a:defRPr sz="1600">
                <a:solidFill>
                  <a:srgbClr val="4D4D95"/>
                </a:solidFill>
                <a:latin typeface="Quicksand"/>
                <a:ea typeface="Quicksand"/>
                <a:cs typeface="Quicksand"/>
                <a:sym typeface="Quicksand"/>
              </a:defRPr>
            </a:lvl4pPr>
            <a:lvl5pPr marL="2286000" lvl="4" indent="-330200">
              <a:lnSpc>
                <a:spcPct val="100000"/>
              </a:lnSpc>
              <a:spcBef>
                <a:spcPts val="0"/>
              </a:spcBef>
              <a:spcAft>
                <a:spcPts val="0"/>
              </a:spcAft>
              <a:buClr>
                <a:srgbClr val="4D4D95"/>
              </a:buClr>
              <a:buSzPts val="1600"/>
              <a:buFont typeface="Quicksand"/>
              <a:buChar char="○"/>
              <a:defRPr sz="1600">
                <a:solidFill>
                  <a:srgbClr val="4D4D95"/>
                </a:solidFill>
                <a:latin typeface="Quicksand"/>
                <a:ea typeface="Quicksand"/>
                <a:cs typeface="Quicksand"/>
                <a:sym typeface="Quicksand"/>
              </a:defRPr>
            </a:lvl5pPr>
            <a:lvl6pPr marL="2743200" lvl="5" indent="-330200">
              <a:lnSpc>
                <a:spcPct val="100000"/>
              </a:lnSpc>
              <a:spcBef>
                <a:spcPts val="0"/>
              </a:spcBef>
              <a:spcAft>
                <a:spcPts val="0"/>
              </a:spcAft>
              <a:buClr>
                <a:srgbClr val="4D4D95"/>
              </a:buClr>
              <a:buSzPts val="1600"/>
              <a:buFont typeface="Quicksand"/>
              <a:buChar char="■"/>
              <a:defRPr sz="1600">
                <a:solidFill>
                  <a:srgbClr val="4D4D95"/>
                </a:solidFill>
                <a:latin typeface="Quicksand"/>
                <a:ea typeface="Quicksand"/>
                <a:cs typeface="Quicksand"/>
                <a:sym typeface="Quicksand"/>
              </a:defRPr>
            </a:lvl6pPr>
            <a:lvl7pPr marL="3200400" lvl="6" indent="-330200">
              <a:lnSpc>
                <a:spcPct val="100000"/>
              </a:lnSpc>
              <a:spcBef>
                <a:spcPts val="0"/>
              </a:spcBef>
              <a:spcAft>
                <a:spcPts val="0"/>
              </a:spcAft>
              <a:buClr>
                <a:srgbClr val="4D4D95"/>
              </a:buClr>
              <a:buSzPts val="1600"/>
              <a:buFont typeface="Quicksand"/>
              <a:buChar char="●"/>
              <a:defRPr sz="1600">
                <a:solidFill>
                  <a:srgbClr val="4D4D95"/>
                </a:solidFill>
                <a:latin typeface="Quicksand"/>
                <a:ea typeface="Quicksand"/>
                <a:cs typeface="Quicksand"/>
                <a:sym typeface="Quicksand"/>
              </a:defRPr>
            </a:lvl7pPr>
            <a:lvl8pPr marL="3657600" lvl="7" indent="-330200">
              <a:lnSpc>
                <a:spcPct val="100000"/>
              </a:lnSpc>
              <a:spcBef>
                <a:spcPts val="0"/>
              </a:spcBef>
              <a:spcAft>
                <a:spcPts val="0"/>
              </a:spcAft>
              <a:buClr>
                <a:srgbClr val="4D4D95"/>
              </a:buClr>
              <a:buSzPts val="1600"/>
              <a:buFont typeface="Quicksand"/>
              <a:buChar char="○"/>
              <a:defRPr sz="1600">
                <a:solidFill>
                  <a:srgbClr val="4D4D95"/>
                </a:solidFill>
                <a:latin typeface="Quicksand"/>
                <a:ea typeface="Quicksand"/>
                <a:cs typeface="Quicksand"/>
                <a:sym typeface="Quicksand"/>
              </a:defRPr>
            </a:lvl8pPr>
            <a:lvl9pPr marL="4114800" lvl="8" indent="-330200">
              <a:lnSpc>
                <a:spcPct val="100000"/>
              </a:lnSpc>
              <a:spcBef>
                <a:spcPts val="0"/>
              </a:spcBef>
              <a:spcAft>
                <a:spcPts val="0"/>
              </a:spcAft>
              <a:buClr>
                <a:srgbClr val="4D4D95"/>
              </a:buClr>
              <a:buSzPts val="1600"/>
              <a:buFont typeface="Quicksand"/>
              <a:buChar char="■"/>
              <a:defRPr sz="1600">
                <a:solidFill>
                  <a:srgbClr val="4D4D95"/>
                </a:solidFill>
                <a:latin typeface="Quicksand"/>
                <a:ea typeface="Quicksand"/>
                <a:cs typeface="Quicksand"/>
                <a:sym typeface="Quicksand"/>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4" r:id="rId3"/>
    <p:sldLayoutId id="2147483658" r:id="rId4"/>
    <p:sldLayoutId id="2147483663" r:id="rId5"/>
    <p:sldLayoutId id="2147483670" r:id="rId6"/>
    <p:sldLayoutId id="2147483671"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6.jpeg"/><Relationship Id="rId11" Type="http://schemas.openxmlformats.org/officeDocument/2006/relationships/image" Target="../media/image21.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2.jpe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6.jpeg"/><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7.jpeg"/><Relationship Id="rId1" Type="http://schemas.openxmlformats.org/officeDocument/2006/relationships/slideLayout" Target="../slideLayouts/slideLayout3.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6.gif"/></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9.jpeg"/><Relationship Id="rId5" Type="http://schemas.microsoft.com/office/2007/relationships/hdphoto" Target="../media/hdphoto1.wdp"/><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oldman Sachs dự báo nhu cầu dầu mỏ hồi phục theo hình chữ V">
            <a:extLst>
              <a:ext uri="{FF2B5EF4-FFF2-40B4-BE49-F238E27FC236}">
                <a16:creationId xmlns:a16="http://schemas.microsoft.com/office/drawing/2014/main" id="{4ECE503D-3838-4957-85B6-62E7BC6D7B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50162"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458;p24">
            <a:extLst>
              <a:ext uri="{FF2B5EF4-FFF2-40B4-BE49-F238E27FC236}">
                <a16:creationId xmlns:a16="http://schemas.microsoft.com/office/drawing/2014/main" id="{E6EA343A-E817-4382-963F-7879128F7D31}"/>
              </a:ext>
            </a:extLst>
          </p:cNvPr>
          <p:cNvSpPr txBox="1">
            <a:spLocks/>
          </p:cNvSpPr>
          <p:nvPr/>
        </p:nvSpPr>
        <p:spPr>
          <a:xfrm>
            <a:off x="3640979" y="900995"/>
            <a:ext cx="5582043" cy="258238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redoka One"/>
              <a:buNone/>
              <a:defRPr sz="2300" b="0" i="0" u="none" strike="noStrike" cap="none">
                <a:solidFill>
                  <a:schemeClr val="dk1"/>
                </a:solidFill>
                <a:latin typeface="Fredoka One"/>
                <a:ea typeface="Fredoka One"/>
                <a:cs typeface="Fredoka One"/>
                <a:sym typeface="Fredoka One"/>
              </a:defRPr>
            </a:lvl1pPr>
            <a:lvl2pPr marR="0" lvl="1" algn="l"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2pPr>
            <a:lvl3pPr marR="0" lvl="2" algn="l"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3pPr>
            <a:lvl4pPr marR="0" lvl="3" algn="l"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4pPr>
            <a:lvl5pPr marR="0" lvl="4" algn="l"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5pPr>
            <a:lvl6pPr marR="0" lvl="5" algn="l"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6pPr>
            <a:lvl7pPr marR="0" lvl="6" algn="l"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7pPr>
            <a:lvl8pPr marR="0" lvl="7" algn="l"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8pPr>
            <a:lvl9pPr marR="0" lvl="8" algn="l" rtl="0">
              <a:lnSpc>
                <a:spcPct val="100000"/>
              </a:lnSpc>
              <a:spcBef>
                <a:spcPts val="0"/>
              </a:spcBef>
              <a:spcAft>
                <a:spcPts val="0"/>
              </a:spcAft>
              <a:buClr>
                <a:schemeClr val="dk1"/>
              </a:buClr>
              <a:buSzPts val="2800"/>
              <a:buFont typeface="Fredoka One"/>
              <a:buNone/>
              <a:defRPr sz="2800" b="0" i="0" u="none" strike="noStrike" cap="none">
                <a:solidFill>
                  <a:schemeClr val="dk1"/>
                </a:solidFill>
                <a:latin typeface="Fredoka One"/>
                <a:ea typeface="Fredoka One"/>
                <a:cs typeface="Fredoka One"/>
                <a:sym typeface="Fredoka One"/>
              </a:defRPr>
            </a:lvl9pPr>
          </a:lstStyle>
          <a:p>
            <a:r>
              <a:rPr lang="en-US" sz="6000" dirty="0">
                <a:solidFill>
                  <a:schemeClr val="bg2">
                    <a:lumMod val="50000"/>
                  </a:schemeClr>
                </a:solidFill>
                <a:latin typeface="#9Slide07 FS North Land Sans" panose="00000500000000000000" pitchFamily="2" charset="0"/>
              </a:rPr>
              <a:t>DẦU MỎ VÀ KHÍ THIÊN NHIÊN</a:t>
            </a:r>
          </a:p>
        </p:txBody>
      </p:sp>
      <p:sp>
        <p:nvSpPr>
          <p:cNvPr id="6" name="TextBox 5">
            <a:extLst>
              <a:ext uri="{FF2B5EF4-FFF2-40B4-BE49-F238E27FC236}">
                <a16:creationId xmlns:a16="http://schemas.microsoft.com/office/drawing/2014/main" id="{F20C6120-2778-4144-B366-EF65A75BDEB4}"/>
              </a:ext>
            </a:extLst>
          </p:cNvPr>
          <p:cNvSpPr txBox="1"/>
          <p:nvPr/>
        </p:nvSpPr>
        <p:spPr>
          <a:xfrm>
            <a:off x="5407378" y="327451"/>
            <a:ext cx="4572000" cy="830997"/>
          </a:xfrm>
          <a:prstGeom prst="rect">
            <a:avLst/>
          </a:prstGeom>
          <a:noFill/>
        </p:spPr>
        <p:txBody>
          <a:bodyPr wrap="square" rtlCol="0">
            <a:spAutoFit/>
          </a:bodyPr>
          <a:lstStyle/>
          <a:p>
            <a:r>
              <a:rPr lang="en-US" sz="4800" u="sng" dirty="0">
                <a:solidFill>
                  <a:schemeClr val="bg2">
                    <a:lumMod val="25000"/>
                  </a:schemeClr>
                </a:solidFill>
                <a:latin typeface="#9Slide07 FS North Land Sans" panose="00000500000000000000" pitchFamily="2" charset="0"/>
              </a:rPr>
              <a:t>BÀI 40:</a:t>
            </a:r>
          </a:p>
        </p:txBody>
      </p:sp>
    </p:spTree>
    <p:extLst>
      <p:ext uri="{BB962C8B-B14F-4D97-AF65-F5344CB8AC3E}">
        <p14:creationId xmlns:p14="http://schemas.microsoft.com/office/powerpoint/2010/main" val="3667918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5"/>
          <p:cNvSpPr/>
          <p:nvPr/>
        </p:nvSpPr>
        <p:spPr>
          <a:xfrm>
            <a:off x="-575342" y="75953"/>
            <a:ext cx="4122717" cy="653512"/>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223" name="Google Shape;223;p35"/>
          <p:cNvSpPr/>
          <p:nvPr/>
        </p:nvSpPr>
        <p:spPr>
          <a:xfrm rot="10800000">
            <a:off x="5534945" y="64611"/>
            <a:ext cx="4019827" cy="637159"/>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11" name="TextBox 10">
            <a:extLst>
              <a:ext uri="{FF2B5EF4-FFF2-40B4-BE49-F238E27FC236}">
                <a16:creationId xmlns:a16="http://schemas.microsoft.com/office/drawing/2014/main" id="{77BDD773-2609-458B-AF18-ECB45768B619}"/>
              </a:ext>
            </a:extLst>
          </p:cNvPr>
          <p:cNvSpPr txBox="1"/>
          <p:nvPr/>
        </p:nvSpPr>
        <p:spPr>
          <a:xfrm>
            <a:off x="2946903" y="91462"/>
            <a:ext cx="3250194" cy="584775"/>
          </a:xfrm>
          <a:prstGeom prst="rect">
            <a:avLst/>
          </a:prstGeom>
          <a:noFill/>
        </p:spPr>
        <p:txBody>
          <a:bodyPr wrap="square" rtlCol="0">
            <a:spAutoFit/>
          </a:bodyPr>
          <a:lstStyle/>
          <a:p>
            <a:pPr algn="ctr"/>
            <a:r>
              <a:rPr lang="en-US" sz="3200" dirty="0">
                <a:solidFill>
                  <a:schemeClr val="accent5">
                    <a:lumMod val="75000"/>
                  </a:schemeClr>
                </a:solidFill>
                <a:latin typeface="#9Slide06 SVNJonitha Script" panose="02000000000000000000" pitchFamily="2" charset="0"/>
              </a:rPr>
              <a:t>I. DẦU MỎ</a:t>
            </a:r>
          </a:p>
        </p:txBody>
      </p:sp>
      <p:sp>
        <p:nvSpPr>
          <p:cNvPr id="27" name="TextBox 26">
            <a:extLst>
              <a:ext uri="{FF2B5EF4-FFF2-40B4-BE49-F238E27FC236}">
                <a16:creationId xmlns:a16="http://schemas.microsoft.com/office/drawing/2014/main" id="{3BDF78D4-EF4B-455E-BF4C-2AF47E2F9110}"/>
              </a:ext>
            </a:extLst>
          </p:cNvPr>
          <p:cNvSpPr txBox="1"/>
          <p:nvPr/>
        </p:nvSpPr>
        <p:spPr>
          <a:xfrm>
            <a:off x="171450" y="667662"/>
            <a:ext cx="8801100" cy="553998"/>
          </a:xfrm>
          <a:prstGeom prst="rect">
            <a:avLst/>
          </a:prstGeom>
          <a:noFill/>
        </p:spPr>
        <p:txBody>
          <a:bodyPr wrap="square" rtlCol="0">
            <a:spAutoFit/>
          </a:bodyPr>
          <a:lstStyle/>
          <a:p>
            <a:pPr algn="ctr"/>
            <a:r>
              <a:rPr lang="en-US" sz="3000" dirty="0">
                <a:solidFill>
                  <a:schemeClr val="accent6">
                    <a:lumMod val="75000"/>
                  </a:schemeClr>
                </a:solidFill>
                <a:latin typeface="#9Slide06 SVNJonitha Script" panose="02000000000000000000" pitchFamily="2" charset="0"/>
              </a:rPr>
              <a:t>3. </a:t>
            </a:r>
            <a:r>
              <a:rPr lang="en-US" sz="3000" dirty="0" err="1">
                <a:solidFill>
                  <a:schemeClr val="accent6">
                    <a:lumMod val="75000"/>
                  </a:schemeClr>
                </a:solidFill>
                <a:latin typeface="#9Slide06 SVNJonitha Script" panose="02000000000000000000" pitchFamily="2" charset="0"/>
              </a:rPr>
              <a:t>Các</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sản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phẩm</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chế</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biến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từ</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dầu</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mỏ</a:t>
            </a:r>
            <a:endParaRPr lang="en-US" sz="3000" dirty="0">
              <a:solidFill>
                <a:schemeClr val="accent6">
                  <a:lumMod val="75000"/>
                </a:schemeClr>
              </a:solidFill>
              <a:latin typeface="#9Slide06 SVNJonitha Script" panose="02000000000000000000" pitchFamily="2" charset="0"/>
            </a:endParaRPr>
          </a:p>
        </p:txBody>
      </p:sp>
      <p:cxnSp>
        <p:nvCxnSpPr>
          <p:cNvPr id="7" name="Straight Connector 6">
            <a:extLst>
              <a:ext uri="{FF2B5EF4-FFF2-40B4-BE49-F238E27FC236}">
                <a16:creationId xmlns:a16="http://schemas.microsoft.com/office/drawing/2014/main" id="{482B6890-50C4-41F1-A682-DED728F733C2}"/>
              </a:ext>
            </a:extLst>
          </p:cNvPr>
          <p:cNvCxnSpPr/>
          <p:nvPr/>
        </p:nvCxnSpPr>
        <p:spPr>
          <a:xfrm>
            <a:off x="3759741" y="632297"/>
            <a:ext cx="1566153"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8" name="Picture 4" descr="Nguồn gốc của dầu mỏ - KhoaHoc.tv">
            <a:extLst>
              <a:ext uri="{FF2B5EF4-FFF2-40B4-BE49-F238E27FC236}">
                <a16:creationId xmlns:a16="http://schemas.microsoft.com/office/drawing/2014/main" id="{FE20F339-D21F-4C2A-9082-15C6A2DC90B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457" b="10275"/>
          <a:stretch/>
        </p:blipFill>
        <p:spPr bwMode="auto">
          <a:xfrm>
            <a:off x="566944" y="1136821"/>
            <a:ext cx="3414976" cy="400667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oá học 9 Bài 40 Dầu mỏ và khí thiên nhiên">
            <a:extLst>
              <a:ext uri="{FF2B5EF4-FFF2-40B4-BE49-F238E27FC236}">
                <a16:creationId xmlns:a16="http://schemas.microsoft.com/office/drawing/2014/main" id="{B6E0834B-830C-490D-BDDA-80E379E643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1065" y="1175657"/>
            <a:ext cx="5078793" cy="3967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85440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B4A1FE04-7259-4CD0-BBAB-3C69D42690C2}"/>
              </a:ext>
            </a:extLst>
          </p:cNvPr>
          <p:cNvSpPr/>
          <p:nvPr/>
        </p:nvSpPr>
        <p:spPr>
          <a:xfrm>
            <a:off x="926124" y="689317"/>
            <a:ext cx="7889631" cy="490023"/>
          </a:xfrm>
          <a:prstGeom prst="roundRect">
            <a:avLst/>
          </a:prstGeom>
          <a:ln w="12700">
            <a:solidFill>
              <a:srgbClr val="00B0F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dirty="0">
                <a:solidFill>
                  <a:srgbClr val="002060"/>
                </a:solidFill>
                <a:latin typeface="#9Slide05 FS Blonde Script" panose="03000503000000000000" pitchFamily="65" charset="0"/>
                <a:cs typeface="#9Slide03 Arima Madurai Medium" panose="00000600000000000000" pitchFamily="2" charset="0"/>
              </a:rPr>
              <a:t>  </a:t>
            </a:r>
            <a:r>
              <a:rPr lang="en-US" sz="2800" dirty="0" err="1">
                <a:solidFill>
                  <a:srgbClr val="002060"/>
                </a:solidFill>
                <a:latin typeface="#9Slide05 FS Blonde Script" panose="03000503000000000000" pitchFamily="65" charset="0"/>
                <a:cs typeface="#9Slide03 Arima Madurai Medium" panose="00000600000000000000" pitchFamily="2" charset="0"/>
              </a:rPr>
              <a:t>Những</a:t>
            </a:r>
            <a:r>
              <a:rPr lang="en-US" sz="2800" dirty="0">
                <a:solidFill>
                  <a:srgbClr val="002060"/>
                </a:solidFill>
                <a:latin typeface="#9Slide05 FS Blonde Script" panose="03000503000000000000" pitchFamily="65" charset="0"/>
                <a:cs typeface="#9Slide03 Arima Madurai Medium" panose="00000600000000000000" pitchFamily="2" charset="0"/>
              </a:rPr>
              <a:t> </a:t>
            </a:r>
            <a:r>
              <a:rPr lang="en-US" sz="2800" dirty="0" err="1">
                <a:solidFill>
                  <a:srgbClr val="002060"/>
                </a:solidFill>
                <a:latin typeface="#9Slide05 FS Blonde Script" panose="03000503000000000000" pitchFamily="65" charset="0"/>
                <a:cs typeface="#9Slide03 Arima Madurai Medium" panose="00000600000000000000" pitchFamily="2" charset="0"/>
              </a:rPr>
              <a:t>sản</a:t>
            </a:r>
            <a:r>
              <a:rPr lang="en-US" sz="2800" dirty="0">
                <a:solidFill>
                  <a:srgbClr val="002060"/>
                </a:solidFill>
                <a:latin typeface="#9Slide05 FS Blonde Script" panose="03000503000000000000" pitchFamily="65" charset="0"/>
                <a:cs typeface="#9Slide03 Arima Madurai Medium" panose="00000600000000000000" pitchFamily="2" charset="0"/>
              </a:rPr>
              <a:t> </a:t>
            </a:r>
            <a:r>
              <a:rPr lang="en-US" sz="2800" dirty="0" err="1">
                <a:solidFill>
                  <a:srgbClr val="002060"/>
                </a:solidFill>
                <a:latin typeface="#9Slide05 FS Blonde Script" panose="03000503000000000000" pitchFamily="65" charset="0"/>
                <a:cs typeface="#9Slide03 Arima Madurai Medium" panose="00000600000000000000" pitchFamily="2" charset="0"/>
              </a:rPr>
              <a:t>phẩm</a:t>
            </a:r>
            <a:r>
              <a:rPr lang="en-US" sz="2800" dirty="0">
                <a:solidFill>
                  <a:srgbClr val="002060"/>
                </a:solidFill>
                <a:latin typeface="#9Slide05 FS Blonde Script" panose="03000503000000000000" pitchFamily="65" charset="0"/>
                <a:cs typeface="#9Slide03 Arima Madurai Medium" panose="00000600000000000000" pitchFamily="2" charset="0"/>
              </a:rPr>
              <a:t> </a:t>
            </a:r>
            <a:r>
              <a:rPr lang="en-US" sz="2800" dirty="0" err="1">
                <a:solidFill>
                  <a:srgbClr val="002060"/>
                </a:solidFill>
                <a:latin typeface="#9Slide05 FS Blonde Script" panose="03000503000000000000" pitchFamily="65" charset="0"/>
                <a:cs typeface="#9Slide03 Arima Madurai Medium" panose="00000600000000000000" pitchFamily="2" charset="0"/>
              </a:rPr>
              <a:t>chính</a:t>
            </a:r>
            <a:r>
              <a:rPr lang="en-US" sz="2800" dirty="0">
                <a:solidFill>
                  <a:srgbClr val="002060"/>
                </a:solidFill>
                <a:latin typeface="#9Slide05 FS Blonde Script" panose="03000503000000000000" pitchFamily="65" charset="0"/>
                <a:cs typeface="#9Slide03 Arima Madurai Medium" panose="00000600000000000000" pitchFamily="2" charset="0"/>
              </a:rPr>
              <a:t> </a:t>
            </a:r>
            <a:r>
              <a:rPr lang="en-US" sz="2800" dirty="0" err="1">
                <a:solidFill>
                  <a:srgbClr val="002060"/>
                </a:solidFill>
                <a:latin typeface="#9Slide05 FS Blonde Script" panose="03000503000000000000" pitchFamily="65" charset="0"/>
                <a:cs typeface="#9Slide03 Arima Madurai Medium" panose="00000600000000000000" pitchFamily="2" charset="0"/>
              </a:rPr>
              <a:t>thu</a:t>
            </a:r>
            <a:r>
              <a:rPr lang="en-US" sz="2800" dirty="0">
                <a:solidFill>
                  <a:srgbClr val="002060"/>
                </a:solidFill>
                <a:latin typeface="#9Slide05 FS Blonde Script" panose="03000503000000000000" pitchFamily="65" charset="0"/>
                <a:cs typeface="#9Slide03 Arima Madurai Medium" panose="00000600000000000000" pitchFamily="2" charset="0"/>
              </a:rPr>
              <a:t> </a:t>
            </a:r>
            <a:r>
              <a:rPr lang="en-US" sz="2800" dirty="0" err="1">
                <a:solidFill>
                  <a:srgbClr val="002060"/>
                </a:solidFill>
                <a:latin typeface="#9Slide05 FS Blonde Script" panose="03000503000000000000" pitchFamily="65" charset="0"/>
                <a:cs typeface="#9Slide03 Arima Madurai Medium" panose="00000600000000000000" pitchFamily="2" charset="0"/>
              </a:rPr>
              <a:t>được</a:t>
            </a:r>
            <a:r>
              <a:rPr lang="en-US" sz="2800" dirty="0">
                <a:solidFill>
                  <a:srgbClr val="002060"/>
                </a:solidFill>
                <a:latin typeface="#9Slide05 FS Blonde Script" panose="03000503000000000000" pitchFamily="65" charset="0"/>
                <a:cs typeface="#9Slide03 Arima Madurai Medium" panose="00000600000000000000" pitchFamily="2" charset="0"/>
              </a:rPr>
              <a:t> </a:t>
            </a:r>
            <a:r>
              <a:rPr lang="en-US" sz="2800" dirty="0" err="1">
                <a:solidFill>
                  <a:srgbClr val="002060"/>
                </a:solidFill>
                <a:latin typeface="#9Slide05 FS Blonde Script" panose="03000503000000000000" pitchFamily="65" charset="0"/>
                <a:cs typeface="#9Slide03 Arima Madurai Medium" panose="00000600000000000000" pitchFamily="2" charset="0"/>
              </a:rPr>
              <a:t>khi</a:t>
            </a:r>
            <a:r>
              <a:rPr lang="en-US" sz="2800" dirty="0">
                <a:solidFill>
                  <a:srgbClr val="002060"/>
                </a:solidFill>
                <a:latin typeface="#9Slide05 FS Blonde Script" panose="03000503000000000000" pitchFamily="65" charset="0"/>
                <a:cs typeface="#9Slide03 Arima Madurai Medium" panose="00000600000000000000" pitchFamily="2" charset="0"/>
              </a:rPr>
              <a:t> </a:t>
            </a:r>
            <a:r>
              <a:rPr lang="en-US" sz="2800" dirty="0" err="1">
                <a:solidFill>
                  <a:srgbClr val="002060"/>
                </a:solidFill>
                <a:latin typeface="#9Slide05 FS Blonde Script" panose="03000503000000000000" pitchFamily="65" charset="0"/>
                <a:cs typeface="#9Slide03 Arima Madurai Medium" panose="00000600000000000000" pitchFamily="2" charset="0"/>
              </a:rPr>
              <a:t>chế</a:t>
            </a:r>
            <a:r>
              <a:rPr lang="en-US" sz="2800" dirty="0">
                <a:solidFill>
                  <a:srgbClr val="002060"/>
                </a:solidFill>
                <a:latin typeface="#9Slide05 FS Blonde Script" panose="03000503000000000000" pitchFamily="65" charset="0"/>
                <a:cs typeface="#9Slide03 Arima Madurai Medium" panose="00000600000000000000" pitchFamily="2" charset="0"/>
              </a:rPr>
              <a:t> </a:t>
            </a:r>
            <a:r>
              <a:rPr lang="en-US" sz="2800" dirty="0" err="1">
                <a:solidFill>
                  <a:srgbClr val="002060"/>
                </a:solidFill>
                <a:latin typeface="#9Slide05 FS Blonde Script" panose="03000503000000000000" pitchFamily="65" charset="0"/>
                <a:cs typeface="#9Slide03 Arima Madurai Medium" panose="00000600000000000000" pitchFamily="2" charset="0"/>
              </a:rPr>
              <a:t>biến</a:t>
            </a:r>
            <a:r>
              <a:rPr lang="en-US" sz="2800" dirty="0">
                <a:solidFill>
                  <a:srgbClr val="002060"/>
                </a:solidFill>
                <a:latin typeface="#9Slide05 FS Blonde Script" panose="03000503000000000000" pitchFamily="65" charset="0"/>
                <a:cs typeface="#9Slide03 Arima Madurai Medium" panose="00000600000000000000" pitchFamily="2" charset="0"/>
              </a:rPr>
              <a:t> </a:t>
            </a:r>
            <a:r>
              <a:rPr lang="en-US" sz="2800" dirty="0" err="1">
                <a:solidFill>
                  <a:srgbClr val="002060"/>
                </a:solidFill>
                <a:latin typeface="#9Slide05 FS Blonde Script" panose="03000503000000000000" pitchFamily="65" charset="0"/>
                <a:cs typeface="#9Slide03 Arima Madurai Medium" panose="00000600000000000000" pitchFamily="2" charset="0"/>
              </a:rPr>
              <a:t>dầu</a:t>
            </a:r>
            <a:r>
              <a:rPr lang="en-US" sz="2800" dirty="0">
                <a:solidFill>
                  <a:srgbClr val="002060"/>
                </a:solidFill>
                <a:latin typeface="#9Slide05 FS Blonde Script" panose="03000503000000000000" pitchFamily="65" charset="0"/>
                <a:cs typeface="#9Slide03 Arima Madurai Medium" panose="00000600000000000000" pitchFamily="2" charset="0"/>
              </a:rPr>
              <a:t> </a:t>
            </a:r>
            <a:r>
              <a:rPr lang="en-US" sz="2800" dirty="0" err="1">
                <a:solidFill>
                  <a:srgbClr val="002060"/>
                </a:solidFill>
                <a:latin typeface="#9Slide05 FS Blonde Script" panose="03000503000000000000" pitchFamily="65" charset="0"/>
                <a:cs typeface="#9Slide03 Arima Madurai Medium" panose="00000600000000000000" pitchFamily="2" charset="0"/>
              </a:rPr>
              <a:t>mỏ</a:t>
            </a:r>
            <a:r>
              <a:rPr lang="en-US" sz="2800" dirty="0">
                <a:solidFill>
                  <a:srgbClr val="002060"/>
                </a:solidFill>
                <a:latin typeface="#9Slide05 FS Blonde Script" panose="03000503000000000000" pitchFamily="65" charset="0"/>
                <a:cs typeface="#9Slide03 Arima Madurai Medium" panose="00000600000000000000" pitchFamily="2" charset="0"/>
              </a:rPr>
              <a:t>? </a:t>
            </a:r>
          </a:p>
        </p:txBody>
      </p:sp>
      <p:pic>
        <p:nvPicPr>
          <p:cNvPr id="8" name="Picture 4" descr="Hình ảnh Đám Mây Sét Màu Xanh Vẽ Tay Phim Hoạt Hình đám đen Tươi, Nổ đám  Mây, Hoạt Hình, Vẽ Tay miễn phí tải tập tin PNG PSDComment và Vector">
            <a:extLst>
              <a:ext uri="{FF2B5EF4-FFF2-40B4-BE49-F238E27FC236}">
                <a16:creationId xmlns:a16="http://schemas.microsoft.com/office/drawing/2014/main" id="{4B81CD35-3102-4F8E-B640-99DC113C8751}"/>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4917" b="82500" l="11000" r="95167">
                        <a14:foregroundMark x1="35000" y1="15083" x2="38833" y2="21500"/>
                        <a14:foregroundMark x1="34083" y1="14917" x2="35667" y2="16000"/>
                        <a14:foregroundMark x1="72583" y1="71833" x2="75333" y2="79583"/>
                        <a14:foregroundMark x1="53000" y1="73917" x2="56667" y2="82500"/>
                        <a14:foregroundMark x1="56667" y1="82500" x2="56667" y2="82583"/>
                        <a14:foregroundMark x1="41833" y1="32917" x2="35417" y2="39833"/>
                        <a14:foregroundMark x1="35417" y1="39833" x2="26167" y2="41083"/>
                        <a14:foregroundMark x1="26167" y1="41083" x2="18833" y2="47250"/>
                        <a14:foregroundMark x1="18833" y1="47250" x2="20167" y2="56167"/>
                        <a14:foregroundMark x1="19917" y1="50417" x2="18083" y2="55000"/>
                        <a14:foregroundMark x1="11083" y1="36333" x2="19000" y2="39750"/>
                        <a14:foregroundMark x1="11500" y1="35667" x2="21333" y2="38833"/>
                        <a14:foregroundMark x1="50250" y1="31750" x2="50750" y2="30833"/>
                        <a14:foregroundMark x1="51417" y1="30583" x2="57083" y2="32917"/>
                        <a14:foregroundMark x1="54167" y1="30417" x2="61000" y2="33583"/>
                        <a14:foregroundMark x1="44333" y1="34917" x2="36833" y2="35833"/>
                        <a14:foregroundMark x1="40667" y1="33333" x2="35917" y2="36333"/>
                        <a14:foregroundMark x1="35917" y1="34917" x2="41833" y2="33333"/>
                        <a14:backgroundMark x1="85250" y1="42667" x2="85000" y2="50417"/>
                        <a14:backgroundMark x1="85250" y1="49500" x2="94167" y2="45250"/>
                        <a14:backgroundMark x1="86667" y1="45750" x2="97417" y2="42000"/>
                        <a14:backgroundMark x1="88000" y1="43583" x2="87833" y2="48750"/>
                        <a14:backgroundMark x1="86833" y1="47083" x2="93917" y2="45000"/>
                        <a14:backgroundMark x1="85917" y1="45250" x2="84500" y2="50417"/>
                        <a14:backgroundMark x1="83833" y1="49500" x2="83833" y2="51333"/>
                      </a14:backgroundRemoval>
                    </a14:imgEffect>
                  </a14:imgLayer>
                </a14:imgProps>
              </a:ext>
              <a:ext uri="{28A0092B-C50C-407E-A947-70E740481C1C}">
                <a14:useLocalDpi xmlns:a14="http://schemas.microsoft.com/office/drawing/2010/main" val="0"/>
              </a:ext>
            </a:extLst>
          </a:blip>
          <a:srcRect l="11903" t="12360" r="6381" b="16646"/>
          <a:stretch/>
        </p:blipFill>
        <p:spPr bwMode="auto">
          <a:xfrm>
            <a:off x="198863" y="164381"/>
            <a:ext cx="1697215" cy="147451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0011958-C2B6-452E-8664-3FBF45842470}"/>
              </a:ext>
            </a:extLst>
          </p:cNvPr>
          <p:cNvSpPr txBox="1"/>
          <p:nvPr/>
        </p:nvSpPr>
        <p:spPr>
          <a:xfrm>
            <a:off x="1533375" y="0"/>
            <a:ext cx="6133514" cy="769441"/>
          </a:xfrm>
          <a:prstGeom prst="rect">
            <a:avLst/>
          </a:prstGeom>
          <a:noFill/>
        </p:spPr>
        <p:txBody>
          <a:bodyPr wrap="square" rtlCol="0">
            <a:spAutoFit/>
          </a:bodyPr>
          <a:lstStyle/>
          <a:p>
            <a:pPr algn="ctr"/>
            <a:r>
              <a:rPr lang="en-US" sz="4400" dirty="0">
                <a:solidFill>
                  <a:srgbClr val="FFC000"/>
                </a:solidFill>
                <a:latin typeface="#9Slide03 AllRoundGothic" panose="020B0703020202020104" pitchFamily="34" charset="0"/>
              </a:rPr>
              <a:t>TRÒ CH</a:t>
            </a:r>
            <a:r>
              <a:rPr lang="vi-VN" sz="4400" dirty="0">
                <a:solidFill>
                  <a:srgbClr val="FFC000"/>
                </a:solidFill>
                <a:latin typeface="#9Slide03 AllRoundGothic" panose="020B0703020202020104" pitchFamily="34" charset="0"/>
              </a:rPr>
              <a:t>Ơ</a:t>
            </a:r>
            <a:r>
              <a:rPr lang="en-US" sz="4400" dirty="0">
                <a:solidFill>
                  <a:srgbClr val="FFC000"/>
                </a:solidFill>
                <a:latin typeface="#9Slide03 AllRoundGothic" panose="020B0703020202020104" pitchFamily="34" charset="0"/>
              </a:rPr>
              <a:t>I TIA CHỚP</a:t>
            </a:r>
          </a:p>
        </p:txBody>
      </p:sp>
      <p:sp>
        <p:nvSpPr>
          <p:cNvPr id="9" name="Cloud 8">
            <a:extLst>
              <a:ext uri="{FF2B5EF4-FFF2-40B4-BE49-F238E27FC236}">
                <a16:creationId xmlns:a16="http://schemas.microsoft.com/office/drawing/2014/main" id="{80F5229F-3D6C-4AFF-93AA-0FD8847E7B2D}"/>
              </a:ext>
            </a:extLst>
          </p:cNvPr>
          <p:cNvSpPr/>
          <p:nvPr/>
        </p:nvSpPr>
        <p:spPr>
          <a:xfrm>
            <a:off x="3074839" y="2399641"/>
            <a:ext cx="2994321" cy="1325984"/>
          </a:xfrm>
          <a:prstGeom prst="cloud">
            <a:avLst/>
          </a:prstGeom>
          <a:solidFill>
            <a:schemeClr val="bg2">
              <a:lumMod val="20000"/>
              <a:lumOff val="80000"/>
            </a:schemeClr>
          </a:solidFill>
          <a:ln>
            <a:solidFill>
              <a:srgbClr val="2DA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70C0"/>
                </a:solidFill>
                <a:latin typeface="#9Slide05 Lobster" panose="02000506000000020003" pitchFamily="2" charset="0"/>
              </a:rPr>
              <a:t>CHẾ BIẾN DẦU MỎ</a:t>
            </a:r>
          </a:p>
        </p:txBody>
      </p:sp>
      <p:sp>
        <p:nvSpPr>
          <p:cNvPr id="10" name="Rectangle: Rounded Corners 9">
            <a:extLst>
              <a:ext uri="{FF2B5EF4-FFF2-40B4-BE49-F238E27FC236}">
                <a16:creationId xmlns:a16="http://schemas.microsoft.com/office/drawing/2014/main" id="{D3F73302-4201-4E39-9A7C-AB6F08F0FF1C}"/>
              </a:ext>
            </a:extLst>
          </p:cNvPr>
          <p:cNvSpPr/>
          <p:nvPr/>
        </p:nvSpPr>
        <p:spPr>
          <a:xfrm>
            <a:off x="626302" y="2066794"/>
            <a:ext cx="2079320" cy="526093"/>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5 Lobster" panose="02000506000000020003" pitchFamily="2" charset="0"/>
              </a:rPr>
              <a:t>Khí</a:t>
            </a:r>
            <a:r>
              <a:rPr lang="en-US" sz="2400" dirty="0">
                <a:solidFill>
                  <a:srgbClr val="002060"/>
                </a:solidFill>
                <a:latin typeface="#9Slide05 Lobster" panose="02000506000000020003" pitchFamily="2" charset="0"/>
              </a:rPr>
              <a:t> </a:t>
            </a:r>
            <a:r>
              <a:rPr lang="en-US" sz="2400" dirty="0" err="1">
                <a:solidFill>
                  <a:srgbClr val="002060"/>
                </a:solidFill>
                <a:latin typeface="#9Slide05 Lobster" panose="02000506000000020003" pitchFamily="2" charset="0"/>
              </a:rPr>
              <a:t>đốt</a:t>
            </a:r>
            <a:endParaRPr lang="en-US" sz="2400" dirty="0">
              <a:solidFill>
                <a:srgbClr val="002060"/>
              </a:solidFill>
              <a:latin typeface="#9Slide05 Lobster" panose="02000506000000020003" pitchFamily="2" charset="0"/>
            </a:endParaRPr>
          </a:p>
        </p:txBody>
      </p:sp>
      <p:sp>
        <p:nvSpPr>
          <p:cNvPr id="14" name="Rectangle: Rounded Corners 13">
            <a:extLst>
              <a:ext uri="{FF2B5EF4-FFF2-40B4-BE49-F238E27FC236}">
                <a16:creationId xmlns:a16="http://schemas.microsoft.com/office/drawing/2014/main" id="{FE87D905-8E14-4A6B-B0FF-F089D6A7C265}"/>
              </a:ext>
            </a:extLst>
          </p:cNvPr>
          <p:cNvSpPr/>
          <p:nvPr/>
        </p:nvSpPr>
        <p:spPr>
          <a:xfrm>
            <a:off x="2858023" y="1417528"/>
            <a:ext cx="2079320" cy="526093"/>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5 Lobster" panose="02000506000000020003" pitchFamily="2" charset="0"/>
              </a:rPr>
              <a:t>Xăng</a:t>
            </a:r>
            <a:endParaRPr lang="en-US" sz="2400" dirty="0">
              <a:solidFill>
                <a:srgbClr val="002060"/>
              </a:solidFill>
              <a:latin typeface="#9Slide05 Lobster" panose="02000506000000020003" pitchFamily="2" charset="0"/>
            </a:endParaRPr>
          </a:p>
        </p:txBody>
      </p:sp>
      <p:sp>
        <p:nvSpPr>
          <p:cNvPr id="15" name="Rectangle: Rounded Corners 14">
            <a:extLst>
              <a:ext uri="{FF2B5EF4-FFF2-40B4-BE49-F238E27FC236}">
                <a16:creationId xmlns:a16="http://schemas.microsoft.com/office/drawing/2014/main" id="{94D181DE-1A70-4322-9B07-4C7CACD9334E}"/>
              </a:ext>
            </a:extLst>
          </p:cNvPr>
          <p:cNvSpPr/>
          <p:nvPr/>
        </p:nvSpPr>
        <p:spPr>
          <a:xfrm>
            <a:off x="5277634" y="1607506"/>
            <a:ext cx="2079320" cy="526093"/>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5 Lobster" panose="02000506000000020003" pitchFamily="2" charset="0"/>
              </a:rPr>
              <a:t>Dầu</a:t>
            </a:r>
            <a:r>
              <a:rPr lang="en-US" sz="2400" dirty="0">
                <a:solidFill>
                  <a:srgbClr val="002060"/>
                </a:solidFill>
                <a:latin typeface="#9Slide05 Lobster" panose="02000506000000020003" pitchFamily="2" charset="0"/>
              </a:rPr>
              <a:t> </a:t>
            </a:r>
            <a:r>
              <a:rPr lang="en-US" sz="2400" dirty="0" err="1">
                <a:solidFill>
                  <a:srgbClr val="002060"/>
                </a:solidFill>
                <a:latin typeface="#9Slide05 Lobster" panose="02000506000000020003" pitchFamily="2" charset="0"/>
              </a:rPr>
              <a:t>thắp</a:t>
            </a:r>
            <a:endParaRPr lang="en-US" sz="2400" dirty="0">
              <a:solidFill>
                <a:srgbClr val="002060"/>
              </a:solidFill>
              <a:latin typeface="#9Slide05 Lobster" panose="02000506000000020003" pitchFamily="2" charset="0"/>
            </a:endParaRPr>
          </a:p>
        </p:txBody>
      </p:sp>
      <p:sp>
        <p:nvSpPr>
          <p:cNvPr id="16" name="Rectangle: Rounded Corners 15">
            <a:extLst>
              <a:ext uri="{FF2B5EF4-FFF2-40B4-BE49-F238E27FC236}">
                <a16:creationId xmlns:a16="http://schemas.microsoft.com/office/drawing/2014/main" id="{2416B0C7-E8EC-47A0-8039-2E0A3677FB27}"/>
              </a:ext>
            </a:extLst>
          </p:cNvPr>
          <p:cNvSpPr/>
          <p:nvPr/>
        </p:nvSpPr>
        <p:spPr>
          <a:xfrm>
            <a:off x="319414" y="3062613"/>
            <a:ext cx="2079320" cy="526093"/>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5 Lobster" panose="02000506000000020003" pitchFamily="2" charset="0"/>
              </a:rPr>
              <a:t>Dầu</a:t>
            </a:r>
            <a:r>
              <a:rPr lang="en-US" sz="2400" dirty="0">
                <a:solidFill>
                  <a:srgbClr val="002060"/>
                </a:solidFill>
                <a:latin typeface="#9Slide05 Lobster" panose="02000506000000020003" pitchFamily="2" charset="0"/>
              </a:rPr>
              <a:t> </a:t>
            </a:r>
            <a:r>
              <a:rPr lang="en-US" sz="2400" dirty="0" err="1">
                <a:solidFill>
                  <a:srgbClr val="002060"/>
                </a:solidFill>
                <a:latin typeface="#9Slide05 Lobster" panose="02000506000000020003" pitchFamily="2" charset="0"/>
              </a:rPr>
              <a:t>điezen</a:t>
            </a:r>
            <a:endParaRPr lang="en-US" sz="2400" dirty="0">
              <a:solidFill>
                <a:srgbClr val="002060"/>
              </a:solidFill>
              <a:latin typeface="#9Slide05 Lobster" panose="02000506000000020003" pitchFamily="2" charset="0"/>
            </a:endParaRPr>
          </a:p>
        </p:txBody>
      </p:sp>
      <p:sp>
        <p:nvSpPr>
          <p:cNvPr id="17" name="Rectangle: Rounded Corners 16">
            <a:extLst>
              <a:ext uri="{FF2B5EF4-FFF2-40B4-BE49-F238E27FC236}">
                <a16:creationId xmlns:a16="http://schemas.microsoft.com/office/drawing/2014/main" id="{4C48D247-F875-4017-9F11-E1F6E6D7AECB}"/>
              </a:ext>
            </a:extLst>
          </p:cNvPr>
          <p:cNvSpPr/>
          <p:nvPr/>
        </p:nvSpPr>
        <p:spPr>
          <a:xfrm>
            <a:off x="1574104" y="3891419"/>
            <a:ext cx="2079320" cy="526093"/>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5 Lobster" panose="02000506000000020003" pitchFamily="2" charset="0"/>
              </a:rPr>
              <a:t>Dầu</a:t>
            </a:r>
            <a:r>
              <a:rPr lang="en-US" sz="2400" dirty="0">
                <a:solidFill>
                  <a:srgbClr val="002060"/>
                </a:solidFill>
                <a:latin typeface="#9Slide05 Lobster" panose="02000506000000020003" pitchFamily="2" charset="0"/>
              </a:rPr>
              <a:t> </a:t>
            </a:r>
            <a:r>
              <a:rPr lang="en-US" sz="2400" dirty="0" err="1">
                <a:solidFill>
                  <a:srgbClr val="002060"/>
                </a:solidFill>
                <a:latin typeface="#9Slide05 Lobster" panose="02000506000000020003" pitchFamily="2" charset="0"/>
              </a:rPr>
              <a:t>điezen</a:t>
            </a:r>
            <a:endParaRPr lang="en-US" sz="2400" dirty="0">
              <a:solidFill>
                <a:srgbClr val="002060"/>
              </a:solidFill>
              <a:latin typeface="#9Slide05 Lobster" panose="02000506000000020003" pitchFamily="2" charset="0"/>
            </a:endParaRPr>
          </a:p>
        </p:txBody>
      </p:sp>
      <p:sp>
        <p:nvSpPr>
          <p:cNvPr id="18" name="Rectangle: Rounded Corners 17">
            <a:extLst>
              <a:ext uri="{FF2B5EF4-FFF2-40B4-BE49-F238E27FC236}">
                <a16:creationId xmlns:a16="http://schemas.microsoft.com/office/drawing/2014/main" id="{58993399-AB32-4132-B918-BF32682D4C40}"/>
              </a:ext>
            </a:extLst>
          </p:cNvPr>
          <p:cNvSpPr/>
          <p:nvPr/>
        </p:nvSpPr>
        <p:spPr>
          <a:xfrm>
            <a:off x="4572000" y="3943611"/>
            <a:ext cx="2079320" cy="526093"/>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5 Lobster" panose="02000506000000020003" pitchFamily="2" charset="0"/>
              </a:rPr>
              <a:t>Dầu</a:t>
            </a:r>
            <a:r>
              <a:rPr lang="en-US" sz="2400" dirty="0">
                <a:solidFill>
                  <a:srgbClr val="002060"/>
                </a:solidFill>
                <a:latin typeface="#9Slide05 Lobster" panose="02000506000000020003" pitchFamily="2" charset="0"/>
              </a:rPr>
              <a:t> mazut</a:t>
            </a:r>
          </a:p>
        </p:txBody>
      </p:sp>
      <p:sp>
        <p:nvSpPr>
          <p:cNvPr id="19" name="Rectangle: Rounded Corners 18">
            <a:extLst>
              <a:ext uri="{FF2B5EF4-FFF2-40B4-BE49-F238E27FC236}">
                <a16:creationId xmlns:a16="http://schemas.microsoft.com/office/drawing/2014/main" id="{B89FB006-170D-444F-9669-1C99DE0362B7}"/>
              </a:ext>
            </a:extLst>
          </p:cNvPr>
          <p:cNvSpPr/>
          <p:nvPr/>
        </p:nvSpPr>
        <p:spPr>
          <a:xfrm>
            <a:off x="6741090" y="3306871"/>
            <a:ext cx="2079320" cy="526093"/>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5 Lobster" panose="02000506000000020003" pitchFamily="2" charset="0"/>
              </a:rPr>
              <a:t>Nhựa</a:t>
            </a:r>
            <a:r>
              <a:rPr lang="en-US" sz="2400" dirty="0">
                <a:solidFill>
                  <a:srgbClr val="002060"/>
                </a:solidFill>
                <a:latin typeface="#9Slide05 Lobster" panose="02000506000000020003" pitchFamily="2" charset="0"/>
              </a:rPr>
              <a:t> đ</a:t>
            </a:r>
            <a:r>
              <a:rPr lang="vi-VN" sz="2400" dirty="0">
                <a:solidFill>
                  <a:srgbClr val="002060"/>
                </a:solidFill>
                <a:latin typeface="#9Slide05 Lobster" panose="02000506000000020003" pitchFamily="2" charset="0"/>
              </a:rPr>
              <a:t>ư</a:t>
            </a:r>
            <a:r>
              <a:rPr lang="en-US" sz="2400" dirty="0" err="1">
                <a:solidFill>
                  <a:srgbClr val="002060"/>
                </a:solidFill>
                <a:latin typeface="#9Slide05 Lobster" panose="02000506000000020003" pitchFamily="2" charset="0"/>
              </a:rPr>
              <a:t>ờng</a:t>
            </a:r>
            <a:endParaRPr lang="en-US" sz="2400" dirty="0">
              <a:solidFill>
                <a:srgbClr val="002060"/>
              </a:solidFill>
              <a:latin typeface="#9Slide05 Lobster" panose="02000506000000020003" pitchFamily="2" charset="0"/>
            </a:endParaRPr>
          </a:p>
        </p:txBody>
      </p:sp>
      <p:sp>
        <p:nvSpPr>
          <p:cNvPr id="20" name="Rectangle: Rounded Corners 19">
            <a:extLst>
              <a:ext uri="{FF2B5EF4-FFF2-40B4-BE49-F238E27FC236}">
                <a16:creationId xmlns:a16="http://schemas.microsoft.com/office/drawing/2014/main" id="{CAA20B24-C2B7-4D6C-B648-E1F257BECE68}"/>
              </a:ext>
            </a:extLst>
          </p:cNvPr>
          <p:cNvSpPr/>
          <p:nvPr/>
        </p:nvSpPr>
        <p:spPr>
          <a:xfrm>
            <a:off x="6394538" y="2472585"/>
            <a:ext cx="2079320" cy="526093"/>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5 Lobster" panose="02000506000000020003" pitchFamily="2" charset="0"/>
              </a:rPr>
              <a:t>Khí</a:t>
            </a:r>
            <a:r>
              <a:rPr lang="en-US" sz="2400" dirty="0">
                <a:solidFill>
                  <a:srgbClr val="002060"/>
                </a:solidFill>
                <a:latin typeface="#9Slide05 Lobster" panose="02000506000000020003" pitchFamily="2" charset="0"/>
              </a:rPr>
              <a:t> </a:t>
            </a:r>
            <a:r>
              <a:rPr lang="en-US" sz="2400" dirty="0" err="1">
                <a:solidFill>
                  <a:srgbClr val="002060"/>
                </a:solidFill>
                <a:latin typeface="#9Slide05 Lobster" panose="02000506000000020003" pitchFamily="2" charset="0"/>
              </a:rPr>
              <a:t>thiên</a:t>
            </a:r>
            <a:r>
              <a:rPr lang="en-US" sz="2400" dirty="0">
                <a:solidFill>
                  <a:srgbClr val="002060"/>
                </a:solidFill>
                <a:latin typeface="#9Slide05 Lobster" panose="02000506000000020003" pitchFamily="2" charset="0"/>
              </a:rPr>
              <a:t> </a:t>
            </a:r>
            <a:r>
              <a:rPr lang="en-US" sz="2400" dirty="0" err="1">
                <a:solidFill>
                  <a:srgbClr val="002060"/>
                </a:solidFill>
                <a:latin typeface="#9Slide05 Lobster" panose="02000506000000020003" pitchFamily="2" charset="0"/>
              </a:rPr>
              <a:t>nhiên</a:t>
            </a:r>
            <a:endParaRPr lang="en-US" sz="2400" dirty="0">
              <a:solidFill>
                <a:srgbClr val="002060"/>
              </a:solidFill>
              <a:latin typeface="#9Slide05 Lobster" panose="02000506000000020003" pitchFamily="2" charset="0"/>
            </a:endParaRPr>
          </a:p>
        </p:txBody>
      </p:sp>
      <p:cxnSp>
        <p:nvCxnSpPr>
          <p:cNvPr id="23" name="Straight Arrow Connector 22">
            <a:extLst>
              <a:ext uri="{FF2B5EF4-FFF2-40B4-BE49-F238E27FC236}">
                <a16:creationId xmlns:a16="http://schemas.microsoft.com/office/drawing/2014/main" id="{70A484CC-9764-49CF-99A3-6940225A60CB}"/>
              </a:ext>
            </a:extLst>
          </p:cNvPr>
          <p:cNvCxnSpPr>
            <a:endCxn id="14" idx="2"/>
          </p:cNvCxnSpPr>
          <p:nvPr/>
        </p:nvCxnSpPr>
        <p:spPr>
          <a:xfrm flipH="1" flipV="1">
            <a:off x="3897683" y="1943621"/>
            <a:ext cx="198328" cy="586637"/>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339EE3DD-81E2-4A3B-93D8-DF78B18BD828}"/>
              </a:ext>
            </a:extLst>
          </p:cNvPr>
          <p:cNvCxnSpPr>
            <a:endCxn id="15" idx="2"/>
          </p:cNvCxnSpPr>
          <p:nvPr/>
        </p:nvCxnSpPr>
        <p:spPr>
          <a:xfrm flipV="1">
            <a:off x="5636712" y="2133599"/>
            <a:ext cx="680582" cy="2964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3DA1D793-DDDD-4743-9D49-86E38EE19561}"/>
              </a:ext>
            </a:extLst>
          </p:cNvPr>
          <p:cNvCxnSpPr>
            <a:endCxn id="20" idx="1"/>
          </p:cNvCxnSpPr>
          <p:nvPr/>
        </p:nvCxnSpPr>
        <p:spPr>
          <a:xfrm flipV="1">
            <a:off x="5999967" y="2735632"/>
            <a:ext cx="394571" cy="182932"/>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F1219E5C-703F-4FAD-8D08-6FD3B1CDD316}"/>
              </a:ext>
            </a:extLst>
          </p:cNvPr>
          <p:cNvCxnSpPr>
            <a:endCxn id="19" idx="1"/>
          </p:cNvCxnSpPr>
          <p:nvPr/>
        </p:nvCxnSpPr>
        <p:spPr>
          <a:xfrm>
            <a:off x="5686816" y="3331923"/>
            <a:ext cx="1054274" cy="237995"/>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3906E8E-42D1-4F80-8E55-5F61B78FC5B5}"/>
              </a:ext>
            </a:extLst>
          </p:cNvPr>
          <p:cNvCxnSpPr>
            <a:endCxn id="18" idx="0"/>
          </p:cNvCxnSpPr>
          <p:nvPr/>
        </p:nvCxnSpPr>
        <p:spPr>
          <a:xfrm>
            <a:off x="5073041" y="3532340"/>
            <a:ext cx="538619" cy="411271"/>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1265" name="Straight Arrow Connector 11264">
            <a:extLst>
              <a:ext uri="{FF2B5EF4-FFF2-40B4-BE49-F238E27FC236}">
                <a16:creationId xmlns:a16="http://schemas.microsoft.com/office/drawing/2014/main" id="{B0353518-B44B-4459-9D6A-7D3A93FE3D9A}"/>
              </a:ext>
            </a:extLst>
          </p:cNvPr>
          <p:cNvCxnSpPr>
            <a:endCxn id="17" idx="0"/>
          </p:cNvCxnSpPr>
          <p:nvPr/>
        </p:nvCxnSpPr>
        <p:spPr>
          <a:xfrm flipH="1">
            <a:off x="2613764" y="3469710"/>
            <a:ext cx="893524" cy="421709"/>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1267" name="Straight Arrow Connector 11266">
            <a:extLst>
              <a:ext uri="{FF2B5EF4-FFF2-40B4-BE49-F238E27FC236}">
                <a16:creationId xmlns:a16="http://schemas.microsoft.com/office/drawing/2014/main" id="{8FFEDB78-62E2-4382-A164-F022B7892242}"/>
              </a:ext>
            </a:extLst>
          </p:cNvPr>
          <p:cNvCxnSpPr>
            <a:endCxn id="16" idx="3"/>
          </p:cNvCxnSpPr>
          <p:nvPr/>
        </p:nvCxnSpPr>
        <p:spPr>
          <a:xfrm flipH="1">
            <a:off x="2398734" y="3181611"/>
            <a:ext cx="770351" cy="144049"/>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1270" name="Straight Arrow Connector 11269">
            <a:extLst>
              <a:ext uri="{FF2B5EF4-FFF2-40B4-BE49-F238E27FC236}">
                <a16:creationId xmlns:a16="http://schemas.microsoft.com/office/drawing/2014/main" id="{F504E318-BE06-43E9-A62A-0DE4858920C9}"/>
              </a:ext>
            </a:extLst>
          </p:cNvPr>
          <p:cNvCxnSpPr>
            <a:endCxn id="10" idx="3"/>
          </p:cNvCxnSpPr>
          <p:nvPr/>
        </p:nvCxnSpPr>
        <p:spPr>
          <a:xfrm flipH="1" flipV="1">
            <a:off x="2705622" y="2329841"/>
            <a:ext cx="764088" cy="318109"/>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0159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nodeType="withEffect">
                                  <p:stCondLst>
                                    <p:cond delay="100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par>
                                <p:cTn id="14" presetID="16" presetClass="entr" presetSubtype="21" fill="hold" grpId="0" nodeType="withEffect">
                                  <p:stCondLst>
                                    <p:cond delay="1000"/>
                                  </p:stCondLst>
                                  <p:childTnLst>
                                    <p:set>
                                      <p:cBhvr>
                                        <p:cTn id="15" dur="1" fill="hold">
                                          <p:stCondLst>
                                            <p:cond delay="0"/>
                                          </p:stCondLst>
                                        </p:cTn>
                                        <p:tgtEl>
                                          <p:spTgt spid="15"/>
                                        </p:tgtEl>
                                        <p:attrNameLst>
                                          <p:attrName>style.visibility</p:attrName>
                                        </p:attrNameLst>
                                      </p:cBhvr>
                                      <p:to>
                                        <p:strVal val="visible"/>
                                      </p:to>
                                    </p:set>
                                    <p:animEffect transition="in" filter="barn(inVertical)">
                                      <p:cBhvr>
                                        <p:cTn id="16" dur="500"/>
                                        <p:tgtEl>
                                          <p:spTgt spid="15"/>
                                        </p:tgtEl>
                                      </p:cBhvr>
                                    </p:animEffect>
                                  </p:childTnLst>
                                </p:cTn>
                              </p:par>
                              <p:par>
                                <p:cTn id="17" presetID="16" presetClass="entr" presetSubtype="21" fill="hold" nodeType="withEffect">
                                  <p:stCondLst>
                                    <p:cond delay="2000"/>
                                  </p:stCondLst>
                                  <p:childTnLst>
                                    <p:set>
                                      <p:cBhvr>
                                        <p:cTn id="18" dur="1" fill="hold">
                                          <p:stCondLst>
                                            <p:cond delay="0"/>
                                          </p:stCondLst>
                                        </p:cTn>
                                        <p:tgtEl>
                                          <p:spTgt spid="27"/>
                                        </p:tgtEl>
                                        <p:attrNameLst>
                                          <p:attrName>style.visibility</p:attrName>
                                        </p:attrNameLst>
                                      </p:cBhvr>
                                      <p:to>
                                        <p:strVal val="visible"/>
                                      </p:to>
                                    </p:set>
                                    <p:animEffect transition="in" filter="barn(inVertical)">
                                      <p:cBhvr>
                                        <p:cTn id="19" dur="500"/>
                                        <p:tgtEl>
                                          <p:spTgt spid="27"/>
                                        </p:tgtEl>
                                      </p:cBhvr>
                                    </p:animEffect>
                                  </p:childTnLst>
                                </p:cTn>
                              </p:par>
                              <p:par>
                                <p:cTn id="20" presetID="16" presetClass="entr" presetSubtype="21" fill="hold" grpId="0" nodeType="withEffect">
                                  <p:stCondLst>
                                    <p:cond delay="2000"/>
                                  </p:stCondLst>
                                  <p:childTnLst>
                                    <p:set>
                                      <p:cBhvr>
                                        <p:cTn id="21" dur="1" fill="hold">
                                          <p:stCondLst>
                                            <p:cond delay="0"/>
                                          </p:stCondLst>
                                        </p:cTn>
                                        <p:tgtEl>
                                          <p:spTgt spid="20"/>
                                        </p:tgtEl>
                                        <p:attrNameLst>
                                          <p:attrName>style.visibility</p:attrName>
                                        </p:attrNameLst>
                                      </p:cBhvr>
                                      <p:to>
                                        <p:strVal val="visible"/>
                                      </p:to>
                                    </p:set>
                                    <p:animEffect transition="in" filter="barn(inVertical)">
                                      <p:cBhvr>
                                        <p:cTn id="22" dur="500"/>
                                        <p:tgtEl>
                                          <p:spTgt spid="20"/>
                                        </p:tgtEl>
                                      </p:cBhvr>
                                    </p:animEffect>
                                  </p:childTnLst>
                                </p:cTn>
                              </p:par>
                              <p:par>
                                <p:cTn id="23" presetID="16" presetClass="entr" presetSubtype="21" fill="hold" nodeType="withEffect">
                                  <p:stCondLst>
                                    <p:cond delay="3000"/>
                                  </p:stCondLst>
                                  <p:childTnLst>
                                    <p:set>
                                      <p:cBhvr>
                                        <p:cTn id="24" dur="1" fill="hold">
                                          <p:stCondLst>
                                            <p:cond delay="0"/>
                                          </p:stCondLst>
                                        </p:cTn>
                                        <p:tgtEl>
                                          <p:spTgt spid="29"/>
                                        </p:tgtEl>
                                        <p:attrNameLst>
                                          <p:attrName>style.visibility</p:attrName>
                                        </p:attrNameLst>
                                      </p:cBhvr>
                                      <p:to>
                                        <p:strVal val="visible"/>
                                      </p:to>
                                    </p:set>
                                    <p:animEffect transition="in" filter="barn(inVertical)">
                                      <p:cBhvr>
                                        <p:cTn id="25" dur="500"/>
                                        <p:tgtEl>
                                          <p:spTgt spid="29"/>
                                        </p:tgtEl>
                                      </p:cBhvr>
                                    </p:animEffect>
                                  </p:childTnLst>
                                </p:cTn>
                              </p:par>
                              <p:par>
                                <p:cTn id="26" presetID="16" presetClass="entr" presetSubtype="21" fill="hold" grpId="0" nodeType="withEffect">
                                  <p:stCondLst>
                                    <p:cond delay="300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500"/>
                                        <p:tgtEl>
                                          <p:spTgt spid="19"/>
                                        </p:tgtEl>
                                      </p:cBhvr>
                                    </p:animEffect>
                                  </p:childTnLst>
                                </p:cTn>
                              </p:par>
                              <p:par>
                                <p:cTn id="29" presetID="16" presetClass="entr" presetSubtype="21" fill="hold" nodeType="withEffect">
                                  <p:stCondLst>
                                    <p:cond delay="4000"/>
                                  </p:stCondLst>
                                  <p:childTnLst>
                                    <p:set>
                                      <p:cBhvr>
                                        <p:cTn id="30" dur="1" fill="hold">
                                          <p:stCondLst>
                                            <p:cond delay="0"/>
                                          </p:stCondLst>
                                        </p:cTn>
                                        <p:tgtEl>
                                          <p:spTgt spid="31"/>
                                        </p:tgtEl>
                                        <p:attrNameLst>
                                          <p:attrName>style.visibility</p:attrName>
                                        </p:attrNameLst>
                                      </p:cBhvr>
                                      <p:to>
                                        <p:strVal val="visible"/>
                                      </p:to>
                                    </p:set>
                                    <p:animEffect transition="in" filter="barn(inVertical)">
                                      <p:cBhvr>
                                        <p:cTn id="31" dur="500"/>
                                        <p:tgtEl>
                                          <p:spTgt spid="31"/>
                                        </p:tgtEl>
                                      </p:cBhvr>
                                    </p:animEffect>
                                  </p:childTnLst>
                                </p:cTn>
                              </p:par>
                              <p:par>
                                <p:cTn id="32" presetID="16" presetClass="entr" presetSubtype="21" fill="hold" grpId="0" nodeType="withEffect">
                                  <p:stCondLst>
                                    <p:cond delay="4000"/>
                                  </p:stCondLst>
                                  <p:childTnLst>
                                    <p:set>
                                      <p:cBhvr>
                                        <p:cTn id="33" dur="1" fill="hold">
                                          <p:stCondLst>
                                            <p:cond delay="0"/>
                                          </p:stCondLst>
                                        </p:cTn>
                                        <p:tgtEl>
                                          <p:spTgt spid="18"/>
                                        </p:tgtEl>
                                        <p:attrNameLst>
                                          <p:attrName>style.visibility</p:attrName>
                                        </p:attrNameLst>
                                      </p:cBhvr>
                                      <p:to>
                                        <p:strVal val="visible"/>
                                      </p:to>
                                    </p:set>
                                    <p:animEffect transition="in" filter="barn(inVertical)">
                                      <p:cBhvr>
                                        <p:cTn id="34" dur="500"/>
                                        <p:tgtEl>
                                          <p:spTgt spid="18"/>
                                        </p:tgtEl>
                                      </p:cBhvr>
                                    </p:animEffect>
                                  </p:childTnLst>
                                </p:cTn>
                              </p:par>
                              <p:par>
                                <p:cTn id="35" presetID="16" presetClass="entr" presetSubtype="21" fill="hold" nodeType="withEffect">
                                  <p:stCondLst>
                                    <p:cond delay="5000"/>
                                  </p:stCondLst>
                                  <p:childTnLst>
                                    <p:set>
                                      <p:cBhvr>
                                        <p:cTn id="36" dur="1" fill="hold">
                                          <p:stCondLst>
                                            <p:cond delay="0"/>
                                          </p:stCondLst>
                                        </p:cTn>
                                        <p:tgtEl>
                                          <p:spTgt spid="11265"/>
                                        </p:tgtEl>
                                        <p:attrNameLst>
                                          <p:attrName>style.visibility</p:attrName>
                                        </p:attrNameLst>
                                      </p:cBhvr>
                                      <p:to>
                                        <p:strVal val="visible"/>
                                      </p:to>
                                    </p:set>
                                    <p:animEffect transition="in" filter="barn(inVertical)">
                                      <p:cBhvr>
                                        <p:cTn id="37" dur="500"/>
                                        <p:tgtEl>
                                          <p:spTgt spid="11265"/>
                                        </p:tgtEl>
                                      </p:cBhvr>
                                    </p:animEffect>
                                  </p:childTnLst>
                                </p:cTn>
                              </p:par>
                              <p:par>
                                <p:cTn id="38" presetID="16" presetClass="entr" presetSubtype="21" fill="hold" grpId="0" nodeType="withEffect">
                                  <p:stCondLst>
                                    <p:cond delay="500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500"/>
                                        <p:tgtEl>
                                          <p:spTgt spid="17"/>
                                        </p:tgtEl>
                                      </p:cBhvr>
                                    </p:animEffect>
                                  </p:childTnLst>
                                </p:cTn>
                              </p:par>
                              <p:par>
                                <p:cTn id="41" presetID="16" presetClass="entr" presetSubtype="21" fill="hold" nodeType="withEffect">
                                  <p:stCondLst>
                                    <p:cond delay="6000"/>
                                  </p:stCondLst>
                                  <p:childTnLst>
                                    <p:set>
                                      <p:cBhvr>
                                        <p:cTn id="42" dur="1" fill="hold">
                                          <p:stCondLst>
                                            <p:cond delay="0"/>
                                          </p:stCondLst>
                                        </p:cTn>
                                        <p:tgtEl>
                                          <p:spTgt spid="11267"/>
                                        </p:tgtEl>
                                        <p:attrNameLst>
                                          <p:attrName>style.visibility</p:attrName>
                                        </p:attrNameLst>
                                      </p:cBhvr>
                                      <p:to>
                                        <p:strVal val="visible"/>
                                      </p:to>
                                    </p:set>
                                    <p:animEffect transition="in" filter="barn(inVertical)">
                                      <p:cBhvr>
                                        <p:cTn id="43" dur="500"/>
                                        <p:tgtEl>
                                          <p:spTgt spid="11267"/>
                                        </p:tgtEl>
                                      </p:cBhvr>
                                    </p:animEffect>
                                  </p:childTnLst>
                                </p:cTn>
                              </p:par>
                              <p:par>
                                <p:cTn id="44" presetID="16" presetClass="entr" presetSubtype="21" fill="hold" grpId="0" nodeType="withEffect">
                                  <p:stCondLst>
                                    <p:cond delay="6000"/>
                                  </p:stCondLst>
                                  <p:childTnLst>
                                    <p:set>
                                      <p:cBhvr>
                                        <p:cTn id="45" dur="1" fill="hold">
                                          <p:stCondLst>
                                            <p:cond delay="0"/>
                                          </p:stCondLst>
                                        </p:cTn>
                                        <p:tgtEl>
                                          <p:spTgt spid="16"/>
                                        </p:tgtEl>
                                        <p:attrNameLst>
                                          <p:attrName>style.visibility</p:attrName>
                                        </p:attrNameLst>
                                      </p:cBhvr>
                                      <p:to>
                                        <p:strVal val="visible"/>
                                      </p:to>
                                    </p:set>
                                    <p:animEffect transition="in" filter="barn(inVertical)">
                                      <p:cBhvr>
                                        <p:cTn id="46" dur="500"/>
                                        <p:tgtEl>
                                          <p:spTgt spid="16"/>
                                        </p:tgtEl>
                                      </p:cBhvr>
                                    </p:animEffect>
                                  </p:childTnLst>
                                </p:cTn>
                              </p:par>
                              <p:par>
                                <p:cTn id="47" presetID="16" presetClass="entr" presetSubtype="21" fill="hold" nodeType="withEffect">
                                  <p:stCondLst>
                                    <p:cond delay="7000"/>
                                  </p:stCondLst>
                                  <p:childTnLst>
                                    <p:set>
                                      <p:cBhvr>
                                        <p:cTn id="48" dur="1" fill="hold">
                                          <p:stCondLst>
                                            <p:cond delay="0"/>
                                          </p:stCondLst>
                                        </p:cTn>
                                        <p:tgtEl>
                                          <p:spTgt spid="11270"/>
                                        </p:tgtEl>
                                        <p:attrNameLst>
                                          <p:attrName>style.visibility</p:attrName>
                                        </p:attrNameLst>
                                      </p:cBhvr>
                                      <p:to>
                                        <p:strVal val="visible"/>
                                      </p:to>
                                    </p:set>
                                    <p:animEffect transition="in" filter="barn(inVertical)">
                                      <p:cBhvr>
                                        <p:cTn id="49" dur="500"/>
                                        <p:tgtEl>
                                          <p:spTgt spid="11270"/>
                                        </p:tgtEl>
                                      </p:cBhvr>
                                    </p:animEffect>
                                  </p:childTnLst>
                                </p:cTn>
                              </p:par>
                              <p:par>
                                <p:cTn id="50" presetID="16" presetClass="entr" presetSubtype="21" fill="hold" grpId="0" nodeType="withEffect">
                                  <p:stCondLst>
                                    <p:cond delay="7000"/>
                                  </p:stCondLst>
                                  <p:childTnLst>
                                    <p:set>
                                      <p:cBhvr>
                                        <p:cTn id="51" dur="1" fill="hold">
                                          <p:stCondLst>
                                            <p:cond delay="0"/>
                                          </p:stCondLst>
                                        </p:cTn>
                                        <p:tgtEl>
                                          <p:spTgt spid="10"/>
                                        </p:tgtEl>
                                        <p:attrNameLst>
                                          <p:attrName>style.visibility</p:attrName>
                                        </p:attrNameLst>
                                      </p:cBhvr>
                                      <p:to>
                                        <p:strVal val="visible"/>
                                      </p:to>
                                    </p:set>
                                    <p:animEffect transition="in" filter="barn(in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animBg="1"/>
      <p:bldP spid="16" grpId="0" animBg="1"/>
      <p:bldP spid="17" grpId="0" animBg="1"/>
      <p:bldP spid="18" grpId="0" animBg="1"/>
      <p:bldP spid="19"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5"/>
          <p:cNvSpPr/>
          <p:nvPr/>
        </p:nvSpPr>
        <p:spPr>
          <a:xfrm>
            <a:off x="-575342" y="75953"/>
            <a:ext cx="4122717" cy="653512"/>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223" name="Google Shape;223;p35"/>
          <p:cNvSpPr/>
          <p:nvPr/>
        </p:nvSpPr>
        <p:spPr>
          <a:xfrm rot="10800000">
            <a:off x="5534945" y="64611"/>
            <a:ext cx="4019827" cy="637159"/>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11" name="TextBox 10">
            <a:extLst>
              <a:ext uri="{FF2B5EF4-FFF2-40B4-BE49-F238E27FC236}">
                <a16:creationId xmlns:a16="http://schemas.microsoft.com/office/drawing/2014/main" id="{77BDD773-2609-458B-AF18-ECB45768B619}"/>
              </a:ext>
            </a:extLst>
          </p:cNvPr>
          <p:cNvSpPr txBox="1"/>
          <p:nvPr/>
        </p:nvSpPr>
        <p:spPr>
          <a:xfrm>
            <a:off x="2946903" y="91462"/>
            <a:ext cx="3250194" cy="584775"/>
          </a:xfrm>
          <a:prstGeom prst="rect">
            <a:avLst/>
          </a:prstGeom>
          <a:noFill/>
        </p:spPr>
        <p:txBody>
          <a:bodyPr wrap="square" rtlCol="0">
            <a:spAutoFit/>
          </a:bodyPr>
          <a:lstStyle/>
          <a:p>
            <a:pPr algn="ctr"/>
            <a:r>
              <a:rPr lang="en-US" sz="3200" dirty="0">
                <a:solidFill>
                  <a:schemeClr val="accent5">
                    <a:lumMod val="75000"/>
                  </a:schemeClr>
                </a:solidFill>
                <a:latin typeface="#9Slide06 SVNJonitha Script" panose="02000000000000000000" pitchFamily="2" charset="0"/>
              </a:rPr>
              <a:t>I. DẦU MỎ</a:t>
            </a:r>
          </a:p>
        </p:txBody>
      </p:sp>
      <p:sp>
        <p:nvSpPr>
          <p:cNvPr id="27" name="TextBox 26">
            <a:extLst>
              <a:ext uri="{FF2B5EF4-FFF2-40B4-BE49-F238E27FC236}">
                <a16:creationId xmlns:a16="http://schemas.microsoft.com/office/drawing/2014/main" id="{3BDF78D4-EF4B-455E-BF4C-2AF47E2F9110}"/>
              </a:ext>
            </a:extLst>
          </p:cNvPr>
          <p:cNvSpPr txBox="1"/>
          <p:nvPr/>
        </p:nvSpPr>
        <p:spPr>
          <a:xfrm>
            <a:off x="171450" y="667662"/>
            <a:ext cx="8801100" cy="553998"/>
          </a:xfrm>
          <a:prstGeom prst="rect">
            <a:avLst/>
          </a:prstGeom>
          <a:noFill/>
        </p:spPr>
        <p:txBody>
          <a:bodyPr wrap="square" rtlCol="0">
            <a:spAutoFit/>
          </a:bodyPr>
          <a:lstStyle/>
          <a:p>
            <a:pPr algn="ctr"/>
            <a:r>
              <a:rPr lang="en-US" sz="3000" dirty="0">
                <a:solidFill>
                  <a:schemeClr val="accent6">
                    <a:lumMod val="75000"/>
                  </a:schemeClr>
                </a:solidFill>
                <a:latin typeface="#9Slide06 SVNJonitha Script" panose="02000000000000000000" pitchFamily="2" charset="0"/>
              </a:rPr>
              <a:t>3. </a:t>
            </a:r>
            <a:r>
              <a:rPr lang="en-US" sz="3000" dirty="0" err="1">
                <a:solidFill>
                  <a:schemeClr val="accent6">
                    <a:lumMod val="75000"/>
                  </a:schemeClr>
                </a:solidFill>
                <a:latin typeface="#9Slide06 SVNJonitha Script" panose="02000000000000000000" pitchFamily="2" charset="0"/>
              </a:rPr>
              <a:t>Các</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sản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phẩm</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chế</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biến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từ</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dầu</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mỏ</a:t>
            </a:r>
            <a:endParaRPr lang="en-US" sz="3000" dirty="0">
              <a:solidFill>
                <a:schemeClr val="accent6">
                  <a:lumMod val="75000"/>
                </a:schemeClr>
              </a:solidFill>
              <a:latin typeface="#9Slide06 SVNJonitha Script" panose="02000000000000000000" pitchFamily="2" charset="0"/>
            </a:endParaRPr>
          </a:p>
        </p:txBody>
      </p:sp>
      <p:cxnSp>
        <p:nvCxnSpPr>
          <p:cNvPr id="7" name="Straight Connector 6">
            <a:extLst>
              <a:ext uri="{FF2B5EF4-FFF2-40B4-BE49-F238E27FC236}">
                <a16:creationId xmlns:a16="http://schemas.microsoft.com/office/drawing/2014/main" id="{482B6890-50C4-41F1-A682-DED728F733C2}"/>
              </a:ext>
            </a:extLst>
          </p:cNvPr>
          <p:cNvCxnSpPr/>
          <p:nvPr/>
        </p:nvCxnSpPr>
        <p:spPr>
          <a:xfrm>
            <a:off x="3759741" y="632297"/>
            <a:ext cx="1566153"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8" name="Rectangle: Rounded Corners 7">
            <a:extLst>
              <a:ext uri="{FF2B5EF4-FFF2-40B4-BE49-F238E27FC236}">
                <a16:creationId xmlns:a16="http://schemas.microsoft.com/office/drawing/2014/main" id="{C002013F-DF69-410C-8431-CED3AE215A82}"/>
              </a:ext>
            </a:extLst>
          </p:cNvPr>
          <p:cNvSpPr/>
          <p:nvPr/>
        </p:nvSpPr>
        <p:spPr>
          <a:xfrm>
            <a:off x="970466" y="1164921"/>
            <a:ext cx="2687133" cy="473901"/>
          </a:xfrm>
          <a:prstGeom prst="roundRect">
            <a:avLst/>
          </a:prstGeom>
          <a:solidFill>
            <a:schemeClr val="bg2">
              <a:lumMod val="20000"/>
              <a:lumOff val="80000"/>
            </a:schemeClr>
          </a:solidFill>
          <a:ln w="9525">
            <a:solidFill>
              <a:srgbClr val="2DA5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5 Lobster" panose="02000506000000020003" pitchFamily="2" charset="0"/>
              </a:rPr>
              <a:t>Chế</a:t>
            </a:r>
            <a:r>
              <a:rPr lang="en-US" sz="2400" dirty="0">
                <a:solidFill>
                  <a:srgbClr val="002060"/>
                </a:solidFill>
                <a:latin typeface="#9Slide05 Lobster" panose="02000506000000020003" pitchFamily="2" charset="0"/>
              </a:rPr>
              <a:t> </a:t>
            </a:r>
            <a:r>
              <a:rPr lang="en-US" sz="2400" dirty="0" err="1">
                <a:solidFill>
                  <a:srgbClr val="002060"/>
                </a:solidFill>
                <a:latin typeface="#9Slide05 Lobster" panose="02000506000000020003" pitchFamily="2" charset="0"/>
              </a:rPr>
              <a:t>biến</a:t>
            </a:r>
            <a:r>
              <a:rPr lang="en-US" sz="2400" dirty="0">
                <a:solidFill>
                  <a:srgbClr val="002060"/>
                </a:solidFill>
                <a:latin typeface="#9Slide05 Lobster" panose="02000506000000020003" pitchFamily="2" charset="0"/>
              </a:rPr>
              <a:t> </a:t>
            </a:r>
            <a:r>
              <a:rPr lang="en-US" sz="2400" dirty="0" err="1">
                <a:solidFill>
                  <a:srgbClr val="002060"/>
                </a:solidFill>
                <a:latin typeface="#9Slide05 Lobster" panose="02000506000000020003" pitchFamily="2" charset="0"/>
              </a:rPr>
              <a:t>dầu</a:t>
            </a:r>
            <a:r>
              <a:rPr lang="en-US" sz="2400" dirty="0">
                <a:solidFill>
                  <a:srgbClr val="002060"/>
                </a:solidFill>
                <a:latin typeface="#9Slide05 Lobster" panose="02000506000000020003" pitchFamily="2" charset="0"/>
              </a:rPr>
              <a:t> </a:t>
            </a:r>
            <a:r>
              <a:rPr lang="en-US" sz="2400" dirty="0" err="1">
                <a:solidFill>
                  <a:srgbClr val="002060"/>
                </a:solidFill>
                <a:latin typeface="#9Slide05 Lobster" panose="02000506000000020003" pitchFamily="2" charset="0"/>
              </a:rPr>
              <a:t>mỏ</a:t>
            </a:r>
            <a:endParaRPr lang="en-US" sz="2400" dirty="0">
              <a:solidFill>
                <a:srgbClr val="002060"/>
              </a:solidFill>
              <a:latin typeface="#9Slide05 Lobster" panose="02000506000000020003" pitchFamily="2" charset="0"/>
            </a:endParaRPr>
          </a:p>
        </p:txBody>
      </p:sp>
      <p:sp>
        <p:nvSpPr>
          <p:cNvPr id="9" name="Rectangle: Rounded Corners 8">
            <a:extLst>
              <a:ext uri="{FF2B5EF4-FFF2-40B4-BE49-F238E27FC236}">
                <a16:creationId xmlns:a16="http://schemas.microsoft.com/office/drawing/2014/main" id="{73638DC1-216B-4C49-AEB3-2AC90E3232BF}"/>
              </a:ext>
            </a:extLst>
          </p:cNvPr>
          <p:cNvSpPr/>
          <p:nvPr/>
        </p:nvSpPr>
        <p:spPr>
          <a:xfrm>
            <a:off x="5081091" y="1154482"/>
            <a:ext cx="2687133" cy="473901"/>
          </a:xfrm>
          <a:prstGeom prst="roundRect">
            <a:avLst/>
          </a:prstGeom>
          <a:solidFill>
            <a:schemeClr val="bg2">
              <a:lumMod val="20000"/>
              <a:lumOff val="80000"/>
            </a:schemeClr>
          </a:solidFill>
          <a:ln w="9525">
            <a:solidFill>
              <a:srgbClr val="2DA5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5 Lobster" panose="02000506000000020003" pitchFamily="2" charset="0"/>
              </a:rPr>
              <a:t>Ứng</a:t>
            </a:r>
            <a:r>
              <a:rPr lang="en-US" sz="2400" dirty="0">
                <a:solidFill>
                  <a:srgbClr val="002060"/>
                </a:solidFill>
                <a:latin typeface="#9Slide05 Lobster" panose="02000506000000020003" pitchFamily="2" charset="0"/>
              </a:rPr>
              <a:t> </a:t>
            </a:r>
            <a:r>
              <a:rPr lang="en-US" sz="2400" dirty="0" err="1">
                <a:solidFill>
                  <a:srgbClr val="002060"/>
                </a:solidFill>
                <a:latin typeface="#9Slide05 Lobster" panose="02000506000000020003" pitchFamily="2" charset="0"/>
              </a:rPr>
              <a:t>dụng</a:t>
            </a:r>
            <a:endParaRPr lang="en-US" sz="2400" dirty="0">
              <a:solidFill>
                <a:srgbClr val="002060"/>
              </a:solidFill>
              <a:latin typeface="#9Slide05 Lobster" panose="02000506000000020003" pitchFamily="2" charset="0"/>
            </a:endParaRPr>
          </a:p>
        </p:txBody>
      </p:sp>
      <p:sp>
        <p:nvSpPr>
          <p:cNvPr id="10" name="Rectangle: Rounded Corners 9">
            <a:extLst>
              <a:ext uri="{FF2B5EF4-FFF2-40B4-BE49-F238E27FC236}">
                <a16:creationId xmlns:a16="http://schemas.microsoft.com/office/drawing/2014/main" id="{8DA9758C-A7CD-4C79-8A87-E3258B15C734}"/>
              </a:ext>
            </a:extLst>
          </p:cNvPr>
          <p:cNvSpPr/>
          <p:nvPr/>
        </p:nvSpPr>
        <p:spPr>
          <a:xfrm>
            <a:off x="1254691" y="2181878"/>
            <a:ext cx="2079320" cy="427972"/>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3 AllRoundGothic" panose="020B0703020202020104" pitchFamily="34" charset="0"/>
              </a:rPr>
              <a:t>Xăng</a:t>
            </a:r>
            <a:endParaRPr lang="en-US" sz="2400" dirty="0">
              <a:solidFill>
                <a:srgbClr val="002060"/>
              </a:solidFill>
              <a:latin typeface="#9Slide03 AllRoundGothic" panose="020B0703020202020104" pitchFamily="34" charset="0"/>
            </a:endParaRPr>
          </a:p>
        </p:txBody>
      </p:sp>
      <p:sp>
        <p:nvSpPr>
          <p:cNvPr id="12" name="Rectangle: Rounded Corners 11">
            <a:extLst>
              <a:ext uri="{FF2B5EF4-FFF2-40B4-BE49-F238E27FC236}">
                <a16:creationId xmlns:a16="http://schemas.microsoft.com/office/drawing/2014/main" id="{5FEC8B7E-DB14-4609-88B7-A25287D8ECE1}"/>
              </a:ext>
            </a:extLst>
          </p:cNvPr>
          <p:cNvSpPr/>
          <p:nvPr/>
        </p:nvSpPr>
        <p:spPr>
          <a:xfrm>
            <a:off x="1256780" y="1706933"/>
            <a:ext cx="2079320" cy="427972"/>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3 AllRoundGothic" panose="020B0703020202020104" pitchFamily="34" charset="0"/>
              </a:rPr>
              <a:t>Khí</a:t>
            </a:r>
            <a:r>
              <a:rPr lang="en-US" sz="2400" dirty="0">
                <a:solidFill>
                  <a:srgbClr val="002060"/>
                </a:solidFill>
                <a:latin typeface="#9Slide03 AllRoundGothic" panose="020B0703020202020104" pitchFamily="34" charset="0"/>
              </a:rPr>
              <a:t> </a:t>
            </a:r>
            <a:r>
              <a:rPr lang="en-US" sz="2400" dirty="0" err="1">
                <a:solidFill>
                  <a:srgbClr val="002060"/>
                </a:solidFill>
                <a:latin typeface="#9Slide03 AllRoundGothic" panose="020B0703020202020104" pitchFamily="34" charset="0"/>
              </a:rPr>
              <a:t>đốt</a:t>
            </a:r>
            <a:endParaRPr lang="en-US" sz="2400" dirty="0">
              <a:solidFill>
                <a:srgbClr val="002060"/>
              </a:solidFill>
              <a:latin typeface="#9Slide03 AllRoundGothic" panose="020B0703020202020104" pitchFamily="34" charset="0"/>
            </a:endParaRPr>
          </a:p>
        </p:txBody>
      </p:sp>
      <p:sp>
        <p:nvSpPr>
          <p:cNvPr id="13" name="Rectangle: Rounded Corners 12">
            <a:extLst>
              <a:ext uri="{FF2B5EF4-FFF2-40B4-BE49-F238E27FC236}">
                <a16:creationId xmlns:a16="http://schemas.microsoft.com/office/drawing/2014/main" id="{BD5B606B-4243-421D-902C-BE3FB5D96703}"/>
              </a:ext>
            </a:extLst>
          </p:cNvPr>
          <p:cNvSpPr/>
          <p:nvPr/>
        </p:nvSpPr>
        <p:spPr>
          <a:xfrm>
            <a:off x="1269305" y="2657606"/>
            <a:ext cx="2079320" cy="427972"/>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3 AllRoundGothic" panose="020B0703020202020104" pitchFamily="34" charset="0"/>
              </a:rPr>
              <a:t>Dầu</a:t>
            </a:r>
            <a:r>
              <a:rPr lang="en-US" sz="2400" dirty="0">
                <a:solidFill>
                  <a:srgbClr val="002060"/>
                </a:solidFill>
                <a:latin typeface="#9Slide03 AllRoundGothic" panose="020B0703020202020104" pitchFamily="34" charset="0"/>
              </a:rPr>
              <a:t> </a:t>
            </a:r>
            <a:r>
              <a:rPr lang="en-US" sz="2400" dirty="0" err="1">
                <a:solidFill>
                  <a:srgbClr val="002060"/>
                </a:solidFill>
                <a:latin typeface="#9Slide03 AllRoundGothic" panose="020B0703020202020104" pitchFamily="34" charset="0"/>
              </a:rPr>
              <a:t>thắp</a:t>
            </a:r>
            <a:endParaRPr lang="en-US" sz="2400" dirty="0">
              <a:solidFill>
                <a:srgbClr val="002060"/>
              </a:solidFill>
              <a:latin typeface="#9Slide03 AllRoundGothic" panose="020B0703020202020104" pitchFamily="34" charset="0"/>
            </a:endParaRPr>
          </a:p>
        </p:txBody>
      </p:sp>
      <p:sp>
        <p:nvSpPr>
          <p:cNvPr id="14" name="Rectangle: Rounded Corners 13">
            <a:extLst>
              <a:ext uri="{FF2B5EF4-FFF2-40B4-BE49-F238E27FC236}">
                <a16:creationId xmlns:a16="http://schemas.microsoft.com/office/drawing/2014/main" id="{FCEA012B-121E-4A30-8EE6-2DA56EDEE564}"/>
              </a:ext>
            </a:extLst>
          </p:cNvPr>
          <p:cNvSpPr/>
          <p:nvPr/>
        </p:nvSpPr>
        <p:spPr>
          <a:xfrm>
            <a:off x="1256779" y="3158647"/>
            <a:ext cx="2079320" cy="427972"/>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3 AllRoundGothic" panose="020B0703020202020104" pitchFamily="34" charset="0"/>
              </a:rPr>
              <a:t>Dầu</a:t>
            </a:r>
            <a:r>
              <a:rPr lang="en-US" sz="2400" dirty="0">
                <a:solidFill>
                  <a:srgbClr val="002060"/>
                </a:solidFill>
                <a:latin typeface="#9Slide03 AllRoundGothic" panose="020B0703020202020104" pitchFamily="34" charset="0"/>
              </a:rPr>
              <a:t> </a:t>
            </a:r>
            <a:r>
              <a:rPr lang="en-US" sz="2400" dirty="0" err="1">
                <a:solidFill>
                  <a:srgbClr val="002060"/>
                </a:solidFill>
                <a:latin typeface="#9Slide03 AllRoundGothic" panose="020B0703020202020104" pitchFamily="34" charset="0"/>
              </a:rPr>
              <a:t>điezen</a:t>
            </a:r>
            <a:endParaRPr lang="en-US" sz="2400" dirty="0">
              <a:solidFill>
                <a:srgbClr val="002060"/>
              </a:solidFill>
              <a:latin typeface="#9Slide03 AllRoundGothic" panose="020B0703020202020104" pitchFamily="34" charset="0"/>
            </a:endParaRPr>
          </a:p>
        </p:txBody>
      </p:sp>
      <p:sp>
        <p:nvSpPr>
          <p:cNvPr id="15" name="Rectangle: Rounded Corners 14">
            <a:extLst>
              <a:ext uri="{FF2B5EF4-FFF2-40B4-BE49-F238E27FC236}">
                <a16:creationId xmlns:a16="http://schemas.microsoft.com/office/drawing/2014/main" id="{B9E926F0-C236-485E-9362-76AD8DCF26AB}"/>
              </a:ext>
            </a:extLst>
          </p:cNvPr>
          <p:cNvSpPr/>
          <p:nvPr/>
        </p:nvSpPr>
        <p:spPr>
          <a:xfrm>
            <a:off x="1231727" y="3659688"/>
            <a:ext cx="2079320" cy="427972"/>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3 AllRoundGothic" panose="020B0703020202020104" pitchFamily="34" charset="0"/>
              </a:rPr>
              <a:t>Dầu</a:t>
            </a:r>
            <a:r>
              <a:rPr lang="en-US" sz="2400" dirty="0">
                <a:solidFill>
                  <a:srgbClr val="002060"/>
                </a:solidFill>
                <a:latin typeface="#9Slide03 AllRoundGothic" panose="020B0703020202020104" pitchFamily="34" charset="0"/>
              </a:rPr>
              <a:t> mazut</a:t>
            </a:r>
          </a:p>
        </p:txBody>
      </p:sp>
      <p:sp>
        <p:nvSpPr>
          <p:cNvPr id="16" name="Rectangle: Rounded Corners 15">
            <a:extLst>
              <a:ext uri="{FF2B5EF4-FFF2-40B4-BE49-F238E27FC236}">
                <a16:creationId xmlns:a16="http://schemas.microsoft.com/office/drawing/2014/main" id="{34221FB2-D593-4A60-8325-E040E13F6214}"/>
              </a:ext>
            </a:extLst>
          </p:cNvPr>
          <p:cNvSpPr/>
          <p:nvPr/>
        </p:nvSpPr>
        <p:spPr>
          <a:xfrm>
            <a:off x="1231727" y="4173255"/>
            <a:ext cx="2079320" cy="427972"/>
          </a:xfrm>
          <a:prstGeom prst="round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002060"/>
                </a:solidFill>
                <a:latin typeface="#9Slide03 AllRoundGothic" panose="020B0703020202020104" pitchFamily="34" charset="0"/>
              </a:rPr>
              <a:t>Nhựa</a:t>
            </a:r>
            <a:r>
              <a:rPr lang="en-US" sz="2400" dirty="0">
                <a:solidFill>
                  <a:srgbClr val="002060"/>
                </a:solidFill>
                <a:latin typeface="#9Slide03 AllRoundGothic" panose="020B0703020202020104" pitchFamily="34" charset="0"/>
              </a:rPr>
              <a:t> </a:t>
            </a:r>
            <a:r>
              <a:rPr lang="en-US" sz="2400" dirty="0" err="1">
                <a:solidFill>
                  <a:srgbClr val="002060"/>
                </a:solidFill>
                <a:latin typeface="#9Slide03 AllRoundGothic" panose="020B0703020202020104" pitchFamily="34" charset="0"/>
              </a:rPr>
              <a:t>đường</a:t>
            </a:r>
            <a:endParaRPr lang="en-US" sz="2400" dirty="0">
              <a:solidFill>
                <a:srgbClr val="002060"/>
              </a:solidFill>
              <a:latin typeface="#9Slide03 AllRoundGothic" panose="020B0703020202020104" pitchFamily="34" charset="0"/>
            </a:endParaRPr>
          </a:p>
        </p:txBody>
      </p:sp>
      <p:pic>
        <p:nvPicPr>
          <p:cNvPr id="17" name="Picture 2" descr="Na Uy bán nhiều ôtô điện nhất thế giới">
            <a:extLst>
              <a:ext uri="{FF2B5EF4-FFF2-40B4-BE49-F238E27FC236}">
                <a16:creationId xmlns:a16="http://schemas.microsoft.com/office/drawing/2014/main" id="{C5B1D111-D2C4-4CFE-9CDD-6198EAA63C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3770" y="1796228"/>
            <a:ext cx="2631770" cy="1926456"/>
          </a:xfrm>
          <a:prstGeom prst="roundRect">
            <a:avLst/>
          </a:prstGeom>
          <a:noFill/>
          <a:extLst>
            <a:ext uri="{909E8E84-426E-40DD-AFC4-6F175D3DCCD1}">
              <a14:hiddenFill xmlns:a14="http://schemas.microsoft.com/office/drawing/2010/main">
                <a:solidFill>
                  <a:srgbClr val="FFFFFF"/>
                </a:solidFill>
              </a14:hiddenFill>
            </a:ext>
          </a:extLst>
        </p:spPr>
      </p:pic>
      <p:pic>
        <p:nvPicPr>
          <p:cNvPr id="18" name="Picture 4" descr="Viễn cảnh người dân vừa đi tàu điện ngầm vừa đọc sách">
            <a:extLst>
              <a:ext uri="{FF2B5EF4-FFF2-40B4-BE49-F238E27FC236}">
                <a16:creationId xmlns:a16="http://schemas.microsoft.com/office/drawing/2014/main" id="{49F9CCDB-F49C-476A-839C-71467A7A6B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1583" y="1763295"/>
            <a:ext cx="2642209" cy="1913838"/>
          </a:xfrm>
          <a:prstGeom prst="roundRect">
            <a:avLst/>
          </a:prstGeom>
          <a:noFill/>
          <a:extLst>
            <a:ext uri="{909E8E84-426E-40DD-AFC4-6F175D3DCCD1}">
              <a14:hiddenFill xmlns:a14="http://schemas.microsoft.com/office/drawing/2010/main">
                <a:solidFill>
                  <a:srgbClr val="FFFFFF"/>
                </a:solidFill>
              </a14:hiddenFill>
            </a:ext>
          </a:extLst>
        </p:spPr>
      </p:pic>
      <p:pic>
        <p:nvPicPr>
          <p:cNvPr id="19" name="Picture 6" descr="Giá gas hôm nay 14/2: Tồn kho khí gas Mỹ tăng ít hơn dự kiến">
            <a:extLst>
              <a:ext uri="{FF2B5EF4-FFF2-40B4-BE49-F238E27FC236}">
                <a16:creationId xmlns:a16="http://schemas.microsoft.com/office/drawing/2014/main" id="{512E96B4-4648-4ADF-900C-8F4B771AC5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4444" y="1709019"/>
            <a:ext cx="4248411" cy="2655257"/>
          </a:xfrm>
          <a:prstGeom prst="round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A27B99B0-0546-4B4C-A149-9E988F4B8F4A}"/>
              </a:ext>
            </a:extLst>
          </p:cNvPr>
          <p:cNvSpPr txBox="1"/>
          <p:nvPr/>
        </p:nvSpPr>
        <p:spPr>
          <a:xfrm>
            <a:off x="4572000" y="4431110"/>
            <a:ext cx="4094570" cy="430887"/>
          </a:xfrm>
          <a:prstGeom prst="rect">
            <a:avLst/>
          </a:prstGeom>
          <a:noFill/>
        </p:spPr>
        <p:txBody>
          <a:bodyPr wrap="square" rtlCol="0">
            <a:spAutoFit/>
          </a:bodyPr>
          <a:lstStyle/>
          <a:p>
            <a:pPr algn="ctr"/>
            <a:r>
              <a:rPr lang="en-US" sz="2200" dirty="0">
                <a:solidFill>
                  <a:srgbClr val="002060"/>
                </a:solidFill>
                <a:latin typeface="#9Slide03 Arima Madurai Medium" panose="00000600000000000000" pitchFamily="2" charset="0"/>
                <a:cs typeface="#9Slide03 Arima Madurai Medium" panose="00000600000000000000" pitchFamily="2" charset="0"/>
              </a:rPr>
              <a:t>Gas </a:t>
            </a:r>
            <a:r>
              <a:rPr lang="en-US" sz="2200" dirty="0" err="1">
                <a:solidFill>
                  <a:srgbClr val="002060"/>
                </a:solidFill>
                <a:latin typeface="#9Slide03 Arima Madurai Medium" panose="00000600000000000000" pitchFamily="2" charset="0"/>
                <a:cs typeface="#9Slide03 Arima Madurai Medium" panose="00000600000000000000" pitchFamily="2" charset="0"/>
              </a:rPr>
              <a:t>đun</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nấu</a:t>
            </a:r>
            <a:endParaRPr lang="en-US" sz="2200" dirty="0">
              <a:solidFill>
                <a:srgbClr val="002060"/>
              </a:solidFill>
              <a:latin typeface="#9Slide03 Arima Madurai Medium" panose="00000600000000000000" pitchFamily="2" charset="0"/>
              <a:cs typeface="#9Slide03 Arima Madurai Medium" panose="00000600000000000000" pitchFamily="2" charset="0"/>
            </a:endParaRPr>
          </a:p>
        </p:txBody>
      </p:sp>
      <p:sp>
        <p:nvSpPr>
          <p:cNvPr id="21" name="TextBox 20">
            <a:extLst>
              <a:ext uri="{FF2B5EF4-FFF2-40B4-BE49-F238E27FC236}">
                <a16:creationId xmlns:a16="http://schemas.microsoft.com/office/drawing/2014/main" id="{7AC6F0C7-959E-4DC3-AF8F-B6DA4EBCA270}"/>
              </a:ext>
            </a:extLst>
          </p:cNvPr>
          <p:cNvSpPr txBox="1"/>
          <p:nvPr/>
        </p:nvSpPr>
        <p:spPr>
          <a:xfrm>
            <a:off x="4223359" y="3744266"/>
            <a:ext cx="4094570" cy="430887"/>
          </a:xfrm>
          <a:prstGeom prst="rect">
            <a:avLst/>
          </a:prstGeom>
          <a:noFill/>
        </p:spPr>
        <p:txBody>
          <a:bodyPr wrap="square" rtlCol="0">
            <a:spAutoFit/>
          </a:bodyPr>
          <a:lstStyle/>
          <a:p>
            <a:pPr algn="ctr"/>
            <a:r>
              <a:rPr lang="en-US" sz="2200" dirty="0" err="1">
                <a:solidFill>
                  <a:srgbClr val="002060"/>
                </a:solidFill>
                <a:latin typeface="#9Slide03 Arima Madurai Medium" panose="00000600000000000000" pitchFamily="2" charset="0"/>
                <a:cs typeface="#9Slide03 Arima Madurai Medium" panose="00000600000000000000" pitchFamily="2" charset="0"/>
              </a:rPr>
              <a:t>Nhiên</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liệu</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cho</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động</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cơ</a:t>
            </a:r>
            <a:endParaRPr lang="en-US" sz="2200" dirty="0">
              <a:solidFill>
                <a:srgbClr val="002060"/>
              </a:solidFill>
              <a:latin typeface="#9Slide03 Arima Madurai Medium" panose="00000600000000000000" pitchFamily="2" charset="0"/>
              <a:cs typeface="#9Slide03 Arima Madurai Medium" panose="00000600000000000000" pitchFamily="2" charset="0"/>
            </a:endParaRPr>
          </a:p>
        </p:txBody>
      </p:sp>
      <p:pic>
        <p:nvPicPr>
          <p:cNvPr id="22" name="Picture 8" descr="Đèn dầu đi bão kiểu cổ | Tiki">
            <a:extLst>
              <a:ext uri="{FF2B5EF4-FFF2-40B4-BE49-F238E27FC236}">
                <a16:creationId xmlns:a16="http://schemas.microsoft.com/office/drawing/2014/main" id="{D7480101-0DBB-4D56-BFDC-35310C65C02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19662"/>
          <a:stretch/>
        </p:blipFill>
        <p:spPr bwMode="auto">
          <a:xfrm>
            <a:off x="4067044" y="1698106"/>
            <a:ext cx="2107557" cy="2623373"/>
          </a:xfrm>
          <a:prstGeom prst="round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80C6C345-7020-4FB8-B730-BA7541571684}"/>
              </a:ext>
            </a:extLst>
          </p:cNvPr>
          <p:cNvSpPr txBox="1"/>
          <p:nvPr/>
        </p:nvSpPr>
        <p:spPr>
          <a:xfrm>
            <a:off x="4311041" y="4416991"/>
            <a:ext cx="4094570" cy="430887"/>
          </a:xfrm>
          <a:prstGeom prst="rect">
            <a:avLst/>
          </a:prstGeom>
          <a:noFill/>
        </p:spPr>
        <p:txBody>
          <a:bodyPr wrap="square" rtlCol="0">
            <a:spAutoFit/>
          </a:bodyPr>
          <a:lstStyle/>
          <a:p>
            <a:pPr algn="ctr"/>
            <a:r>
              <a:rPr lang="en-US" sz="2200" dirty="0" err="1">
                <a:solidFill>
                  <a:srgbClr val="002060"/>
                </a:solidFill>
                <a:latin typeface="#9Slide03 Arima Madurai Medium" panose="00000600000000000000" pitchFamily="2" charset="0"/>
                <a:cs typeface="#9Slide03 Arima Madurai Medium" panose="00000600000000000000" pitchFamily="2" charset="0"/>
              </a:rPr>
              <a:t>Thắp</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sáng</a:t>
            </a:r>
            <a:endParaRPr lang="en-US" sz="2200" dirty="0">
              <a:solidFill>
                <a:srgbClr val="002060"/>
              </a:solidFill>
              <a:latin typeface="#9Slide03 Arima Madurai Medium" panose="00000600000000000000" pitchFamily="2" charset="0"/>
              <a:cs typeface="#9Slide03 Arima Madurai Medium" panose="00000600000000000000" pitchFamily="2" charset="0"/>
            </a:endParaRPr>
          </a:p>
        </p:txBody>
      </p:sp>
      <p:pic>
        <p:nvPicPr>
          <p:cNvPr id="24" name="Picture 10" descr="Dầu hỏa - Biểu tượng phong thủy may mắn Chắc hẳn ai trong chúng ta đều biết  Dầu hỏa thường được dùng để làm nhiên liệu, đốt cháy, vệ sinh, diệt muỗi">
            <a:extLst>
              <a:ext uri="{FF2B5EF4-FFF2-40B4-BE49-F238E27FC236}">
                <a16:creationId xmlns:a16="http://schemas.microsoft.com/office/drawing/2014/main" id="{BEB0857D-F1C8-4554-B70F-0BCDD46BE5C6}"/>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0060" r="4744"/>
          <a:stretch/>
        </p:blipFill>
        <p:spPr bwMode="auto">
          <a:xfrm>
            <a:off x="6275539" y="1675552"/>
            <a:ext cx="2179529" cy="2620875"/>
          </a:xfrm>
          <a:prstGeom prst="roundRect">
            <a:avLst/>
          </a:prstGeom>
          <a:noFill/>
          <a:extLst>
            <a:ext uri="{909E8E84-426E-40DD-AFC4-6F175D3DCCD1}">
              <a14:hiddenFill xmlns:a14="http://schemas.microsoft.com/office/drawing/2010/main">
                <a:solidFill>
                  <a:srgbClr val="FFFFFF"/>
                </a:solidFill>
              </a14:hiddenFill>
            </a:ext>
          </a:extLst>
        </p:spPr>
      </p:pic>
      <p:pic>
        <p:nvPicPr>
          <p:cNvPr id="25" name="Picture 12" descr="Xe tải Jac 8T thùng 9m6 - Công Ty Ô Tô Đô Thành Sài Gòn">
            <a:extLst>
              <a:ext uri="{FF2B5EF4-FFF2-40B4-BE49-F238E27FC236}">
                <a16:creationId xmlns:a16="http://schemas.microsoft.com/office/drawing/2014/main" id="{141CF92A-7914-4012-A613-F42963AB142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30774" y="1741117"/>
            <a:ext cx="2745809" cy="2059357"/>
          </a:xfrm>
          <a:prstGeom prst="roundRect">
            <a:avLst/>
          </a:prstGeom>
          <a:noFill/>
          <a:extLst>
            <a:ext uri="{909E8E84-426E-40DD-AFC4-6F175D3DCCD1}">
              <a14:hiddenFill xmlns:a14="http://schemas.microsoft.com/office/drawing/2010/main">
                <a:solidFill>
                  <a:srgbClr val="FFFFFF"/>
                </a:solidFill>
              </a14:hiddenFill>
            </a:ext>
          </a:extLst>
        </p:spPr>
      </p:pic>
      <p:pic>
        <p:nvPicPr>
          <p:cNvPr id="26" name="Picture 14" descr="Hà Nội sắp mở mới 30 tuyến buýt trợ giá trong năm 2020 | Thời Báo Tài Chính">
            <a:extLst>
              <a:ext uri="{FF2B5EF4-FFF2-40B4-BE49-F238E27FC236}">
                <a16:creationId xmlns:a16="http://schemas.microsoft.com/office/drawing/2014/main" id="{573D61F6-D154-4FFC-918A-31A8E5C9524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49391" y="1766170"/>
            <a:ext cx="2714195" cy="2016690"/>
          </a:xfrm>
          <a:prstGeom prst="round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E512BA37-5C73-4B16-8568-25C377EF16A6}"/>
              </a:ext>
            </a:extLst>
          </p:cNvPr>
          <p:cNvSpPr txBox="1"/>
          <p:nvPr/>
        </p:nvSpPr>
        <p:spPr>
          <a:xfrm>
            <a:off x="4125237" y="3900922"/>
            <a:ext cx="4094570" cy="430887"/>
          </a:xfrm>
          <a:prstGeom prst="rect">
            <a:avLst/>
          </a:prstGeom>
          <a:noFill/>
        </p:spPr>
        <p:txBody>
          <a:bodyPr wrap="square" rtlCol="0">
            <a:spAutoFit/>
          </a:bodyPr>
          <a:lstStyle/>
          <a:p>
            <a:pPr algn="ctr"/>
            <a:r>
              <a:rPr lang="en-US" sz="2200" dirty="0" err="1">
                <a:solidFill>
                  <a:srgbClr val="002060"/>
                </a:solidFill>
                <a:latin typeface="#9Slide03 Arima Madurai Medium" panose="00000600000000000000" pitchFamily="2" charset="0"/>
                <a:cs typeface="#9Slide03 Arima Madurai Medium" panose="00000600000000000000" pitchFamily="2" charset="0"/>
              </a:rPr>
              <a:t>Nhiên</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liệu</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cho</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động</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cơ</a:t>
            </a:r>
            <a:endParaRPr lang="en-US" sz="2200" dirty="0">
              <a:solidFill>
                <a:srgbClr val="002060"/>
              </a:solidFill>
              <a:latin typeface="#9Slide03 Arima Madurai Medium" panose="00000600000000000000" pitchFamily="2" charset="0"/>
              <a:cs typeface="#9Slide03 Arima Madurai Medium" panose="00000600000000000000" pitchFamily="2" charset="0"/>
            </a:endParaRPr>
          </a:p>
        </p:txBody>
      </p:sp>
      <p:pic>
        <p:nvPicPr>
          <p:cNvPr id="29" name="Picture 16" descr="Áp dụng thủ tục điện tử với tàu thuyền vào, rời cảng qua Cơ chế một cửa  quốc gia | Thời Báo Tài Chính">
            <a:extLst>
              <a:ext uri="{FF2B5EF4-FFF2-40B4-BE49-F238E27FC236}">
                <a16:creationId xmlns:a16="http://schemas.microsoft.com/office/drawing/2014/main" id="{25077D1F-FC01-4AD3-8850-470AA1DB21F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83901" y="1691013"/>
            <a:ext cx="4207580" cy="2778756"/>
          </a:xfrm>
          <a:prstGeom prst="roundRect">
            <a:avLst/>
          </a:prstGeom>
          <a:noFill/>
          <a:extLst>
            <a:ext uri="{909E8E84-426E-40DD-AFC4-6F175D3DCCD1}">
              <a14:hiddenFill xmlns:a14="http://schemas.microsoft.com/office/drawing/2010/main">
                <a:solidFill>
                  <a:srgbClr val="FFFFFF"/>
                </a:solidFill>
              </a14:hiddenFill>
            </a:ext>
          </a:extLst>
        </p:spPr>
      </p:pic>
      <p:sp>
        <p:nvSpPr>
          <p:cNvPr id="30" name="TextBox 29">
            <a:extLst>
              <a:ext uri="{FF2B5EF4-FFF2-40B4-BE49-F238E27FC236}">
                <a16:creationId xmlns:a16="http://schemas.microsoft.com/office/drawing/2014/main" id="{70A13CB1-6456-4161-BA7C-5B6530A07913}"/>
              </a:ext>
            </a:extLst>
          </p:cNvPr>
          <p:cNvSpPr txBox="1"/>
          <p:nvPr/>
        </p:nvSpPr>
        <p:spPr>
          <a:xfrm>
            <a:off x="4313128" y="4467095"/>
            <a:ext cx="4094570" cy="430887"/>
          </a:xfrm>
          <a:prstGeom prst="rect">
            <a:avLst/>
          </a:prstGeom>
          <a:noFill/>
        </p:spPr>
        <p:txBody>
          <a:bodyPr wrap="square" rtlCol="0">
            <a:spAutoFit/>
          </a:bodyPr>
          <a:lstStyle/>
          <a:p>
            <a:pPr algn="ctr"/>
            <a:r>
              <a:rPr lang="en-US" sz="2200" dirty="0" err="1">
                <a:solidFill>
                  <a:srgbClr val="002060"/>
                </a:solidFill>
                <a:latin typeface="#9Slide03 Arima Madurai Medium" panose="00000600000000000000" pitchFamily="2" charset="0"/>
                <a:cs typeface="#9Slide03 Arima Madurai Medium" panose="00000600000000000000" pitchFamily="2" charset="0"/>
              </a:rPr>
              <a:t>Nhiên</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liệu</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động</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cơ</a:t>
            </a:r>
            <a:endParaRPr lang="en-US" sz="2200" dirty="0">
              <a:solidFill>
                <a:srgbClr val="002060"/>
              </a:solidFill>
              <a:latin typeface="#9Slide03 Arima Madurai Medium" panose="00000600000000000000" pitchFamily="2" charset="0"/>
              <a:cs typeface="#9Slide03 Arima Madurai Medium" panose="00000600000000000000" pitchFamily="2" charset="0"/>
            </a:endParaRPr>
          </a:p>
        </p:txBody>
      </p:sp>
      <p:sp>
        <p:nvSpPr>
          <p:cNvPr id="31" name="TextBox 30">
            <a:extLst>
              <a:ext uri="{FF2B5EF4-FFF2-40B4-BE49-F238E27FC236}">
                <a16:creationId xmlns:a16="http://schemas.microsoft.com/office/drawing/2014/main" id="{58EF539A-1383-4D22-881D-5D38B91886C7}"/>
              </a:ext>
            </a:extLst>
          </p:cNvPr>
          <p:cNvSpPr txBox="1"/>
          <p:nvPr/>
        </p:nvSpPr>
        <p:spPr>
          <a:xfrm>
            <a:off x="4302689" y="4481709"/>
            <a:ext cx="4094570" cy="430887"/>
          </a:xfrm>
          <a:prstGeom prst="rect">
            <a:avLst/>
          </a:prstGeom>
          <a:noFill/>
        </p:spPr>
        <p:txBody>
          <a:bodyPr wrap="square" rtlCol="0">
            <a:spAutoFit/>
          </a:bodyPr>
          <a:lstStyle/>
          <a:p>
            <a:pPr algn="ctr"/>
            <a:r>
              <a:rPr lang="en-US" sz="2200" dirty="0" err="1">
                <a:solidFill>
                  <a:srgbClr val="002060"/>
                </a:solidFill>
                <a:latin typeface="#9Slide03 Arima Madurai Medium" panose="00000600000000000000" pitchFamily="2" charset="0"/>
                <a:cs typeface="#9Slide03 Arima Madurai Medium" panose="00000600000000000000" pitchFamily="2" charset="0"/>
              </a:rPr>
              <a:t>Trải</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đường</a:t>
            </a:r>
            <a:endParaRPr lang="en-US" sz="2200" dirty="0">
              <a:solidFill>
                <a:srgbClr val="002060"/>
              </a:solidFill>
              <a:latin typeface="#9Slide03 Arima Madurai Medium" panose="00000600000000000000" pitchFamily="2" charset="0"/>
              <a:cs typeface="#9Slide03 Arima Madurai Medium" panose="00000600000000000000" pitchFamily="2" charset="0"/>
            </a:endParaRPr>
          </a:p>
        </p:txBody>
      </p:sp>
      <p:pic>
        <p:nvPicPr>
          <p:cNvPr id="32" name="Picture 18" descr="Nhựa đường có mấy loại và ứng dụng là gì ?">
            <a:extLst>
              <a:ext uri="{FF2B5EF4-FFF2-40B4-BE49-F238E27FC236}">
                <a16:creationId xmlns:a16="http://schemas.microsoft.com/office/drawing/2014/main" id="{120CAD90-5B64-4B15-85CF-9B1633EACF0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30525" y="1696874"/>
            <a:ext cx="4600116" cy="2774917"/>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29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inVertical)">
                                      <p:cBhvr>
                                        <p:cTn id="13" dur="500"/>
                                        <p:tgtEl>
                                          <p:spTgt spid="1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xit" presetSubtype="32" fill="hold" nodeType="clickEffect">
                                  <p:stCondLst>
                                    <p:cond delay="0"/>
                                  </p:stCondLst>
                                  <p:childTnLst>
                                    <p:anim calcmode="lin" valueType="num">
                                      <p:cBhvr>
                                        <p:cTn id="20" dur="500"/>
                                        <p:tgtEl>
                                          <p:spTgt spid="19"/>
                                        </p:tgtEl>
                                        <p:attrNameLst>
                                          <p:attrName>ppt_w</p:attrName>
                                        </p:attrNameLst>
                                      </p:cBhvr>
                                      <p:tavLst>
                                        <p:tav tm="0">
                                          <p:val>
                                            <p:strVal val="ppt_w"/>
                                          </p:val>
                                        </p:tav>
                                        <p:tav tm="100000">
                                          <p:val>
                                            <p:fltVal val="0"/>
                                          </p:val>
                                        </p:tav>
                                      </p:tavLst>
                                    </p:anim>
                                    <p:anim calcmode="lin" valueType="num">
                                      <p:cBhvr>
                                        <p:cTn id="21" dur="500"/>
                                        <p:tgtEl>
                                          <p:spTgt spid="19"/>
                                        </p:tgtEl>
                                        <p:attrNameLst>
                                          <p:attrName>ppt_h</p:attrName>
                                        </p:attrNameLst>
                                      </p:cBhvr>
                                      <p:tavLst>
                                        <p:tav tm="0">
                                          <p:val>
                                            <p:strVal val="ppt_h"/>
                                          </p:val>
                                        </p:tav>
                                        <p:tav tm="100000">
                                          <p:val>
                                            <p:fltVal val="0"/>
                                          </p:val>
                                        </p:tav>
                                      </p:tavLst>
                                    </p:anim>
                                    <p:animEffect transition="out" filter="fade">
                                      <p:cBhvr>
                                        <p:cTn id="22" dur="500"/>
                                        <p:tgtEl>
                                          <p:spTgt spid="19"/>
                                        </p:tgtEl>
                                      </p:cBhvr>
                                    </p:animEffect>
                                    <p:set>
                                      <p:cBhvr>
                                        <p:cTn id="23" dur="1" fill="hold">
                                          <p:stCondLst>
                                            <p:cond delay="499"/>
                                          </p:stCondLst>
                                        </p:cTn>
                                        <p:tgtEl>
                                          <p:spTgt spid="19"/>
                                        </p:tgtEl>
                                        <p:attrNameLst>
                                          <p:attrName>style.visibility</p:attrName>
                                        </p:attrNameLst>
                                      </p:cBhvr>
                                      <p:to>
                                        <p:strVal val="hidden"/>
                                      </p:to>
                                    </p:set>
                                  </p:childTnLst>
                                </p:cTn>
                              </p:par>
                              <p:par>
                                <p:cTn id="24" presetID="53" presetClass="exit" presetSubtype="32" fill="hold" grpId="1" nodeType="withEffect">
                                  <p:stCondLst>
                                    <p:cond delay="0"/>
                                  </p:stCondLst>
                                  <p:childTnLst>
                                    <p:anim calcmode="lin" valueType="num">
                                      <p:cBhvr>
                                        <p:cTn id="25" dur="500"/>
                                        <p:tgtEl>
                                          <p:spTgt spid="20"/>
                                        </p:tgtEl>
                                        <p:attrNameLst>
                                          <p:attrName>ppt_w</p:attrName>
                                        </p:attrNameLst>
                                      </p:cBhvr>
                                      <p:tavLst>
                                        <p:tav tm="0">
                                          <p:val>
                                            <p:strVal val="ppt_w"/>
                                          </p:val>
                                        </p:tav>
                                        <p:tav tm="100000">
                                          <p:val>
                                            <p:fltVal val="0"/>
                                          </p:val>
                                        </p:tav>
                                      </p:tavLst>
                                    </p:anim>
                                    <p:anim calcmode="lin" valueType="num">
                                      <p:cBhvr>
                                        <p:cTn id="26" dur="500"/>
                                        <p:tgtEl>
                                          <p:spTgt spid="20"/>
                                        </p:tgtEl>
                                        <p:attrNameLst>
                                          <p:attrName>ppt_h</p:attrName>
                                        </p:attrNameLst>
                                      </p:cBhvr>
                                      <p:tavLst>
                                        <p:tav tm="0">
                                          <p:val>
                                            <p:strVal val="ppt_h"/>
                                          </p:val>
                                        </p:tav>
                                        <p:tav tm="100000">
                                          <p:val>
                                            <p:fltVal val="0"/>
                                          </p:val>
                                        </p:tav>
                                      </p:tavLst>
                                    </p:anim>
                                    <p:animEffect transition="out" filter="fade">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par>
                                <p:cTn id="29" presetID="2" presetClass="entr" presetSubtype="4" fill="hold" grpId="0" nodeType="withEffect">
                                  <p:stCondLst>
                                    <p:cond delay="5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arn(inVertical)">
                                      <p:cBhvr>
                                        <p:cTn id="37" dur="500"/>
                                        <p:tgtEl>
                                          <p:spTgt spid="17"/>
                                        </p:tgtEl>
                                      </p:cBhvr>
                                    </p:animEffect>
                                  </p:childTnLst>
                                </p:cTn>
                              </p:par>
                              <p:par>
                                <p:cTn id="38" presetID="16" presetClass="entr" presetSubtype="21"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inVertical)">
                                      <p:cBhvr>
                                        <p:cTn id="40" dur="500"/>
                                        <p:tgtEl>
                                          <p:spTgt spid="18"/>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inVertical)">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xit" presetSubtype="32" fill="hold" grpId="1" nodeType="clickEffect">
                                  <p:stCondLst>
                                    <p:cond delay="0"/>
                                  </p:stCondLst>
                                  <p:childTnLst>
                                    <p:anim calcmode="lin" valueType="num">
                                      <p:cBhvr>
                                        <p:cTn id="47" dur="500"/>
                                        <p:tgtEl>
                                          <p:spTgt spid="21"/>
                                        </p:tgtEl>
                                        <p:attrNameLst>
                                          <p:attrName>ppt_w</p:attrName>
                                        </p:attrNameLst>
                                      </p:cBhvr>
                                      <p:tavLst>
                                        <p:tav tm="0">
                                          <p:val>
                                            <p:strVal val="ppt_w"/>
                                          </p:val>
                                        </p:tav>
                                        <p:tav tm="100000">
                                          <p:val>
                                            <p:fltVal val="0"/>
                                          </p:val>
                                        </p:tav>
                                      </p:tavLst>
                                    </p:anim>
                                    <p:anim calcmode="lin" valueType="num">
                                      <p:cBhvr>
                                        <p:cTn id="48" dur="500"/>
                                        <p:tgtEl>
                                          <p:spTgt spid="21"/>
                                        </p:tgtEl>
                                        <p:attrNameLst>
                                          <p:attrName>ppt_h</p:attrName>
                                        </p:attrNameLst>
                                      </p:cBhvr>
                                      <p:tavLst>
                                        <p:tav tm="0">
                                          <p:val>
                                            <p:strVal val="ppt_h"/>
                                          </p:val>
                                        </p:tav>
                                        <p:tav tm="100000">
                                          <p:val>
                                            <p:fltVal val="0"/>
                                          </p:val>
                                        </p:tav>
                                      </p:tavLst>
                                    </p:anim>
                                    <p:animEffect transition="out" filter="fade">
                                      <p:cBhvr>
                                        <p:cTn id="49" dur="500"/>
                                        <p:tgtEl>
                                          <p:spTgt spid="21"/>
                                        </p:tgtEl>
                                      </p:cBhvr>
                                    </p:animEffect>
                                    <p:set>
                                      <p:cBhvr>
                                        <p:cTn id="50" dur="1" fill="hold">
                                          <p:stCondLst>
                                            <p:cond delay="499"/>
                                          </p:stCondLst>
                                        </p:cTn>
                                        <p:tgtEl>
                                          <p:spTgt spid="21"/>
                                        </p:tgtEl>
                                        <p:attrNameLst>
                                          <p:attrName>style.visibility</p:attrName>
                                        </p:attrNameLst>
                                      </p:cBhvr>
                                      <p:to>
                                        <p:strVal val="hidden"/>
                                      </p:to>
                                    </p:set>
                                  </p:childTnLst>
                                </p:cTn>
                              </p:par>
                              <p:par>
                                <p:cTn id="51" presetID="53" presetClass="exit" presetSubtype="32" fill="hold" nodeType="withEffect">
                                  <p:stCondLst>
                                    <p:cond delay="0"/>
                                  </p:stCondLst>
                                  <p:childTnLst>
                                    <p:anim calcmode="lin" valueType="num">
                                      <p:cBhvr>
                                        <p:cTn id="52" dur="500"/>
                                        <p:tgtEl>
                                          <p:spTgt spid="17"/>
                                        </p:tgtEl>
                                        <p:attrNameLst>
                                          <p:attrName>ppt_w</p:attrName>
                                        </p:attrNameLst>
                                      </p:cBhvr>
                                      <p:tavLst>
                                        <p:tav tm="0">
                                          <p:val>
                                            <p:strVal val="ppt_w"/>
                                          </p:val>
                                        </p:tav>
                                        <p:tav tm="100000">
                                          <p:val>
                                            <p:fltVal val="0"/>
                                          </p:val>
                                        </p:tav>
                                      </p:tavLst>
                                    </p:anim>
                                    <p:anim calcmode="lin" valueType="num">
                                      <p:cBhvr>
                                        <p:cTn id="53" dur="500"/>
                                        <p:tgtEl>
                                          <p:spTgt spid="17"/>
                                        </p:tgtEl>
                                        <p:attrNameLst>
                                          <p:attrName>ppt_h</p:attrName>
                                        </p:attrNameLst>
                                      </p:cBhvr>
                                      <p:tavLst>
                                        <p:tav tm="0">
                                          <p:val>
                                            <p:strVal val="ppt_h"/>
                                          </p:val>
                                        </p:tav>
                                        <p:tav tm="100000">
                                          <p:val>
                                            <p:fltVal val="0"/>
                                          </p:val>
                                        </p:tav>
                                      </p:tavLst>
                                    </p:anim>
                                    <p:animEffect transition="out" filter="fade">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par>
                                <p:cTn id="56" presetID="53" presetClass="exit" presetSubtype="32" fill="hold" nodeType="withEffect">
                                  <p:stCondLst>
                                    <p:cond delay="0"/>
                                  </p:stCondLst>
                                  <p:childTnLst>
                                    <p:anim calcmode="lin" valueType="num">
                                      <p:cBhvr>
                                        <p:cTn id="57" dur="500"/>
                                        <p:tgtEl>
                                          <p:spTgt spid="18"/>
                                        </p:tgtEl>
                                        <p:attrNameLst>
                                          <p:attrName>ppt_w</p:attrName>
                                        </p:attrNameLst>
                                      </p:cBhvr>
                                      <p:tavLst>
                                        <p:tav tm="0">
                                          <p:val>
                                            <p:strVal val="ppt_w"/>
                                          </p:val>
                                        </p:tav>
                                        <p:tav tm="100000">
                                          <p:val>
                                            <p:fltVal val="0"/>
                                          </p:val>
                                        </p:tav>
                                      </p:tavLst>
                                    </p:anim>
                                    <p:anim calcmode="lin" valueType="num">
                                      <p:cBhvr>
                                        <p:cTn id="58" dur="500"/>
                                        <p:tgtEl>
                                          <p:spTgt spid="18"/>
                                        </p:tgtEl>
                                        <p:attrNameLst>
                                          <p:attrName>ppt_h</p:attrName>
                                        </p:attrNameLst>
                                      </p:cBhvr>
                                      <p:tavLst>
                                        <p:tav tm="0">
                                          <p:val>
                                            <p:strVal val="ppt_h"/>
                                          </p:val>
                                        </p:tav>
                                        <p:tav tm="100000">
                                          <p:val>
                                            <p:fltVal val="0"/>
                                          </p:val>
                                        </p:tav>
                                      </p:tavLst>
                                    </p:anim>
                                    <p:animEffect transition="out" filter="fade">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par>
                                <p:cTn id="61" presetID="2" presetClass="entr" presetSubtype="4" fill="hold" grpId="0" nodeType="withEffect">
                                  <p:stCondLst>
                                    <p:cond delay="50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ppt_x"/>
                                          </p:val>
                                        </p:tav>
                                        <p:tav tm="100000">
                                          <p:val>
                                            <p:strVal val="#ppt_x"/>
                                          </p:val>
                                        </p:tav>
                                      </p:tavLst>
                                    </p:anim>
                                    <p:anim calcmode="lin" valueType="num">
                                      <p:cBhvr additive="base">
                                        <p:cTn id="6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barn(inVertical)">
                                      <p:cBhvr>
                                        <p:cTn id="69" dur="500"/>
                                        <p:tgtEl>
                                          <p:spTgt spid="23"/>
                                        </p:tgtEl>
                                      </p:cBhvr>
                                    </p:animEffect>
                                  </p:childTnLst>
                                </p:cTn>
                              </p:par>
                              <p:par>
                                <p:cTn id="70" presetID="16" presetClass="entr" presetSubtype="21"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barn(inVertical)">
                                      <p:cBhvr>
                                        <p:cTn id="72" dur="500"/>
                                        <p:tgtEl>
                                          <p:spTgt spid="22"/>
                                        </p:tgtEl>
                                      </p:cBhvr>
                                    </p:animEffect>
                                  </p:childTnLst>
                                </p:cTn>
                              </p:par>
                              <p:par>
                                <p:cTn id="73" presetID="16" presetClass="entr" presetSubtype="21" fill="hold"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barn(inVertical)">
                                      <p:cBhvr>
                                        <p:cTn id="75" dur="500"/>
                                        <p:tgtEl>
                                          <p:spTgt spid="24"/>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xit" presetSubtype="32" fill="hold" grpId="1" nodeType="clickEffect">
                                  <p:stCondLst>
                                    <p:cond delay="0"/>
                                  </p:stCondLst>
                                  <p:childTnLst>
                                    <p:anim calcmode="lin" valueType="num">
                                      <p:cBhvr>
                                        <p:cTn id="79" dur="500"/>
                                        <p:tgtEl>
                                          <p:spTgt spid="23"/>
                                        </p:tgtEl>
                                        <p:attrNameLst>
                                          <p:attrName>ppt_w</p:attrName>
                                        </p:attrNameLst>
                                      </p:cBhvr>
                                      <p:tavLst>
                                        <p:tav tm="0">
                                          <p:val>
                                            <p:strVal val="ppt_w"/>
                                          </p:val>
                                        </p:tav>
                                        <p:tav tm="100000">
                                          <p:val>
                                            <p:fltVal val="0"/>
                                          </p:val>
                                        </p:tav>
                                      </p:tavLst>
                                    </p:anim>
                                    <p:anim calcmode="lin" valueType="num">
                                      <p:cBhvr>
                                        <p:cTn id="80" dur="500"/>
                                        <p:tgtEl>
                                          <p:spTgt spid="23"/>
                                        </p:tgtEl>
                                        <p:attrNameLst>
                                          <p:attrName>ppt_h</p:attrName>
                                        </p:attrNameLst>
                                      </p:cBhvr>
                                      <p:tavLst>
                                        <p:tav tm="0">
                                          <p:val>
                                            <p:strVal val="ppt_h"/>
                                          </p:val>
                                        </p:tav>
                                        <p:tav tm="100000">
                                          <p:val>
                                            <p:fltVal val="0"/>
                                          </p:val>
                                        </p:tav>
                                      </p:tavLst>
                                    </p:anim>
                                    <p:animEffect transition="out" filter="fade">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par>
                                <p:cTn id="83" presetID="53" presetClass="exit" presetSubtype="32" fill="hold" nodeType="withEffect">
                                  <p:stCondLst>
                                    <p:cond delay="0"/>
                                  </p:stCondLst>
                                  <p:childTnLst>
                                    <p:anim calcmode="lin" valueType="num">
                                      <p:cBhvr>
                                        <p:cTn id="84" dur="500"/>
                                        <p:tgtEl>
                                          <p:spTgt spid="22"/>
                                        </p:tgtEl>
                                        <p:attrNameLst>
                                          <p:attrName>ppt_w</p:attrName>
                                        </p:attrNameLst>
                                      </p:cBhvr>
                                      <p:tavLst>
                                        <p:tav tm="0">
                                          <p:val>
                                            <p:strVal val="ppt_w"/>
                                          </p:val>
                                        </p:tav>
                                        <p:tav tm="100000">
                                          <p:val>
                                            <p:fltVal val="0"/>
                                          </p:val>
                                        </p:tav>
                                      </p:tavLst>
                                    </p:anim>
                                    <p:anim calcmode="lin" valueType="num">
                                      <p:cBhvr>
                                        <p:cTn id="85" dur="500"/>
                                        <p:tgtEl>
                                          <p:spTgt spid="22"/>
                                        </p:tgtEl>
                                        <p:attrNameLst>
                                          <p:attrName>ppt_h</p:attrName>
                                        </p:attrNameLst>
                                      </p:cBhvr>
                                      <p:tavLst>
                                        <p:tav tm="0">
                                          <p:val>
                                            <p:strVal val="ppt_h"/>
                                          </p:val>
                                        </p:tav>
                                        <p:tav tm="100000">
                                          <p:val>
                                            <p:fltVal val="0"/>
                                          </p:val>
                                        </p:tav>
                                      </p:tavLst>
                                    </p:anim>
                                    <p:animEffect transition="out" filter="fade">
                                      <p:cBhvr>
                                        <p:cTn id="86" dur="500"/>
                                        <p:tgtEl>
                                          <p:spTgt spid="22"/>
                                        </p:tgtEl>
                                      </p:cBhvr>
                                    </p:animEffect>
                                    <p:set>
                                      <p:cBhvr>
                                        <p:cTn id="87" dur="1" fill="hold">
                                          <p:stCondLst>
                                            <p:cond delay="499"/>
                                          </p:stCondLst>
                                        </p:cTn>
                                        <p:tgtEl>
                                          <p:spTgt spid="22"/>
                                        </p:tgtEl>
                                        <p:attrNameLst>
                                          <p:attrName>style.visibility</p:attrName>
                                        </p:attrNameLst>
                                      </p:cBhvr>
                                      <p:to>
                                        <p:strVal val="hidden"/>
                                      </p:to>
                                    </p:set>
                                  </p:childTnLst>
                                </p:cTn>
                              </p:par>
                              <p:par>
                                <p:cTn id="88" presetID="53" presetClass="exit" presetSubtype="32" fill="hold" nodeType="withEffect">
                                  <p:stCondLst>
                                    <p:cond delay="0"/>
                                  </p:stCondLst>
                                  <p:childTnLst>
                                    <p:anim calcmode="lin" valueType="num">
                                      <p:cBhvr>
                                        <p:cTn id="89" dur="500"/>
                                        <p:tgtEl>
                                          <p:spTgt spid="24"/>
                                        </p:tgtEl>
                                        <p:attrNameLst>
                                          <p:attrName>ppt_w</p:attrName>
                                        </p:attrNameLst>
                                      </p:cBhvr>
                                      <p:tavLst>
                                        <p:tav tm="0">
                                          <p:val>
                                            <p:strVal val="ppt_w"/>
                                          </p:val>
                                        </p:tav>
                                        <p:tav tm="100000">
                                          <p:val>
                                            <p:fltVal val="0"/>
                                          </p:val>
                                        </p:tav>
                                      </p:tavLst>
                                    </p:anim>
                                    <p:anim calcmode="lin" valueType="num">
                                      <p:cBhvr>
                                        <p:cTn id="90" dur="500"/>
                                        <p:tgtEl>
                                          <p:spTgt spid="24"/>
                                        </p:tgtEl>
                                        <p:attrNameLst>
                                          <p:attrName>ppt_h</p:attrName>
                                        </p:attrNameLst>
                                      </p:cBhvr>
                                      <p:tavLst>
                                        <p:tav tm="0">
                                          <p:val>
                                            <p:strVal val="ppt_h"/>
                                          </p:val>
                                        </p:tav>
                                        <p:tav tm="100000">
                                          <p:val>
                                            <p:fltVal val="0"/>
                                          </p:val>
                                        </p:tav>
                                      </p:tavLst>
                                    </p:anim>
                                    <p:animEffect transition="out" filter="fade">
                                      <p:cBhvr>
                                        <p:cTn id="91" dur="500"/>
                                        <p:tgtEl>
                                          <p:spTgt spid="24"/>
                                        </p:tgtEl>
                                      </p:cBhvr>
                                    </p:animEffect>
                                    <p:set>
                                      <p:cBhvr>
                                        <p:cTn id="92" dur="1" fill="hold">
                                          <p:stCondLst>
                                            <p:cond delay="499"/>
                                          </p:stCondLst>
                                        </p:cTn>
                                        <p:tgtEl>
                                          <p:spTgt spid="24"/>
                                        </p:tgtEl>
                                        <p:attrNameLst>
                                          <p:attrName>style.visibility</p:attrName>
                                        </p:attrNameLst>
                                      </p:cBhvr>
                                      <p:to>
                                        <p:strVal val="hidden"/>
                                      </p:to>
                                    </p:set>
                                  </p:childTnLst>
                                </p:cTn>
                              </p:par>
                              <p:par>
                                <p:cTn id="93" presetID="2" presetClass="entr" presetSubtype="4" fill="hold" grpId="0" nodeType="withEffect">
                                  <p:stCondLst>
                                    <p:cond delay="50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ppt_x"/>
                                          </p:val>
                                        </p:tav>
                                        <p:tav tm="100000">
                                          <p:val>
                                            <p:strVal val="#ppt_x"/>
                                          </p:val>
                                        </p:tav>
                                      </p:tavLst>
                                    </p:anim>
                                    <p:anim calcmode="lin" valueType="num">
                                      <p:cBhvr additive="base">
                                        <p:cTn id="9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16" presetClass="entr" presetSubtype="21" fill="hold" nodeType="click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barn(inVertical)">
                                      <p:cBhvr>
                                        <p:cTn id="101" dur="500"/>
                                        <p:tgtEl>
                                          <p:spTgt spid="26"/>
                                        </p:tgtEl>
                                      </p:cBhvr>
                                    </p:animEffect>
                                  </p:childTnLst>
                                </p:cTn>
                              </p:par>
                              <p:par>
                                <p:cTn id="102" presetID="16" presetClass="entr" presetSubtype="21" fill="hold" nodeType="withEffect">
                                  <p:stCondLst>
                                    <p:cond delay="0"/>
                                  </p:stCondLst>
                                  <p:childTnLst>
                                    <p:set>
                                      <p:cBhvr>
                                        <p:cTn id="103" dur="1" fill="hold">
                                          <p:stCondLst>
                                            <p:cond delay="0"/>
                                          </p:stCondLst>
                                        </p:cTn>
                                        <p:tgtEl>
                                          <p:spTgt spid="25"/>
                                        </p:tgtEl>
                                        <p:attrNameLst>
                                          <p:attrName>style.visibility</p:attrName>
                                        </p:attrNameLst>
                                      </p:cBhvr>
                                      <p:to>
                                        <p:strVal val="visible"/>
                                      </p:to>
                                    </p:set>
                                    <p:animEffect transition="in" filter="barn(inVertical)">
                                      <p:cBhvr>
                                        <p:cTn id="104" dur="500"/>
                                        <p:tgtEl>
                                          <p:spTgt spid="25"/>
                                        </p:tgtEl>
                                      </p:cBhvr>
                                    </p:animEffect>
                                  </p:childTnLst>
                                </p:cTn>
                              </p:par>
                              <p:par>
                                <p:cTn id="105" presetID="16" presetClass="entr" presetSubtype="21" fill="hold" grpId="0" nodeType="with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barn(inVertical)">
                                      <p:cBhvr>
                                        <p:cTn id="107" dur="500"/>
                                        <p:tgtEl>
                                          <p:spTgt spid="28"/>
                                        </p:tgtEl>
                                      </p:cBhvr>
                                    </p:animEffect>
                                  </p:childTnLst>
                                </p:cTn>
                              </p:par>
                            </p:childTnLst>
                          </p:cTn>
                        </p:par>
                      </p:childTnLst>
                    </p:cTn>
                  </p:par>
                  <p:par>
                    <p:cTn id="108" fill="hold">
                      <p:stCondLst>
                        <p:cond delay="indefinite"/>
                      </p:stCondLst>
                      <p:childTnLst>
                        <p:par>
                          <p:cTn id="109" fill="hold">
                            <p:stCondLst>
                              <p:cond delay="0"/>
                            </p:stCondLst>
                            <p:childTnLst>
                              <p:par>
                                <p:cTn id="110" presetID="53" presetClass="exit" presetSubtype="32" fill="hold" grpId="1" nodeType="clickEffect">
                                  <p:stCondLst>
                                    <p:cond delay="0"/>
                                  </p:stCondLst>
                                  <p:childTnLst>
                                    <p:anim calcmode="lin" valueType="num">
                                      <p:cBhvr>
                                        <p:cTn id="111" dur="500"/>
                                        <p:tgtEl>
                                          <p:spTgt spid="28"/>
                                        </p:tgtEl>
                                        <p:attrNameLst>
                                          <p:attrName>ppt_w</p:attrName>
                                        </p:attrNameLst>
                                      </p:cBhvr>
                                      <p:tavLst>
                                        <p:tav tm="0">
                                          <p:val>
                                            <p:strVal val="ppt_w"/>
                                          </p:val>
                                        </p:tav>
                                        <p:tav tm="100000">
                                          <p:val>
                                            <p:fltVal val="0"/>
                                          </p:val>
                                        </p:tav>
                                      </p:tavLst>
                                    </p:anim>
                                    <p:anim calcmode="lin" valueType="num">
                                      <p:cBhvr>
                                        <p:cTn id="112" dur="500"/>
                                        <p:tgtEl>
                                          <p:spTgt spid="28"/>
                                        </p:tgtEl>
                                        <p:attrNameLst>
                                          <p:attrName>ppt_h</p:attrName>
                                        </p:attrNameLst>
                                      </p:cBhvr>
                                      <p:tavLst>
                                        <p:tav tm="0">
                                          <p:val>
                                            <p:strVal val="ppt_h"/>
                                          </p:val>
                                        </p:tav>
                                        <p:tav tm="100000">
                                          <p:val>
                                            <p:fltVal val="0"/>
                                          </p:val>
                                        </p:tav>
                                      </p:tavLst>
                                    </p:anim>
                                    <p:animEffect transition="out" filter="fade">
                                      <p:cBhvr>
                                        <p:cTn id="113" dur="500"/>
                                        <p:tgtEl>
                                          <p:spTgt spid="28"/>
                                        </p:tgtEl>
                                      </p:cBhvr>
                                    </p:animEffect>
                                    <p:set>
                                      <p:cBhvr>
                                        <p:cTn id="114" dur="1" fill="hold">
                                          <p:stCondLst>
                                            <p:cond delay="499"/>
                                          </p:stCondLst>
                                        </p:cTn>
                                        <p:tgtEl>
                                          <p:spTgt spid="28"/>
                                        </p:tgtEl>
                                        <p:attrNameLst>
                                          <p:attrName>style.visibility</p:attrName>
                                        </p:attrNameLst>
                                      </p:cBhvr>
                                      <p:to>
                                        <p:strVal val="hidden"/>
                                      </p:to>
                                    </p:set>
                                  </p:childTnLst>
                                </p:cTn>
                              </p:par>
                              <p:par>
                                <p:cTn id="115" presetID="53" presetClass="exit" presetSubtype="32" fill="hold" nodeType="withEffect">
                                  <p:stCondLst>
                                    <p:cond delay="0"/>
                                  </p:stCondLst>
                                  <p:childTnLst>
                                    <p:anim calcmode="lin" valueType="num">
                                      <p:cBhvr>
                                        <p:cTn id="116" dur="500"/>
                                        <p:tgtEl>
                                          <p:spTgt spid="26"/>
                                        </p:tgtEl>
                                        <p:attrNameLst>
                                          <p:attrName>ppt_w</p:attrName>
                                        </p:attrNameLst>
                                      </p:cBhvr>
                                      <p:tavLst>
                                        <p:tav tm="0">
                                          <p:val>
                                            <p:strVal val="ppt_w"/>
                                          </p:val>
                                        </p:tav>
                                        <p:tav tm="100000">
                                          <p:val>
                                            <p:fltVal val="0"/>
                                          </p:val>
                                        </p:tav>
                                      </p:tavLst>
                                    </p:anim>
                                    <p:anim calcmode="lin" valueType="num">
                                      <p:cBhvr>
                                        <p:cTn id="117" dur="500"/>
                                        <p:tgtEl>
                                          <p:spTgt spid="26"/>
                                        </p:tgtEl>
                                        <p:attrNameLst>
                                          <p:attrName>ppt_h</p:attrName>
                                        </p:attrNameLst>
                                      </p:cBhvr>
                                      <p:tavLst>
                                        <p:tav tm="0">
                                          <p:val>
                                            <p:strVal val="ppt_h"/>
                                          </p:val>
                                        </p:tav>
                                        <p:tav tm="100000">
                                          <p:val>
                                            <p:fltVal val="0"/>
                                          </p:val>
                                        </p:tav>
                                      </p:tavLst>
                                    </p:anim>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par>
                                <p:cTn id="120" presetID="53" presetClass="exit" presetSubtype="32" fill="hold" nodeType="withEffect">
                                  <p:stCondLst>
                                    <p:cond delay="0"/>
                                  </p:stCondLst>
                                  <p:childTnLst>
                                    <p:anim calcmode="lin" valueType="num">
                                      <p:cBhvr>
                                        <p:cTn id="121" dur="500"/>
                                        <p:tgtEl>
                                          <p:spTgt spid="25"/>
                                        </p:tgtEl>
                                        <p:attrNameLst>
                                          <p:attrName>ppt_w</p:attrName>
                                        </p:attrNameLst>
                                      </p:cBhvr>
                                      <p:tavLst>
                                        <p:tav tm="0">
                                          <p:val>
                                            <p:strVal val="ppt_w"/>
                                          </p:val>
                                        </p:tav>
                                        <p:tav tm="100000">
                                          <p:val>
                                            <p:fltVal val="0"/>
                                          </p:val>
                                        </p:tav>
                                      </p:tavLst>
                                    </p:anim>
                                    <p:anim calcmode="lin" valueType="num">
                                      <p:cBhvr>
                                        <p:cTn id="122" dur="500"/>
                                        <p:tgtEl>
                                          <p:spTgt spid="25"/>
                                        </p:tgtEl>
                                        <p:attrNameLst>
                                          <p:attrName>ppt_h</p:attrName>
                                        </p:attrNameLst>
                                      </p:cBhvr>
                                      <p:tavLst>
                                        <p:tav tm="0">
                                          <p:val>
                                            <p:strVal val="ppt_h"/>
                                          </p:val>
                                        </p:tav>
                                        <p:tav tm="100000">
                                          <p:val>
                                            <p:fltVal val="0"/>
                                          </p:val>
                                        </p:tav>
                                      </p:tavLst>
                                    </p:anim>
                                    <p:animEffect transition="out" filter="fade">
                                      <p:cBhvr>
                                        <p:cTn id="123" dur="500"/>
                                        <p:tgtEl>
                                          <p:spTgt spid="25"/>
                                        </p:tgtEl>
                                      </p:cBhvr>
                                    </p:animEffect>
                                    <p:set>
                                      <p:cBhvr>
                                        <p:cTn id="124" dur="1" fill="hold">
                                          <p:stCondLst>
                                            <p:cond delay="499"/>
                                          </p:stCondLst>
                                        </p:cTn>
                                        <p:tgtEl>
                                          <p:spTgt spid="25"/>
                                        </p:tgtEl>
                                        <p:attrNameLst>
                                          <p:attrName>style.visibility</p:attrName>
                                        </p:attrNameLst>
                                      </p:cBhvr>
                                      <p:to>
                                        <p:strVal val="hidden"/>
                                      </p:to>
                                    </p:set>
                                  </p:childTnLst>
                                </p:cTn>
                              </p:par>
                              <p:par>
                                <p:cTn id="125" presetID="2" presetClass="entr" presetSubtype="4" fill="hold" grpId="0" nodeType="withEffect">
                                  <p:stCondLst>
                                    <p:cond delay="500"/>
                                  </p:stCondLst>
                                  <p:childTnLst>
                                    <p:set>
                                      <p:cBhvr>
                                        <p:cTn id="126" dur="1" fill="hold">
                                          <p:stCondLst>
                                            <p:cond delay="0"/>
                                          </p:stCondLst>
                                        </p:cTn>
                                        <p:tgtEl>
                                          <p:spTgt spid="15"/>
                                        </p:tgtEl>
                                        <p:attrNameLst>
                                          <p:attrName>style.visibility</p:attrName>
                                        </p:attrNameLst>
                                      </p:cBhvr>
                                      <p:to>
                                        <p:strVal val="visible"/>
                                      </p:to>
                                    </p:set>
                                    <p:anim calcmode="lin" valueType="num">
                                      <p:cBhvr additive="base">
                                        <p:cTn id="127" dur="500" fill="hold"/>
                                        <p:tgtEl>
                                          <p:spTgt spid="15"/>
                                        </p:tgtEl>
                                        <p:attrNameLst>
                                          <p:attrName>ppt_x</p:attrName>
                                        </p:attrNameLst>
                                      </p:cBhvr>
                                      <p:tavLst>
                                        <p:tav tm="0">
                                          <p:val>
                                            <p:strVal val="#ppt_x"/>
                                          </p:val>
                                        </p:tav>
                                        <p:tav tm="100000">
                                          <p:val>
                                            <p:strVal val="#ppt_x"/>
                                          </p:val>
                                        </p:tav>
                                      </p:tavLst>
                                    </p:anim>
                                    <p:anim calcmode="lin" valueType="num">
                                      <p:cBhvr additive="base">
                                        <p:cTn id="1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16" presetClass="entr" presetSubtype="21" fill="hold" nodeType="clickEffect">
                                  <p:stCondLst>
                                    <p:cond delay="0"/>
                                  </p:stCondLst>
                                  <p:childTnLst>
                                    <p:set>
                                      <p:cBhvr>
                                        <p:cTn id="132" dur="1" fill="hold">
                                          <p:stCondLst>
                                            <p:cond delay="0"/>
                                          </p:stCondLst>
                                        </p:cTn>
                                        <p:tgtEl>
                                          <p:spTgt spid="29"/>
                                        </p:tgtEl>
                                        <p:attrNameLst>
                                          <p:attrName>style.visibility</p:attrName>
                                        </p:attrNameLst>
                                      </p:cBhvr>
                                      <p:to>
                                        <p:strVal val="visible"/>
                                      </p:to>
                                    </p:set>
                                    <p:animEffect transition="in" filter="barn(inVertical)">
                                      <p:cBhvr>
                                        <p:cTn id="133" dur="500"/>
                                        <p:tgtEl>
                                          <p:spTgt spid="29"/>
                                        </p:tgtEl>
                                      </p:cBhvr>
                                    </p:animEffect>
                                  </p:childTnLst>
                                </p:cTn>
                              </p:par>
                              <p:par>
                                <p:cTn id="134" presetID="16" presetClass="entr" presetSubtype="21" fill="hold" grpId="0" nodeType="withEffect">
                                  <p:stCondLst>
                                    <p:cond delay="0"/>
                                  </p:stCondLst>
                                  <p:childTnLst>
                                    <p:set>
                                      <p:cBhvr>
                                        <p:cTn id="135" dur="1" fill="hold">
                                          <p:stCondLst>
                                            <p:cond delay="0"/>
                                          </p:stCondLst>
                                        </p:cTn>
                                        <p:tgtEl>
                                          <p:spTgt spid="30"/>
                                        </p:tgtEl>
                                        <p:attrNameLst>
                                          <p:attrName>style.visibility</p:attrName>
                                        </p:attrNameLst>
                                      </p:cBhvr>
                                      <p:to>
                                        <p:strVal val="visible"/>
                                      </p:to>
                                    </p:set>
                                    <p:animEffect transition="in" filter="barn(inVertical)">
                                      <p:cBhvr>
                                        <p:cTn id="136" dur="500"/>
                                        <p:tgtEl>
                                          <p:spTgt spid="30"/>
                                        </p:tgtEl>
                                      </p:cBhvr>
                                    </p:animEffect>
                                  </p:childTnLst>
                                </p:cTn>
                              </p:par>
                            </p:childTnLst>
                          </p:cTn>
                        </p:par>
                      </p:childTnLst>
                    </p:cTn>
                  </p:par>
                  <p:par>
                    <p:cTn id="137" fill="hold">
                      <p:stCondLst>
                        <p:cond delay="indefinite"/>
                      </p:stCondLst>
                      <p:childTnLst>
                        <p:par>
                          <p:cTn id="138" fill="hold">
                            <p:stCondLst>
                              <p:cond delay="0"/>
                            </p:stCondLst>
                            <p:childTnLst>
                              <p:par>
                                <p:cTn id="139" presetID="53" presetClass="exit" presetSubtype="32" fill="hold" grpId="1" nodeType="clickEffect">
                                  <p:stCondLst>
                                    <p:cond delay="0"/>
                                  </p:stCondLst>
                                  <p:childTnLst>
                                    <p:anim calcmode="lin" valueType="num">
                                      <p:cBhvr>
                                        <p:cTn id="140" dur="500"/>
                                        <p:tgtEl>
                                          <p:spTgt spid="30"/>
                                        </p:tgtEl>
                                        <p:attrNameLst>
                                          <p:attrName>ppt_w</p:attrName>
                                        </p:attrNameLst>
                                      </p:cBhvr>
                                      <p:tavLst>
                                        <p:tav tm="0">
                                          <p:val>
                                            <p:strVal val="ppt_w"/>
                                          </p:val>
                                        </p:tav>
                                        <p:tav tm="100000">
                                          <p:val>
                                            <p:fltVal val="0"/>
                                          </p:val>
                                        </p:tav>
                                      </p:tavLst>
                                    </p:anim>
                                    <p:anim calcmode="lin" valueType="num">
                                      <p:cBhvr>
                                        <p:cTn id="141" dur="500"/>
                                        <p:tgtEl>
                                          <p:spTgt spid="30"/>
                                        </p:tgtEl>
                                        <p:attrNameLst>
                                          <p:attrName>ppt_h</p:attrName>
                                        </p:attrNameLst>
                                      </p:cBhvr>
                                      <p:tavLst>
                                        <p:tav tm="0">
                                          <p:val>
                                            <p:strVal val="ppt_h"/>
                                          </p:val>
                                        </p:tav>
                                        <p:tav tm="100000">
                                          <p:val>
                                            <p:fltVal val="0"/>
                                          </p:val>
                                        </p:tav>
                                      </p:tavLst>
                                    </p:anim>
                                    <p:animEffect transition="out" filter="fade">
                                      <p:cBhvr>
                                        <p:cTn id="142" dur="500"/>
                                        <p:tgtEl>
                                          <p:spTgt spid="30"/>
                                        </p:tgtEl>
                                      </p:cBhvr>
                                    </p:animEffect>
                                    <p:set>
                                      <p:cBhvr>
                                        <p:cTn id="143" dur="1" fill="hold">
                                          <p:stCondLst>
                                            <p:cond delay="499"/>
                                          </p:stCondLst>
                                        </p:cTn>
                                        <p:tgtEl>
                                          <p:spTgt spid="30"/>
                                        </p:tgtEl>
                                        <p:attrNameLst>
                                          <p:attrName>style.visibility</p:attrName>
                                        </p:attrNameLst>
                                      </p:cBhvr>
                                      <p:to>
                                        <p:strVal val="hidden"/>
                                      </p:to>
                                    </p:set>
                                  </p:childTnLst>
                                </p:cTn>
                              </p:par>
                              <p:par>
                                <p:cTn id="144" presetID="53" presetClass="exit" presetSubtype="32" fill="hold" nodeType="withEffect">
                                  <p:stCondLst>
                                    <p:cond delay="0"/>
                                  </p:stCondLst>
                                  <p:childTnLst>
                                    <p:anim calcmode="lin" valueType="num">
                                      <p:cBhvr>
                                        <p:cTn id="145" dur="500"/>
                                        <p:tgtEl>
                                          <p:spTgt spid="29"/>
                                        </p:tgtEl>
                                        <p:attrNameLst>
                                          <p:attrName>ppt_w</p:attrName>
                                        </p:attrNameLst>
                                      </p:cBhvr>
                                      <p:tavLst>
                                        <p:tav tm="0">
                                          <p:val>
                                            <p:strVal val="ppt_w"/>
                                          </p:val>
                                        </p:tav>
                                        <p:tav tm="100000">
                                          <p:val>
                                            <p:fltVal val="0"/>
                                          </p:val>
                                        </p:tav>
                                      </p:tavLst>
                                    </p:anim>
                                    <p:anim calcmode="lin" valueType="num">
                                      <p:cBhvr>
                                        <p:cTn id="146" dur="500"/>
                                        <p:tgtEl>
                                          <p:spTgt spid="29"/>
                                        </p:tgtEl>
                                        <p:attrNameLst>
                                          <p:attrName>ppt_h</p:attrName>
                                        </p:attrNameLst>
                                      </p:cBhvr>
                                      <p:tavLst>
                                        <p:tav tm="0">
                                          <p:val>
                                            <p:strVal val="ppt_h"/>
                                          </p:val>
                                        </p:tav>
                                        <p:tav tm="100000">
                                          <p:val>
                                            <p:fltVal val="0"/>
                                          </p:val>
                                        </p:tav>
                                      </p:tavLst>
                                    </p:anim>
                                    <p:animEffect transition="out" filter="fade">
                                      <p:cBhvr>
                                        <p:cTn id="147" dur="500"/>
                                        <p:tgtEl>
                                          <p:spTgt spid="29"/>
                                        </p:tgtEl>
                                      </p:cBhvr>
                                    </p:animEffect>
                                    <p:set>
                                      <p:cBhvr>
                                        <p:cTn id="148" dur="1" fill="hold">
                                          <p:stCondLst>
                                            <p:cond delay="499"/>
                                          </p:stCondLst>
                                        </p:cTn>
                                        <p:tgtEl>
                                          <p:spTgt spid="29"/>
                                        </p:tgtEl>
                                        <p:attrNameLst>
                                          <p:attrName>style.visibility</p:attrName>
                                        </p:attrNameLst>
                                      </p:cBhvr>
                                      <p:to>
                                        <p:strVal val="hidden"/>
                                      </p:to>
                                    </p:set>
                                  </p:childTnLst>
                                </p:cTn>
                              </p:par>
                              <p:par>
                                <p:cTn id="149" presetID="2" presetClass="entr" presetSubtype="4" fill="hold" grpId="0" nodeType="withEffect">
                                  <p:stCondLst>
                                    <p:cond delay="500"/>
                                  </p:stCondLst>
                                  <p:childTnLst>
                                    <p:set>
                                      <p:cBhvr>
                                        <p:cTn id="150" dur="1" fill="hold">
                                          <p:stCondLst>
                                            <p:cond delay="0"/>
                                          </p:stCondLst>
                                        </p:cTn>
                                        <p:tgtEl>
                                          <p:spTgt spid="16"/>
                                        </p:tgtEl>
                                        <p:attrNameLst>
                                          <p:attrName>style.visibility</p:attrName>
                                        </p:attrNameLst>
                                      </p:cBhvr>
                                      <p:to>
                                        <p:strVal val="visible"/>
                                      </p:to>
                                    </p:set>
                                    <p:anim calcmode="lin" valueType="num">
                                      <p:cBhvr additive="base">
                                        <p:cTn id="151" dur="500" fill="hold"/>
                                        <p:tgtEl>
                                          <p:spTgt spid="16"/>
                                        </p:tgtEl>
                                        <p:attrNameLst>
                                          <p:attrName>ppt_x</p:attrName>
                                        </p:attrNameLst>
                                      </p:cBhvr>
                                      <p:tavLst>
                                        <p:tav tm="0">
                                          <p:val>
                                            <p:strVal val="#ppt_x"/>
                                          </p:val>
                                        </p:tav>
                                        <p:tav tm="100000">
                                          <p:val>
                                            <p:strVal val="#ppt_x"/>
                                          </p:val>
                                        </p:tav>
                                      </p:tavLst>
                                    </p:anim>
                                    <p:anim calcmode="lin" valueType="num">
                                      <p:cBhvr additive="base">
                                        <p:cTn id="15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16" presetClass="entr" presetSubtype="21" fill="hold" grpId="0" nodeType="click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barn(inVertical)">
                                      <p:cBhvr>
                                        <p:cTn id="157" dur="500"/>
                                        <p:tgtEl>
                                          <p:spTgt spid="31"/>
                                        </p:tgtEl>
                                      </p:cBhvr>
                                    </p:animEffect>
                                  </p:childTnLst>
                                </p:cTn>
                              </p:par>
                              <p:par>
                                <p:cTn id="158" presetID="16" presetClass="entr" presetSubtype="21" fill="hold" nodeType="withEffect">
                                  <p:stCondLst>
                                    <p:cond delay="0"/>
                                  </p:stCondLst>
                                  <p:childTnLst>
                                    <p:set>
                                      <p:cBhvr>
                                        <p:cTn id="159" dur="1" fill="hold">
                                          <p:stCondLst>
                                            <p:cond delay="0"/>
                                          </p:stCondLst>
                                        </p:cTn>
                                        <p:tgtEl>
                                          <p:spTgt spid="32"/>
                                        </p:tgtEl>
                                        <p:attrNameLst>
                                          <p:attrName>style.visibility</p:attrName>
                                        </p:attrNameLst>
                                      </p:cBhvr>
                                      <p:to>
                                        <p:strVal val="visible"/>
                                      </p:to>
                                    </p:set>
                                    <p:animEffect transition="in" filter="barn(inVertical)">
                                      <p:cBhvr>
                                        <p:cTn id="1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4" grpId="0" animBg="1"/>
      <p:bldP spid="15" grpId="0" animBg="1"/>
      <p:bldP spid="16" grpId="0" animBg="1"/>
      <p:bldP spid="20" grpId="0"/>
      <p:bldP spid="20" grpId="1"/>
      <p:bldP spid="21" grpId="0"/>
      <p:bldP spid="21" grpId="1"/>
      <p:bldP spid="23" grpId="0"/>
      <p:bldP spid="23" grpId="1"/>
      <p:bldP spid="28" grpId="0"/>
      <p:bldP spid="28" grpId="1"/>
      <p:bldP spid="30" grpId="0"/>
      <p:bldP spid="30" grpId="1"/>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5"/>
          <p:cNvSpPr/>
          <p:nvPr/>
        </p:nvSpPr>
        <p:spPr>
          <a:xfrm>
            <a:off x="-575342" y="75953"/>
            <a:ext cx="4122717" cy="653512"/>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223" name="Google Shape;223;p35"/>
          <p:cNvSpPr/>
          <p:nvPr/>
        </p:nvSpPr>
        <p:spPr>
          <a:xfrm rot="10800000">
            <a:off x="5534945" y="64611"/>
            <a:ext cx="4019827" cy="637159"/>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11" name="TextBox 10">
            <a:extLst>
              <a:ext uri="{FF2B5EF4-FFF2-40B4-BE49-F238E27FC236}">
                <a16:creationId xmlns:a16="http://schemas.microsoft.com/office/drawing/2014/main" id="{77BDD773-2609-458B-AF18-ECB45768B619}"/>
              </a:ext>
            </a:extLst>
          </p:cNvPr>
          <p:cNvSpPr txBox="1"/>
          <p:nvPr/>
        </p:nvSpPr>
        <p:spPr>
          <a:xfrm>
            <a:off x="2946903" y="91462"/>
            <a:ext cx="3250194" cy="584775"/>
          </a:xfrm>
          <a:prstGeom prst="rect">
            <a:avLst/>
          </a:prstGeom>
          <a:noFill/>
        </p:spPr>
        <p:txBody>
          <a:bodyPr wrap="square" rtlCol="0">
            <a:spAutoFit/>
          </a:bodyPr>
          <a:lstStyle/>
          <a:p>
            <a:pPr algn="ctr"/>
            <a:r>
              <a:rPr lang="en-US" sz="3200" dirty="0">
                <a:solidFill>
                  <a:schemeClr val="accent5">
                    <a:lumMod val="75000"/>
                  </a:schemeClr>
                </a:solidFill>
                <a:latin typeface="#9Slide06 SVNJonitha Script" panose="02000000000000000000" pitchFamily="2" charset="0"/>
              </a:rPr>
              <a:t>I. DẦU MỎ</a:t>
            </a:r>
          </a:p>
        </p:txBody>
      </p:sp>
      <p:sp>
        <p:nvSpPr>
          <p:cNvPr id="27" name="TextBox 26">
            <a:extLst>
              <a:ext uri="{FF2B5EF4-FFF2-40B4-BE49-F238E27FC236}">
                <a16:creationId xmlns:a16="http://schemas.microsoft.com/office/drawing/2014/main" id="{3BDF78D4-EF4B-455E-BF4C-2AF47E2F9110}"/>
              </a:ext>
            </a:extLst>
          </p:cNvPr>
          <p:cNvSpPr txBox="1"/>
          <p:nvPr/>
        </p:nvSpPr>
        <p:spPr>
          <a:xfrm>
            <a:off x="171450" y="667662"/>
            <a:ext cx="8801100" cy="553998"/>
          </a:xfrm>
          <a:prstGeom prst="rect">
            <a:avLst/>
          </a:prstGeom>
          <a:noFill/>
        </p:spPr>
        <p:txBody>
          <a:bodyPr wrap="square" rtlCol="0">
            <a:spAutoFit/>
          </a:bodyPr>
          <a:lstStyle/>
          <a:p>
            <a:pPr algn="ctr"/>
            <a:r>
              <a:rPr lang="en-US" sz="3000" dirty="0">
                <a:solidFill>
                  <a:schemeClr val="accent6">
                    <a:lumMod val="75000"/>
                  </a:schemeClr>
                </a:solidFill>
                <a:latin typeface="#9Slide06 SVNJonitha Script" panose="02000000000000000000" pitchFamily="2" charset="0"/>
              </a:rPr>
              <a:t>3. </a:t>
            </a:r>
            <a:r>
              <a:rPr lang="en-US" sz="3000" dirty="0" err="1">
                <a:solidFill>
                  <a:schemeClr val="accent6">
                    <a:lumMod val="75000"/>
                  </a:schemeClr>
                </a:solidFill>
                <a:latin typeface="#9Slide06 SVNJonitha Script" panose="02000000000000000000" pitchFamily="2" charset="0"/>
              </a:rPr>
              <a:t>Các</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sản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phẩm</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chế</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biến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từ</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dầu</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mỏ</a:t>
            </a:r>
            <a:endParaRPr lang="en-US" sz="3000" dirty="0">
              <a:solidFill>
                <a:schemeClr val="accent6">
                  <a:lumMod val="75000"/>
                </a:schemeClr>
              </a:solidFill>
              <a:latin typeface="#9Slide06 SVNJonitha Script" panose="02000000000000000000" pitchFamily="2" charset="0"/>
            </a:endParaRPr>
          </a:p>
        </p:txBody>
      </p:sp>
      <p:cxnSp>
        <p:nvCxnSpPr>
          <p:cNvPr id="7" name="Straight Connector 6">
            <a:extLst>
              <a:ext uri="{FF2B5EF4-FFF2-40B4-BE49-F238E27FC236}">
                <a16:creationId xmlns:a16="http://schemas.microsoft.com/office/drawing/2014/main" id="{482B6890-50C4-41F1-A682-DED728F733C2}"/>
              </a:ext>
            </a:extLst>
          </p:cNvPr>
          <p:cNvCxnSpPr/>
          <p:nvPr/>
        </p:nvCxnSpPr>
        <p:spPr>
          <a:xfrm>
            <a:off x="3759741" y="632297"/>
            <a:ext cx="1566153"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8" name="Rectangle: Rounded Corners 7">
            <a:extLst>
              <a:ext uri="{FF2B5EF4-FFF2-40B4-BE49-F238E27FC236}">
                <a16:creationId xmlns:a16="http://schemas.microsoft.com/office/drawing/2014/main" id="{498F0B06-1E3E-4578-8CDF-24824ED54707}"/>
              </a:ext>
            </a:extLst>
          </p:cNvPr>
          <p:cNvSpPr/>
          <p:nvPr/>
        </p:nvSpPr>
        <p:spPr>
          <a:xfrm>
            <a:off x="426330" y="1175865"/>
            <a:ext cx="8504727" cy="1229132"/>
          </a:xfrm>
          <a:prstGeom prst="round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rgbClr val="002060"/>
                </a:solidFill>
                <a:latin typeface="#9Slide03 Arima Madurai Medium" panose="00000600000000000000" pitchFamily="2" charset="0"/>
                <a:cs typeface="#9Slide03 Arima Madurai Medium" panose="00000600000000000000" pitchFamily="2" charset="0"/>
              </a:rPr>
              <a:t>Lượng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xăng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thu</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được</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khi</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chưng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cất</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dầu</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mỏ</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chỉ</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chiếm</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một</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tỉ</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lệ</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nhỏ</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Để</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tăng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lượng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xăng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người</a:t>
            </a:r>
            <a:r>
              <a:rPr lang="en-US" sz="1800" dirty="0">
                <a:solidFill>
                  <a:srgbClr val="002060"/>
                </a:solidFill>
                <a:latin typeface="#9Slide03 Arima Madurai Medium" panose="00000600000000000000" pitchFamily="2" charset="0"/>
                <a:cs typeface="#9Slide03 Arima Madurai Medium" panose="00000600000000000000" pitchFamily="2" charset="0"/>
              </a:rPr>
              <a:t> ta </a:t>
            </a:r>
            <a:r>
              <a:rPr lang="en-US" sz="1800" dirty="0" err="1">
                <a:solidFill>
                  <a:srgbClr val="002060"/>
                </a:solidFill>
                <a:latin typeface="#9Slide03 Arima Madurai Medium" panose="00000600000000000000" pitchFamily="2" charset="0"/>
                <a:cs typeface="#9Slide03 Arima Madurai Medium" panose="00000600000000000000" pitchFamily="2" charset="0"/>
              </a:rPr>
              <a:t>sử</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dụng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phương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pháp</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Crắckinh</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nghĩa</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là</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bẻ</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gãy</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phân</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tử</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để</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chế</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biến</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dầu</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nặng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dầu</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điezen</a:t>
            </a:r>
            <a:r>
              <a:rPr lang="en-US" sz="1800" dirty="0">
                <a:solidFill>
                  <a:srgbClr val="002060"/>
                </a:solidFill>
                <a:latin typeface="#9Slide03 Arima Madurai Medium" panose="00000600000000000000" pitchFamily="2" charset="0"/>
                <a:cs typeface="#9Slide03 Arima Madurai Medium" panose="00000600000000000000" pitchFamily="2" charset="0"/>
              </a:rPr>
              <a:t>, . . .) </a:t>
            </a:r>
            <a:r>
              <a:rPr lang="en-US" sz="1800" dirty="0" err="1">
                <a:solidFill>
                  <a:srgbClr val="002060"/>
                </a:solidFill>
                <a:latin typeface="#9Slide03 Arima Madurai Medium" panose="00000600000000000000" pitchFamily="2" charset="0"/>
                <a:cs typeface="#9Slide03 Arima Madurai Medium" panose="00000600000000000000" pitchFamily="2" charset="0"/>
              </a:rPr>
              <a:t>thành</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xăng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và</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các</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sản</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phẩm</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khí</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có</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tính</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giá</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trị</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trong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công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nghiệp</a:t>
            </a:r>
            <a:r>
              <a:rPr lang="en-US" sz="1800" dirty="0">
                <a:solidFill>
                  <a:srgbClr val="002060"/>
                </a:solidFill>
                <a:latin typeface="#9Slide03 Arima Madurai Medium" panose="00000600000000000000" pitchFamily="2" charset="0"/>
                <a:cs typeface="#9Slide03 Arima Madurai Medium" panose="00000600000000000000" pitchFamily="2" charset="0"/>
              </a:rPr>
              <a:t>.</a:t>
            </a:r>
          </a:p>
        </p:txBody>
      </p:sp>
      <p:grpSp>
        <p:nvGrpSpPr>
          <p:cNvPr id="14" name="Group 13">
            <a:extLst>
              <a:ext uri="{FF2B5EF4-FFF2-40B4-BE49-F238E27FC236}">
                <a16:creationId xmlns:a16="http://schemas.microsoft.com/office/drawing/2014/main" id="{3A430CC8-617C-4713-A721-A4CE4D091175}"/>
              </a:ext>
            </a:extLst>
          </p:cNvPr>
          <p:cNvGrpSpPr/>
          <p:nvPr/>
        </p:nvGrpSpPr>
        <p:grpSpPr>
          <a:xfrm>
            <a:off x="886529" y="2609850"/>
            <a:ext cx="7803715" cy="700670"/>
            <a:chOff x="726509" y="2793305"/>
            <a:chExt cx="7803715" cy="700670"/>
          </a:xfrm>
        </p:grpSpPr>
        <p:sp>
          <p:nvSpPr>
            <p:cNvPr id="2" name="TextBox 1">
              <a:extLst>
                <a:ext uri="{FF2B5EF4-FFF2-40B4-BE49-F238E27FC236}">
                  <a16:creationId xmlns:a16="http://schemas.microsoft.com/office/drawing/2014/main" id="{E5349B25-5F3D-401F-9592-5ADB82D6D907}"/>
                </a:ext>
              </a:extLst>
            </p:cNvPr>
            <p:cNvSpPr txBox="1"/>
            <p:nvPr/>
          </p:nvSpPr>
          <p:spPr>
            <a:xfrm>
              <a:off x="726509" y="2968668"/>
              <a:ext cx="1878904" cy="523220"/>
            </a:xfrm>
            <a:prstGeom prst="rect">
              <a:avLst/>
            </a:prstGeom>
            <a:solidFill>
              <a:schemeClr val="accent3">
                <a:lumMod val="40000"/>
                <a:lumOff val="60000"/>
              </a:schemeClr>
            </a:solidFill>
            <a:ln>
              <a:solidFill>
                <a:schemeClr val="accent3">
                  <a:lumMod val="40000"/>
                  <a:lumOff val="60000"/>
                </a:schemeClr>
              </a:solidFill>
              <a:prstDash val="dash"/>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800" dirty="0" err="1">
                  <a:solidFill>
                    <a:srgbClr val="002060"/>
                  </a:solidFill>
                  <a:latin typeface="#9Slide05 FS Blonde Script" panose="03000503000000000000" pitchFamily="65" charset="0"/>
                  <a:cs typeface="#9Slide03 Arima Madurai Black" panose="00000A00000000000000" pitchFamily="2" charset="0"/>
                </a:rPr>
                <a:t>Dầu</a:t>
              </a:r>
              <a:r>
                <a:rPr lang="en-US" sz="2800" dirty="0">
                  <a:solidFill>
                    <a:srgbClr val="002060"/>
                  </a:solidFill>
                  <a:latin typeface="#9Slide05 FS Blonde Script" panose="03000503000000000000" pitchFamily="65" charset="0"/>
                  <a:cs typeface="#9Slide03 Arima Madurai Black" panose="00000A00000000000000" pitchFamily="2" charset="0"/>
                </a:rPr>
                <a:t> </a:t>
              </a:r>
              <a:r>
                <a:rPr lang="en-US" sz="2800" dirty="0" err="1">
                  <a:solidFill>
                    <a:srgbClr val="002060"/>
                  </a:solidFill>
                  <a:latin typeface="#9Slide05 FS Blonde Script" panose="03000503000000000000" pitchFamily="65" charset="0"/>
                  <a:cs typeface="#9Slide03 Arima Madurai Black" panose="00000A00000000000000" pitchFamily="2" charset="0"/>
                </a:rPr>
                <a:t>nặng</a:t>
              </a:r>
              <a:endParaRPr lang="en-US" sz="2800" dirty="0">
                <a:solidFill>
                  <a:srgbClr val="002060"/>
                </a:solidFill>
                <a:latin typeface="#9Slide05 FS Blonde Script" panose="03000503000000000000" pitchFamily="65" charset="0"/>
                <a:cs typeface="#9Slide03 Arima Madurai Black" panose="00000A00000000000000" pitchFamily="2" charset="0"/>
              </a:endParaRPr>
            </a:p>
          </p:txBody>
        </p:sp>
        <p:sp>
          <p:nvSpPr>
            <p:cNvPr id="9" name="TextBox 8">
              <a:extLst>
                <a:ext uri="{FF2B5EF4-FFF2-40B4-BE49-F238E27FC236}">
                  <a16:creationId xmlns:a16="http://schemas.microsoft.com/office/drawing/2014/main" id="{C8658C9C-D637-49B3-BE82-E5055093F414}"/>
                </a:ext>
              </a:extLst>
            </p:cNvPr>
            <p:cNvSpPr txBox="1"/>
            <p:nvPr/>
          </p:nvSpPr>
          <p:spPr>
            <a:xfrm>
              <a:off x="4246323" y="2970755"/>
              <a:ext cx="1628384" cy="523220"/>
            </a:xfrm>
            <a:prstGeom prst="rect">
              <a:avLst/>
            </a:prstGeom>
            <a:ln>
              <a:solidFill>
                <a:schemeClr val="accent3">
                  <a:lumMod val="40000"/>
                  <a:lumOff val="60000"/>
                </a:schemeClr>
              </a:solidFill>
              <a:prstDash val="dash"/>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800" dirty="0" err="1">
                  <a:solidFill>
                    <a:srgbClr val="002060"/>
                  </a:solidFill>
                  <a:latin typeface="#9Slide05 FS Blonde Script" panose="03000503000000000000" pitchFamily="65" charset="0"/>
                  <a:cs typeface="#9Slide03 Arima Madurai Black" panose="00000A00000000000000" pitchFamily="2" charset="0"/>
                </a:rPr>
                <a:t>Xăng</a:t>
              </a:r>
              <a:endParaRPr lang="en-US" sz="2800" dirty="0">
                <a:solidFill>
                  <a:srgbClr val="002060"/>
                </a:solidFill>
                <a:latin typeface="#9Slide05 FS Blonde Script" panose="03000503000000000000" pitchFamily="65" charset="0"/>
                <a:cs typeface="#9Slide03 Arima Madurai Black" panose="00000A00000000000000" pitchFamily="2" charset="0"/>
              </a:endParaRPr>
            </a:p>
          </p:txBody>
        </p:sp>
        <p:sp>
          <p:nvSpPr>
            <p:cNvPr id="10" name="TextBox 9">
              <a:extLst>
                <a:ext uri="{FF2B5EF4-FFF2-40B4-BE49-F238E27FC236}">
                  <a16:creationId xmlns:a16="http://schemas.microsoft.com/office/drawing/2014/main" id="{FD0A267F-39B4-44CA-8095-90F4A9E6407E}"/>
                </a:ext>
              </a:extLst>
            </p:cNvPr>
            <p:cNvSpPr txBox="1"/>
            <p:nvPr/>
          </p:nvSpPr>
          <p:spPr>
            <a:xfrm>
              <a:off x="6488481" y="2947791"/>
              <a:ext cx="2041743" cy="523220"/>
            </a:xfrm>
            <a:prstGeom prst="rect">
              <a:avLst/>
            </a:prstGeom>
            <a:ln>
              <a:solidFill>
                <a:schemeClr val="accent3">
                  <a:lumMod val="40000"/>
                  <a:lumOff val="60000"/>
                </a:schemeClr>
              </a:solidFill>
              <a:prstDash val="dash"/>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800" dirty="0" err="1">
                  <a:solidFill>
                    <a:srgbClr val="002060"/>
                  </a:solidFill>
                  <a:latin typeface="#9Slide05 FS Blonde Script" panose="03000503000000000000" pitchFamily="65" charset="0"/>
                  <a:cs typeface="#9Slide03 Arima Madurai Black" panose="00000A00000000000000" pitchFamily="2" charset="0"/>
                </a:rPr>
                <a:t>Hỗn</a:t>
              </a:r>
              <a:r>
                <a:rPr lang="en-US" sz="2800" dirty="0">
                  <a:solidFill>
                    <a:srgbClr val="002060"/>
                  </a:solidFill>
                  <a:latin typeface="#9Slide05 FS Blonde Script" panose="03000503000000000000" pitchFamily="65" charset="0"/>
                  <a:cs typeface="#9Slide03 Arima Madurai Black" panose="00000A00000000000000" pitchFamily="2" charset="0"/>
                </a:rPr>
                <a:t> </a:t>
              </a:r>
              <a:r>
                <a:rPr lang="en-US" sz="2800" dirty="0" err="1">
                  <a:solidFill>
                    <a:srgbClr val="002060"/>
                  </a:solidFill>
                  <a:latin typeface="#9Slide05 FS Blonde Script" panose="03000503000000000000" pitchFamily="65" charset="0"/>
                  <a:cs typeface="#9Slide03 Arima Madurai Black" panose="00000A00000000000000" pitchFamily="2" charset="0"/>
                </a:rPr>
                <a:t>hợp</a:t>
              </a:r>
              <a:r>
                <a:rPr lang="en-US" sz="2800" dirty="0">
                  <a:solidFill>
                    <a:srgbClr val="002060"/>
                  </a:solidFill>
                  <a:latin typeface="#9Slide05 FS Blonde Script" panose="03000503000000000000" pitchFamily="65" charset="0"/>
                  <a:cs typeface="#9Slide03 Arima Madurai Black" panose="00000A00000000000000" pitchFamily="2" charset="0"/>
                </a:rPr>
                <a:t> </a:t>
              </a:r>
              <a:r>
                <a:rPr lang="en-US" sz="2800" dirty="0" err="1">
                  <a:solidFill>
                    <a:srgbClr val="002060"/>
                  </a:solidFill>
                  <a:latin typeface="#9Slide05 FS Blonde Script" panose="03000503000000000000" pitchFamily="65" charset="0"/>
                  <a:cs typeface="#9Slide03 Arima Madurai Black" panose="00000A00000000000000" pitchFamily="2" charset="0"/>
                </a:rPr>
                <a:t>khí</a:t>
              </a:r>
              <a:endParaRPr lang="en-US" sz="2800" dirty="0">
                <a:solidFill>
                  <a:srgbClr val="002060"/>
                </a:solidFill>
                <a:latin typeface="#9Slide05 FS Blonde Script" panose="03000503000000000000" pitchFamily="65" charset="0"/>
                <a:cs typeface="#9Slide03 Arima Madurai Black" panose="00000A00000000000000" pitchFamily="2" charset="0"/>
              </a:endParaRPr>
            </a:p>
          </p:txBody>
        </p:sp>
        <p:cxnSp>
          <p:nvCxnSpPr>
            <p:cNvPr id="4" name="Straight Arrow Connector 3">
              <a:extLst>
                <a:ext uri="{FF2B5EF4-FFF2-40B4-BE49-F238E27FC236}">
                  <a16:creationId xmlns:a16="http://schemas.microsoft.com/office/drawing/2014/main" id="{D3A7A6DD-378A-48E4-A1D7-BDA254787598}"/>
                </a:ext>
              </a:extLst>
            </p:cNvPr>
            <p:cNvCxnSpPr>
              <a:cxnSpLocks/>
            </p:cNvCxnSpPr>
            <p:nvPr/>
          </p:nvCxnSpPr>
          <p:spPr>
            <a:xfrm>
              <a:off x="2730674" y="3181611"/>
              <a:ext cx="1377863" cy="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sp>
          <p:nvSpPr>
            <p:cNvPr id="12" name="TextBox 11">
              <a:extLst>
                <a:ext uri="{FF2B5EF4-FFF2-40B4-BE49-F238E27FC236}">
                  <a16:creationId xmlns:a16="http://schemas.microsoft.com/office/drawing/2014/main" id="{383030E0-703E-40C6-AD17-F71116273F9A}"/>
                </a:ext>
              </a:extLst>
            </p:cNvPr>
            <p:cNvSpPr txBox="1"/>
            <p:nvPr/>
          </p:nvSpPr>
          <p:spPr>
            <a:xfrm>
              <a:off x="2906039" y="2793305"/>
              <a:ext cx="2617939" cy="400110"/>
            </a:xfrm>
            <a:prstGeom prst="rect">
              <a:avLst/>
            </a:prstGeom>
            <a:noFill/>
          </p:spPr>
          <p:txBody>
            <a:bodyPr wrap="square" rtlCol="0">
              <a:spAutoFit/>
            </a:bodyPr>
            <a:lstStyle/>
            <a:p>
              <a:r>
                <a:rPr lang="en-US" sz="2000" dirty="0" err="1">
                  <a:solidFill>
                    <a:srgbClr val="002060"/>
                  </a:solidFill>
                  <a:latin typeface="#9Slide05 FS Blonde Script" panose="03000503000000000000" pitchFamily="65" charset="0"/>
                </a:rPr>
                <a:t>Crắckinh</a:t>
              </a:r>
              <a:endParaRPr lang="en-US" sz="2000" dirty="0">
                <a:solidFill>
                  <a:srgbClr val="002060"/>
                </a:solidFill>
                <a:latin typeface="#9Slide05 FS Blonde Script" panose="03000503000000000000" pitchFamily="65" charset="0"/>
              </a:endParaRPr>
            </a:p>
          </p:txBody>
        </p:sp>
        <p:sp>
          <p:nvSpPr>
            <p:cNvPr id="13" name="Plus Sign 12">
              <a:extLst>
                <a:ext uri="{FF2B5EF4-FFF2-40B4-BE49-F238E27FC236}">
                  <a16:creationId xmlns:a16="http://schemas.microsoft.com/office/drawing/2014/main" id="{E970DFF6-7794-40F6-B343-6555DB7829A3}"/>
                </a:ext>
              </a:extLst>
            </p:cNvPr>
            <p:cNvSpPr/>
            <p:nvPr/>
          </p:nvSpPr>
          <p:spPr>
            <a:xfrm>
              <a:off x="5972631" y="3022002"/>
              <a:ext cx="375781" cy="375781"/>
            </a:xfrm>
            <a:prstGeom prst="mathPl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sp>
        <p:nvSpPr>
          <p:cNvPr id="18" name="Rectangle: Rounded Corners 17">
            <a:extLst>
              <a:ext uri="{FF2B5EF4-FFF2-40B4-BE49-F238E27FC236}">
                <a16:creationId xmlns:a16="http://schemas.microsoft.com/office/drawing/2014/main" id="{CAACCF83-3F49-4A2F-B3CF-648B2CF938EE}"/>
              </a:ext>
            </a:extLst>
          </p:cNvPr>
          <p:cNvSpPr/>
          <p:nvPr/>
        </p:nvSpPr>
        <p:spPr>
          <a:xfrm>
            <a:off x="464430" y="3497579"/>
            <a:ext cx="8504727" cy="660017"/>
          </a:xfrm>
          <a:prstGeom prst="round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rgbClr val="002060"/>
                </a:solidFill>
                <a:latin typeface="#9Slide03 Arima Madurai Medium" panose="00000600000000000000" pitchFamily="2" charset="0"/>
                <a:cs typeface="#9Slide03 Arima Madurai Medium" panose="00000600000000000000" pitchFamily="2" charset="0"/>
              </a:rPr>
              <a:t>Nhờ</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phương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pháp</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Crắckinh</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lượng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xăng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thu</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được</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chiếm</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khoảng</a:t>
            </a:r>
            <a:r>
              <a:rPr lang="en-US" sz="1800" dirty="0">
                <a:solidFill>
                  <a:srgbClr val="002060"/>
                </a:solidFill>
                <a:latin typeface="#9Slide03 Arima Madurai Medium" panose="00000600000000000000" pitchFamily="2" charset="0"/>
                <a:cs typeface="#9Slide03 Arima Madurai Medium" panose="00000600000000000000" pitchFamily="2" charset="0"/>
              </a:rPr>
              <a:t> 40% </a:t>
            </a:r>
            <a:r>
              <a:rPr lang="en-US" sz="1800" dirty="0" err="1">
                <a:solidFill>
                  <a:srgbClr val="002060"/>
                </a:solidFill>
                <a:latin typeface="#9Slide03 Arima Madurai Medium" panose="00000600000000000000" pitchFamily="2" charset="0"/>
                <a:cs typeface="#9Slide03 Arima Madurai Medium" panose="00000600000000000000" pitchFamily="2" charset="0"/>
              </a:rPr>
              <a:t>khối</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lượng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dầu</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mỏ</a:t>
            </a:r>
            <a:r>
              <a:rPr lang="en-US" sz="1800" dirty="0">
                <a:solidFill>
                  <a:srgbClr val="002060"/>
                </a:solidFill>
                <a:latin typeface="#9Slide03 Arima Madurai Medium" panose="00000600000000000000" pitchFamily="2" charset="0"/>
                <a:cs typeface="#9Slide03 Arima Madurai Medium" panose="00000600000000000000" pitchFamily="2" charset="0"/>
              </a:rPr>
              <a:t>.   </a:t>
            </a:r>
          </a:p>
        </p:txBody>
      </p:sp>
    </p:spTree>
    <p:extLst>
      <p:ext uri="{BB962C8B-B14F-4D97-AF65-F5344CB8AC3E}">
        <p14:creationId xmlns:p14="http://schemas.microsoft.com/office/powerpoint/2010/main" val="367365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70" name="Google Shape;270;p39"/>
          <p:cNvSpPr/>
          <p:nvPr/>
        </p:nvSpPr>
        <p:spPr>
          <a:xfrm>
            <a:off x="-31081" y="-3102"/>
            <a:ext cx="2913195" cy="758290"/>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1"/>
            </a:solidFill>
            <a:prstDash val="dot"/>
            <a:round/>
            <a:headEnd type="none" w="med" len="med"/>
            <a:tailEnd type="none" w="med" len="med"/>
          </a:ln>
        </p:spPr>
      </p:sp>
      <p:sp>
        <p:nvSpPr>
          <p:cNvPr id="271" name="Google Shape;271;p39"/>
          <p:cNvSpPr/>
          <p:nvPr/>
        </p:nvSpPr>
        <p:spPr>
          <a:xfrm flipH="1">
            <a:off x="6251610" y="-3102"/>
            <a:ext cx="2913195" cy="758290"/>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1"/>
            </a:solidFill>
            <a:prstDash val="dot"/>
            <a:round/>
            <a:headEnd type="none" w="med" len="med"/>
            <a:tailEnd type="none" w="med" len="med"/>
          </a:ln>
        </p:spPr>
      </p:sp>
      <p:sp>
        <p:nvSpPr>
          <p:cNvPr id="8" name="TextBox 7">
            <a:extLst>
              <a:ext uri="{FF2B5EF4-FFF2-40B4-BE49-F238E27FC236}">
                <a16:creationId xmlns:a16="http://schemas.microsoft.com/office/drawing/2014/main" id="{E3BA5D2B-3080-47A0-BC5A-A9FE5D8DA507}"/>
              </a:ext>
            </a:extLst>
          </p:cNvPr>
          <p:cNvSpPr txBox="1"/>
          <p:nvPr/>
        </p:nvSpPr>
        <p:spPr>
          <a:xfrm>
            <a:off x="2858250" y="61644"/>
            <a:ext cx="3640510" cy="584775"/>
          </a:xfrm>
          <a:prstGeom prst="rect">
            <a:avLst/>
          </a:prstGeom>
          <a:noFill/>
        </p:spPr>
        <p:txBody>
          <a:bodyPr wrap="square" rtlCol="0">
            <a:spAutoFit/>
          </a:bodyPr>
          <a:lstStyle/>
          <a:p>
            <a:pPr algn="ctr"/>
            <a:r>
              <a:rPr lang="en-US" sz="3200" dirty="0">
                <a:solidFill>
                  <a:srgbClr val="002060"/>
                </a:solidFill>
                <a:latin typeface="#9Slide06 SVNJonitha Script" panose="02000000000000000000" pitchFamily="2" charset="0"/>
              </a:rPr>
              <a:t>II. KHÍ THIÊN NHIÊN</a:t>
            </a:r>
          </a:p>
        </p:txBody>
      </p:sp>
      <p:sp>
        <p:nvSpPr>
          <p:cNvPr id="13" name="Rectangle: Rounded Corners 12">
            <a:extLst>
              <a:ext uri="{FF2B5EF4-FFF2-40B4-BE49-F238E27FC236}">
                <a16:creationId xmlns:a16="http://schemas.microsoft.com/office/drawing/2014/main" id="{7C251F7D-0570-4663-B923-C8EAED51AFAF}"/>
              </a:ext>
            </a:extLst>
          </p:cNvPr>
          <p:cNvSpPr/>
          <p:nvPr/>
        </p:nvSpPr>
        <p:spPr>
          <a:xfrm>
            <a:off x="1768701" y="643021"/>
            <a:ext cx="5606598" cy="442830"/>
          </a:xfrm>
          <a:prstGeom prst="roundRect">
            <a:avLst/>
          </a:prstGeom>
          <a:ln w="12700">
            <a:solidFill>
              <a:srgbClr val="00B0F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Thành</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phần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chính</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của</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khí</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thiên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nhiên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là</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gì</a:t>
            </a:r>
            <a:r>
              <a:rPr lang="en-US" sz="2000" dirty="0">
                <a:solidFill>
                  <a:srgbClr val="002060"/>
                </a:solidFill>
                <a:latin typeface="#9Slide03 Arima Madurai Medium" panose="00000600000000000000" pitchFamily="2" charset="0"/>
                <a:cs typeface="#9Slide03 Arima Madurai Medium" panose="00000600000000000000" pitchFamily="2" charset="0"/>
              </a:rPr>
              <a:t>?</a:t>
            </a:r>
          </a:p>
        </p:txBody>
      </p:sp>
      <p:pic>
        <p:nvPicPr>
          <p:cNvPr id="14" name="Picture 6" descr="Clip nghệ thuật Dấu chấm hỏi Đồ họa mạng di động Hình nền GIF - png tải về  - Miễn phí trong suốt Dòng png Tải về.">
            <a:extLst>
              <a:ext uri="{FF2B5EF4-FFF2-40B4-BE49-F238E27FC236}">
                <a16:creationId xmlns:a16="http://schemas.microsoft.com/office/drawing/2014/main" id="{FBFBC2F8-A47F-45F5-9554-4F9BCACDA5B6}"/>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658" b="98421" l="10000" r="90000">
                        <a14:foregroundMark x1="25778" y1="14737" x2="32111" y2="8289"/>
                        <a14:foregroundMark x1="32111" y1="8289" x2="42111" y2="3553"/>
                        <a14:foregroundMark x1="42111" y1="3553" x2="50889" y2="3553"/>
                        <a14:foregroundMark x1="50889" y1="3553" x2="59444" y2="5789"/>
                        <a14:foregroundMark x1="59444" y1="5789" x2="66667" y2="11447"/>
                        <a14:foregroundMark x1="13333" y1="36316" x2="25111" y2="38553"/>
                        <a14:foregroundMark x1="56222" y1="85658" x2="54889" y2="98421"/>
                        <a14:foregroundMark x1="53000" y1="92763" x2="69222" y2="95132"/>
                        <a14:foregroundMark x1="69222" y1="95132" x2="76222" y2="90526"/>
                        <a14:foregroundMark x1="76222" y1="90526" x2="83778" y2="81447"/>
                        <a14:foregroundMark x1="84667" y1="79605" x2="82111" y2="88553"/>
                        <a14:foregroundMark x1="82111" y1="88553" x2="73556" y2="95395"/>
                      </a14:backgroundRemoval>
                    </a14:imgEffect>
                  </a14:imgLayer>
                </a14:imgProps>
              </a:ext>
              <a:ext uri="{28A0092B-C50C-407E-A947-70E740481C1C}">
                <a14:useLocalDpi xmlns:a14="http://schemas.microsoft.com/office/drawing/2010/main" val="0"/>
              </a:ext>
            </a:extLst>
          </a:blip>
          <a:srcRect/>
          <a:stretch>
            <a:fillRect/>
          </a:stretch>
        </p:blipFill>
        <p:spPr bwMode="auto">
          <a:xfrm>
            <a:off x="1275202" y="443166"/>
            <a:ext cx="876587" cy="740198"/>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Rounded Corners 14">
            <a:extLst>
              <a:ext uri="{FF2B5EF4-FFF2-40B4-BE49-F238E27FC236}">
                <a16:creationId xmlns:a16="http://schemas.microsoft.com/office/drawing/2014/main" id="{BE614272-8D6A-4713-9337-1D8EB877E333}"/>
              </a:ext>
            </a:extLst>
          </p:cNvPr>
          <p:cNvSpPr/>
          <p:nvPr/>
        </p:nvSpPr>
        <p:spPr>
          <a:xfrm>
            <a:off x="1498775" y="1162755"/>
            <a:ext cx="5918026" cy="485886"/>
          </a:xfrm>
          <a:prstGeom prst="round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rgbClr val="002060"/>
                </a:solidFill>
                <a:latin typeface="#9Slide03 Arima Madurai Medium" panose="00000600000000000000" pitchFamily="2" charset="0"/>
                <a:cs typeface="#9Slide03 Arima Madurai Medium" panose="00000600000000000000" pitchFamily="2" charset="0"/>
              </a:rPr>
              <a:t>Khí</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thiên</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nhiên</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có</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thành</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phần</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chính</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là</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khí</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metan</a:t>
            </a:r>
            <a:r>
              <a:rPr lang="en-US" sz="1800" dirty="0">
                <a:solidFill>
                  <a:srgbClr val="002060"/>
                </a:solidFill>
                <a:latin typeface="#9Slide03 Arima Madurai Medium" panose="00000600000000000000" pitchFamily="2" charset="0"/>
                <a:cs typeface="#9Slide03 Arima Madurai Medium" panose="00000600000000000000" pitchFamily="2" charset="0"/>
              </a:rPr>
              <a:t> (CH</a:t>
            </a:r>
            <a:r>
              <a:rPr lang="en-US" sz="1800" baseline="-25000" dirty="0">
                <a:solidFill>
                  <a:srgbClr val="002060"/>
                </a:solidFill>
                <a:latin typeface="#9Slide03 Arima Madurai Medium" panose="00000600000000000000" pitchFamily="2" charset="0"/>
                <a:cs typeface="#9Slide03 Arima Madurai Medium" panose="00000600000000000000" pitchFamily="2" charset="0"/>
              </a:rPr>
              <a:t>4</a:t>
            </a:r>
            <a:r>
              <a:rPr lang="en-US" sz="1800" dirty="0">
                <a:solidFill>
                  <a:srgbClr val="002060"/>
                </a:solidFill>
                <a:latin typeface="#9Slide03 Arima Madurai Medium" panose="00000600000000000000" pitchFamily="2" charset="0"/>
                <a:cs typeface="#9Slide03 Arima Madurai Medium" panose="00000600000000000000" pitchFamily="2" charset="0"/>
              </a:rPr>
              <a:t>) </a:t>
            </a:r>
          </a:p>
        </p:txBody>
      </p:sp>
      <p:pic>
        <p:nvPicPr>
          <p:cNvPr id="1026" name="Picture 2" descr="Khí Metan là gì? Khí Metan (CH4) có độc hay không? - Xử Lý Chất Thải">
            <a:extLst>
              <a:ext uri="{FF2B5EF4-FFF2-40B4-BE49-F238E27FC236}">
                <a16:creationId xmlns:a16="http://schemas.microsoft.com/office/drawing/2014/main" id="{D82B89A9-0B17-4126-86EA-28741C9647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035" y="1737945"/>
            <a:ext cx="6150040" cy="28457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1273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par>
                                <p:cTn id="16" presetID="16" presetClass="entr" presetSubtype="21"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barn(inVertical)">
                                      <p:cBhvr>
                                        <p:cTn id="1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70" name="Google Shape;270;p39"/>
          <p:cNvSpPr/>
          <p:nvPr/>
        </p:nvSpPr>
        <p:spPr>
          <a:xfrm>
            <a:off x="-31081" y="-3102"/>
            <a:ext cx="2913195" cy="758290"/>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1"/>
            </a:solidFill>
            <a:prstDash val="dot"/>
            <a:round/>
            <a:headEnd type="none" w="med" len="med"/>
            <a:tailEnd type="none" w="med" len="med"/>
          </a:ln>
        </p:spPr>
      </p:sp>
      <p:sp>
        <p:nvSpPr>
          <p:cNvPr id="271" name="Google Shape;271;p39"/>
          <p:cNvSpPr/>
          <p:nvPr/>
        </p:nvSpPr>
        <p:spPr>
          <a:xfrm flipH="1">
            <a:off x="6251610" y="-3102"/>
            <a:ext cx="2913195" cy="758290"/>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1"/>
            </a:solidFill>
            <a:prstDash val="dot"/>
            <a:round/>
            <a:headEnd type="none" w="med" len="med"/>
            <a:tailEnd type="none" w="med" len="med"/>
          </a:ln>
        </p:spPr>
      </p:sp>
      <p:sp>
        <p:nvSpPr>
          <p:cNvPr id="8" name="TextBox 7">
            <a:extLst>
              <a:ext uri="{FF2B5EF4-FFF2-40B4-BE49-F238E27FC236}">
                <a16:creationId xmlns:a16="http://schemas.microsoft.com/office/drawing/2014/main" id="{E3BA5D2B-3080-47A0-BC5A-A9FE5D8DA507}"/>
              </a:ext>
            </a:extLst>
          </p:cNvPr>
          <p:cNvSpPr txBox="1"/>
          <p:nvPr/>
        </p:nvSpPr>
        <p:spPr>
          <a:xfrm>
            <a:off x="2858250" y="61644"/>
            <a:ext cx="3640510" cy="584775"/>
          </a:xfrm>
          <a:prstGeom prst="rect">
            <a:avLst/>
          </a:prstGeom>
          <a:noFill/>
        </p:spPr>
        <p:txBody>
          <a:bodyPr wrap="square" rtlCol="0">
            <a:spAutoFit/>
          </a:bodyPr>
          <a:lstStyle/>
          <a:p>
            <a:pPr algn="ctr"/>
            <a:r>
              <a:rPr lang="en-US" sz="3200" dirty="0">
                <a:solidFill>
                  <a:srgbClr val="002060"/>
                </a:solidFill>
                <a:latin typeface="#9Slide06 SVNJonitha Script" panose="02000000000000000000" pitchFamily="2" charset="0"/>
              </a:rPr>
              <a:t>II. KHÍ THIÊN NHIÊN</a:t>
            </a:r>
          </a:p>
        </p:txBody>
      </p:sp>
      <p:pic>
        <p:nvPicPr>
          <p:cNvPr id="9" name="Picture 37" descr="H4">
            <a:extLst>
              <a:ext uri="{FF2B5EF4-FFF2-40B4-BE49-F238E27FC236}">
                <a16:creationId xmlns:a16="http://schemas.microsoft.com/office/drawing/2014/main" id="{3C18034E-6266-4CD2-83E3-3C7300B80ED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67" t="2758" r="1977"/>
          <a:stretch/>
        </p:blipFill>
        <p:spPr bwMode="auto">
          <a:xfrm>
            <a:off x="2089640" y="1506479"/>
            <a:ext cx="2118076" cy="2151615"/>
          </a:xfrm>
          <a:prstGeom prst="ellipse">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5A9DF8F-17CA-4E17-9BB0-EA854CE16402}"/>
              </a:ext>
            </a:extLst>
          </p:cNvPr>
          <p:cNvSpPr txBox="1"/>
          <p:nvPr/>
        </p:nvSpPr>
        <p:spPr>
          <a:xfrm>
            <a:off x="1699184" y="3646664"/>
            <a:ext cx="2937510" cy="523220"/>
          </a:xfrm>
          <a:prstGeom prst="rect">
            <a:avLst/>
          </a:prstGeom>
          <a:noFill/>
        </p:spPr>
        <p:txBody>
          <a:bodyPr wrap="square" rtlCol="0">
            <a:spAutoFit/>
          </a:bodyPr>
          <a:lstStyle/>
          <a:p>
            <a:pPr algn="ctr"/>
            <a:r>
              <a:rPr lang="en-US" dirty="0" err="1">
                <a:solidFill>
                  <a:srgbClr val="002060"/>
                </a:solidFill>
                <a:latin typeface="#9Slide03 Arima Madurai" panose="00000500000000000000" pitchFamily="2" charset="0"/>
                <a:cs typeface="#9Slide03 Arima Madurai" panose="00000500000000000000" pitchFamily="2" charset="0"/>
              </a:rPr>
              <a:t>Thành</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phần</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khí</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metan</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trong</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khí</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thiên</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nhiên</a:t>
            </a:r>
            <a:endParaRPr lang="en-US" dirty="0">
              <a:solidFill>
                <a:srgbClr val="002060"/>
              </a:solidFill>
              <a:latin typeface="#9Slide03 Arima Madurai" panose="00000500000000000000" pitchFamily="2" charset="0"/>
              <a:cs typeface="#9Slide03 Arima Madurai" panose="00000500000000000000" pitchFamily="2" charset="0"/>
            </a:endParaRPr>
          </a:p>
        </p:txBody>
      </p:sp>
      <p:pic>
        <p:nvPicPr>
          <p:cNvPr id="11" name="Picture 38" descr="H4">
            <a:extLst>
              <a:ext uri="{FF2B5EF4-FFF2-40B4-BE49-F238E27FC236}">
                <a16:creationId xmlns:a16="http://schemas.microsoft.com/office/drawing/2014/main" id="{2DF0F84E-E97E-4CFE-A2D4-72F4C70F652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324" t="2532"/>
          <a:stretch/>
        </p:blipFill>
        <p:spPr bwMode="auto">
          <a:xfrm>
            <a:off x="5038577" y="1522095"/>
            <a:ext cx="2124075" cy="2175510"/>
          </a:xfrm>
          <a:prstGeom prst="ellipse">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77485C25-AEB0-4508-BC62-755A99D2B830}"/>
              </a:ext>
            </a:extLst>
          </p:cNvPr>
          <p:cNvSpPr txBox="1"/>
          <p:nvPr/>
        </p:nvSpPr>
        <p:spPr>
          <a:xfrm>
            <a:off x="4489938" y="3724275"/>
            <a:ext cx="2937510" cy="523220"/>
          </a:xfrm>
          <a:prstGeom prst="rect">
            <a:avLst/>
          </a:prstGeom>
          <a:noFill/>
        </p:spPr>
        <p:txBody>
          <a:bodyPr wrap="square" rtlCol="0">
            <a:spAutoFit/>
          </a:bodyPr>
          <a:lstStyle/>
          <a:p>
            <a:pPr algn="ctr"/>
            <a:r>
              <a:rPr lang="en-US" dirty="0" err="1">
                <a:solidFill>
                  <a:srgbClr val="002060"/>
                </a:solidFill>
                <a:latin typeface="#9Slide03 Arima Madurai" panose="00000500000000000000" pitchFamily="2" charset="0"/>
                <a:cs typeface="#9Slide03 Arima Madurai" panose="00000500000000000000" pitchFamily="2" charset="0"/>
              </a:rPr>
              <a:t>Thành</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phần</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khí</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metan</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trong</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dầu</a:t>
            </a:r>
            <a:r>
              <a:rPr lang="en-US" dirty="0">
                <a:solidFill>
                  <a:srgbClr val="002060"/>
                </a:solidFill>
                <a:latin typeface="#9Slide03 Arima Madurai" panose="00000500000000000000" pitchFamily="2" charset="0"/>
                <a:cs typeface="#9Slide03 Arima Madurai" panose="00000500000000000000" pitchFamily="2" charset="0"/>
              </a:rPr>
              <a:t> </a:t>
            </a:r>
            <a:r>
              <a:rPr lang="en-US" dirty="0" err="1">
                <a:solidFill>
                  <a:srgbClr val="002060"/>
                </a:solidFill>
                <a:latin typeface="#9Slide03 Arima Madurai" panose="00000500000000000000" pitchFamily="2" charset="0"/>
                <a:cs typeface="#9Slide03 Arima Madurai" panose="00000500000000000000" pitchFamily="2" charset="0"/>
              </a:rPr>
              <a:t>mỏ</a:t>
            </a:r>
            <a:endParaRPr lang="en-US" dirty="0">
              <a:solidFill>
                <a:srgbClr val="002060"/>
              </a:solidFill>
              <a:latin typeface="#9Slide03 Arima Madurai" panose="00000500000000000000" pitchFamily="2" charset="0"/>
              <a:cs typeface="#9Slide03 Arima Madurai" panose="00000500000000000000" pitchFamily="2" charset="0"/>
            </a:endParaRPr>
          </a:p>
        </p:txBody>
      </p:sp>
      <p:sp>
        <p:nvSpPr>
          <p:cNvPr id="13" name="Rectangle: Rounded Corners 12">
            <a:extLst>
              <a:ext uri="{FF2B5EF4-FFF2-40B4-BE49-F238E27FC236}">
                <a16:creationId xmlns:a16="http://schemas.microsoft.com/office/drawing/2014/main" id="{7C251F7D-0570-4663-B923-C8EAED51AFAF}"/>
              </a:ext>
            </a:extLst>
          </p:cNvPr>
          <p:cNvSpPr/>
          <p:nvPr/>
        </p:nvSpPr>
        <p:spPr>
          <a:xfrm>
            <a:off x="938975" y="631298"/>
            <a:ext cx="7736101" cy="798917"/>
          </a:xfrm>
          <a:prstGeom prst="roundRect">
            <a:avLst/>
          </a:prstGeom>
          <a:ln w="12700">
            <a:solidFill>
              <a:srgbClr val="00B0F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a:solidFill>
                  <a:srgbClr val="002060"/>
                </a:solidFill>
                <a:latin typeface="#9Slide03 Arima Madurai Medium" panose="00000600000000000000" pitchFamily="2" charset="0"/>
                <a:cs typeface="#9Slide03 Arima Madurai Medium" panose="00000600000000000000" pitchFamily="2" charset="0"/>
              </a:rPr>
              <a:t>  Quan </a:t>
            </a:r>
            <a:r>
              <a:rPr lang="en-US" sz="2000" dirty="0" err="1">
                <a:solidFill>
                  <a:srgbClr val="002060"/>
                </a:solidFill>
                <a:latin typeface="#9Slide03 Arima Madurai Medium" panose="00000600000000000000" pitchFamily="2" charset="0"/>
                <a:cs typeface="#9Slide03 Arima Madurai Medium" panose="00000600000000000000" pitchFamily="2" charset="0"/>
              </a:rPr>
              <a:t>sát</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biểu</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đồ</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hàm</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lượng</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khí</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metan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trong</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khí</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thiên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nhiên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và</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trong</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dầu</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mỏ</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từ</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đó</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rút</a:t>
            </a:r>
            <a:r>
              <a:rPr lang="en-US" sz="2000" dirty="0">
                <a:solidFill>
                  <a:srgbClr val="002060"/>
                </a:solidFill>
                <a:latin typeface="#9Slide03 Arima Madurai Medium" panose="00000600000000000000" pitchFamily="2" charset="0"/>
                <a:cs typeface="#9Slide03 Arima Madurai Medium" panose="00000600000000000000" pitchFamily="2" charset="0"/>
              </a:rPr>
              <a:t> ra </a:t>
            </a:r>
            <a:r>
              <a:rPr lang="en-US" sz="2000" dirty="0" err="1">
                <a:solidFill>
                  <a:srgbClr val="002060"/>
                </a:solidFill>
                <a:latin typeface="#9Slide03 Arima Madurai Medium" panose="00000600000000000000" pitchFamily="2" charset="0"/>
                <a:cs typeface="#9Slide03 Arima Madurai Medium" panose="00000600000000000000" pitchFamily="2" charset="0"/>
              </a:rPr>
              <a:t>nhận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xét</a:t>
            </a:r>
            <a:r>
              <a:rPr lang="en-US" sz="2000" dirty="0">
                <a:solidFill>
                  <a:srgbClr val="002060"/>
                </a:solidFill>
                <a:latin typeface="#9Slide03 Arima Madurai Medium" panose="00000600000000000000" pitchFamily="2" charset="0"/>
                <a:cs typeface="#9Slide03 Arima Madurai Medium" panose="00000600000000000000" pitchFamily="2" charset="0"/>
              </a:rPr>
              <a:t>.</a:t>
            </a:r>
          </a:p>
        </p:txBody>
      </p:sp>
      <p:pic>
        <p:nvPicPr>
          <p:cNvPr id="14" name="Picture 6" descr="Clip nghệ thuật Dấu chấm hỏi Đồ họa mạng di động Hình nền GIF - png tải về  - Miễn phí trong suốt Dòng png Tải về.">
            <a:extLst>
              <a:ext uri="{FF2B5EF4-FFF2-40B4-BE49-F238E27FC236}">
                <a16:creationId xmlns:a16="http://schemas.microsoft.com/office/drawing/2014/main" id="{FBFBC2F8-A47F-45F5-9554-4F9BCACDA5B6}"/>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5658" b="98421" l="10000" r="90000">
                        <a14:foregroundMark x1="25778" y1="14737" x2="32111" y2="8289"/>
                        <a14:foregroundMark x1="32111" y1="8289" x2="42111" y2="3553"/>
                        <a14:foregroundMark x1="42111" y1="3553" x2="50889" y2="3553"/>
                        <a14:foregroundMark x1="50889" y1="3553" x2="59444" y2="5789"/>
                        <a14:foregroundMark x1="59444" y1="5789" x2="66667" y2="11447"/>
                        <a14:foregroundMark x1="13333" y1="36316" x2="25111" y2="38553"/>
                        <a14:foregroundMark x1="56222" y1="85658" x2="54889" y2="98421"/>
                        <a14:foregroundMark x1="53000" y1="92763" x2="69222" y2="95132"/>
                        <a14:foregroundMark x1="69222" y1="95132" x2="76222" y2="90526"/>
                        <a14:foregroundMark x1="76222" y1="90526" x2="83778" y2="81447"/>
                        <a14:foregroundMark x1="84667" y1="79605" x2="82111" y2="88553"/>
                        <a14:foregroundMark x1="82111" y1="88553" x2="73556" y2="95395"/>
                      </a14:backgroundRemoval>
                    </a14:imgEffect>
                  </a14:imgLayer>
                </a14:imgProps>
              </a:ext>
              <a:ext uri="{28A0092B-C50C-407E-A947-70E740481C1C}">
                <a14:useLocalDpi xmlns:a14="http://schemas.microsoft.com/office/drawing/2010/main" val="0"/>
              </a:ext>
            </a:extLst>
          </a:blip>
          <a:srcRect/>
          <a:stretch>
            <a:fillRect/>
          </a:stretch>
        </p:blipFill>
        <p:spPr bwMode="auto">
          <a:xfrm>
            <a:off x="269630" y="397127"/>
            <a:ext cx="1210623" cy="113945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Rounded Corners 14">
            <a:extLst>
              <a:ext uri="{FF2B5EF4-FFF2-40B4-BE49-F238E27FC236}">
                <a16:creationId xmlns:a16="http://schemas.microsoft.com/office/drawing/2014/main" id="{BE614272-8D6A-4713-9337-1D8EB877E333}"/>
              </a:ext>
            </a:extLst>
          </p:cNvPr>
          <p:cNvSpPr/>
          <p:nvPr/>
        </p:nvSpPr>
        <p:spPr>
          <a:xfrm>
            <a:off x="1289062" y="4243319"/>
            <a:ext cx="6816360" cy="485886"/>
          </a:xfrm>
          <a:prstGeom prst="round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a:solidFill>
                  <a:srgbClr val="002060"/>
                </a:solidFill>
                <a:latin typeface="#9Slide03 Arima Madurai Medium" panose="00000600000000000000" pitchFamily="2" charset="0"/>
                <a:cs typeface="#9Slide03 Arima Madurai Medium" panose="00000600000000000000" pitchFamily="2" charset="0"/>
              </a:rPr>
              <a:t>Hàm</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lượng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metan</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trong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khí</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thiên</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nhiên</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nhiều</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hơn</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trong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dầu</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mỏ</a:t>
            </a:r>
            <a:endParaRPr lang="en-US" sz="1800" dirty="0">
              <a:solidFill>
                <a:srgbClr val="002060"/>
              </a:solidFill>
              <a:latin typeface="#9Slide03 Arima Madurai Medium" panose="00000600000000000000" pitchFamily="2" charset="0"/>
              <a:cs typeface="#9Slide03 Arima Madurai Medium" panose="00000600000000000000" pitchFamily="2" charset="0"/>
            </a:endParaRPr>
          </a:p>
        </p:txBody>
      </p:sp>
    </p:spTree>
    <p:extLst>
      <p:ext uri="{BB962C8B-B14F-4D97-AF65-F5344CB8AC3E}">
        <p14:creationId xmlns:p14="http://schemas.microsoft.com/office/powerpoint/2010/main" val="291406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70" name="Google Shape;270;p39"/>
          <p:cNvSpPr/>
          <p:nvPr/>
        </p:nvSpPr>
        <p:spPr>
          <a:xfrm>
            <a:off x="-31081" y="-3102"/>
            <a:ext cx="2913195" cy="758290"/>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1"/>
            </a:solidFill>
            <a:prstDash val="dot"/>
            <a:round/>
            <a:headEnd type="none" w="med" len="med"/>
            <a:tailEnd type="none" w="med" len="med"/>
          </a:ln>
        </p:spPr>
      </p:sp>
      <p:sp>
        <p:nvSpPr>
          <p:cNvPr id="271" name="Google Shape;271;p39"/>
          <p:cNvSpPr/>
          <p:nvPr/>
        </p:nvSpPr>
        <p:spPr>
          <a:xfrm flipH="1">
            <a:off x="6251610" y="-3102"/>
            <a:ext cx="2913195" cy="758290"/>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1"/>
            </a:solidFill>
            <a:prstDash val="dot"/>
            <a:round/>
            <a:headEnd type="none" w="med" len="med"/>
            <a:tailEnd type="none" w="med" len="med"/>
          </a:ln>
        </p:spPr>
      </p:sp>
      <p:sp>
        <p:nvSpPr>
          <p:cNvPr id="8" name="TextBox 7">
            <a:extLst>
              <a:ext uri="{FF2B5EF4-FFF2-40B4-BE49-F238E27FC236}">
                <a16:creationId xmlns:a16="http://schemas.microsoft.com/office/drawing/2014/main" id="{E3BA5D2B-3080-47A0-BC5A-A9FE5D8DA507}"/>
              </a:ext>
            </a:extLst>
          </p:cNvPr>
          <p:cNvSpPr txBox="1"/>
          <p:nvPr/>
        </p:nvSpPr>
        <p:spPr>
          <a:xfrm>
            <a:off x="2858250" y="61644"/>
            <a:ext cx="3640510" cy="584775"/>
          </a:xfrm>
          <a:prstGeom prst="rect">
            <a:avLst/>
          </a:prstGeom>
          <a:noFill/>
        </p:spPr>
        <p:txBody>
          <a:bodyPr wrap="square" rtlCol="0">
            <a:spAutoFit/>
          </a:bodyPr>
          <a:lstStyle/>
          <a:p>
            <a:pPr algn="ctr"/>
            <a:r>
              <a:rPr lang="en-US" sz="3200" dirty="0">
                <a:solidFill>
                  <a:srgbClr val="002060"/>
                </a:solidFill>
                <a:latin typeface="#9Slide06 SVNJonitha Script" panose="02000000000000000000" pitchFamily="2" charset="0"/>
              </a:rPr>
              <a:t>II. KHÍ THIÊN NHIÊN</a:t>
            </a:r>
          </a:p>
        </p:txBody>
      </p:sp>
      <p:pic>
        <p:nvPicPr>
          <p:cNvPr id="2050" name="Picture 2" descr="99 Mẫu logo sách | Biểu tượng quyển sách đẹp">
            <a:extLst>
              <a:ext uri="{FF2B5EF4-FFF2-40B4-BE49-F238E27FC236}">
                <a16:creationId xmlns:a16="http://schemas.microsoft.com/office/drawing/2014/main" id="{95398A14-B22B-4291-950D-A5BAB4151659}"/>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3994" b="96486" l="2077" r="97604">
                        <a14:foregroundMark x1="5911" y1="38818" x2="26198" y2="37859"/>
                        <a14:foregroundMark x1="26198" y1="37859" x2="46006" y2="42971"/>
                        <a14:foregroundMark x1="45208" y1="42971" x2="65495" y2="38339"/>
                        <a14:foregroundMark x1="5431" y1="39297" x2="7348" y2="72045"/>
                        <a14:foregroundMark x1="2236" y1="46166" x2="799" y2="87859"/>
                        <a14:foregroundMark x1="799" y1="87859" x2="20128" y2="94409"/>
                        <a14:foregroundMark x1="20128" y1="94409" x2="39776" y2="93930"/>
                        <a14:foregroundMark x1="39776" y1="93930" x2="61342" y2="94569"/>
                        <a14:foregroundMark x1="61342" y1="94569" x2="82109" y2="93770"/>
                        <a14:foregroundMark x1="82109" y1="93770" x2="84824" y2="51597"/>
                        <a14:foregroundMark x1="84824" y1="51597" x2="71725" y2="37061"/>
                        <a14:foregroundMark x1="71725" y1="37061" x2="65016" y2="34665"/>
                        <a14:foregroundMark x1="86262" y1="4153" x2="89776" y2="25080"/>
                        <a14:foregroundMark x1="89776" y1="25080" x2="71885" y2="60543"/>
                        <a14:foregroundMark x1="84345" y1="6070" x2="65495" y2="61342"/>
                        <a14:foregroundMark x1="86262" y1="13419" x2="67252" y2="54792"/>
                        <a14:foregroundMark x1="67252" y1="54792" x2="75399" y2="36422"/>
                        <a14:foregroundMark x1="75399" y1="36422" x2="60383" y2="50958"/>
                        <a14:foregroundMark x1="60383" y1="50958" x2="83706" y2="15815"/>
                        <a14:foregroundMark x1="83706" y1="15815" x2="49521" y2="74760"/>
                        <a14:foregroundMark x1="49521" y1="74760" x2="48243" y2="53514"/>
                        <a14:foregroundMark x1="48243" y1="53514" x2="22364" y2="54633"/>
                        <a14:foregroundMark x1="22364" y1="54633" x2="8786" y2="70128"/>
                        <a14:foregroundMark x1="8786" y1="70128" x2="25879" y2="59585"/>
                        <a14:foregroundMark x1="25879" y1="59585" x2="9904" y2="71725"/>
                        <a14:foregroundMark x1="9904" y1="71725" x2="25559" y2="59904"/>
                        <a14:foregroundMark x1="25559" y1="59904" x2="1278" y2="58626"/>
                        <a14:foregroundMark x1="1278" y1="58626" x2="2236" y2="80032"/>
                        <a14:foregroundMark x1="2236" y1="80032" x2="8147" y2="90895"/>
                        <a14:foregroundMark x1="8147" y1="89137" x2="8147" y2="87700"/>
                        <a14:foregroundMark x1="8147" y1="87700" x2="9105" y2="60064"/>
                        <a14:foregroundMark x1="9105" y1="60064" x2="9105" y2="60064"/>
                        <a14:foregroundMark x1="46006" y1="52236" x2="46006" y2="82588"/>
                        <a14:foregroundMark x1="42812" y1="54473" x2="43291" y2="83546"/>
                        <a14:foregroundMark x1="11502" y1="81629" x2="34185" y2="79872"/>
                        <a14:foregroundMark x1="34185" y1="79872" x2="40575" y2="80351"/>
                        <a14:foregroundMark x1="8626" y1="76677" x2="32428" y2="42971"/>
                        <a14:foregroundMark x1="32428" y1="42971" x2="8466" y2="68371"/>
                        <a14:foregroundMark x1="8466" y1="68371" x2="22364" y2="52875"/>
                        <a14:foregroundMark x1="22364" y1="52875" x2="10703" y2="70607"/>
                        <a14:foregroundMark x1="10703" y1="70607" x2="26358" y2="58307"/>
                        <a14:foregroundMark x1="26358" y1="58307" x2="17093" y2="76038"/>
                        <a14:foregroundMark x1="17093" y1="76038" x2="34505" y2="60863"/>
                        <a14:foregroundMark x1="34505" y1="60863" x2="14217" y2="54153"/>
                        <a14:foregroundMark x1="14217" y1="54153" x2="5112" y2="71885"/>
                        <a14:foregroundMark x1="5112" y1="71885" x2="21725" y2="86262"/>
                        <a14:foregroundMark x1="21725" y1="86262" x2="36581" y2="71406"/>
                        <a14:foregroundMark x1="36581" y1="71406" x2="27316" y2="51118"/>
                        <a14:foregroundMark x1="27316" y1="51118" x2="7987" y2="61502"/>
                        <a14:foregroundMark x1="7987" y1="61502" x2="23802" y2="48882"/>
                        <a14:foregroundMark x1="23802" y1="48882" x2="15335" y2="68530"/>
                        <a14:foregroundMark x1="15335" y1="68530" x2="36581" y2="61661"/>
                        <a14:foregroundMark x1="36581" y1="61661" x2="18371" y2="50639"/>
                        <a14:foregroundMark x1="18371" y1="50639" x2="8946" y2="71565"/>
                        <a14:foregroundMark x1="8946" y1="71565" x2="29073" y2="69649"/>
                        <a14:foregroundMark x1="29073" y1="69649" x2="31789" y2="63259"/>
                        <a14:foregroundMark x1="33227" y1="53994" x2="25240" y2="43450"/>
                        <a14:foregroundMark x1="20607" y1="44728" x2="33706" y2="64058"/>
                        <a14:foregroundMark x1="33706" y1="64058" x2="24121" y2="45847"/>
                        <a14:foregroundMark x1="24121" y1="45847" x2="12300" y2="61821"/>
                        <a14:foregroundMark x1="12300" y1="61821" x2="35144" y2="66454"/>
                        <a14:foregroundMark x1="35144" y1="66454" x2="36901" y2="67891"/>
                        <a14:foregroundMark x1="44249" y1="91853" x2="43770" y2="96486"/>
                        <a14:foregroundMark x1="26997" y1="76837" x2="49201" y2="85304"/>
                        <a14:foregroundMark x1="49201" y1="85304" x2="65176" y2="73003"/>
                        <a14:foregroundMark x1="65176" y1="73003" x2="45367" y2="79553"/>
                        <a14:foregroundMark x1="45367" y1="79553" x2="44888" y2="86102"/>
                        <a14:foregroundMark x1="44888" y1="86102" x2="44888" y2="86102"/>
                        <a14:foregroundMark x1="22204" y1="86262" x2="49521" y2="91534"/>
                        <a14:foregroundMark x1="19808" y1="84824" x2="58626" y2="85783"/>
                        <a14:foregroundMark x1="45367" y1="89137" x2="83067" y2="82428"/>
                        <a14:foregroundMark x1="73163" y1="60224" x2="57188" y2="88179"/>
                        <a14:foregroundMark x1="69489" y1="57987" x2="68850" y2="86102"/>
                        <a14:foregroundMark x1="73003" y1="58307" x2="71885" y2="86741"/>
                        <a14:foregroundMark x1="77955" y1="54952" x2="77955" y2="73003"/>
                        <a14:foregroundMark x1="84665" y1="41374" x2="84185" y2="53035"/>
                        <a14:foregroundMark x1="63259" y1="36102" x2="74920" y2="31629"/>
                        <a14:foregroundMark x1="65016" y1="35304" x2="76358" y2="30671"/>
                        <a14:foregroundMark x1="80032" y1="30511" x2="87700" y2="47284"/>
                        <a14:foregroundMark x1="16134" y1="37061" x2="37220" y2="38179"/>
                        <a14:foregroundMark x1="37220" y1="38179" x2="45208" y2="42013"/>
                        <a14:foregroundMark x1="89457" y1="4313" x2="92812" y2="23163"/>
                        <a14:foregroundMark x1="93930" y1="8147" x2="94728" y2="18211"/>
                        <a14:foregroundMark x1="95367" y1="7508" x2="97604" y2="13738"/>
                      </a14:backgroundRemoval>
                    </a14:imgEffect>
                  </a14:imgLayer>
                </a14:imgProps>
              </a:ext>
              <a:ext uri="{28A0092B-C50C-407E-A947-70E740481C1C}">
                <a14:useLocalDpi xmlns:a14="http://schemas.microsoft.com/office/drawing/2010/main" val="0"/>
              </a:ext>
            </a:extLst>
          </a:blip>
          <a:srcRect/>
          <a:stretch>
            <a:fillRect/>
          </a:stretch>
        </p:blipFill>
        <p:spPr bwMode="auto">
          <a:xfrm>
            <a:off x="116321" y="443772"/>
            <a:ext cx="725252" cy="72525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D16A6F1-570F-4B6B-A2C8-AD439837A90C}"/>
              </a:ext>
            </a:extLst>
          </p:cNvPr>
          <p:cNvSpPr/>
          <p:nvPr/>
        </p:nvSpPr>
        <p:spPr>
          <a:xfrm>
            <a:off x="704489" y="932107"/>
            <a:ext cx="4302410" cy="3528381"/>
          </a:xfrm>
          <a:prstGeom prst="rect">
            <a:avLst/>
          </a:prstGeom>
          <a:noFill/>
          <a:ln w="19050">
            <a:solidFill>
              <a:srgbClr val="0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ct val="50000"/>
              </a:spcBef>
              <a:buFontTx/>
              <a:buChar char="-"/>
            </a:pP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Khí</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thiên</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nhiên</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có</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trong</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các</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mỏ</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khí</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nằm</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dưới</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lòng</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đất</a:t>
            </a:r>
            <a:endParaRPr lang="en-US" altLang="en-US" sz="2400" dirty="0">
              <a:solidFill>
                <a:srgbClr val="002060"/>
              </a:solidFill>
              <a:latin typeface="#9Slide05 Fourth Medium" panose="00000600000000000000" pitchFamily="2" charset="0"/>
            </a:endParaRPr>
          </a:p>
          <a:p>
            <a:pPr algn="just">
              <a:spcBef>
                <a:spcPct val="50000"/>
              </a:spcBef>
              <a:buFontTx/>
              <a:buChar char="-"/>
            </a:pP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Thành</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phần</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chủ</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yếu</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của</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khí</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thiên</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nhiên</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là</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metan</a:t>
            </a:r>
            <a:r>
              <a:rPr lang="en-US" altLang="en-US" sz="2400" dirty="0">
                <a:solidFill>
                  <a:srgbClr val="002060"/>
                </a:solidFill>
                <a:latin typeface="#9Slide05 Fourth Medium" panose="00000600000000000000" pitchFamily="2" charset="0"/>
              </a:rPr>
              <a:t> (95%)</a:t>
            </a:r>
          </a:p>
          <a:p>
            <a:pPr algn="just">
              <a:spcBef>
                <a:spcPct val="50000"/>
              </a:spcBef>
            </a:pP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Khí</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thiên</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nhiên</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là</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nhiên</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liệu</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nguyên</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liệu</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trong</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đời</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sống</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và</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trong</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công</a:t>
            </a:r>
            <a:r>
              <a:rPr lang="en-US" altLang="en-US" sz="2400" dirty="0">
                <a:solidFill>
                  <a:srgbClr val="002060"/>
                </a:solidFill>
                <a:latin typeface="#9Slide05 Fourth Medium" panose="00000600000000000000" pitchFamily="2" charset="0"/>
              </a:rPr>
              <a:t> </a:t>
            </a:r>
            <a:r>
              <a:rPr lang="en-US" altLang="en-US" sz="2400" dirty="0" err="1">
                <a:solidFill>
                  <a:srgbClr val="002060"/>
                </a:solidFill>
                <a:latin typeface="#9Slide05 Fourth Medium" panose="00000600000000000000" pitchFamily="2" charset="0"/>
              </a:rPr>
              <a:t>nghiệp</a:t>
            </a:r>
            <a:r>
              <a:rPr lang="en-US" altLang="en-US" sz="2400" dirty="0">
                <a:solidFill>
                  <a:srgbClr val="002060"/>
                </a:solidFill>
                <a:latin typeface="#9Slide05 Fourth Medium" panose="00000600000000000000" pitchFamily="2" charset="0"/>
              </a:rPr>
              <a:t>.</a:t>
            </a:r>
          </a:p>
        </p:txBody>
      </p:sp>
      <p:pic>
        <p:nvPicPr>
          <p:cNvPr id="2052" name="Picture 4" descr="PVGas LPG được phép sản xuất, kinh doanh bình gas Petrovietnam Gas">
            <a:extLst>
              <a:ext uri="{FF2B5EF4-FFF2-40B4-BE49-F238E27FC236}">
                <a16:creationId xmlns:a16="http://schemas.microsoft.com/office/drawing/2014/main" id="{D2BB43BE-BB6B-4296-8A23-F0A6D76316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8039" y="936702"/>
            <a:ext cx="3721744" cy="35237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424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33333d">
            <a:extLst>
              <a:ext uri="{FF2B5EF4-FFF2-40B4-BE49-F238E27FC236}">
                <a16:creationId xmlns:a16="http://schemas.microsoft.com/office/drawing/2014/main" id="{A96EA1AA-E254-48EC-A4C5-8C43315A70A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6593"/>
          <a:stretch/>
        </p:blipFill>
        <p:spPr bwMode="auto">
          <a:xfrm>
            <a:off x="1" y="0"/>
            <a:ext cx="4571999" cy="51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Rounded Corners 3">
            <a:extLst>
              <a:ext uri="{FF2B5EF4-FFF2-40B4-BE49-F238E27FC236}">
                <a16:creationId xmlns:a16="http://schemas.microsoft.com/office/drawing/2014/main" id="{3E5AE278-8714-40F7-BA54-82FBA8E32588}"/>
              </a:ext>
            </a:extLst>
          </p:cNvPr>
          <p:cNvSpPr/>
          <p:nvPr/>
        </p:nvSpPr>
        <p:spPr>
          <a:xfrm>
            <a:off x="4741542" y="117197"/>
            <a:ext cx="4224038" cy="707993"/>
          </a:xfrm>
          <a:prstGeom prst="roundRect">
            <a:avLst/>
          </a:prstGeom>
          <a:ln w="12700">
            <a:solidFill>
              <a:srgbClr val="00B0F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a:solidFill>
                  <a:srgbClr val="002060"/>
                </a:solidFill>
                <a:latin typeface="#9Slide03 Arima Madurai Medium" panose="00000600000000000000" pitchFamily="2" charset="0"/>
                <a:cs typeface="#9Slide03 Arima Madurai Medium" panose="00000600000000000000" pitchFamily="2" charset="0"/>
              </a:rPr>
              <a:t>  Quan </a:t>
            </a:r>
            <a:r>
              <a:rPr lang="en-US" sz="2000" dirty="0" err="1">
                <a:solidFill>
                  <a:srgbClr val="002060"/>
                </a:solidFill>
                <a:latin typeface="#9Slide03 Arima Madurai Medium" panose="00000600000000000000" pitchFamily="2" charset="0"/>
                <a:cs typeface="#9Slide03 Arima Madurai Medium" panose="00000600000000000000" pitchFamily="2" charset="0"/>
              </a:rPr>
              <a:t>sát</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hình</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ảnh</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và</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trả</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lời</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câu</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hỏi</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sau</a:t>
            </a:r>
            <a:endParaRPr lang="en-US" sz="2000" dirty="0">
              <a:solidFill>
                <a:srgbClr val="002060"/>
              </a:solidFill>
              <a:latin typeface="#9Slide03 Arima Madurai Medium" panose="00000600000000000000" pitchFamily="2" charset="0"/>
              <a:cs typeface="#9Slide03 Arima Madurai Medium" panose="00000600000000000000" pitchFamily="2" charset="0"/>
            </a:endParaRPr>
          </a:p>
        </p:txBody>
      </p:sp>
      <p:pic>
        <p:nvPicPr>
          <p:cNvPr id="5" name="Picture 6" descr="Clip nghệ thuật Dấu chấm hỏi Đồ họa mạng di động Hình nền GIF - png tải về  - Miễn phí trong suốt Dòng png Tải về.">
            <a:extLst>
              <a:ext uri="{FF2B5EF4-FFF2-40B4-BE49-F238E27FC236}">
                <a16:creationId xmlns:a16="http://schemas.microsoft.com/office/drawing/2014/main" id="{20F9BECB-2AC1-459A-B38F-4A2FE4D6D990}"/>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658" b="98421" l="10000" r="90000">
                        <a14:foregroundMark x1="25778" y1="14737" x2="32111" y2="8289"/>
                        <a14:foregroundMark x1="32111" y1="8289" x2="42111" y2="3553"/>
                        <a14:foregroundMark x1="42111" y1="3553" x2="50889" y2="3553"/>
                        <a14:foregroundMark x1="50889" y1="3553" x2="59444" y2="5789"/>
                        <a14:foregroundMark x1="59444" y1="5789" x2="66667" y2="11447"/>
                        <a14:foregroundMark x1="13333" y1="36316" x2="25111" y2="38553"/>
                        <a14:foregroundMark x1="56222" y1="85658" x2="54889" y2="98421"/>
                        <a14:foregroundMark x1="53000" y1="92763" x2="69222" y2="95132"/>
                        <a14:foregroundMark x1="69222" y1="95132" x2="76222" y2="90526"/>
                        <a14:foregroundMark x1="76222" y1="90526" x2="83778" y2="81447"/>
                        <a14:foregroundMark x1="84667" y1="79605" x2="82111" y2="88553"/>
                        <a14:foregroundMark x1="82111" y1="88553" x2="73556" y2="95395"/>
                      </a14:backgroundRemoval>
                    </a14:imgEffect>
                  </a14:imgLayer>
                </a14:imgProps>
              </a:ext>
              <a:ext uri="{28A0092B-C50C-407E-A947-70E740481C1C}">
                <a14:useLocalDpi xmlns:a14="http://schemas.microsoft.com/office/drawing/2010/main" val="0"/>
              </a:ext>
            </a:extLst>
          </a:blip>
          <a:srcRect/>
          <a:stretch>
            <a:fillRect/>
          </a:stretch>
        </p:blipFill>
        <p:spPr bwMode="auto">
          <a:xfrm>
            <a:off x="4261767" y="0"/>
            <a:ext cx="971515" cy="9144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1B201D6-33F3-4B50-AB5D-87E12CD5AD7B}"/>
              </a:ext>
            </a:extLst>
          </p:cNvPr>
          <p:cNvSpPr/>
          <p:nvPr/>
        </p:nvSpPr>
        <p:spPr>
          <a:xfrm>
            <a:off x="4753707" y="1054004"/>
            <a:ext cx="4263833" cy="658063"/>
          </a:xfrm>
          <a:prstGeom prst="rect">
            <a:avLst/>
          </a:prstGeom>
          <a:solidFill>
            <a:schemeClr val="tx2">
              <a:lumMod val="20000"/>
              <a:lumOff val="80000"/>
            </a:schemeClr>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dirty="0">
                <a:solidFill>
                  <a:srgbClr val="C00000"/>
                </a:solidFill>
                <a:latin typeface="#9Slide03 Arima Madurai Medium" panose="00000600000000000000" pitchFamily="2" charset="0"/>
                <a:cs typeface="#9Slide03 Arima Madurai Medium" panose="00000600000000000000" pitchFamily="2" charset="0"/>
              </a:rPr>
              <a:t>(1)</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Dầu</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mỏ</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và</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khí</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thiên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nhiên</a:t>
            </a:r>
            <a:r>
              <a:rPr lang="en-US" sz="2000" dirty="0">
                <a:solidFill>
                  <a:srgbClr val="002060"/>
                </a:solidFill>
                <a:latin typeface="#9Slide03 Arima Madurai Medium" panose="00000600000000000000" pitchFamily="2" charset="0"/>
                <a:cs typeface="#9Slide03 Arima Madurai Medium" panose="00000600000000000000" pitchFamily="2" charset="0"/>
              </a:rPr>
              <a:t> ở </a:t>
            </a:r>
            <a:r>
              <a:rPr lang="en-US" sz="2000" dirty="0" err="1">
                <a:solidFill>
                  <a:srgbClr val="002060"/>
                </a:solidFill>
                <a:latin typeface="#9Slide03 Arima Madurai Medium" panose="00000600000000000000" pitchFamily="2" charset="0"/>
                <a:cs typeface="#9Slide03 Arima Madurai Medium" panose="00000600000000000000" pitchFamily="2" charset="0"/>
              </a:rPr>
              <a:t>nước</a:t>
            </a:r>
            <a:r>
              <a:rPr lang="en-US" sz="2000" dirty="0">
                <a:solidFill>
                  <a:srgbClr val="002060"/>
                </a:solidFill>
                <a:latin typeface="#9Slide03 Arima Madurai Medium" panose="00000600000000000000" pitchFamily="2" charset="0"/>
                <a:cs typeface="#9Slide03 Arima Madurai Medium" panose="00000600000000000000" pitchFamily="2" charset="0"/>
              </a:rPr>
              <a:t> ta </a:t>
            </a:r>
            <a:r>
              <a:rPr lang="en-US" sz="2000" dirty="0" err="1">
                <a:solidFill>
                  <a:srgbClr val="002060"/>
                </a:solidFill>
                <a:latin typeface="#9Slide03 Arima Madurai Medium" panose="00000600000000000000" pitchFamily="2" charset="0"/>
                <a:cs typeface="#9Slide03 Arima Madurai Medium" panose="00000600000000000000" pitchFamily="2" charset="0"/>
              </a:rPr>
              <a:t>chủ</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yếu</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tập</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trung</a:t>
            </a:r>
            <a:r>
              <a:rPr lang="en-US" sz="2000" dirty="0">
                <a:solidFill>
                  <a:srgbClr val="002060"/>
                </a:solidFill>
                <a:latin typeface="#9Slide03 Arima Madurai Medium" panose="00000600000000000000" pitchFamily="2" charset="0"/>
                <a:cs typeface="#9Slide03 Arima Madurai Medium" panose="00000600000000000000" pitchFamily="2" charset="0"/>
              </a:rPr>
              <a:t> ở </a:t>
            </a:r>
            <a:r>
              <a:rPr lang="en-US" sz="2000" dirty="0" err="1">
                <a:solidFill>
                  <a:srgbClr val="002060"/>
                </a:solidFill>
                <a:latin typeface="#9Slide03 Arima Madurai Medium" panose="00000600000000000000" pitchFamily="2" charset="0"/>
                <a:cs typeface="#9Slide03 Arima Madurai Medium" panose="00000600000000000000" pitchFamily="2" charset="0"/>
              </a:rPr>
              <a:t>đâu</a:t>
            </a:r>
            <a:r>
              <a:rPr lang="en-US" sz="2000" dirty="0">
                <a:solidFill>
                  <a:srgbClr val="002060"/>
                </a:solidFill>
                <a:latin typeface="#9Slide03 Arima Madurai Medium" panose="00000600000000000000" pitchFamily="2" charset="0"/>
                <a:cs typeface="#9Slide03 Arima Madurai Medium" panose="00000600000000000000" pitchFamily="2" charset="0"/>
              </a:rPr>
              <a:t>?</a:t>
            </a:r>
          </a:p>
        </p:txBody>
      </p:sp>
      <p:sp>
        <p:nvSpPr>
          <p:cNvPr id="7" name="Rectangle 6">
            <a:extLst>
              <a:ext uri="{FF2B5EF4-FFF2-40B4-BE49-F238E27FC236}">
                <a16:creationId xmlns:a16="http://schemas.microsoft.com/office/drawing/2014/main" id="{CD1B1953-5B0C-420A-87D1-246B1EFD41BE}"/>
              </a:ext>
            </a:extLst>
          </p:cNvPr>
          <p:cNvSpPr/>
          <p:nvPr/>
        </p:nvSpPr>
        <p:spPr>
          <a:xfrm>
            <a:off x="4818274" y="1967297"/>
            <a:ext cx="4199266" cy="1067733"/>
          </a:xfrm>
          <a:prstGeom prst="rect">
            <a:avLst/>
          </a:prstGeom>
          <a:solidFill>
            <a:schemeClr val="accent5">
              <a:lumMod val="40000"/>
              <a:lumOff val="60000"/>
            </a:schemeClr>
          </a:solidFill>
          <a:ln w="12700">
            <a:solidFill>
              <a:schemeClr val="bg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dirty="0">
                <a:solidFill>
                  <a:srgbClr val="C00000"/>
                </a:solidFill>
                <a:latin typeface="#9Slide03 Arima Madurai Medium" panose="00000600000000000000" pitchFamily="2" charset="0"/>
                <a:cs typeface="#9Slide03 Arima Madurai Medium" panose="00000600000000000000" pitchFamily="2" charset="0"/>
              </a:rPr>
              <a:t>(2)</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Dự</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đoán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trữ</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lượng</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dầu</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mỏ</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và</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khí</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thiên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nhiên</a:t>
            </a:r>
            <a:r>
              <a:rPr lang="en-US" sz="2000" dirty="0">
                <a:solidFill>
                  <a:srgbClr val="002060"/>
                </a:solidFill>
                <a:latin typeface="#9Slide03 Arima Madurai Medium" panose="00000600000000000000" pitchFamily="2" charset="0"/>
                <a:cs typeface="#9Slide03 Arima Madurai Medium" panose="00000600000000000000" pitchFamily="2" charset="0"/>
              </a:rPr>
              <a:t> ở </a:t>
            </a:r>
            <a:r>
              <a:rPr lang="en-US" sz="2000" dirty="0" err="1">
                <a:solidFill>
                  <a:srgbClr val="002060"/>
                </a:solidFill>
                <a:latin typeface="#9Slide03 Arima Madurai Medium" panose="00000600000000000000" pitchFamily="2" charset="0"/>
                <a:cs typeface="#9Slide03 Arima Madurai Medium" panose="00000600000000000000" pitchFamily="2" charset="0"/>
              </a:rPr>
              <a:t>nước</a:t>
            </a:r>
            <a:r>
              <a:rPr lang="en-US" sz="2000" dirty="0">
                <a:solidFill>
                  <a:srgbClr val="002060"/>
                </a:solidFill>
                <a:latin typeface="#9Slide03 Arima Madurai Medium" panose="00000600000000000000" pitchFamily="2" charset="0"/>
                <a:cs typeface="#9Slide03 Arima Madurai Medium" panose="00000600000000000000" pitchFamily="2" charset="0"/>
              </a:rPr>
              <a:t> ta </a:t>
            </a:r>
            <a:r>
              <a:rPr lang="en-US" sz="2000" dirty="0" err="1">
                <a:solidFill>
                  <a:srgbClr val="002060"/>
                </a:solidFill>
                <a:latin typeface="#9Slide03 Arima Madurai Medium" panose="00000600000000000000" pitchFamily="2" charset="0"/>
                <a:cs typeface="#9Slide03 Arima Madurai Medium" panose="00000600000000000000" pitchFamily="2" charset="0"/>
              </a:rPr>
              <a:t>khoảng</a:t>
            </a:r>
            <a:r>
              <a:rPr lang="en-US" sz="2000" dirty="0">
                <a:solidFill>
                  <a:srgbClr val="002060"/>
                </a:solidFill>
                <a:latin typeface="#9Slide03 Arima Madurai Medium" panose="00000600000000000000" pitchFamily="2" charset="0"/>
                <a:cs typeface="#9Slide03 Arima Madurai Medium" panose="00000600000000000000" pitchFamily="2" charset="0"/>
              </a:rPr>
              <a:t> bao </a:t>
            </a:r>
            <a:r>
              <a:rPr lang="en-US" sz="2000" dirty="0" err="1">
                <a:solidFill>
                  <a:srgbClr val="002060"/>
                </a:solidFill>
                <a:latin typeface="#9Slide03 Arima Madurai Medium" panose="00000600000000000000" pitchFamily="2" charset="0"/>
                <a:cs typeface="#9Slide03 Arima Madurai Medium" panose="00000600000000000000" pitchFamily="2" charset="0"/>
              </a:rPr>
              <a:t>nhiêu</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tấn</a:t>
            </a:r>
            <a:r>
              <a:rPr lang="en-US" sz="2000" dirty="0">
                <a:solidFill>
                  <a:srgbClr val="002060"/>
                </a:solidFill>
                <a:latin typeface="#9Slide03 Arima Madurai Medium" panose="00000600000000000000" pitchFamily="2" charset="0"/>
                <a:cs typeface="#9Slide03 Arima Madurai Medium" panose="00000600000000000000" pitchFamily="2" charset="0"/>
              </a:rPr>
              <a:t>?</a:t>
            </a:r>
          </a:p>
        </p:txBody>
      </p:sp>
      <p:sp>
        <p:nvSpPr>
          <p:cNvPr id="8" name="Rectangle 7">
            <a:extLst>
              <a:ext uri="{FF2B5EF4-FFF2-40B4-BE49-F238E27FC236}">
                <a16:creationId xmlns:a16="http://schemas.microsoft.com/office/drawing/2014/main" id="{5AAA521D-650F-4A60-B9F1-E63D3A00D31E}"/>
              </a:ext>
            </a:extLst>
          </p:cNvPr>
          <p:cNvSpPr/>
          <p:nvPr/>
        </p:nvSpPr>
        <p:spPr>
          <a:xfrm>
            <a:off x="4828004" y="3229921"/>
            <a:ext cx="4179809" cy="816785"/>
          </a:xfrm>
          <a:prstGeom prst="rect">
            <a:avLst/>
          </a:prstGeom>
          <a:solidFill>
            <a:srgbClr val="A9DA74"/>
          </a:solidFill>
          <a:ln w="12700">
            <a:solidFill>
              <a:srgbClr val="00EA6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dirty="0">
                <a:solidFill>
                  <a:srgbClr val="C00000"/>
                </a:solidFill>
                <a:latin typeface="#9Slide03 Arima Madurai Medium" panose="00000600000000000000" pitchFamily="2" charset="0"/>
                <a:cs typeface="#9Slide03 Arima Madurai Medium" panose="00000600000000000000" pitchFamily="2" charset="0"/>
              </a:rPr>
              <a:t>(3) </a:t>
            </a:r>
            <a:r>
              <a:rPr lang="en-US" sz="2000" dirty="0" err="1">
                <a:solidFill>
                  <a:srgbClr val="002060"/>
                </a:solidFill>
                <a:latin typeface="#9Slide03 Arima Madurai Medium" panose="00000600000000000000" pitchFamily="2" charset="0"/>
                <a:cs typeface="#9Slide03 Arima Madurai Medium" panose="00000600000000000000" pitchFamily="2" charset="0"/>
              </a:rPr>
              <a:t>Kể</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tên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một</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số</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mỏ</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dầu</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tiêu</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biểu</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của</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nước</a:t>
            </a:r>
            <a:r>
              <a:rPr lang="en-US" sz="2000" dirty="0">
                <a:solidFill>
                  <a:srgbClr val="002060"/>
                </a:solidFill>
                <a:latin typeface="#9Slide03 Arima Madurai Medium" panose="00000600000000000000" pitchFamily="2" charset="0"/>
                <a:cs typeface="#9Slide03 Arima Madurai Medium" panose="00000600000000000000" pitchFamily="2" charset="0"/>
              </a:rPr>
              <a:t> ta?</a:t>
            </a:r>
          </a:p>
        </p:txBody>
      </p:sp>
    </p:spTree>
    <p:extLst>
      <p:ext uri="{BB962C8B-B14F-4D97-AF65-F5344CB8AC3E}">
        <p14:creationId xmlns:p14="http://schemas.microsoft.com/office/powerpoint/2010/main" val="2180751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33333d">
            <a:extLst>
              <a:ext uri="{FF2B5EF4-FFF2-40B4-BE49-F238E27FC236}">
                <a16:creationId xmlns:a16="http://schemas.microsoft.com/office/drawing/2014/main" id="{A96EA1AA-E254-48EC-A4C5-8C43315A70A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6593"/>
          <a:stretch/>
        </p:blipFill>
        <p:spPr bwMode="auto">
          <a:xfrm>
            <a:off x="4572001" y="0"/>
            <a:ext cx="4571999" cy="51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41B201D6-33F3-4B50-AB5D-87E12CD5AD7B}"/>
              </a:ext>
            </a:extLst>
          </p:cNvPr>
          <p:cNvSpPr/>
          <p:nvPr/>
        </p:nvSpPr>
        <p:spPr>
          <a:xfrm>
            <a:off x="1" y="941277"/>
            <a:ext cx="2290527" cy="398045"/>
          </a:xfrm>
          <a:prstGeom prst="rect">
            <a:avLst/>
          </a:prstGeom>
          <a:solidFill>
            <a:schemeClr val="tx2">
              <a:lumMod val="60000"/>
              <a:lumOff val="40000"/>
            </a:schemeClr>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latin typeface="#9Slide05 FS Blonde Script" panose="03000503000000000000" pitchFamily="65" charset="0"/>
              </a:rPr>
              <a:t>Tập</a:t>
            </a:r>
            <a:r>
              <a:rPr lang="en-US" sz="2800" dirty="0">
                <a:solidFill>
                  <a:srgbClr val="002060"/>
                </a:solidFill>
                <a:latin typeface="#9Slide05 FS Blonde Script" panose="03000503000000000000" pitchFamily="65" charset="0"/>
              </a:rPr>
              <a:t> </a:t>
            </a:r>
            <a:r>
              <a:rPr lang="en-US" sz="2800" dirty="0" err="1">
                <a:solidFill>
                  <a:srgbClr val="002060"/>
                </a:solidFill>
                <a:latin typeface="#9Slide05 FS Blonde Script" panose="03000503000000000000" pitchFamily="65" charset="0"/>
              </a:rPr>
              <a:t>trung</a:t>
            </a:r>
            <a:r>
              <a:rPr lang="en-US" sz="2800" dirty="0">
                <a:solidFill>
                  <a:srgbClr val="002060"/>
                </a:solidFill>
                <a:latin typeface="#9Slide05 FS Blonde Script" panose="03000503000000000000" pitchFamily="65" charset="0"/>
              </a:rPr>
              <a:t> </a:t>
            </a:r>
            <a:r>
              <a:rPr lang="en-US" sz="2800" dirty="0" err="1">
                <a:solidFill>
                  <a:srgbClr val="002060"/>
                </a:solidFill>
                <a:latin typeface="#9Slide05 FS Blonde Script" panose="03000503000000000000" pitchFamily="65" charset="0"/>
              </a:rPr>
              <a:t>chủ</a:t>
            </a:r>
            <a:r>
              <a:rPr lang="en-US" sz="2800" dirty="0">
                <a:solidFill>
                  <a:srgbClr val="002060"/>
                </a:solidFill>
                <a:latin typeface="#9Slide05 FS Blonde Script" panose="03000503000000000000" pitchFamily="65" charset="0"/>
              </a:rPr>
              <a:t> </a:t>
            </a:r>
            <a:r>
              <a:rPr lang="en-US" sz="2800" dirty="0" err="1">
                <a:solidFill>
                  <a:srgbClr val="002060"/>
                </a:solidFill>
                <a:latin typeface="#9Slide05 FS Blonde Script" panose="03000503000000000000" pitchFamily="65" charset="0"/>
              </a:rPr>
              <a:t>yếu</a:t>
            </a:r>
            <a:endParaRPr lang="en-US" sz="2800" dirty="0">
              <a:solidFill>
                <a:srgbClr val="002060"/>
              </a:solidFill>
              <a:latin typeface="#9Slide05 FS Blonde Script" panose="03000503000000000000" pitchFamily="65" charset="0"/>
            </a:endParaRPr>
          </a:p>
        </p:txBody>
      </p:sp>
      <p:sp>
        <p:nvSpPr>
          <p:cNvPr id="7" name="Rectangle 6">
            <a:extLst>
              <a:ext uri="{FF2B5EF4-FFF2-40B4-BE49-F238E27FC236}">
                <a16:creationId xmlns:a16="http://schemas.microsoft.com/office/drawing/2014/main" id="{CD1B1953-5B0C-420A-87D1-246B1EFD41BE}"/>
              </a:ext>
            </a:extLst>
          </p:cNvPr>
          <p:cNvSpPr/>
          <p:nvPr/>
        </p:nvSpPr>
        <p:spPr>
          <a:xfrm>
            <a:off x="0" y="1996411"/>
            <a:ext cx="2280697" cy="398045"/>
          </a:xfrm>
          <a:prstGeom prst="rect">
            <a:avLst/>
          </a:prstGeom>
          <a:solidFill>
            <a:srgbClr val="FFFF66"/>
          </a:solidFill>
          <a:ln w="12700">
            <a:solidFill>
              <a:schemeClr val="bg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latin typeface="#9Slide05 FS Blonde Script" panose="03000503000000000000" pitchFamily="65" charset="0"/>
              </a:rPr>
              <a:t>Trữ</a:t>
            </a:r>
            <a:r>
              <a:rPr lang="en-US" sz="2800" dirty="0">
                <a:solidFill>
                  <a:srgbClr val="002060"/>
                </a:solidFill>
                <a:latin typeface="#9Slide05 FS Blonde Script" panose="03000503000000000000" pitchFamily="65" charset="0"/>
              </a:rPr>
              <a:t> </a:t>
            </a:r>
            <a:r>
              <a:rPr lang="en-US" sz="2800" dirty="0" err="1">
                <a:solidFill>
                  <a:srgbClr val="002060"/>
                </a:solidFill>
                <a:latin typeface="#9Slide05 FS Blonde Script" panose="03000503000000000000" pitchFamily="65" charset="0"/>
              </a:rPr>
              <a:t>lượng</a:t>
            </a:r>
            <a:endParaRPr lang="en-US" sz="2800" dirty="0">
              <a:solidFill>
                <a:srgbClr val="002060"/>
              </a:solidFill>
              <a:latin typeface="#9Slide05 FS Blonde Script" panose="03000503000000000000" pitchFamily="65" charset="0"/>
            </a:endParaRPr>
          </a:p>
        </p:txBody>
      </p:sp>
      <p:sp>
        <p:nvSpPr>
          <p:cNvPr id="8" name="Rectangle 7">
            <a:extLst>
              <a:ext uri="{FF2B5EF4-FFF2-40B4-BE49-F238E27FC236}">
                <a16:creationId xmlns:a16="http://schemas.microsoft.com/office/drawing/2014/main" id="{5AAA521D-650F-4A60-B9F1-E63D3A00D31E}"/>
              </a:ext>
            </a:extLst>
          </p:cNvPr>
          <p:cNvSpPr/>
          <p:nvPr/>
        </p:nvSpPr>
        <p:spPr>
          <a:xfrm>
            <a:off x="1" y="3152032"/>
            <a:ext cx="2282643" cy="422108"/>
          </a:xfrm>
          <a:prstGeom prst="rect">
            <a:avLst/>
          </a:prstGeom>
          <a:solidFill>
            <a:srgbClr val="92D050"/>
          </a:solidFill>
          <a:ln w="1270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latin typeface="#9Slide05 FS Blonde Script" panose="03000503000000000000" pitchFamily="65" charset="0"/>
              </a:rPr>
              <a:t>Tiêu</a:t>
            </a:r>
            <a:r>
              <a:rPr lang="en-US" sz="2800" dirty="0">
                <a:solidFill>
                  <a:srgbClr val="002060"/>
                </a:solidFill>
                <a:latin typeface="#9Slide05 FS Blonde Script" panose="03000503000000000000" pitchFamily="65" charset="0"/>
              </a:rPr>
              <a:t> </a:t>
            </a:r>
            <a:r>
              <a:rPr lang="en-US" sz="2800" dirty="0" err="1">
                <a:solidFill>
                  <a:srgbClr val="002060"/>
                </a:solidFill>
                <a:latin typeface="#9Slide05 FS Blonde Script" panose="03000503000000000000" pitchFamily="65" charset="0"/>
              </a:rPr>
              <a:t>biểu</a:t>
            </a:r>
            <a:endParaRPr lang="en-US" sz="2800" dirty="0">
              <a:solidFill>
                <a:srgbClr val="002060"/>
              </a:solidFill>
              <a:latin typeface="#9Slide05 FS Blonde Script" panose="03000503000000000000" pitchFamily="65" charset="0"/>
            </a:endParaRPr>
          </a:p>
        </p:txBody>
      </p:sp>
      <p:sp>
        <p:nvSpPr>
          <p:cNvPr id="9" name="TextBox 8">
            <a:extLst>
              <a:ext uri="{FF2B5EF4-FFF2-40B4-BE49-F238E27FC236}">
                <a16:creationId xmlns:a16="http://schemas.microsoft.com/office/drawing/2014/main" id="{CB3B1981-2A3B-4A06-8CDF-76C76BF780C1}"/>
              </a:ext>
            </a:extLst>
          </p:cNvPr>
          <p:cNvSpPr txBox="1"/>
          <p:nvPr/>
        </p:nvSpPr>
        <p:spPr>
          <a:xfrm>
            <a:off x="52253" y="39189"/>
            <a:ext cx="4395137" cy="892552"/>
          </a:xfrm>
          <a:prstGeom prst="rect">
            <a:avLst/>
          </a:prstGeom>
          <a:noFill/>
        </p:spPr>
        <p:txBody>
          <a:bodyPr wrap="square" rtlCol="0">
            <a:spAutoFit/>
          </a:bodyPr>
          <a:lstStyle/>
          <a:p>
            <a:pPr algn="ctr"/>
            <a:r>
              <a:rPr lang="en-US" sz="2600" dirty="0">
                <a:solidFill>
                  <a:srgbClr val="002060"/>
                </a:solidFill>
                <a:latin typeface="#9Slide06 SVNJonitha Script" panose="02000000000000000000" pitchFamily="2" charset="0"/>
              </a:rPr>
              <a:t>DẦU MỎ VÀ KHÍ THIÊN NHIÊN </a:t>
            </a:r>
          </a:p>
          <a:p>
            <a:pPr algn="ctr"/>
            <a:r>
              <a:rPr lang="en-US" sz="2600" dirty="0">
                <a:solidFill>
                  <a:srgbClr val="002060"/>
                </a:solidFill>
                <a:latin typeface="#9Slide06 SVNJonitha Script" panose="02000000000000000000" pitchFamily="2" charset="0"/>
              </a:rPr>
              <a:t>Ở VIỆT NAM</a:t>
            </a:r>
          </a:p>
        </p:txBody>
      </p:sp>
      <p:sp>
        <p:nvSpPr>
          <p:cNvPr id="13" name="Rectangle: Rounded Corners 12">
            <a:extLst>
              <a:ext uri="{FF2B5EF4-FFF2-40B4-BE49-F238E27FC236}">
                <a16:creationId xmlns:a16="http://schemas.microsoft.com/office/drawing/2014/main" id="{3FD53376-ED38-4111-8CE3-19E8A7ACEAC1}"/>
              </a:ext>
            </a:extLst>
          </p:cNvPr>
          <p:cNvSpPr/>
          <p:nvPr/>
        </p:nvSpPr>
        <p:spPr>
          <a:xfrm>
            <a:off x="80094" y="1463385"/>
            <a:ext cx="4374340" cy="469231"/>
          </a:xfrm>
          <a:prstGeom prst="roundRect">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dirty="0" err="1">
                <a:solidFill>
                  <a:srgbClr val="002060"/>
                </a:solidFill>
                <a:latin typeface="#9Slide03 Arima Madurai Black" panose="00000A00000000000000" pitchFamily="2" charset="0"/>
                <a:cs typeface="#9Slide03 Arima Madurai Black" panose="00000A00000000000000" pitchFamily="2" charset="0"/>
              </a:rPr>
              <a:t>Thềm</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lục</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địa</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phía</a:t>
            </a:r>
            <a:r>
              <a:rPr lang="en-US" sz="2400" dirty="0">
                <a:solidFill>
                  <a:srgbClr val="002060"/>
                </a:solidFill>
                <a:latin typeface="#9Slide03 Arima Madurai Black" panose="00000A00000000000000" pitchFamily="2" charset="0"/>
                <a:cs typeface="#9Slide03 Arima Madurai Black" panose="00000A00000000000000" pitchFamily="2" charset="0"/>
              </a:rPr>
              <a:t> Nam</a:t>
            </a:r>
          </a:p>
        </p:txBody>
      </p:sp>
      <p:sp>
        <p:nvSpPr>
          <p:cNvPr id="14" name="Rectangle: Rounded Corners 13">
            <a:extLst>
              <a:ext uri="{FF2B5EF4-FFF2-40B4-BE49-F238E27FC236}">
                <a16:creationId xmlns:a16="http://schemas.microsoft.com/office/drawing/2014/main" id="{86919EE4-4107-4CA3-9ED5-68D1ED363902}"/>
              </a:ext>
            </a:extLst>
          </p:cNvPr>
          <p:cNvSpPr/>
          <p:nvPr/>
        </p:nvSpPr>
        <p:spPr>
          <a:xfrm>
            <a:off x="103242" y="2505864"/>
            <a:ext cx="4298942" cy="469231"/>
          </a:xfrm>
          <a:prstGeom prst="roundRect">
            <a:avLst/>
          </a:prstGeom>
          <a:no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dirty="0" err="1">
                <a:solidFill>
                  <a:srgbClr val="002060"/>
                </a:solidFill>
                <a:latin typeface="#9Slide03 Arima Madurai Black" panose="00000A00000000000000" pitchFamily="2" charset="0"/>
                <a:cs typeface="#9Slide03 Arima Madurai Black" panose="00000A00000000000000" pitchFamily="2" charset="0"/>
              </a:rPr>
              <a:t>Khoảng</a:t>
            </a:r>
            <a:r>
              <a:rPr lang="en-US" sz="2400" dirty="0">
                <a:solidFill>
                  <a:srgbClr val="002060"/>
                </a:solidFill>
                <a:latin typeface="#9Slide03 Arima Madurai Black" panose="00000A00000000000000" pitchFamily="2" charset="0"/>
                <a:cs typeface="#9Slide03 Arima Madurai Black" panose="00000A00000000000000" pitchFamily="2" charset="0"/>
              </a:rPr>
              <a:t> 3 – 4 </a:t>
            </a:r>
            <a:r>
              <a:rPr lang="en-US" sz="2400" dirty="0" err="1">
                <a:solidFill>
                  <a:srgbClr val="002060"/>
                </a:solidFill>
                <a:latin typeface="#9Slide03 Arima Madurai Black" panose="00000A00000000000000" pitchFamily="2" charset="0"/>
                <a:cs typeface="#9Slide03 Arima Madurai Black" panose="00000A00000000000000" pitchFamily="2" charset="0"/>
              </a:rPr>
              <a:t>tỉ</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tấn</a:t>
            </a:r>
            <a:r>
              <a:rPr lang="en-US" sz="2400" dirty="0">
                <a:solidFill>
                  <a:srgbClr val="002060"/>
                </a:solidFill>
                <a:latin typeface="#9Slide03 Arima Madurai Black" panose="00000A00000000000000" pitchFamily="2" charset="0"/>
                <a:cs typeface="#9Slide03 Arima Madurai Black" panose="00000A00000000000000" pitchFamily="2" charset="0"/>
              </a:rPr>
              <a:t> </a:t>
            </a:r>
          </a:p>
        </p:txBody>
      </p:sp>
      <p:sp>
        <p:nvSpPr>
          <p:cNvPr id="15" name="Rectangle: Rounded Corners 14">
            <a:extLst>
              <a:ext uri="{FF2B5EF4-FFF2-40B4-BE49-F238E27FC236}">
                <a16:creationId xmlns:a16="http://schemas.microsoft.com/office/drawing/2014/main" id="{709DE742-20FA-4C91-964C-23AC9C9383E5}"/>
              </a:ext>
            </a:extLst>
          </p:cNvPr>
          <p:cNvSpPr/>
          <p:nvPr/>
        </p:nvSpPr>
        <p:spPr>
          <a:xfrm>
            <a:off x="122262" y="3656451"/>
            <a:ext cx="4306047" cy="941675"/>
          </a:xfrm>
          <a:prstGeom prst="roundRect">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300"/>
              </a:spcBef>
            </a:pPr>
            <a:r>
              <a:rPr lang="en-US" sz="2400" dirty="0" err="1">
                <a:solidFill>
                  <a:srgbClr val="002060"/>
                </a:solidFill>
                <a:latin typeface="#9Slide03 Arima Madurai Black" panose="00000A00000000000000" pitchFamily="2" charset="0"/>
                <a:cs typeface="#9Slide03 Arima Madurai Black" panose="00000A00000000000000" pitchFamily="2" charset="0"/>
              </a:rPr>
              <a:t>Bạch</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Hổ</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Rạng</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Đông</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Đại</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Hùng</a:t>
            </a:r>
            <a:r>
              <a:rPr lang="en-US" sz="2400" dirty="0">
                <a:solidFill>
                  <a:srgbClr val="002060"/>
                </a:solidFill>
                <a:latin typeface="#9Slide03 Arima Madurai Black" panose="00000A00000000000000" pitchFamily="2" charset="0"/>
                <a:cs typeface="#9Slide03 Arima Madurai Black" panose="00000A00000000000000" pitchFamily="2" charset="0"/>
              </a:rPr>
              <a:t>, . . .</a:t>
            </a:r>
          </a:p>
        </p:txBody>
      </p:sp>
    </p:spTree>
    <p:extLst>
      <p:ext uri="{BB962C8B-B14F-4D97-AF65-F5344CB8AC3E}">
        <p14:creationId xmlns:p14="http://schemas.microsoft.com/office/powerpoint/2010/main" val="110075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ra gian khoan VTàu">
            <a:extLst>
              <a:ext uri="{FF2B5EF4-FFF2-40B4-BE49-F238E27FC236}">
                <a16:creationId xmlns:a16="http://schemas.microsoft.com/office/drawing/2014/main" id="{07884AAD-8A88-445A-8302-893FC1C8FF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846909" y="866003"/>
            <a:ext cx="3555273" cy="3705997"/>
          </a:xfrm>
          <a:prstGeom prst="rect">
            <a:avLst/>
          </a:prstGeom>
          <a:noFill/>
          <a:ln>
            <a:noFill/>
          </a:ln>
        </p:spPr>
      </p:pic>
      <p:pic>
        <p:nvPicPr>
          <p:cNvPr id="3" name="Picture 4" descr="Gieng dau ngoai khoi Vung Tau">
            <a:extLst>
              <a:ext uri="{FF2B5EF4-FFF2-40B4-BE49-F238E27FC236}">
                <a16:creationId xmlns:a16="http://schemas.microsoft.com/office/drawing/2014/main" id="{B907A8F6-499B-44CC-99D2-7EE69A06C5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572000" y="849085"/>
            <a:ext cx="3777202" cy="3722915"/>
          </a:xfrm>
          <a:prstGeom prst="rect">
            <a:avLst/>
          </a:prstGeom>
          <a:noFill/>
          <a:ln>
            <a:noFill/>
          </a:ln>
        </p:spPr>
      </p:pic>
      <p:sp>
        <p:nvSpPr>
          <p:cNvPr id="4" name="TextBox 3">
            <a:extLst>
              <a:ext uri="{FF2B5EF4-FFF2-40B4-BE49-F238E27FC236}">
                <a16:creationId xmlns:a16="http://schemas.microsoft.com/office/drawing/2014/main" id="{43E40FD9-8E4B-4AB3-A800-BE58D5068F57}"/>
              </a:ext>
            </a:extLst>
          </p:cNvPr>
          <p:cNvSpPr txBox="1"/>
          <p:nvPr/>
        </p:nvSpPr>
        <p:spPr>
          <a:xfrm>
            <a:off x="104503" y="0"/>
            <a:ext cx="8934993" cy="830997"/>
          </a:xfrm>
          <a:prstGeom prst="rect">
            <a:avLst/>
          </a:prstGeom>
          <a:noFill/>
        </p:spPr>
        <p:txBody>
          <a:bodyPr wrap="square" rtlCol="0">
            <a:spAutoFit/>
          </a:bodyPr>
          <a:lstStyle/>
          <a:p>
            <a:pPr algn="ctr"/>
            <a:r>
              <a:rPr lang="en-US" sz="4800" dirty="0">
                <a:solidFill>
                  <a:srgbClr val="002060"/>
                </a:solidFill>
                <a:latin typeface="#9Slide06 SVNHave Heart 2" pitchFamily="2" charset="0"/>
              </a:rPr>
              <a:t>GIÀN KHOAN DẦU Ở VIỆT NAM</a:t>
            </a:r>
          </a:p>
        </p:txBody>
      </p:sp>
      <p:sp>
        <p:nvSpPr>
          <p:cNvPr id="5" name="TextBox 4">
            <a:extLst>
              <a:ext uri="{FF2B5EF4-FFF2-40B4-BE49-F238E27FC236}">
                <a16:creationId xmlns:a16="http://schemas.microsoft.com/office/drawing/2014/main" id="{341B57D2-377A-4770-9986-CCCBAA843F17}"/>
              </a:ext>
            </a:extLst>
          </p:cNvPr>
          <p:cNvSpPr txBox="1"/>
          <p:nvPr/>
        </p:nvSpPr>
        <p:spPr>
          <a:xfrm>
            <a:off x="1268109" y="4489652"/>
            <a:ext cx="2937510" cy="523220"/>
          </a:xfrm>
          <a:prstGeom prst="rect">
            <a:avLst/>
          </a:prstGeom>
          <a:noFill/>
        </p:spPr>
        <p:txBody>
          <a:bodyPr wrap="square" rtlCol="0">
            <a:spAutoFit/>
          </a:bodyPr>
          <a:lstStyle/>
          <a:p>
            <a:pPr algn="ctr"/>
            <a:r>
              <a:rPr lang="en-US" sz="2800" dirty="0" err="1">
                <a:solidFill>
                  <a:srgbClr val="002060"/>
                </a:solidFill>
                <a:latin typeface="#9Slide05 FS Blonde Script" panose="03000503000000000000" pitchFamily="65" charset="0"/>
                <a:cs typeface="#9Slide03 Arima Madurai" panose="00000500000000000000" pitchFamily="2" charset="0"/>
              </a:rPr>
              <a:t>Giàn</a:t>
            </a:r>
            <a:r>
              <a:rPr lang="en-US" sz="2800" dirty="0">
                <a:solidFill>
                  <a:srgbClr val="002060"/>
                </a:solidFill>
                <a:latin typeface="#9Slide05 FS Blonde Script" panose="03000503000000000000" pitchFamily="65" charset="0"/>
                <a:cs typeface="#9Slide03 Arima Madurai" panose="00000500000000000000" pitchFamily="2" charset="0"/>
              </a:rPr>
              <a:t> </a:t>
            </a:r>
            <a:r>
              <a:rPr lang="en-US" sz="2800" dirty="0" err="1">
                <a:solidFill>
                  <a:srgbClr val="002060"/>
                </a:solidFill>
                <a:latin typeface="#9Slide05 FS Blonde Script" panose="03000503000000000000" pitchFamily="65" charset="0"/>
                <a:cs typeface="#9Slide03 Arima Madurai" panose="00000500000000000000" pitchFamily="2" charset="0"/>
              </a:rPr>
              <a:t>khoan</a:t>
            </a:r>
            <a:r>
              <a:rPr lang="en-US" sz="2800" dirty="0">
                <a:solidFill>
                  <a:srgbClr val="002060"/>
                </a:solidFill>
                <a:latin typeface="#9Slide05 FS Blonde Script" panose="03000503000000000000" pitchFamily="65" charset="0"/>
                <a:cs typeface="#9Slide03 Arima Madurai" panose="00000500000000000000" pitchFamily="2" charset="0"/>
              </a:rPr>
              <a:t> </a:t>
            </a:r>
            <a:r>
              <a:rPr lang="en-US" sz="2800" dirty="0" err="1">
                <a:solidFill>
                  <a:srgbClr val="002060"/>
                </a:solidFill>
                <a:latin typeface="#9Slide05 FS Blonde Script" panose="03000503000000000000" pitchFamily="65" charset="0"/>
                <a:cs typeface="#9Slide03 Arima Madurai" panose="00000500000000000000" pitchFamily="2" charset="0"/>
              </a:rPr>
              <a:t>Vũng</a:t>
            </a:r>
            <a:r>
              <a:rPr lang="en-US" sz="2800" dirty="0">
                <a:solidFill>
                  <a:srgbClr val="002060"/>
                </a:solidFill>
                <a:latin typeface="#9Slide05 FS Blonde Script" panose="03000503000000000000" pitchFamily="65" charset="0"/>
                <a:cs typeface="#9Slide03 Arima Madurai" panose="00000500000000000000" pitchFamily="2" charset="0"/>
              </a:rPr>
              <a:t> </a:t>
            </a:r>
            <a:r>
              <a:rPr lang="en-US" sz="2800" dirty="0" err="1">
                <a:solidFill>
                  <a:srgbClr val="002060"/>
                </a:solidFill>
                <a:latin typeface="#9Slide05 FS Blonde Script" panose="03000503000000000000" pitchFamily="65" charset="0"/>
                <a:cs typeface="#9Slide03 Arima Madurai" panose="00000500000000000000" pitchFamily="2" charset="0"/>
              </a:rPr>
              <a:t>Tàu</a:t>
            </a:r>
            <a:endParaRPr lang="en-US" sz="2800" dirty="0">
              <a:solidFill>
                <a:srgbClr val="002060"/>
              </a:solidFill>
              <a:latin typeface="#9Slide05 FS Blonde Script" panose="03000503000000000000" pitchFamily="65" charset="0"/>
              <a:cs typeface="#9Slide03 Arima Madurai" panose="00000500000000000000" pitchFamily="2" charset="0"/>
            </a:endParaRPr>
          </a:p>
        </p:txBody>
      </p:sp>
      <p:sp>
        <p:nvSpPr>
          <p:cNvPr id="6" name="TextBox 5">
            <a:extLst>
              <a:ext uri="{FF2B5EF4-FFF2-40B4-BE49-F238E27FC236}">
                <a16:creationId xmlns:a16="http://schemas.microsoft.com/office/drawing/2014/main" id="{22A798B1-64A7-4A42-B9A2-9D14B22BC1FF}"/>
              </a:ext>
            </a:extLst>
          </p:cNvPr>
          <p:cNvSpPr txBox="1"/>
          <p:nvPr/>
        </p:nvSpPr>
        <p:spPr>
          <a:xfrm>
            <a:off x="5065046" y="4459172"/>
            <a:ext cx="2937510" cy="523220"/>
          </a:xfrm>
          <a:prstGeom prst="rect">
            <a:avLst/>
          </a:prstGeom>
          <a:noFill/>
        </p:spPr>
        <p:txBody>
          <a:bodyPr wrap="square" rtlCol="0">
            <a:spAutoFit/>
          </a:bodyPr>
          <a:lstStyle/>
          <a:p>
            <a:pPr algn="ctr"/>
            <a:r>
              <a:rPr lang="en-US" sz="2800" dirty="0" err="1">
                <a:solidFill>
                  <a:srgbClr val="002060"/>
                </a:solidFill>
                <a:latin typeface="#9Slide05 FS Blonde Script" panose="03000503000000000000" pitchFamily="65" charset="0"/>
                <a:cs typeface="#9Slide03 Arima Madurai" panose="00000500000000000000" pitchFamily="2" charset="0"/>
              </a:rPr>
              <a:t>Giàn</a:t>
            </a:r>
            <a:r>
              <a:rPr lang="en-US" sz="2800" dirty="0">
                <a:solidFill>
                  <a:srgbClr val="002060"/>
                </a:solidFill>
                <a:latin typeface="#9Slide05 FS Blonde Script" panose="03000503000000000000" pitchFamily="65" charset="0"/>
                <a:cs typeface="#9Slide03 Arima Madurai" panose="00000500000000000000" pitchFamily="2" charset="0"/>
              </a:rPr>
              <a:t> </a:t>
            </a:r>
            <a:r>
              <a:rPr lang="en-US" sz="2800" dirty="0" err="1">
                <a:solidFill>
                  <a:srgbClr val="002060"/>
                </a:solidFill>
                <a:latin typeface="#9Slide05 FS Blonde Script" panose="03000503000000000000" pitchFamily="65" charset="0"/>
                <a:cs typeface="#9Slide03 Arima Madurai" panose="00000500000000000000" pitchFamily="2" charset="0"/>
              </a:rPr>
              <a:t>khoan</a:t>
            </a:r>
            <a:r>
              <a:rPr lang="en-US" sz="2800" dirty="0">
                <a:solidFill>
                  <a:srgbClr val="002060"/>
                </a:solidFill>
                <a:latin typeface="#9Slide05 FS Blonde Script" panose="03000503000000000000" pitchFamily="65" charset="0"/>
                <a:cs typeface="#9Slide03 Arima Madurai" panose="00000500000000000000" pitchFamily="2" charset="0"/>
              </a:rPr>
              <a:t> </a:t>
            </a:r>
            <a:r>
              <a:rPr lang="en-US" sz="2800" dirty="0" err="1">
                <a:solidFill>
                  <a:srgbClr val="002060"/>
                </a:solidFill>
                <a:latin typeface="#9Slide05 FS Blonde Script" panose="03000503000000000000" pitchFamily="65" charset="0"/>
                <a:cs typeface="#9Slide03 Arima Madurai" panose="00000500000000000000" pitchFamily="2" charset="0"/>
              </a:rPr>
              <a:t>Bạch</a:t>
            </a:r>
            <a:r>
              <a:rPr lang="en-US" sz="2800" dirty="0">
                <a:solidFill>
                  <a:srgbClr val="002060"/>
                </a:solidFill>
                <a:latin typeface="#9Slide05 FS Blonde Script" panose="03000503000000000000" pitchFamily="65" charset="0"/>
                <a:cs typeface="#9Slide03 Arima Madurai" panose="00000500000000000000" pitchFamily="2" charset="0"/>
              </a:rPr>
              <a:t> </a:t>
            </a:r>
            <a:r>
              <a:rPr lang="en-US" sz="2800" dirty="0" err="1">
                <a:solidFill>
                  <a:srgbClr val="002060"/>
                </a:solidFill>
                <a:latin typeface="#9Slide05 FS Blonde Script" panose="03000503000000000000" pitchFamily="65" charset="0"/>
                <a:cs typeface="#9Slide03 Arima Madurai" panose="00000500000000000000" pitchFamily="2" charset="0"/>
              </a:rPr>
              <a:t>Hổ</a:t>
            </a:r>
            <a:endParaRPr lang="en-US" sz="2800" dirty="0">
              <a:solidFill>
                <a:srgbClr val="002060"/>
              </a:solidFill>
              <a:latin typeface="#9Slide05 FS Blonde Script" panose="03000503000000000000" pitchFamily="65" charset="0"/>
              <a:cs typeface="#9Slide03 Arima Madurai" panose="00000500000000000000" pitchFamily="2" charset="0"/>
            </a:endParaRPr>
          </a:p>
        </p:txBody>
      </p:sp>
    </p:spTree>
    <p:extLst>
      <p:ext uri="{BB962C8B-B14F-4D97-AF65-F5344CB8AC3E}">
        <p14:creationId xmlns:p14="http://schemas.microsoft.com/office/powerpoint/2010/main" val="2631948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pic>
        <p:nvPicPr>
          <p:cNvPr id="380" name="Google Shape;380;p44"/>
          <p:cNvPicPr preferRelativeResize="0"/>
          <p:nvPr/>
        </p:nvPicPr>
        <p:blipFill>
          <a:blip r:embed="rId3">
            <a:alphaModFix/>
          </a:blip>
          <a:stretch>
            <a:fillRect/>
          </a:stretch>
        </p:blipFill>
        <p:spPr>
          <a:xfrm>
            <a:off x="253664" y="1231188"/>
            <a:ext cx="2357000" cy="3151974"/>
          </a:xfrm>
          <a:prstGeom prst="rect">
            <a:avLst/>
          </a:prstGeom>
          <a:noFill/>
          <a:ln>
            <a:noFill/>
          </a:ln>
        </p:spPr>
      </p:pic>
      <p:cxnSp>
        <p:nvCxnSpPr>
          <p:cNvPr id="387" name="Google Shape;387;p44"/>
          <p:cNvCxnSpPr>
            <a:cxnSpLocks/>
          </p:cNvCxnSpPr>
          <p:nvPr/>
        </p:nvCxnSpPr>
        <p:spPr>
          <a:xfrm flipH="1">
            <a:off x="1700764" y="1615713"/>
            <a:ext cx="1868700" cy="307800"/>
          </a:xfrm>
          <a:prstGeom prst="curvedConnector3">
            <a:avLst>
              <a:gd name="adj1" fmla="val 50000"/>
            </a:avLst>
          </a:prstGeom>
          <a:noFill/>
          <a:ln w="19050" cap="flat" cmpd="sng">
            <a:solidFill>
              <a:schemeClr val="lt2"/>
            </a:solidFill>
            <a:prstDash val="dot"/>
            <a:round/>
            <a:headEnd type="oval" w="med" len="med"/>
            <a:tailEnd type="oval" w="med" len="med"/>
          </a:ln>
        </p:spPr>
      </p:cxnSp>
      <p:cxnSp>
        <p:nvCxnSpPr>
          <p:cNvPr id="388" name="Google Shape;388;p44"/>
          <p:cNvCxnSpPr>
            <a:cxnSpLocks/>
          </p:cNvCxnSpPr>
          <p:nvPr/>
        </p:nvCxnSpPr>
        <p:spPr>
          <a:xfrm flipH="1">
            <a:off x="1818064" y="2724488"/>
            <a:ext cx="1751400" cy="360900"/>
          </a:xfrm>
          <a:prstGeom prst="curvedConnector3">
            <a:avLst>
              <a:gd name="adj1" fmla="val 50000"/>
            </a:avLst>
          </a:prstGeom>
          <a:noFill/>
          <a:ln w="19050" cap="flat" cmpd="sng">
            <a:solidFill>
              <a:schemeClr val="accent1"/>
            </a:solidFill>
            <a:prstDash val="dot"/>
            <a:round/>
            <a:headEnd type="oval" w="med" len="med"/>
            <a:tailEnd type="oval" w="med" len="med"/>
          </a:ln>
        </p:spPr>
      </p:cxnSp>
      <p:cxnSp>
        <p:nvCxnSpPr>
          <p:cNvPr id="389" name="Google Shape;389;p44"/>
          <p:cNvCxnSpPr>
            <a:cxnSpLocks/>
          </p:cNvCxnSpPr>
          <p:nvPr/>
        </p:nvCxnSpPr>
        <p:spPr>
          <a:xfrm rot="10800000">
            <a:off x="1794664" y="3705813"/>
            <a:ext cx="1774800" cy="127500"/>
          </a:xfrm>
          <a:prstGeom prst="curvedConnector3">
            <a:avLst>
              <a:gd name="adj1" fmla="val 50000"/>
            </a:avLst>
          </a:prstGeom>
          <a:noFill/>
          <a:ln w="19050" cap="flat" cmpd="sng">
            <a:solidFill>
              <a:schemeClr val="accent2"/>
            </a:solidFill>
            <a:prstDash val="dot"/>
            <a:round/>
            <a:headEnd type="oval" w="med" len="med"/>
            <a:tailEnd type="oval" w="med" len="med"/>
          </a:ln>
        </p:spPr>
      </p:cxnSp>
      <p:sp>
        <p:nvSpPr>
          <p:cNvPr id="15" name="Google Shape;201;p34">
            <a:extLst>
              <a:ext uri="{FF2B5EF4-FFF2-40B4-BE49-F238E27FC236}">
                <a16:creationId xmlns:a16="http://schemas.microsoft.com/office/drawing/2014/main" id="{6D04A97B-2EAB-4858-82F6-03A1D1C82A3D}"/>
              </a:ext>
            </a:extLst>
          </p:cNvPr>
          <p:cNvSpPr txBox="1">
            <a:spLocks noGrp="1"/>
          </p:cNvSpPr>
          <p:nvPr>
            <p:ph type="title"/>
          </p:nvPr>
        </p:nvSpPr>
        <p:spPr>
          <a:xfrm>
            <a:off x="720000" y="0"/>
            <a:ext cx="7704000" cy="969484"/>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4800" dirty="0">
                <a:solidFill>
                  <a:schemeClr val="tx1">
                    <a:lumMod val="50000"/>
                  </a:schemeClr>
                </a:solidFill>
                <a:latin typeface="#9Slide03 AllRoundGothic" panose="020B0703020202020104" pitchFamily="34" charset="0"/>
              </a:rPr>
              <a:t>NỘI DUNG BÀI HỌC</a:t>
            </a:r>
            <a:endParaRPr sz="4800" dirty="0">
              <a:solidFill>
                <a:schemeClr val="tx1">
                  <a:lumMod val="50000"/>
                </a:schemeClr>
              </a:solidFill>
              <a:latin typeface="#9Slide03 AllRoundGothic" panose="020B0703020202020104" pitchFamily="34" charset="0"/>
            </a:endParaRPr>
          </a:p>
        </p:txBody>
      </p:sp>
      <p:sp>
        <p:nvSpPr>
          <p:cNvPr id="16" name="Google Shape;204;p34">
            <a:extLst>
              <a:ext uri="{FF2B5EF4-FFF2-40B4-BE49-F238E27FC236}">
                <a16:creationId xmlns:a16="http://schemas.microsoft.com/office/drawing/2014/main" id="{9B5E3156-7819-4662-8A0F-47D21CBA0722}"/>
              </a:ext>
            </a:extLst>
          </p:cNvPr>
          <p:cNvSpPr txBox="1">
            <a:spLocks/>
          </p:cNvSpPr>
          <p:nvPr/>
        </p:nvSpPr>
        <p:spPr>
          <a:xfrm>
            <a:off x="3606419" y="1281690"/>
            <a:ext cx="2337900" cy="478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r>
              <a:rPr lang="en-US" sz="4400" dirty="0" err="1">
                <a:solidFill>
                  <a:schemeClr val="tx2"/>
                </a:solidFill>
                <a:latin typeface="#9Slide05 FS Blonde Script" panose="03000503000000000000" pitchFamily="65" charset="0"/>
              </a:rPr>
              <a:t>Dầu</a:t>
            </a:r>
            <a:r>
              <a:rPr lang="en-US" sz="4400" dirty="0">
                <a:solidFill>
                  <a:schemeClr val="tx2"/>
                </a:solidFill>
                <a:latin typeface="#9Slide05 FS Blonde Script" panose="03000503000000000000" pitchFamily="65" charset="0"/>
              </a:rPr>
              <a:t> </a:t>
            </a:r>
            <a:r>
              <a:rPr lang="en-US" sz="4400" dirty="0" err="1">
                <a:solidFill>
                  <a:schemeClr val="tx2"/>
                </a:solidFill>
                <a:latin typeface="#9Slide05 FS Blonde Script" panose="03000503000000000000" pitchFamily="65" charset="0"/>
              </a:rPr>
              <a:t>mỏ</a:t>
            </a:r>
            <a:endParaRPr lang="en-US" sz="4400" dirty="0">
              <a:solidFill>
                <a:schemeClr val="tx2"/>
              </a:solidFill>
              <a:latin typeface="#9Slide05 FS Blonde Script" panose="03000503000000000000" pitchFamily="65" charset="0"/>
            </a:endParaRPr>
          </a:p>
        </p:txBody>
      </p:sp>
      <p:sp>
        <p:nvSpPr>
          <p:cNvPr id="17" name="Google Shape;205;p34">
            <a:extLst>
              <a:ext uri="{FF2B5EF4-FFF2-40B4-BE49-F238E27FC236}">
                <a16:creationId xmlns:a16="http://schemas.microsoft.com/office/drawing/2014/main" id="{244713B2-6441-4927-A68A-21CFA4BE9B4D}"/>
              </a:ext>
            </a:extLst>
          </p:cNvPr>
          <p:cNvSpPr txBox="1">
            <a:spLocks/>
          </p:cNvSpPr>
          <p:nvPr/>
        </p:nvSpPr>
        <p:spPr>
          <a:xfrm>
            <a:off x="2831939" y="2146751"/>
            <a:ext cx="4518079" cy="849998"/>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4400" dirty="0" err="1">
                <a:solidFill>
                  <a:schemeClr val="accent1">
                    <a:lumMod val="50000"/>
                  </a:schemeClr>
                </a:solidFill>
                <a:latin typeface="#9Slide05 FS Blonde Script" panose="03000503000000000000" pitchFamily="65" charset="0"/>
              </a:rPr>
              <a:t>Khí</a:t>
            </a:r>
            <a:r>
              <a:rPr lang="en-US" sz="4400" dirty="0">
                <a:solidFill>
                  <a:schemeClr val="accent1">
                    <a:lumMod val="50000"/>
                  </a:schemeClr>
                </a:solidFill>
                <a:latin typeface="#9Slide05 FS Blonde Script" panose="03000503000000000000" pitchFamily="65" charset="0"/>
              </a:rPr>
              <a:t> </a:t>
            </a:r>
            <a:r>
              <a:rPr lang="en-US" sz="4400" dirty="0" err="1">
                <a:solidFill>
                  <a:schemeClr val="accent1">
                    <a:lumMod val="50000"/>
                  </a:schemeClr>
                </a:solidFill>
                <a:latin typeface="#9Slide05 FS Blonde Script" panose="03000503000000000000" pitchFamily="65" charset="0"/>
              </a:rPr>
              <a:t>thiên</a:t>
            </a:r>
            <a:r>
              <a:rPr lang="en-US" sz="4400" dirty="0">
                <a:solidFill>
                  <a:schemeClr val="accent1">
                    <a:lumMod val="50000"/>
                  </a:schemeClr>
                </a:solidFill>
                <a:latin typeface="#9Slide05 FS Blonde Script" panose="03000503000000000000" pitchFamily="65" charset="0"/>
              </a:rPr>
              <a:t> </a:t>
            </a:r>
            <a:r>
              <a:rPr lang="en-US" sz="4400" dirty="0" err="1">
                <a:solidFill>
                  <a:schemeClr val="accent1">
                    <a:lumMod val="50000"/>
                  </a:schemeClr>
                </a:solidFill>
                <a:latin typeface="#9Slide05 FS Blonde Script" panose="03000503000000000000" pitchFamily="65" charset="0"/>
              </a:rPr>
              <a:t>nhiên</a:t>
            </a:r>
            <a:endParaRPr lang="en-US" sz="4400" dirty="0">
              <a:solidFill>
                <a:schemeClr val="accent1">
                  <a:lumMod val="50000"/>
                </a:schemeClr>
              </a:solidFill>
              <a:latin typeface="#9Slide05 FS Blonde Script" panose="03000503000000000000" pitchFamily="65" charset="0"/>
            </a:endParaRPr>
          </a:p>
        </p:txBody>
      </p:sp>
      <p:sp>
        <p:nvSpPr>
          <p:cNvPr id="18" name="Google Shape;207;p34">
            <a:extLst>
              <a:ext uri="{FF2B5EF4-FFF2-40B4-BE49-F238E27FC236}">
                <a16:creationId xmlns:a16="http://schemas.microsoft.com/office/drawing/2014/main" id="{5D50379C-B47D-468E-A55A-B17E4D39501C}"/>
              </a:ext>
            </a:extLst>
          </p:cNvPr>
          <p:cNvSpPr txBox="1">
            <a:spLocks/>
          </p:cNvSpPr>
          <p:nvPr/>
        </p:nvSpPr>
        <p:spPr>
          <a:xfrm>
            <a:off x="3617777" y="3475404"/>
            <a:ext cx="5426527" cy="126212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r>
              <a:rPr lang="en-US" sz="4400" dirty="0" err="1">
                <a:solidFill>
                  <a:srgbClr val="7030A0"/>
                </a:solidFill>
                <a:latin typeface="#9Slide05 FS Blonde Script" panose="03000503000000000000" pitchFamily="65" charset="0"/>
              </a:rPr>
              <a:t>Dầu</a:t>
            </a:r>
            <a:r>
              <a:rPr lang="en-US" sz="4400" dirty="0">
                <a:solidFill>
                  <a:srgbClr val="7030A0"/>
                </a:solidFill>
                <a:latin typeface="#9Slide05 FS Blonde Script" panose="03000503000000000000" pitchFamily="65" charset="0"/>
              </a:rPr>
              <a:t> </a:t>
            </a:r>
            <a:r>
              <a:rPr lang="en-US" sz="4400" dirty="0" err="1">
                <a:solidFill>
                  <a:srgbClr val="7030A0"/>
                </a:solidFill>
                <a:latin typeface="#9Slide05 FS Blonde Script" panose="03000503000000000000" pitchFamily="65" charset="0"/>
              </a:rPr>
              <a:t>mỏ</a:t>
            </a:r>
            <a:r>
              <a:rPr lang="en-US" sz="4400" dirty="0">
                <a:solidFill>
                  <a:srgbClr val="7030A0"/>
                </a:solidFill>
                <a:latin typeface="#9Slide05 FS Blonde Script" panose="03000503000000000000" pitchFamily="65" charset="0"/>
              </a:rPr>
              <a:t> </a:t>
            </a:r>
            <a:r>
              <a:rPr lang="en-US" sz="4400" dirty="0" err="1">
                <a:solidFill>
                  <a:srgbClr val="7030A0"/>
                </a:solidFill>
                <a:latin typeface="#9Slide05 FS Blonde Script" panose="03000503000000000000" pitchFamily="65" charset="0"/>
              </a:rPr>
              <a:t>và</a:t>
            </a:r>
            <a:r>
              <a:rPr lang="en-US" sz="4400" dirty="0">
                <a:solidFill>
                  <a:srgbClr val="7030A0"/>
                </a:solidFill>
                <a:latin typeface="#9Slide05 FS Blonde Script" panose="03000503000000000000" pitchFamily="65" charset="0"/>
              </a:rPr>
              <a:t> </a:t>
            </a:r>
            <a:r>
              <a:rPr lang="en-US" sz="4400" dirty="0" err="1">
                <a:solidFill>
                  <a:srgbClr val="7030A0"/>
                </a:solidFill>
                <a:latin typeface="#9Slide05 FS Blonde Script" panose="03000503000000000000" pitchFamily="65" charset="0"/>
              </a:rPr>
              <a:t>khí</a:t>
            </a:r>
            <a:r>
              <a:rPr lang="en-US" sz="4400" dirty="0">
                <a:solidFill>
                  <a:srgbClr val="7030A0"/>
                </a:solidFill>
                <a:latin typeface="#9Slide05 FS Blonde Script" panose="03000503000000000000" pitchFamily="65" charset="0"/>
              </a:rPr>
              <a:t> </a:t>
            </a:r>
            <a:r>
              <a:rPr lang="en-US" sz="4400" dirty="0" err="1">
                <a:solidFill>
                  <a:srgbClr val="7030A0"/>
                </a:solidFill>
                <a:latin typeface="#9Slide05 FS Blonde Script" panose="03000503000000000000" pitchFamily="65" charset="0"/>
              </a:rPr>
              <a:t>thiên</a:t>
            </a:r>
            <a:r>
              <a:rPr lang="en-US" sz="4400" dirty="0">
                <a:solidFill>
                  <a:srgbClr val="7030A0"/>
                </a:solidFill>
                <a:latin typeface="#9Slide05 FS Blonde Script" panose="03000503000000000000" pitchFamily="65" charset="0"/>
              </a:rPr>
              <a:t> </a:t>
            </a:r>
            <a:r>
              <a:rPr lang="en-US" sz="4400" dirty="0" err="1">
                <a:solidFill>
                  <a:srgbClr val="7030A0"/>
                </a:solidFill>
                <a:latin typeface="#9Slide05 FS Blonde Script" panose="03000503000000000000" pitchFamily="65" charset="0"/>
              </a:rPr>
              <a:t>nhiên</a:t>
            </a:r>
            <a:r>
              <a:rPr lang="en-US" sz="4400" dirty="0">
                <a:solidFill>
                  <a:srgbClr val="7030A0"/>
                </a:solidFill>
                <a:latin typeface="#9Slide05 FS Blonde Script" panose="03000503000000000000" pitchFamily="65" charset="0"/>
              </a:rPr>
              <a:t> </a:t>
            </a:r>
          </a:p>
          <a:p>
            <a:pPr algn="just"/>
            <a:r>
              <a:rPr lang="en-US" sz="4400" dirty="0">
                <a:solidFill>
                  <a:srgbClr val="7030A0"/>
                </a:solidFill>
                <a:latin typeface="#9Slide05 FS Blonde Script" panose="03000503000000000000" pitchFamily="65" charset="0"/>
              </a:rPr>
              <a:t>ở </a:t>
            </a:r>
            <a:r>
              <a:rPr lang="en-US" sz="4400" dirty="0" err="1">
                <a:solidFill>
                  <a:srgbClr val="7030A0"/>
                </a:solidFill>
                <a:latin typeface="#9Slide05 FS Blonde Script" panose="03000503000000000000" pitchFamily="65" charset="0"/>
              </a:rPr>
              <a:t>Việt</a:t>
            </a:r>
            <a:r>
              <a:rPr lang="en-US" sz="4400" dirty="0">
                <a:solidFill>
                  <a:srgbClr val="7030A0"/>
                </a:solidFill>
                <a:latin typeface="#9Slide05 FS Blonde Script" panose="03000503000000000000" pitchFamily="65" charset="0"/>
              </a:rPr>
              <a:t> Nam</a:t>
            </a:r>
          </a:p>
        </p:txBody>
      </p:sp>
    </p:spTree>
    <p:extLst>
      <p:ext uri="{BB962C8B-B14F-4D97-AF65-F5344CB8AC3E}">
        <p14:creationId xmlns:p14="http://schemas.microsoft.com/office/powerpoint/2010/main" val="4548208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3E40FD9-8E4B-4AB3-A800-BE58D5068F57}"/>
              </a:ext>
            </a:extLst>
          </p:cNvPr>
          <p:cNvSpPr txBox="1"/>
          <p:nvPr/>
        </p:nvSpPr>
        <p:spPr>
          <a:xfrm>
            <a:off x="104503" y="0"/>
            <a:ext cx="8934993" cy="830997"/>
          </a:xfrm>
          <a:prstGeom prst="rect">
            <a:avLst/>
          </a:prstGeom>
          <a:noFill/>
        </p:spPr>
        <p:txBody>
          <a:bodyPr wrap="square" rtlCol="0">
            <a:spAutoFit/>
          </a:bodyPr>
          <a:lstStyle/>
          <a:p>
            <a:pPr algn="ctr"/>
            <a:r>
              <a:rPr lang="en-US" sz="4800" dirty="0">
                <a:solidFill>
                  <a:srgbClr val="002060"/>
                </a:solidFill>
                <a:latin typeface="#9Slide06 SVNHave Heart 2" pitchFamily="2" charset="0"/>
              </a:rPr>
              <a:t>GIÀN KHOAN DẦU Ở VIỆT NAM</a:t>
            </a:r>
          </a:p>
        </p:txBody>
      </p:sp>
      <p:sp>
        <p:nvSpPr>
          <p:cNvPr id="5" name="TextBox 4">
            <a:extLst>
              <a:ext uri="{FF2B5EF4-FFF2-40B4-BE49-F238E27FC236}">
                <a16:creationId xmlns:a16="http://schemas.microsoft.com/office/drawing/2014/main" id="{341B57D2-377A-4770-9986-CCCBAA843F17}"/>
              </a:ext>
            </a:extLst>
          </p:cNvPr>
          <p:cNvSpPr txBox="1"/>
          <p:nvPr/>
        </p:nvSpPr>
        <p:spPr>
          <a:xfrm>
            <a:off x="1059103" y="4398212"/>
            <a:ext cx="2937510" cy="523220"/>
          </a:xfrm>
          <a:prstGeom prst="rect">
            <a:avLst/>
          </a:prstGeom>
          <a:noFill/>
        </p:spPr>
        <p:txBody>
          <a:bodyPr wrap="square" rtlCol="0">
            <a:spAutoFit/>
          </a:bodyPr>
          <a:lstStyle/>
          <a:p>
            <a:pPr algn="ctr"/>
            <a:r>
              <a:rPr lang="en-US" sz="2800" dirty="0" err="1">
                <a:solidFill>
                  <a:srgbClr val="002060"/>
                </a:solidFill>
                <a:latin typeface="#9Slide05 FS Blonde Script" panose="03000503000000000000" pitchFamily="65" charset="0"/>
                <a:cs typeface="#9Slide03 Arima Madurai" panose="00000500000000000000" pitchFamily="2" charset="0"/>
              </a:rPr>
              <a:t>Giàn</a:t>
            </a:r>
            <a:r>
              <a:rPr lang="en-US" sz="2800" dirty="0">
                <a:solidFill>
                  <a:srgbClr val="002060"/>
                </a:solidFill>
                <a:latin typeface="#9Slide05 FS Blonde Script" panose="03000503000000000000" pitchFamily="65" charset="0"/>
                <a:cs typeface="#9Slide03 Arima Madurai" panose="00000500000000000000" pitchFamily="2" charset="0"/>
              </a:rPr>
              <a:t> </a:t>
            </a:r>
            <a:r>
              <a:rPr lang="en-US" sz="2800" dirty="0" err="1">
                <a:solidFill>
                  <a:srgbClr val="002060"/>
                </a:solidFill>
                <a:latin typeface="#9Slide05 FS Blonde Script" panose="03000503000000000000" pitchFamily="65" charset="0"/>
                <a:cs typeface="#9Slide03 Arima Madurai" panose="00000500000000000000" pitchFamily="2" charset="0"/>
              </a:rPr>
              <a:t>khoan</a:t>
            </a:r>
            <a:r>
              <a:rPr lang="en-US" sz="2800" dirty="0">
                <a:solidFill>
                  <a:srgbClr val="002060"/>
                </a:solidFill>
                <a:latin typeface="#9Slide05 FS Blonde Script" panose="03000503000000000000" pitchFamily="65" charset="0"/>
                <a:cs typeface="#9Slide03 Arima Madurai" panose="00000500000000000000" pitchFamily="2" charset="0"/>
              </a:rPr>
              <a:t> </a:t>
            </a:r>
            <a:r>
              <a:rPr lang="en-US" sz="2800" dirty="0" err="1">
                <a:solidFill>
                  <a:srgbClr val="002060"/>
                </a:solidFill>
                <a:latin typeface="#9Slide05 FS Blonde Script" panose="03000503000000000000" pitchFamily="65" charset="0"/>
                <a:cs typeface="#9Slide03 Arima Madurai" panose="00000500000000000000" pitchFamily="2" charset="0"/>
              </a:rPr>
              <a:t>Đại</a:t>
            </a:r>
            <a:r>
              <a:rPr lang="en-US" sz="2800" dirty="0">
                <a:solidFill>
                  <a:srgbClr val="002060"/>
                </a:solidFill>
                <a:latin typeface="#9Slide05 FS Blonde Script" panose="03000503000000000000" pitchFamily="65" charset="0"/>
                <a:cs typeface="#9Slide03 Arima Madurai" panose="00000500000000000000" pitchFamily="2" charset="0"/>
              </a:rPr>
              <a:t> </a:t>
            </a:r>
            <a:r>
              <a:rPr lang="en-US" sz="2800" dirty="0" err="1">
                <a:solidFill>
                  <a:srgbClr val="002060"/>
                </a:solidFill>
                <a:latin typeface="#9Slide05 FS Blonde Script" panose="03000503000000000000" pitchFamily="65" charset="0"/>
                <a:cs typeface="#9Slide03 Arima Madurai" panose="00000500000000000000" pitchFamily="2" charset="0"/>
              </a:rPr>
              <a:t>Hùng</a:t>
            </a:r>
            <a:endParaRPr lang="en-US" sz="2800" dirty="0">
              <a:solidFill>
                <a:srgbClr val="002060"/>
              </a:solidFill>
              <a:latin typeface="#9Slide05 FS Blonde Script" panose="03000503000000000000" pitchFamily="65" charset="0"/>
              <a:cs typeface="#9Slide03 Arima Madurai" panose="00000500000000000000" pitchFamily="2" charset="0"/>
            </a:endParaRPr>
          </a:p>
        </p:txBody>
      </p:sp>
      <p:sp>
        <p:nvSpPr>
          <p:cNvPr id="6" name="TextBox 5">
            <a:extLst>
              <a:ext uri="{FF2B5EF4-FFF2-40B4-BE49-F238E27FC236}">
                <a16:creationId xmlns:a16="http://schemas.microsoft.com/office/drawing/2014/main" id="{22A798B1-64A7-4A42-B9A2-9D14B22BC1FF}"/>
              </a:ext>
            </a:extLst>
          </p:cNvPr>
          <p:cNvSpPr txBox="1"/>
          <p:nvPr/>
        </p:nvSpPr>
        <p:spPr>
          <a:xfrm>
            <a:off x="5065045" y="4380795"/>
            <a:ext cx="3386623" cy="523220"/>
          </a:xfrm>
          <a:prstGeom prst="rect">
            <a:avLst/>
          </a:prstGeom>
          <a:noFill/>
        </p:spPr>
        <p:txBody>
          <a:bodyPr wrap="square" rtlCol="0">
            <a:spAutoFit/>
          </a:bodyPr>
          <a:lstStyle/>
          <a:p>
            <a:pPr algn="ctr"/>
            <a:r>
              <a:rPr lang="en-US" sz="2800" dirty="0" err="1">
                <a:solidFill>
                  <a:srgbClr val="002060"/>
                </a:solidFill>
                <a:latin typeface="#9Slide05 FS Blonde Script" panose="03000503000000000000" pitchFamily="65" charset="0"/>
                <a:cs typeface="#9Slide03 Arima Madurai" panose="00000500000000000000" pitchFamily="2" charset="0"/>
              </a:rPr>
              <a:t>Giàn</a:t>
            </a:r>
            <a:r>
              <a:rPr lang="en-US" sz="2800" dirty="0">
                <a:solidFill>
                  <a:srgbClr val="002060"/>
                </a:solidFill>
                <a:latin typeface="#9Slide05 FS Blonde Script" panose="03000503000000000000" pitchFamily="65" charset="0"/>
                <a:cs typeface="#9Slide03 Arima Madurai" panose="00000500000000000000" pitchFamily="2" charset="0"/>
              </a:rPr>
              <a:t> </a:t>
            </a:r>
            <a:r>
              <a:rPr lang="en-US" sz="2800" dirty="0" err="1">
                <a:solidFill>
                  <a:srgbClr val="002060"/>
                </a:solidFill>
                <a:latin typeface="#9Slide05 FS Blonde Script" panose="03000503000000000000" pitchFamily="65" charset="0"/>
                <a:cs typeface="#9Slide03 Arima Madurai" panose="00000500000000000000" pitchFamily="2" charset="0"/>
              </a:rPr>
              <a:t>khoan</a:t>
            </a:r>
            <a:r>
              <a:rPr lang="en-US" sz="2800" dirty="0">
                <a:solidFill>
                  <a:srgbClr val="002060"/>
                </a:solidFill>
                <a:latin typeface="#9Slide05 FS Blonde Script" panose="03000503000000000000" pitchFamily="65" charset="0"/>
                <a:cs typeface="#9Slide03 Arima Madurai" panose="00000500000000000000" pitchFamily="2" charset="0"/>
              </a:rPr>
              <a:t> </a:t>
            </a:r>
            <a:r>
              <a:rPr lang="en-US" sz="2800" dirty="0" err="1">
                <a:solidFill>
                  <a:srgbClr val="002060"/>
                </a:solidFill>
                <a:latin typeface="#9Slide05 FS Blonde Script" panose="03000503000000000000" pitchFamily="65" charset="0"/>
                <a:cs typeface="#9Slide03 Arima Madurai" panose="00000500000000000000" pitchFamily="2" charset="0"/>
              </a:rPr>
              <a:t>Rạng</a:t>
            </a:r>
            <a:r>
              <a:rPr lang="en-US" sz="2800" dirty="0">
                <a:solidFill>
                  <a:srgbClr val="002060"/>
                </a:solidFill>
                <a:latin typeface="#9Slide05 FS Blonde Script" panose="03000503000000000000" pitchFamily="65" charset="0"/>
                <a:cs typeface="#9Slide03 Arima Madurai" panose="00000500000000000000" pitchFamily="2" charset="0"/>
              </a:rPr>
              <a:t> </a:t>
            </a:r>
            <a:r>
              <a:rPr lang="en-US" sz="2800" dirty="0" err="1">
                <a:solidFill>
                  <a:srgbClr val="002060"/>
                </a:solidFill>
                <a:latin typeface="#9Slide05 FS Blonde Script" panose="03000503000000000000" pitchFamily="65" charset="0"/>
                <a:cs typeface="#9Slide03 Arima Madurai" panose="00000500000000000000" pitchFamily="2" charset="0"/>
              </a:rPr>
              <a:t>Đông</a:t>
            </a:r>
            <a:endParaRPr lang="en-US" sz="2800" dirty="0">
              <a:solidFill>
                <a:srgbClr val="002060"/>
              </a:solidFill>
              <a:latin typeface="#9Slide05 FS Blonde Script" panose="03000503000000000000" pitchFamily="65" charset="0"/>
              <a:cs typeface="#9Slide03 Arima Madurai" panose="00000500000000000000" pitchFamily="2" charset="0"/>
            </a:endParaRPr>
          </a:p>
        </p:txBody>
      </p:sp>
      <p:pic>
        <p:nvPicPr>
          <p:cNvPr id="3074" name="Picture 2" descr="GIÀN ĐẠI HÙNG 01 HỖ TRỢ NGƯ DÂN GẶP NẠN TRÊN BIỂN">
            <a:extLst>
              <a:ext uri="{FF2B5EF4-FFF2-40B4-BE49-F238E27FC236}">
                <a16:creationId xmlns:a16="http://schemas.microsoft.com/office/drawing/2014/main" id="{688BF966-93A1-40B0-9FA6-0EBD262C4FE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701" r="13867" b="5524"/>
          <a:stretch/>
        </p:blipFill>
        <p:spPr bwMode="auto">
          <a:xfrm>
            <a:off x="661045" y="813707"/>
            <a:ext cx="3910955" cy="360153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Lần đầu tiên, TQ &amp;#39;tung&amp;#39; kế hoạch khai thác &amp;#39;mỏ dầu khủng&amp;#39; ở Biển Đông |  Quốc tế | PLO">
            <a:extLst>
              <a:ext uri="{FF2B5EF4-FFF2-40B4-BE49-F238E27FC236}">
                <a16:creationId xmlns:a16="http://schemas.microsoft.com/office/drawing/2014/main" id="{46C9D9E2-75EF-457E-B934-BF837E507D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9175" y="802429"/>
            <a:ext cx="3896814" cy="3612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06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par>
                                <p:cTn id="17" presetID="53" presetClass="entr" presetSubtype="16"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cBhvr>
                                        <p:cTn id="19" dur="500" fill="hold"/>
                                        <p:tgtEl>
                                          <p:spTgt spid="3074"/>
                                        </p:tgtEl>
                                        <p:attrNameLst>
                                          <p:attrName>ppt_w</p:attrName>
                                        </p:attrNameLst>
                                      </p:cBhvr>
                                      <p:tavLst>
                                        <p:tav tm="0">
                                          <p:val>
                                            <p:fltVal val="0"/>
                                          </p:val>
                                        </p:tav>
                                        <p:tav tm="100000">
                                          <p:val>
                                            <p:strVal val="#ppt_w"/>
                                          </p:val>
                                        </p:tav>
                                      </p:tavLst>
                                    </p:anim>
                                    <p:anim calcmode="lin" valueType="num">
                                      <p:cBhvr>
                                        <p:cTn id="20" dur="500" fill="hold"/>
                                        <p:tgtEl>
                                          <p:spTgt spid="3074"/>
                                        </p:tgtEl>
                                        <p:attrNameLst>
                                          <p:attrName>ppt_h</p:attrName>
                                        </p:attrNameLst>
                                      </p:cBhvr>
                                      <p:tavLst>
                                        <p:tav tm="0">
                                          <p:val>
                                            <p:fltVal val="0"/>
                                          </p:val>
                                        </p:tav>
                                        <p:tav tm="100000">
                                          <p:val>
                                            <p:strVal val="#ppt_h"/>
                                          </p:val>
                                        </p:tav>
                                      </p:tavLst>
                                    </p:anim>
                                    <p:animEffect transition="in" filter="fade">
                                      <p:cBhvr>
                                        <p:cTn id="21" dur="500"/>
                                        <p:tgtEl>
                                          <p:spTgt spid="3074"/>
                                        </p:tgtEl>
                                      </p:cBhvr>
                                    </p:animEffect>
                                  </p:childTnLst>
                                </p:cTn>
                              </p:par>
                              <p:par>
                                <p:cTn id="22" presetID="53" presetClass="entr" presetSubtype="16" fill="hold" nodeType="withEffect">
                                  <p:stCondLst>
                                    <p:cond delay="0"/>
                                  </p:stCondLst>
                                  <p:childTnLst>
                                    <p:set>
                                      <p:cBhvr>
                                        <p:cTn id="23" dur="1" fill="hold">
                                          <p:stCondLst>
                                            <p:cond delay="0"/>
                                          </p:stCondLst>
                                        </p:cTn>
                                        <p:tgtEl>
                                          <p:spTgt spid="3076"/>
                                        </p:tgtEl>
                                        <p:attrNameLst>
                                          <p:attrName>style.visibility</p:attrName>
                                        </p:attrNameLst>
                                      </p:cBhvr>
                                      <p:to>
                                        <p:strVal val="visible"/>
                                      </p:to>
                                    </p:set>
                                    <p:anim calcmode="lin" valueType="num">
                                      <p:cBhvr>
                                        <p:cTn id="24" dur="500" fill="hold"/>
                                        <p:tgtEl>
                                          <p:spTgt spid="3076"/>
                                        </p:tgtEl>
                                        <p:attrNameLst>
                                          <p:attrName>ppt_w</p:attrName>
                                        </p:attrNameLst>
                                      </p:cBhvr>
                                      <p:tavLst>
                                        <p:tav tm="0">
                                          <p:val>
                                            <p:fltVal val="0"/>
                                          </p:val>
                                        </p:tav>
                                        <p:tav tm="100000">
                                          <p:val>
                                            <p:strVal val="#ppt_w"/>
                                          </p:val>
                                        </p:tav>
                                      </p:tavLst>
                                    </p:anim>
                                    <p:anim calcmode="lin" valueType="num">
                                      <p:cBhvr>
                                        <p:cTn id="25" dur="500" fill="hold"/>
                                        <p:tgtEl>
                                          <p:spTgt spid="3076"/>
                                        </p:tgtEl>
                                        <p:attrNameLst>
                                          <p:attrName>ppt_h</p:attrName>
                                        </p:attrNameLst>
                                      </p:cBhvr>
                                      <p:tavLst>
                                        <p:tav tm="0">
                                          <p:val>
                                            <p:fltVal val="0"/>
                                          </p:val>
                                        </p:tav>
                                        <p:tav tm="100000">
                                          <p:val>
                                            <p:strVal val="#ppt_h"/>
                                          </p:val>
                                        </p:tav>
                                      </p:tavLst>
                                    </p:anim>
                                    <p:animEffect transition="in" filter="fade">
                                      <p:cBhvr>
                                        <p:cTn id="26"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70" name="Google Shape;270;p39"/>
          <p:cNvSpPr/>
          <p:nvPr/>
        </p:nvSpPr>
        <p:spPr>
          <a:xfrm>
            <a:off x="-1089316" y="-3102"/>
            <a:ext cx="2913195" cy="758290"/>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1"/>
            </a:solidFill>
            <a:prstDash val="dot"/>
            <a:round/>
            <a:headEnd type="none" w="med" len="med"/>
            <a:tailEnd type="none" w="med" len="med"/>
          </a:ln>
        </p:spPr>
      </p:sp>
      <p:sp>
        <p:nvSpPr>
          <p:cNvPr id="271" name="Google Shape;271;p39"/>
          <p:cNvSpPr/>
          <p:nvPr/>
        </p:nvSpPr>
        <p:spPr>
          <a:xfrm flipH="1">
            <a:off x="7689979" y="-3102"/>
            <a:ext cx="2913195" cy="758290"/>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1"/>
            </a:solidFill>
            <a:prstDash val="dot"/>
            <a:round/>
            <a:headEnd type="none" w="med" len="med"/>
            <a:tailEnd type="none" w="med" len="med"/>
          </a:ln>
        </p:spPr>
      </p:sp>
      <p:sp>
        <p:nvSpPr>
          <p:cNvPr id="6" name="TextBox 5">
            <a:extLst>
              <a:ext uri="{FF2B5EF4-FFF2-40B4-BE49-F238E27FC236}">
                <a16:creationId xmlns:a16="http://schemas.microsoft.com/office/drawing/2014/main" id="{5F51FC06-6D47-40D3-8260-BA4001449F1E}"/>
              </a:ext>
            </a:extLst>
          </p:cNvPr>
          <p:cNvSpPr txBox="1"/>
          <p:nvPr/>
        </p:nvSpPr>
        <p:spPr>
          <a:xfrm>
            <a:off x="503434" y="61644"/>
            <a:ext cx="8640566" cy="1077218"/>
          </a:xfrm>
          <a:prstGeom prst="rect">
            <a:avLst/>
          </a:prstGeom>
          <a:noFill/>
        </p:spPr>
        <p:txBody>
          <a:bodyPr wrap="square" rtlCol="0">
            <a:spAutoFit/>
          </a:bodyPr>
          <a:lstStyle/>
          <a:p>
            <a:pPr algn="ctr"/>
            <a:r>
              <a:rPr lang="en-US" sz="3200" dirty="0">
                <a:solidFill>
                  <a:srgbClr val="002060"/>
                </a:solidFill>
                <a:latin typeface="#9Slide06 SVNJonitha Script" panose="02000000000000000000" pitchFamily="2" charset="0"/>
              </a:rPr>
              <a:t>III. DẦU MỎ VÀ KHÍ THIÊN NHIÊN </a:t>
            </a:r>
          </a:p>
          <a:p>
            <a:pPr algn="ctr"/>
            <a:r>
              <a:rPr lang="en-US" sz="3200" dirty="0">
                <a:solidFill>
                  <a:srgbClr val="002060"/>
                </a:solidFill>
                <a:latin typeface="#9Slide06 SVNJonitha Script" panose="02000000000000000000" pitchFamily="2" charset="0"/>
              </a:rPr>
              <a:t>Ở VIỆT NAM</a:t>
            </a:r>
          </a:p>
        </p:txBody>
      </p:sp>
      <p:pic>
        <p:nvPicPr>
          <p:cNvPr id="5" name="Picture 4">
            <a:extLst>
              <a:ext uri="{FF2B5EF4-FFF2-40B4-BE49-F238E27FC236}">
                <a16:creationId xmlns:a16="http://schemas.microsoft.com/office/drawing/2014/main" id="{54480BA1-B671-4668-B31B-E97785D66DC9}"/>
              </a:ext>
            </a:extLst>
          </p:cNvPr>
          <p:cNvPicPr>
            <a:picLocks noChangeAspect="1"/>
          </p:cNvPicPr>
          <p:nvPr/>
        </p:nvPicPr>
        <p:blipFill>
          <a:blip r:embed="rId3"/>
          <a:stretch>
            <a:fillRect/>
          </a:stretch>
        </p:blipFill>
        <p:spPr>
          <a:xfrm>
            <a:off x="0" y="1102651"/>
            <a:ext cx="5242720" cy="3949409"/>
          </a:xfrm>
          <a:prstGeom prst="rect">
            <a:avLst/>
          </a:prstGeom>
        </p:spPr>
      </p:pic>
      <p:sp>
        <p:nvSpPr>
          <p:cNvPr id="7" name="Rectangle: Rounded Corners 6">
            <a:extLst>
              <a:ext uri="{FF2B5EF4-FFF2-40B4-BE49-F238E27FC236}">
                <a16:creationId xmlns:a16="http://schemas.microsoft.com/office/drawing/2014/main" id="{DD01483B-F5AB-4DC9-A5B3-4229AC7D5C68}"/>
              </a:ext>
            </a:extLst>
          </p:cNvPr>
          <p:cNvSpPr/>
          <p:nvPr/>
        </p:nvSpPr>
        <p:spPr>
          <a:xfrm>
            <a:off x="4195413" y="1933446"/>
            <a:ext cx="4791834" cy="676404"/>
          </a:xfrm>
          <a:prstGeom prst="round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solidFill>
                  <a:srgbClr val="002060"/>
                </a:solidFill>
                <a:latin typeface="#9Slide05 Claudia" pitchFamily="2" charset="0"/>
              </a:rPr>
              <a:t>Sản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lượng</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dầu</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và</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khí</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tăng</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lên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liên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tục</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góp</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phần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quan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trọng</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vào</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việc</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phát</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triển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kinh</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tế</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đất</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nước</a:t>
            </a:r>
            <a:r>
              <a:rPr lang="en-US" sz="2000" dirty="0">
                <a:solidFill>
                  <a:srgbClr val="002060"/>
                </a:solidFill>
                <a:latin typeface="#9Slide05 Claudia" pitchFamily="2" charset="0"/>
              </a:rPr>
              <a:t>. </a:t>
            </a:r>
          </a:p>
        </p:txBody>
      </p:sp>
      <p:sp>
        <p:nvSpPr>
          <p:cNvPr id="9" name="Rectangle: Rounded Corners 8">
            <a:extLst>
              <a:ext uri="{FF2B5EF4-FFF2-40B4-BE49-F238E27FC236}">
                <a16:creationId xmlns:a16="http://schemas.microsoft.com/office/drawing/2014/main" id="{0A8A9383-A978-4431-8262-3F7346F1DCD7}"/>
              </a:ext>
            </a:extLst>
          </p:cNvPr>
          <p:cNvSpPr/>
          <p:nvPr/>
        </p:nvSpPr>
        <p:spPr>
          <a:xfrm>
            <a:off x="4191059" y="2736267"/>
            <a:ext cx="4791834" cy="1613664"/>
          </a:xfrm>
          <a:prstGeom prst="round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solidFill>
                  <a:srgbClr val="002060"/>
                </a:solidFill>
                <a:latin typeface="#9Slide05 Claudia" pitchFamily="2" charset="0"/>
              </a:rPr>
              <a:t>Khai</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thác</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vận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chuyển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và</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chế</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biến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dầu</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mỏ</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khí</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thiên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nhiên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rất</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dễ</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gây</a:t>
            </a:r>
            <a:r>
              <a:rPr lang="en-US" sz="2000" dirty="0">
                <a:solidFill>
                  <a:srgbClr val="002060"/>
                </a:solidFill>
                <a:latin typeface="#9Slide05 Claudia" pitchFamily="2" charset="0"/>
              </a:rPr>
              <a:t> ra ô </a:t>
            </a:r>
            <a:r>
              <a:rPr lang="en-US" sz="2000" dirty="0" err="1">
                <a:solidFill>
                  <a:srgbClr val="002060"/>
                </a:solidFill>
                <a:latin typeface="#9Slide05 Claudia" pitchFamily="2" charset="0"/>
              </a:rPr>
              <a:t>nhiễm</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môi</a:t>
            </a:r>
            <a:r>
              <a:rPr lang="en-US" sz="2000" dirty="0">
                <a:solidFill>
                  <a:srgbClr val="002060"/>
                </a:solidFill>
                <a:latin typeface="#9Slide05 Claudia" pitchFamily="2" charset="0"/>
              </a:rPr>
              <a:t> tr</a:t>
            </a:r>
            <a:r>
              <a:rPr lang="vi-VN" sz="2000" dirty="0">
                <a:solidFill>
                  <a:srgbClr val="002060"/>
                </a:solidFill>
                <a:latin typeface="#9Slide05 Claudia" pitchFamily="2" charset="0"/>
              </a:rPr>
              <a:t>ư</a:t>
            </a:r>
            <a:r>
              <a:rPr lang="en-US" sz="2000" dirty="0" err="1">
                <a:solidFill>
                  <a:srgbClr val="002060"/>
                </a:solidFill>
                <a:latin typeface="#9Slide05 Claudia" pitchFamily="2" charset="0"/>
              </a:rPr>
              <a:t>ờng</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và</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các</a:t>
            </a:r>
            <a:r>
              <a:rPr lang="en-US" sz="2000" dirty="0">
                <a:solidFill>
                  <a:srgbClr val="002060"/>
                </a:solidFill>
                <a:latin typeface="#9Slide05 Claudia" pitchFamily="2" charset="0"/>
              </a:rPr>
              <a:t> tai </a:t>
            </a:r>
            <a:r>
              <a:rPr lang="en-US" sz="2000" dirty="0" err="1">
                <a:solidFill>
                  <a:srgbClr val="002060"/>
                </a:solidFill>
                <a:latin typeface="#9Slide05 Claudia" pitchFamily="2" charset="0"/>
              </a:rPr>
              <a:t>nạn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cháy</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nổ</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Vì</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vậy</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trong</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quá</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trình</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sản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xuất</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và</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vận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chuyển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dầu</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khí</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phải</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tuân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thủ</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nghiêm</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ngặt</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các</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quy</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định</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về</a:t>
            </a:r>
            <a:r>
              <a:rPr lang="en-US" sz="2000" dirty="0">
                <a:solidFill>
                  <a:srgbClr val="002060"/>
                </a:solidFill>
                <a:latin typeface="#9Slide05 Claudia" pitchFamily="2" charset="0"/>
              </a:rPr>
              <a:t> an </a:t>
            </a:r>
            <a:r>
              <a:rPr lang="en-US" sz="2000" dirty="0" err="1">
                <a:solidFill>
                  <a:srgbClr val="002060"/>
                </a:solidFill>
                <a:latin typeface="#9Slide05 Claudia" pitchFamily="2" charset="0"/>
              </a:rPr>
              <a:t>toàn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đã</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đặt</a:t>
            </a:r>
            <a:r>
              <a:rPr lang="en-US" sz="2000" dirty="0">
                <a:solidFill>
                  <a:srgbClr val="002060"/>
                </a:solidFill>
                <a:latin typeface="#9Slide05 Claudia" pitchFamily="2" charset="0"/>
              </a:rPr>
              <a:t> ra</a:t>
            </a:r>
          </a:p>
        </p:txBody>
      </p:sp>
    </p:spTree>
    <p:extLst>
      <p:ext uri="{BB962C8B-B14F-4D97-AF65-F5344CB8AC3E}">
        <p14:creationId xmlns:p14="http://schemas.microsoft.com/office/powerpoint/2010/main" val="3568863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ẢNH] Thảm họa tràn dầu ở Mauritius">
            <a:extLst>
              <a:ext uri="{FF2B5EF4-FFF2-40B4-BE49-F238E27FC236}">
                <a16:creationId xmlns:a16="http://schemas.microsoft.com/office/drawing/2014/main" id="{A3939E3C-B348-458C-94E3-E580CAA17C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634" y="875212"/>
            <a:ext cx="4246366" cy="3009560"/>
          </a:xfrm>
          <a:prstGeom prst="roundRect">
            <a:avLst/>
          </a:prstGeom>
          <a:noFill/>
          <a:extLst>
            <a:ext uri="{909E8E84-426E-40DD-AFC4-6F175D3DCCD1}">
              <a14:hiddenFill xmlns:a14="http://schemas.microsoft.com/office/drawing/2010/main">
                <a:solidFill>
                  <a:srgbClr val="FFFFFF"/>
                </a:solidFill>
              </a14:hiddenFill>
            </a:ext>
          </a:extLst>
        </p:spPr>
      </p:pic>
      <p:pic>
        <p:nvPicPr>
          <p:cNvPr id="9220" name="Picture 4" descr="Cháy cây xăng mới biết mình lạc hậu?">
            <a:extLst>
              <a:ext uri="{FF2B5EF4-FFF2-40B4-BE49-F238E27FC236}">
                <a16:creationId xmlns:a16="http://schemas.microsoft.com/office/drawing/2014/main" id="{F716C7E4-F8FF-42E0-8836-32D35BF39C0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0198"/>
          <a:stretch/>
        </p:blipFill>
        <p:spPr bwMode="auto">
          <a:xfrm>
            <a:off x="4833255" y="1894115"/>
            <a:ext cx="4114802" cy="3005942"/>
          </a:xfrm>
          <a:prstGeom prst="roundRect">
            <a:avLst/>
          </a:prstGeom>
          <a:noFill/>
          <a:extLst>
            <a:ext uri="{909E8E84-426E-40DD-AFC4-6F175D3DCCD1}">
              <a14:hiddenFill xmlns:a14="http://schemas.microsoft.com/office/drawing/2010/main">
                <a:solidFill>
                  <a:srgbClr val="FFFFFF"/>
                </a:solidFill>
              </a14:hiddenFill>
            </a:ext>
          </a:extLst>
        </p:spPr>
      </p:pic>
      <p:sp>
        <p:nvSpPr>
          <p:cNvPr id="58" name="TextBox 57">
            <a:extLst>
              <a:ext uri="{FF2B5EF4-FFF2-40B4-BE49-F238E27FC236}">
                <a16:creationId xmlns:a16="http://schemas.microsoft.com/office/drawing/2014/main" id="{A600D39A-5ACA-451B-81EE-B212A9F72D72}"/>
              </a:ext>
            </a:extLst>
          </p:cNvPr>
          <p:cNvSpPr txBox="1"/>
          <p:nvPr/>
        </p:nvSpPr>
        <p:spPr>
          <a:xfrm>
            <a:off x="1567540" y="13062"/>
            <a:ext cx="6113417" cy="830997"/>
          </a:xfrm>
          <a:prstGeom prst="rect">
            <a:avLst/>
          </a:prstGeom>
          <a:noFill/>
        </p:spPr>
        <p:txBody>
          <a:bodyPr wrap="square" rtlCol="0">
            <a:spAutoFit/>
          </a:bodyPr>
          <a:lstStyle/>
          <a:p>
            <a:pPr algn="ctr"/>
            <a:r>
              <a:rPr lang="en-US" sz="4800" dirty="0">
                <a:solidFill>
                  <a:srgbClr val="002060"/>
                </a:solidFill>
                <a:latin typeface="#9Slide06 SVNHave Heart 2" pitchFamily="2" charset="0"/>
              </a:rPr>
              <a:t>SỰ </a:t>
            </a:r>
            <a:r>
              <a:rPr lang="en-US" sz="4800" dirty="0" err="1">
                <a:solidFill>
                  <a:srgbClr val="002060"/>
                </a:solidFill>
                <a:latin typeface="#9Slide06 SVNHave Heart 2" pitchFamily="2" charset="0"/>
              </a:rPr>
              <a:t>cố</a:t>
            </a:r>
            <a:r>
              <a:rPr lang="en-US" sz="4800" dirty="0">
                <a:solidFill>
                  <a:srgbClr val="002060"/>
                </a:solidFill>
                <a:latin typeface="#9Slide06 SVNHave Heart 2" pitchFamily="2" charset="0"/>
              </a:rPr>
              <a:t> </a:t>
            </a:r>
            <a:r>
              <a:rPr lang="en-US" sz="4800" dirty="0" err="1">
                <a:solidFill>
                  <a:srgbClr val="002060"/>
                </a:solidFill>
                <a:latin typeface="#9Slide06 SVNHave Heart 2" pitchFamily="2" charset="0"/>
              </a:rPr>
              <a:t>về</a:t>
            </a:r>
            <a:r>
              <a:rPr lang="en-US" sz="4800" dirty="0">
                <a:solidFill>
                  <a:srgbClr val="002060"/>
                </a:solidFill>
                <a:latin typeface="#9Slide06 SVNHave Heart 2" pitchFamily="2" charset="0"/>
              </a:rPr>
              <a:t> </a:t>
            </a:r>
            <a:r>
              <a:rPr lang="en-US" sz="4800" dirty="0" err="1">
                <a:solidFill>
                  <a:srgbClr val="002060"/>
                </a:solidFill>
                <a:latin typeface="#9Slide06 SVNHave Heart 2" pitchFamily="2" charset="0"/>
              </a:rPr>
              <a:t>xăng</a:t>
            </a:r>
            <a:r>
              <a:rPr lang="en-US" sz="4800" dirty="0">
                <a:solidFill>
                  <a:srgbClr val="002060"/>
                </a:solidFill>
                <a:latin typeface="#9Slide06 SVNHave Heart 2" pitchFamily="2" charset="0"/>
              </a:rPr>
              <a:t>, </a:t>
            </a:r>
            <a:r>
              <a:rPr lang="en-US" sz="4800" dirty="0" err="1">
                <a:solidFill>
                  <a:srgbClr val="002060"/>
                </a:solidFill>
                <a:latin typeface="#9Slide06 SVNHave Heart 2" pitchFamily="2" charset="0"/>
              </a:rPr>
              <a:t>dầu</a:t>
            </a:r>
            <a:endParaRPr lang="en-US" sz="4800" dirty="0">
              <a:solidFill>
                <a:srgbClr val="002060"/>
              </a:solidFill>
              <a:latin typeface="#9Slide06 SVNHave Heart 2" pitchFamily="2" charset="0"/>
            </a:endParaRPr>
          </a:p>
        </p:txBody>
      </p:sp>
      <p:sp>
        <p:nvSpPr>
          <p:cNvPr id="59" name="Rectangle: Rounded Corners 58">
            <a:extLst>
              <a:ext uri="{FF2B5EF4-FFF2-40B4-BE49-F238E27FC236}">
                <a16:creationId xmlns:a16="http://schemas.microsoft.com/office/drawing/2014/main" id="{0A670B6E-DB4F-4B48-83A0-5FBDBC5BB6F2}"/>
              </a:ext>
            </a:extLst>
          </p:cNvPr>
          <p:cNvSpPr/>
          <p:nvPr/>
        </p:nvSpPr>
        <p:spPr>
          <a:xfrm>
            <a:off x="875211" y="4023360"/>
            <a:ext cx="3187337" cy="441416"/>
          </a:xfrm>
          <a:prstGeom prst="round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latin typeface="#9Slide05 Claudia" pitchFamily="2" charset="0"/>
              </a:rPr>
              <a:t>Sự</a:t>
            </a:r>
            <a:r>
              <a:rPr lang="en-US" sz="2800" dirty="0">
                <a:solidFill>
                  <a:srgbClr val="002060"/>
                </a:solidFill>
                <a:latin typeface="#9Slide05 Claudia" pitchFamily="2" charset="0"/>
              </a:rPr>
              <a:t> </a:t>
            </a:r>
            <a:r>
              <a:rPr lang="en-US" sz="2800" dirty="0" err="1">
                <a:solidFill>
                  <a:srgbClr val="002060"/>
                </a:solidFill>
                <a:latin typeface="#9Slide05 Claudia" pitchFamily="2" charset="0"/>
              </a:rPr>
              <a:t>cố</a:t>
            </a:r>
            <a:r>
              <a:rPr lang="en-US" sz="2800" dirty="0">
                <a:solidFill>
                  <a:srgbClr val="002060"/>
                </a:solidFill>
                <a:latin typeface="#9Slide05 Claudia" pitchFamily="2" charset="0"/>
              </a:rPr>
              <a:t> </a:t>
            </a:r>
            <a:r>
              <a:rPr lang="en-US" sz="2800" dirty="0" err="1">
                <a:solidFill>
                  <a:srgbClr val="002060"/>
                </a:solidFill>
                <a:latin typeface="#9Slide05 Claudia" pitchFamily="2" charset="0"/>
              </a:rPr>
              <a:t>tràn</a:t>
            </a:r>
            <a:r>
              <a:rPr lang="en-US" sz="2800" dirty="0">
                <a:solidFill>
                  <a:srgbClr val="002060"/>
                </a:solidFill>
                <a:latin typeface="#9Slide05 Claudia" pitchFamily="2" charset="0"/>
              </a:rPr>
              <a:t> </a:t>
            </a:r>
            <a:r>
              <a:rPr lang="en-US" sz="2800" dirty="0" err="1">
                <a:solidFill>
                  <a:srgbClr val="002060"/>
                </a:solidFill>
                <a:latin typeface="#9Slide05 Claudia" pitchFamily="2" charset="0"/>
              </a:rPr>
              <a:t>dầu</a:t>
            </a:r>
            <a:r>
              <a:rPr lang="en-US" sz="2800" dirty="0">
                <a:solidFill>
                  <a:srgbClr val="002060"/>
                </a:solidFill>
                <a:latin typeface="#9Slide05 Claudia" pitchFamily="2" charset="0"/>
              </a:rPr>
              <a:t> </a:t>
            </a:r>
            <a:r>
              <a:rPr lang="en-US" sz="2800" dirty="0" err="1">
                <a:solidFill>
                  <a:srgbClr val="002060"/>
                </a:solidFill>
                <a:latin typeface="#9Slide05 Claudia" pitchFamily="2" charset="0"/>
              </a:rPr>
              <a:t>trên</a:t>
            </a:r>
            <a:r>
              <a:rPr lang="en-US" sz="2800" dirty="0">
                <a:solidFill>
                  <a:srgbClr val="002060"/>
                </a:solidFill>
                <a:latin typeface="#9Slide05 Claudia" pitchFamily="2" charset="0"/>
              </a:rPr>
              <a:t> </a:t>
            </a:r>
            <a:r>
              <a:rPr lang="en-US" sz="2800" dirty="0" err="1">
                <a:solidFill>
                  <a:srgbClr val="002060"/>
                </a:solidFill>
                <a:latin typeface="#9Slide05 Claudia" pitchFamily="2" charset="0"/>
              </a:rPr>
              <a:t>biển</a:t>
            </a:r>
            <a:endParaRPr lang="en-US" sz="2800" dirty="0">
              <a:solidFill>
                <a:srgbClr val="002060"/>
              </a:solidFill>
              <a:latin typeface="#9Slide05 Claudia" pitchFamily="2" charset="0"/>
            </a:endParaRPr>
          </a:p>
        </p:txBody>
      </p:sp>
      <p:sp>
        <p:nvSpPr>
          <p:cNvPr id="60" name="Rectangle: Rounded Corners 59">
            <a:extLst>
              <a:ext uri="{FF2B5EF4-FFF2-40B4-BE49-F238E27FC236}">
                <a16:creationId xmlns:a16="http://schemas.microsoft.com/office/drawing/2014/main" id="{EF9A3F9F-B2EA-445D-96D1-DD3378BC39CF}"/>
              </a:ext>
            </a:extLst>
          </p:cNvPr>
          <p:cNvSpPr/>
          <p:nvPr/>
        </p:nvSpPr>
        <p:spPr>
          <a:xfrm>
            <a:off x="5312229" y="1354183"/>
            <a:ext cx="3187337" cy="441416"/>
          </a:xfrm>
          <a:prstGeom prst="round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latin typeface="#9Slide05 Claudia" pitchFamily="2" charset="0"/>
              </a:rPr>
              <a:t>Cháy</a:t>
            </a:r>
            <a:r>
              <a:rPr lang="en-US" sz="2800" dirty="0">
                <a:solidFill>
                  <a:srgbClr val="002060"/>
                </a:solidFill>
                <a:latin typeface="#9Slide05 Claudia" pitchFamily="2" charset="0"/>
              </a:rPr>
              <a:t> </a:t>
            </a:r>
            <a:r>
              <a:rPr lang="en-US" sz="2800" dirty="0" err="1">
                <a:solidFill>
                  <a:srgbClr val="002060"/>
                </a:solidFill>
                <a:latin typeface="#9Slide05 Claudia" pitchFamily="2" charset="0"/>
              </a:rPr>
              <a:t>cây</a:t>
            </a:r>
            <a:r>
              <a:rPr lang="en-US" sz="2800" dirty="0">
                <a:solidFill>
                  <a:srgbClr val="002060"/>
                </a:solidFill>
                <a:latin typeface="#9Slide05 Claudia" pitchFamily="2" charset="0"/>
              </a:rPr>
              <a:t> </a:t>
            </a:r>
            <a:r>
              <a:rPr lang="en-US" sz="2800" dirty="0" err="1">
                <a:solidFill>
                  <a:srgbClr val="002060"/>
                </a:solidFill>
                <a:latin typeface="#9Slide05 Claudia" pitchFamily="2" charset="0"/>
              </a:rPr>
              <a:t>xăng</a:t>
            </a:r>
            <a:endParaRPr lang="en-US" sz="2800" dirty="0">
              <a:solidFill>
                <a:srgbClr val="002060"/>
              </a:solidFill>
              <a:latin typeface="#9Slide05 Claudia" pitchFamily="2" charset="0"/>
            </a:endParaRPr>
          </a:p>
        </p:txBody>
      </p:sp>
    </p:spTree>
    <p:extLst>
      <p:ext uri="{BB962C8B-B14F-4D97-AF65-F5344CB8AC3E}">
        <p14:creationId xmlns:p14="http://schemas.microsoft.com/office/powerpoint/2010/main" val="4176843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par>
                                <p:cTn id="10" presetID="53" presetClass="entr" presetSubtype="16" fill="hold" nodeType="withEffect">
                                  <p:stCondLst>
                                    <p:cond delay="0"/>
                                  </p:stCondLst>
                                  <p:childTnLst>
                                    <p:set>
                                      <p:cBhvr>
                                        <p:cTn id="11" dur="1" fill="hold">
                                          <p:stCondLst>
                                            <p:cond delay="0"/>
                                          </p:stCondLst>
                                        </p:cTn>
                                        <p:tgtEl>
                                          <p:spTgt spid="9218"/>
                                        </p:tgtEl>
                                        <p:attrNameLst>
                                          <p:attrName>style.visibility</p:attrName>
                                        </p:attrNameLst>
                                      </p:cBhvr>
                                      <p:to>
                                        <p:strVal val="visible"/>
                                      </p:to>
                                    </p:set>
                                    <p:anim calcmode="lin" valueType="num">
                                      <p:cBhvr>
                                        <p:cTn id="12" dur="500" fill="hold"/>
                                        <p:tgtEl>
                                          <p:spTgt spid="9218"/>
                                        </p:tgtEl>
                                        <p:attrNameLst>
                                          <p:attrName>ppt_w</p:attrName>
                                        </p:attrNameLst>
                                      </p:cBhvr>
                                      <p:tavLst>
                                        <p:tav tm="0">
                                          <p:val>
                                            <p:fltVal val="0"/>
                                          </p:val>
                                        </p:tav>
                                        <p:tav tm="100000">
                                          <p:val>
                                            <p:strVal val="#ppt_w"/>
                                          </p:val>
                                        </p:tav>
                                      </p:tavLst>
                                    </p:anim>
                                    <p:anim calcmode="lin" valueType="num">
                                      <p:cBhvr>
                                        <p:cTn id="13" dur="500" fill="hold"/>
                                        <p:tgtEl>
                                          <p:spTgt spid="9218"/>
                                        </p:tgtEl>
                                        <p:attrNameLst>
                                          <p:attrName>ppt_h</p:attrName>
                                        </p:attrNameLst>
                                      </p:cBhvr>
                                      <p:tavLst>
                                        <p:tav tm="0">
                                          <p:val>
                                            <p:fltVal val="0"/>
                                          </p:val>
                                        </p:tav>
                                        <p:tav tm="100000">
                                          <p:val>
                                            <p:strVal val="#ppt_h"/>
                                          </p:val>
                                        </p:tav>
                                      </p:tavLst>
                                    </p:anim>
                                    <p:animEffect transition="in" filter="fade">
                                      <p:cBhvr>
                                        <p:cTn id="14" dur="500"/>
                                        <p:tgtEl>
                                          <p:spTgt spid="921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p:cTn id="19" dur="500" fill="hold"/>
                                        <p:tgtEl>
                                          <p:spTgt spid="60"/>
                                        </p:tgtEl>
                                        <p:attrNameLst>
                                          <p:attrName>ppt_w</p:attrName>
                                        </p:attrNameLst>
                                      </p:cBhvr>
                                      <p:tavLst>
                                        <p:tav tm="0">
                                          <p:val>
                                            <p:fltVal val="0"/>
                                          </p:val>
                                        </p:tav>
                                        <p:tav tm="100000">
                                          <p:val>
                                            <p:strVal val="#ppt_w"/>
                                          </p:val>
                                        </p:tav>
                                      </p:tavLst>
                                    </p:anim>
                                    <p:anim calcmode="lin" valueType="num">
                                      <p:cBhvr>
                                        <p:cTn id="20" dur="500" fill="hold"/>
                                        <p:tgtEl>
                                          <p:spTgt spid="60"/>
                                        </p:tgtEl>
                                        <p:attrNameLst>
                                          <p:attrName>ppt_h</p:attrName>
                                        </p:attrNameLst>
                                      </p:cBhvr>
                                      <p:tavLst>
                                        <p:tav tm="0">
                                          <p:val>
                                            <p:fltVal val="0"/>
                                          </p:val>
                                        </p:tav>
                                        <p:tav tm="100000">
                                          <p:val>
                                            <p:strVal val="#ppt_h"/>
                                          </p:val>
                                        </p:tav>
                                      </p:tavLst>
                                    </p:anim>
                                    <p:animEffect transition="in" filter="fade">
                                      <p:cBhvr>
                                        <p:cTn id="21" dur="500"/>
                                        <p:tgtEl>
                                          <p:spTgt spid="60"/>
                                        </p:tgtEl>
                                      </p:cBhvr>
                                    </p:animEffect>
                                  </p:childTnLst>
                                </p:cTn>
                              </p:par>
                              <p:par>
                                <p:cTn id="22" presetID="53" presetClass="entr" presetSubtype="16" fill="hold" nodeType="withEffect">
                                  <p:stCondLst>
                                    <p:cond delay="0"/>
                                  </p:stCondLst>
                                  <p:childTnLst>
                                    <p:set>
                                      <p:cBhvr>
                                        <p:cTn id="23" dur="1" fill="hold">
                                          <p:stCondLst>
                                            <p:cond delay="0"/>
                                          </p:stCondLst>
                                        </p:cTn>
                                        <p:tgtEl>
                                          <p:spTgt spid="9220"/>
                                        </p:tgtEl>
                                        <p:attrNameLst>
                                          <p:attrName>style.visibility</p:attrName>
                                        </p:attrNameLst>
                                      </p:cBhvr>
                                      <p:to>
                                        <p:strVal val="visible"/>
                                      </p:to>
                                    </p:set>
                                    <p:anim calcmode="lin" valueType="num">
                                      <p:cBhvr>
                                        <p:cTn id="24" dur="500" fill="hold"/>
                                        <p:tgtEl>
                                          <p:spTgt spid="9220"/>
                                        </p:tgtEl>
                                        <p:attrNameLst>
                                          <p:attrName>ppt_w</p:attrName>
                                        </p:attrNameLst>
                                      </p:cBhvr>
                                      <p:tavLst>
                                        <p:tav tm="0">
                                          <p:val>
                                            <p:fltVal val="0"/>
                                          </p:val>
                                        </p:tav>
                                        <p:tav tm="100000">
                                          <p:val>
                                            <p:strVal val="#ppt_w"/>
                                          </p:val>
                                        </p:tav>
                                      </p:tavLst>
                                    </p:anim>
                                    <p:anim calcmode="lin" valueType="num">
                                      <p:cBhvr>
                                        <p:cTn id="25" dur="500" fill="hold"/>
                                        <p:tgtEl>
                                          <p:spTgt spid="9220"/>
                                        </p:tgtEl>
                                        <p:attrNameLst>
                                          <p:attrName>ppt_h</p:attrName>
                                        </p:attrNameLst>
                                      </p:cBhvr>
                                      <p:tavLst>
                                        <p:tav tm="0">
                                          <p:val>
                                            <p:fltVal val="0"/>
                                          </p:val>
                                        </p:tav>
                                        <p:tav tm="100000">
                                          <p:val>
                                            <p:strVal val="#ppt_h"/>
                                          </p:val>
                                        </p:tav>
                                      </p:tavLst>
                                    </p:anim>
                                    <p:animEffect transition="in" filter="fade">
                                      <p:cBhvr>
                                        <p:cTn id="26"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7">
            <a:extLst>
              <a:ext uri="{FF2B5EF4-FFF2-40B4-BE49-F238E27FC236}">
                <a16:creationId xmlns:a16="http://schemas.microsoft.com/office/drawing/2014/main" id="{A600D39A-5ACA-451B-81EE-B212A9F72D72}"/>
              </a:ext>
            </a:extLst>
          </p:cNvPr>
          <p:cNvSpPr txBox="1"/>
          <p:nvPr/>
        </p:nvSpPr>
        <p:spPr>
          <a:xfrm>
            <a:off x="1567540" y="13062"/>
            <a:ext cx="6113417" cy="830997"/>
          </a:xfrm>
          <a:prstGeom prst="rect">
            <a:avLst/>
          </a:prstGeom>
          <a:noFill/>
        </p:spPr>
        <p:txBody>
          <a:bodyPr wrap="square" rtlCol="0">
            <a:spAutoFit/>
          </a:bodyPr>
          <a:lstStyle/>
          <a:p>
            <a:pPr algn="ctr"/>
            <a:r>
              <a:rPr lang="en-US" sz="4800" dirty="0">
                <a:solidFill>
                  <a:srgbClr val="002060"/>
                </a:solidFill>
                <a:latin typeface="#9Slide06 SVNHave Heart 2" pitchFamily="2" charset="0"/>
              </a:rPr>
              <a:t>SỰ </a:t>
            </a:r>
            <a:r>
              <a:rPr lang="en-US" sz="4800" dirty="0" err="1">
                <a:solidFill>
                  <a:srgbClr val="002060"/>
                </a:solidFill>
                <a:latin typeface="#9Slide06 SVNHave Heart 2" pitchFamily="2" charset="0"/>
              </a:rPr>
              <a:t>cố</a:t>
            </a:r>
            <a:r>
              <a:rPr lang="en-US" sz="4800" dirty="0">
                <a:solidFill>
                  <a:srgbClr val="002060"/>
                </a:solidFill>
                <a:latin typeface="#9Slide06 SVNHave Heart 2" pitchFamily="2" charset="0"/>
              </a:rPr>
              <a:t> </a:t>
            </a:r>
            <a:r>
              <a:rPr lang="en-US" sz="4800" dirty="0" err="1">
                <a:solidFill>
                  <a:srgbClr val="002060"/>
                </a:solidFill>
                <a:latin typeface="#9Slide06 SVNHave Heart 2" pitchFamily="2" charset="0"/>
              </a:rPr>
              <a:t>về</a:t>
            </a:r>
            <a:r>
              <a:rPr lang="en-US" sz="4800" dirty="0">
                <a:solidFill>
                  <a:srgbClr val="002060"/>
                </a:solidFill>
                <a:latin typeface="#9Slide06 SVNHave Heart 2" pitchFamily="2" charset="0"/>
              </a:rPr>
              <a:t> </a:t>
            </a:r>
            <a:r>
              <a:rPr lang="en-US" sz="4800" dirty="0" err="1">
                <a:solidFill>
                  <a:srgbClr val="002060"/>
                </a:solidFill>
                <a:latin typeface="#9Slide06 SVNHave Heart 2" pitchFamily="2" charset="0"/>
              </a:rPr>
              <a:t>xăng</a:t>
            </a:r>
            <a:r>
              <a:rPr lang="en-US" sz="4800" dirty="0">
                <a:solidFill>
                  <a:srgbClr val="002060"/>
                </a:solidFill>
                <a:latin typeface="#9Slide06 SVNHave Heart 2" pitchFamily="2" charset="0"/>
              </a:rPr>
              <a:t>, </a:t>
            </a:r>
            <a:r>
              <a:rPr lang="en-US" sz="4800" dirty="0" err="1">
                <a:solidFill>
                  <a:srgbClr val="002060"/>
                </a:solidFill>
                <a:latin typeface="#9Slide06 SVNHave Heart 2" pitchFamily="2" charset="0"/>
              </a:rPr>
              <a:t>dầu</a:t>
            </a:r>
            <a:endParaRPr lang="en-US" sz="4800" dirty="0">
              <a:solidFill>
                <a:srgbClr val="002060"/>
              </a:solidFill>
              <a:latin typeface="#9Slide06 SVNHave Heart 2" pitchFamily="2" charset="0"/>
            </a:endParaRPr>
          </a:p>
        </p:txBody>
      </p:sp>
      <p:sp>
        <p:nvSpPr>
          <p:cNvPr id="59" name="Rectangle: Rounded Corners 58">
            <a:extLst>
              <a:ext uri="{FF2B5EF4-FFF2-40B4-BE49-F238E27FC236}">
                <a16:creationId xmlns:a16="http://schemas.microsoft.com/office/drawing/2014/main" id="{0A670B6E-DB4F-4B48-83A0-5FBDBC5BB6F2}"/>
              </a:ext>
            </a:extLst>
          </p:cNvPr>
          <p:cNvSpPr/>
          <p:nvPr/>
        </p:nvSpPr>
        <p:spPr>
          <a:xfrm>
            <a:off x="627017" y="1201783"/>
            <a:ext cx="3187337" cy="441416"/>
          </a:xfrm>
          <a:prstGeom prst="round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latin typeface="#9Slide05 Claudia" pitchFamily="2" charset="0"/>
              </a:rPr>
              <a:t>Nổ</a:t>
            </a:r>
            <a:r>
              <a:rPr lang="en-US" sz="2800" dirty="0">
                <a:solidFill>
                  <a:srgbClr val="002060"/>
                </a:solidFill>
                <a:latin typeface="#9Slide05 Claudia" pitchFamily="2" charset="0"/>
              </a:rPr>
              <a:t> </a:t>
            </a:r>
            <a:r>
              <a:rPr lang="en-US" sz="2800" dirty="0" err="1">
                <a:solidFill>
                  <a:srgbClr val="002060"/>
                </a:solidFill>
                <a:latin typeface="#9Slide05 Claudia" pitchFamily="2" charset="0"/>
              </a:rPr>
              <a:t>bình</a:t>
            </a:r>
            <a:r>
              <a:rPr lang="en-US" sz="2800" dirty="0">
                <a:solidFill>
                  <a:srgbClr val="002060"/>
                </a:solidFill>
                <a:latin typeface="#9Slide05 Claudia" pitchFamily="2" charset="0"/>
              </a:rPr>
              <a:t> gas</a:t>
            </a:r>
          </a:p>
        </p:txBody>
      </p:sp>
      <p:sp>
        <p:nvSpPr>
          <p:cNvPr id="60" name="Rectangle: Rounded Corners 59">
            <a:extLst>
              <a:ext uri="{FF2B5EF4-FFF2-40B4-BE49-F238E27FC236}">
                <a16:creationId xmlns:a16="http://schemas.microsoft.com/office/drawing/2014/main" id="{EF9A3F9F-B2EA-445D-96D1-DD3378BC39CF}"/>
              </a:ext>
            </a:extLst>
          </p:cNvPr>
          <p:cNvSpPr/>
          <p:nvPr/>
        </p:nvSpPr>
        <p:spPr>
          <a:xfrm>
            <a:off x="5220788" y="3744687"/>
            <a:ext cx="3187337" cy="441416"/>
          </a:xfrm>
          <a:prstGeom prst="round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latin typeface="#9Slide05 Claudia" pitchFamily="2" charset="0"/>
              </a:rPr>
              <a:t>Cháy</a:t>
            </a:r>
            <a:r>
              <a:rPr lang="en-US" sz="2800" dirty="0">
                <a:solidFill>
                  <a:srgbClr val="002060"/>
                </a:solidFill>
                <a:latin typeface="#9Slide05 Claudia" pitchFamily="2" charset="0"/>
              </a:rPr>
              <a:t> </a:t>
            </a:r>
            <a:r>
              <a:rPr lang="en-US" sz="2800" dirty="0" err="1">
                <a:solidFill>
                  <a:srgbClr val="002060"/>
                </a:solidFill>
                <a:latin typeface="#9Slide05 Claudia" pitchFamily="2" charset="0"/>
              </a:rPr>
              <a:t>xe</a:t>
            </a:r>
            <a:r>
              <a:rPr lang="en-US" sz="2800" dirty="0">
                <a:solidFill>
                  <a:srgbClr val="002060"/>
                </a:solidFill>
                <a:latin typeface="#9Slide05 Claudia" pitchFamily="2" charset="0"/>
              </a:rPr>
              <a:t> </a:t>
            </a:r>
            <a:r>
              <a:rPr lang="en-US" sz="2800" dirty="0" err="1">
                <a:solidFill>
                  <a:srgbClr val="002060"/>
                </a:solidFill>
                <a:latin typeface="#9Slide05 Claudia" pitchFamily="2" charset="0"/>
              </a:rPr>
              <a:t>chở</a:t>
            </a:r>
            <a:r>
              <a:rPr lang="en-US" sz="2800" dirty="0">
                <a:solidFill>
                  <a:srgbClr val="002060"/>
                </a:solidFill>
                <a:latin typeface="#9Slide05 Claudia" pitchFamily="2" charset="0"/>
              </a:rPr>
              <a:t> </a:t>
            </a:r>
            <a:r>
              <a:rPr lang="en-US" sz="2800" dirty="0" err="1">
                <a:solidFill>
                  <a:srgbClr val="002060"/>
                </a:solidFill>
                <a:latin typeface="#9Slide05 Claudia" pitchFamily="2" charset="0"/>
              </a:rPr>
              <a:t>xăng</a:t>
            </a:r>
            <a:endParaRPr lang="en-US" sz="2800" dirty="0">
              <a:solidFill>
                <a:srgbClr val="002060"/>
              </a:solidFill>
              <a:latin typeface="#9Slide05 Claudia" pitchFamily="2" charset="0"/>
            </a:endParaRPr>
          </a:p>
        </p:txBody>
      </p:sp>
      <p:pic>
        <p:nvPicPr>
          <p:cNvPr id="9222" name="Picture 6" descr="Bình gas có cháy cũng không nổ ngay đâu, xin bạn hãy bình tĩnh xử lý">
            <a:extLst>
              <a:ext uri="{FF2B5EF4-FFF2-40B4-BE49-F238E27FC236}">
                <a16:creationId xmlns:a16="http://schemas.microsoft.com/office/drawing/2014/main" id="{62E6CCF5-7091-4DBA-88FB-45562B9620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624" y="1814359"/>
            <a:ext cx="4236810" cy="3041758"/>
          </a:xfrm>
          <a:prstGeom prst="roundRect">
            <a:avLst/>
          </a:prstGeom>
          <a:noFill/>
          <a:extLst>
            <a:ext uri="{909E8E84-426E-40DD-AFC4-6F175D3DCCD1}">
              <a14:hiddenFill xmlns:a14="http://schemas.microsoft.com/office/drawing/2010/main">
                <a:solidFill>
                  <a:srgbClr val="FFFFFF"/>
                </a:solidFill>
              </a14:hiddenFill>
            </a:ext>
          </a:extLst>
        </p:spPr>
      </p:pic>
      <p:pic>
        <p:nvPicPr>
          <p:cNvPr id="9224" name="Picture 8" descr="Quảng Ninh: Xe bồn chở xăng dầu bốc cháy ngùn ngụt tại cây xăng | VTV.VN">
            <a:extLst>
              <a:ext uri="{FF2B5EF4-FFF2-40B4-BE49-F238E27FC236}">
                <a16:creationId xmlns:a16="http://schemas.microsoft.com/office/drawing/2014/main" id="{F40E5E9E-5447-4965-A0A2-6E8CDB4BEB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849085"/>
            <a:ext cx="4255485" cy="2821714"/>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3170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0"/>
                                        </p:tgtEl>
                                        <p:attrNameLst>
                                          <p:attrName>style.visibility</p:attrName>
                                        </p:attrNameLst>
                                      </p:cBhvr>
                                      <p:to>
                                        <p:strVal val="visible"/>
                                      </p:to>
                                    </p:set>
                                    <p:anim calcmode="lin" valueType="num">
                                      <p:cBhvr>
                                        <p:cTn id="14" dur="500" fill="hold"/>
                                        <p:tgtEl>
                                          <p:spTgt spid="60"/>
                                        </p:tgtEl>
                                        <p:attrNameLst>
                                          <p:attrName>ppt_w</p:attrName>
                                        </p:attrNameLst>
                                      </p:cBhvr>
                                      <p:tavLst>
                                        <p:tav tm="0">
                                          <p:val>
                                            <p:fltVal val="0"/>
                                          </p:val>
                                        </p:tav>
                                        <p:tav tm="100000">
                                          <p:val>
                                            <p:strVal val="#ppt_w"/>
                                          </p:val>
                                        </p:tav>
                                      </p:tavLst>
                                    </p:anim>
                                    <p:anim calcmode="lin" valueType="num">
                                      <p:cBhvr>
                                        <p:cTn id="15" dur="500" fill="hold"/>
                                        <p:tgtEl>
                                          <p:spTgt spid="60"/>
                                        </p:tgtEl>
                                        <p:attrNameLst>
                                          <p:attrName>ppt_h</p:attrName>
                                        </p:attrNameLst>
                                      </p:cBhvr>
                                      <p:tavLst>
                                        <p:tav tm="0">
                                          <p:val>
                                            <p:fltVal val="0"/>
                                          </p:val>
                                        </p:tav>
                                        <p:tav tm="100000">
                                          <p:val>
                                            <p:strVal val="#ppt_h"/>
                                          </p:val>
                                        </p:tav>
                                      </p:tavLst>
                                    </p:anim>
                                    <p:animEffect transition="in" filter="fade">
                                      <p:cBhvr>
                                        <p:cTn id="16" dur="500"/>
                                        <p:tgtEl>
                                          <p:spTgt spid="60"/>
                                        </p:tgtEl>
                                      </p:cBhvr>
                                    </p:animEffect>
                                  </p:childTnLst>
                                </p:cTn>
                              </p:par>
                              <p:par>
                                <p:cTn id="17" presetID="53" presetClass="entr" presetSubtype="16" fill="hold" nodeType="withEffect">
                                  <p:stCondLst>
                                    <p:cond delay="0"/>
                                  </p:stCondLst>
                                  <p:childTnLst>
                                    <p:set>
                                      <p:cBhvr>
                                        <p:cTn id="18" dur="1" fill="hold">
                                          <p:stCondLst>
                                            <p:cond delay="0"/>
                                          </p:stCondLst>
                                        </p:cTn>
                                        <p:tgtEl>
                                          <p:spTgt spid="9222"/>
                                        </p:tgtEl>
                                        <p:attrNameLst>
                                          <p:attrName>style.visibility</p:attrName>
                                        </p:attrNameLst>
                                      </p:cBhvr>
                                      <p:to>
                                        <p:strVal val="visible"/>
                                      </p:to>
                                    </p:set>
                                    <p:anim calcmode="lin" valueType="num">
                                      <p:cBhvr>
                                        <p:cTn id="19" dur="500" fill="hold"/>
                                        <p:tgtEl>
                                          <p:spTgt spid="9222"/>
                                        </p:tgtEl>
                                        <p:attrNameLst>
                                          <p:attrName>ppt_w</p:attrName>
                                        </p:attrNameLst>
                                      </p:cBhvr>
                                      <p:tavLst>
                                        <p:tav tm="0">
                                          <p:val>
                                            <p:fltVal val="0"/>
                                          </p:val>
                                        </p:tav>
                                        <p:tav tm="100000">
                                          <p:val>
                                            <p:strVal val="#ppt_w"/>
                                          </p:val>
                                        </p:tav>
                                      </p:tavLst>
                                    </p:anim>
                                    <p:anim calcmode="lin" valueType="num">
                                      <p:cBhvr>
                                        <p:cTn id="20" dur="500" fill="hold"/>
                                        <p:tgtEl>
                                          <p:spTgt spid="9222"/>
                                        </p:tgtEl>
                                        <p:attrNameLst>
                                          <p:attrName>ppt_h</p:attrName>
                                        </p:attrNameLst>
                                      </p:cBhvr>
                                      <p:tavLst>
                                        <p:tav tm="0">
                                          <p:val>
                                            <p:fltVal val="0"/>
                                          </p:val>
                                        </p:tav>
                                        <p:tav tm="100000">
                                          <p:val>
                                            <p:strVal val="#ppt_h"/>
                                          </p:val>
                                        </p:tav>
                                      </p:tavLst>
                                    </p:anim>
                                    <p:animEffect transition="in" filter="fade">
                                      <p:cBhvr>
                                        <p:cTn id="21" dur="500"/>
                                        <p:tgtEl>
                                          <p:spTgt spid="9222"/>
                                        </p:tgtEl>
                                      </p:cBhvr>
                                    </p:animEffect>
                                  </p:childTnLst>
                                </p:cTn>
                              </p:par>
                              <p:par>
                                <p:cTn id="22" presetID="53" presetClass="entr" presetSubtype="16" fill="hold" nodeType="withEffect">
                                  <p:stCondLst>
                                    <p:cond delay="0"/>
                                  </p:stCondLst>
                                  <p:childTnLst>
                                    <p:set>
                                      <p:cBhvr>
                                        <p:cTn id="23" dur="1" fill="hold">
                                          <p:stCondLst>
                                            <p:cond delay="0"/>
                                          </p:stCondLst>
                                        </p:cTn>
                                        <p:tgtEl>
                                          <p:spTgt spid="9224"/>
                                        </p:tgtEl>
                                        <p:attrNameLst>
                                          <p:attrName>style.visibility</p:attrName>
                                        </p:attrNameLst>
                                      </p:cBhvr>
                                      <p:to>
                                        <p:strVal val="visible"/>
                                      </p:to>
                                    </p:set>
                                    <p:anim calcmode="lin" valueType="num">
                                      <p:cBhvr>
                                        <p:cTn id="24" dur="500" fill="hold"/>
                                        <p:tgtEl>
                                          <p:spTgt spid="9224"/>
                                        </p:tgtEl>
                                        <p:attrNameLst>
                                          <p:attrName>ppt_w</p:attrName>
                                        </p:attrNameLst>
                                      </p:cBhvr>
                                      <p:tavLst>
                                        <p:tav tm="0">
                                          <p:val>
                                            <p:fltVal val="0"/>
                                          </p:val>
                                        </p:tav>
                                        <p:tav tm="100000">
                                          <p:val>
                                            <p:strVal val="#ppt_w"/>
                                          </p:val>
                                        </p:tav>
                                      </p:tavLst>
                                    </p:anim>
                                    <p:anim calcmode="lin" valueType="num">
                                      <p:cBhvr>
                                        <p:cTn id="25" dur="500" fill="hold"/>
                                        <p:tgtEl>
                                          <p:spTgt spid="9224"/>
                                        </p:tgtEl>
                                        <p:attrNameLst>
                                          <p:attrName>ppt_h</p:attrName>
                                        </p:attrNameLst>
                                      </p:cBhvr>
                                      <p:tavLst>
                                        <p:tav tm="0">
                                          <p:val>
                                            <p:fltVal val="0"/>
                                          </p:val>
                                        </p:tav>
                                        <p:tav tm="100000">
                                          <p:val>
                                            <p:strVal val="#ppt_h"/>
                                          </p:val>
                                        </p:tav>
                                      </p:tavLst>
                                    </p:anim>
                                    <p:animEffect transition="in" filter="fade">
                                      <p:cBhvr>
                                        <p:cTn id="26" dur="500"/>
                                        <p:tgtEl>
                                          <p:spTgt spid="9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7">
            <a:extLst>
              <a:ext uri="{FF2B5EF4-FFF2-40B4-BE49-F238E27FC236}">
                <a16:creationId xmlns:a16="http://schemas.microsoft.com/office/drawing/2014/main" id="{A600D39A-5ACA-451B-81EE-B212A9F72D72}"/>
              </a:ext>
            </a:extLst>
          </p:cNvPr>
          <p:cNvSpPr txBox="1"/>
          <p:nvPr/>
        </p:nvSpPr>
        <p:spPr>
          <a:xfrm>
            <a:off x="1410788" y="0"/>
            <a:ext cx="5956663" cy="1077218"/>
          </a:xfrm>
          <a:prstGeom prst="rect">
            <a:avLst/>
          </a:prstGeom>
          <a:noFill/>
        </p:spPr>
        <p:txBody>
          <a:bodyPr wrap="square" rtlCol="0">
            <a:spAutoFit/>
          </a:bodyPr>
          <a:lstStyle/>
          <a:p>
            <a:pPr algn="ctr"/>
            <a:r>
              <a:rPr lang="en-US" sz="3200" dirty="0" err="1">
                <a:solidFill>
                  <a:srgbClr val="002060"/>
                </a:solidFill>
                <a:latin typeface="#9Slide05 Fourth Medium" panose="00000600000000000000" pitchFamily="2" charset="0"/>
              </a:rPr>
              <a:t>Vì</a:t>
            </a:r>
            <a:r>
              <a:rPr lang="en-US" sz="3200" dirty="0">
                <a:solidFill>
                  <a:srgbClr val="002060"/>
                </a:solidFill>
                <a:latin typeface="#9Slide05 Fourth Medium" panose="00000600000000000000" pitchFamily="2" charset="0"/>
              </a:rPr>
              <a:t> </a:t>
            </a:r>
            <a:r>
              <a:rPr lang="en-US" sz="3200" dirty="0" err="1">
                <a:solidFill>
                  <a:srgbClr val="002060"/>
                </a:solidFill>
                <a:latin typeface="#9Slide05 Fourth Medium" panose="00000600000000000000" pitchFamily="2" charset="0"/>
              </a:rPr>
              <a:t>sao</a:t>
            </a:r>
            <a:r>
              <a:rPr lang="en-US" sz="3200" dirty="0">
                <a:solidFill>
                  <a:srgbClr val="002060"/>
                </a:solidFill>
                <a:latin typeface="#9Slide05 Fourth Medium" panose="00000600000000000000" pitchFamily="2" charset="0"/>
              </a:rPr>
              <a:t> </a:t>
            </a:r>
            <a:r>
              <a:rPr lang="en-US" sz="3200" dirty="0" err="1">
                <a:solidFill>
                  <a:srgbClr val="002060"/>
                </a:solidFill>
                <a:latin typeface="#9Slide05 Fourth Medium" panose="00000600000000000000" pitchFamily="2" charset="0"/>
              </a:rPr>
              <a:t>không</a:t>
            </a:r>
            <a:r>
              <a:rPr lang="en-US" sz="3200" dirty="0">
                <a:solidFill>
                  <a:srgbClr val="002060"/>
                </a:solidFill>
                <a:latin typeface="#9Slide05 Fourth Medium" panose="00000600000000000000" pitchFamily="2" charset="0"/>
              </a:rPr>
              <a:t> </a:t>
            </a:r>
            <a:r>
              <a:rPr lang="en-US" sz="3200" dirty="0" err="1">
                <a:solidFill>
                  <a:srgbClr val="002060"/>
                </a:solidFill>
                <a:latin typeface="#9Slide05 Fourth Medium" panose="00000600000000000000" pitchFamily="2" charset="0"/>
              </a:rPr>
              <a:t>dập</a:t>
            </a:r>
            <a:r>
              <a:rPr lang="en-US" sz="3200" dirty="0">
                <a:solidFill>
                  <a:srgbClr val="002060"/>
                </a:solidFill>
                <a:latin typeface="#9Slide05 Fourth Medium" panose="00000600000000000000" pitchFamily="2" charset="0"/>
              </a:rPr>
              <a:t> </a:t>
            </a:r>
            <a:r>
              <a:rPr lang="en-US" sz="3200" dirty="0" err="1">
                <a:solidFill>
                  <a:srgbClr val="002060"/>
                </a:solidFill>
                <a:latin typeface="#9Slide05 Fourth Medium" panose="00000600000000000000" pitchFamily="2" charset="0"/>
              </a:rPr>
              <a:t>các</a:t>
            </a:r>
            <a:r>
              <a:rPr lang="en-US" sz="3200" dirty="0">
                <a:solidFill>
                  <a:srgbClr val="002060"/>
                </a:solidFill>
                <a:latin typeface="#9Slide05 Fourth Medium" panose="00000600000000000000" pitchFamily="2" charset="0"/>
              </a:rPr>
              <a:t> </a:t>
            </a:r>
            <a:r>
              <a:rPr lang="en-US" sz="3200" dirty="0" err="1">
                <a:solidFill>
                  <a:srgbClr val="002060"/>
                </a:solidFill>
                <a:latin typeface="#9Slide05 Fourth Medium" panose="00000600000000000000" pitchFamily="2" charset="0"/>
              </a:rPr>
              <a:t>đám</a:t>
            </a:r>
            <a:r>
              <a:rPr lang="en-US" sz="3200" dirty="0">
                <a:solidFill>
                  <a:srgbClr val="002060"/>
                </a:solidFill>
                <a:latin typeface="#9Slide05 Fourth Medium" panose="00000600000000000000" pitchFamily="2" charset="0"/>
              </a:rPr>
              <a:t> </a:t>
            </a:r>
            <a:r>
              <a:rPr lang="en-US" sz="3200" dirty="0" err="1">
                <a:solidFill>
                  <a:srgbClr val="002060"/>
                </a:solidFill>
                <a:latin typeface="#9Slide05 Fourth Medium" panose="00000600000000000000" pitchFamily="2" charset="0"/>
              </a:rPr>
              <a:t>cháy</a:t>
            </a:r>
            <a:r>
              <a:rPr lang="en-US" sz="3200" dirty="0">
                <a:solidFill>
                  <a:srgbClr val="002060"/>
                </a:solidFill>
                <a:latin typeface="#9Slide05 Fourth Medium" panose="00000600000000000000" pitchFamily="2" charset="0"/>
              </a:rPr>
              <a:t> </a:t>
            </a:r>
            <a:r>
              <a:rPr lang="en-US" sz="3200" dirty="0" err="1">
                <a:solidFill>
                  <a:srgbClr val="002060"/>
                </a:solidFill>
                <a:latin typeface="#9Slide05 Fourth Medium" panose="00000600000000000000" pitchFamily="2" charset="0"/>
              </a:rPr>
              <a:t>xăng</a:t>
            </a:r>
            <a:r>
              <a:rPr lang="en-US" sz="3200" dirty="0">
                <a:solidFill>
                  <a:srgbClr val="002060"/>
                </a:solidFill>
                <a:latin typeface="#9Slide05 Fourth Medium" panose="00000600000000000000" pitchFamily="2" charset="0"/>
              </a:rPr>
              <a:t> </a:t>
            </a:r>
            <a:r>
              <a:rPr lang="en-US" sz="3200" dirty="0" err="1">
                <a:solidFill>
                  <a:srgbClr val="002060"/>
                </a:solidFill>
                <a:latin typeface="#9Slide05 Fourth Medium" panose="00000600000000000000" pitchFamily="2" charset="0"/>
              </a:rPr>
              <a:t>dầu</a:t>
            </a:r>
            <a:r>
              <a:rPr lang="en-US" sz="3200" dirty="0">
                <a:solidFill>
                  <a:srgbClr val="002060"/>
                </a:solidFill>
                <a:latin typeface="#9Slide05 Fourth Medium" panose="00000600000000000000" pitchFamily="2" charset="0"/>
              </a:rPr>
              <a:t> </a:t>
            </a:r>
            <a:r>
              <a:rPr lang="en-US" sz="3200" dirty="0" err="1">
                <a:solidFill>
                  <a:srgbClr val="002060"/>
                </a:solidFill>
                <a:latin typeface="#9Slide05 Fourth Medium" panose="00000600000000000000" pitchFamily="2" charset="0"/>
              </a:rPr>
              <a:t>bằng</a:t>
            </a:r>
            <a:r>
              <a:rPr lang="en-US" sz="3200" dirty="0">
                <a:solidFill>
                  <a:srgbClr val="002060"/>
                </a:solidFill>
                <a:latin typeface="#9Slide05 Fourth Medium" panose="00000600000000000000" pitchFamily="2" charset="0"/>
              </a:rPr>
              <a:t> n</a:t>
            </a:r>
            <a:r>
              <a:rPr lang="vi-VN" sz="3200" dirty="0">
                <a:solidFill>
                  <a:srgbClr val="002060"/>
                </a:solidFill>
                <a:latin typeface="#9Slide05 Fourth Medium" panose="00000600000000000000" pitchFamily="2" charset="0"/>
              </a:rPr>
              <a:t>ư</a:t>
            </a:r>
            <a:r>
              <a:rPr lang="en-US" sz="3200" dirty="0" err="1">
                <a:solidFill>
                  <a:srgbClr val="002060"/>
                </a:solidFill>
                <a:latin typeface="#9Slide05 Fourth Medium" panose="00000600000000000000" pitchFamily="2" charset="0"/>
              </a:rPr>
              <a:t>ớc</a:t>
            </a:r>
            <a:r>
              <a:rPr lang="en-US" sz="3200" dirty="0">
                <a:solidFill>
                  <a:srgbClr val="002060"/>
                </a:solidFill>
                <a:latin typeface="#9Slide05 Fourth Medium" panose="00000600000000000000" pitchFamily="2" charset="0"/>
              </a:rPr>
              <a:t>?</a:t>
            </a:r>
          </a:p>
        </p:txBody>
      </p:sp>
      <p:pic>
        <p:nvPicPr>
          <p:cNvPr id="13314" name="Picture 2" descr="Cách xử lý tốt nhất khi gặp đám cháy từ xăng dầu và hóa chất | CUNG CẤP  THIẾT BỊ HỆ THỐNG BÁO CHÁY">
            <a:extLst>
              <a:ext uri="{FF2B5EF4-FFF2-40B4-BE49-F238E27FC236}">
                <a16:creationId xmlns:a16="http://schemas.microsoft.com/office/drawing/2014/main" id="{E771A5FE-2634-43DA-9717-9427E7AD30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6" y="1229845"/>
            <a:ext cx="4228029" cy="3278777"/>
          </a:xfrm>
          <a:prstGeom prst="roundRect">
            <a:avLst/>
          </a:prstGeom>
          <a:noFill/>
          <a:extLst>
            <a:ext uri="{909E8E84-426E-40DD-AFC4-6F175D3DCCD1}">
              <a14:hiddenFill xmlns:a14="http://schemas.microsoft.com/office/drawing/2010/main">
                <a:solidFill>
                  <a:srgbClr val="FFFFFF"/>
                </a:solidFill>
              </a14:hiddenFill>
            </a:ext>
          </a:extLst>
        </p:spPr>
      </p:pic>
      <p:pic>
        <p:nvPicPr>
          <p:cNvPr id="13316" name="Picture 4" descr="900+ GIF ý tưởng trong 2021 | ảnh động, điểm đến của kỳ nghỉ, thomas kinkade">
            <a:extLst>
              <a:ext uri="{FF2B5EF4-FFF2-40B4-BE49-F238E27FC236}">
                <a16:creationId xmlns:a16="http://schemas.microsoft.com/office/drawing/2014/main" id="{7CD6F485-5A38-4C42-BBFF-7C816B6C4177}"/>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37656" y="0"/>
            <a:ext cx="1030333" cy="103033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942D214-9FA0-4D7E-B74D-4327DB9CBEA5}"/>
              </a:ext>
            </a:extLst>
          </p:cNvPr>
          <p:cNvSpPr/>
          <p:nvPr/>
        </p:nvSpPr>
        <p:spPr>
          <a:xfrm>
            <a:off x="4428782" y="1097281"/>
            <a:ext cx="4610716" cy="3728108"/>
          </a:xfrm>
          <a:prstGeom prst="rect">
            <a:avLst/>
          </a:prstGeom>
          <a:solidFill>
            <a:schemeClr val="accent6">
              <a:lumMod val="60000"/>
              <a:lumOff val="4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EB37919-D918-4547-8C45-16F613EBAB2B}"/>
              </a:ext>
            </a:extLst>
          </p:cNvPr>
          <p:cNvSpPr/>
          <p:nvPr/>
        </p:nvSpPr>
        <p:spPr>
          <a:xfrm>
            <a:off x="4516916" y="1235414"/>
            <a:ext cx="4450815" cy="1540837"/>
          </a:xfrm>
          <a:prstGeom prst="rect">
            <a:avLst/>
          </a:prstGeom>
          <a:solidFill>
            <a:schemeClr val="bg1"/>
          </a:solid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800" dirty="0" err="1">
                <a:solidFill>
                  <a:srgbClr val="002060"/>
                </a:solidFill>
                <a:latin typeface="#9Slide05 Fourth Medium" panose="00000600000000000000" pitchFamily="2" charset="0"/>
              </a:rPr>
              <a:t>Xăng</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dầu</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không</a:t>
            </a:r>
            <a:r>
              <a:rPr lang="en-US" sz="1800" dirty="0">
                <a:solidFill>
                  <a:srgbClr val="002060"/>
                </a:solidFill>
                <a:latin typeface="#9Slide05 Fourth Medium" panose="00000600000000000000" pitchFamily="2" charset="0"/>
              </a:rPr>
              <a:t> tan </a:t>
            </a:r>
            <a:r>
              <a:rPr lang="en-US" sz="1800" dirty="0" err="1">
                <a:solidFill>
                  <a:srgbClr val="002060"/>
                </a:solidFill>
                <a:latin typeface="#9Slide05 Fourth Medium" panose="00000600000000000000" pitchFamily="2" charset="0"/>
              </a:rPr>
              <a:t>trong</a:t>
            </a:r>
            <a:r>
              <a:rPr lang="en-US" sz="1800" dirty="0">
                <a:solidFill>
                  <a:srgbClr val="002060"/>
                </a:solidFill>
                <a:latin typeface="#9Slide05 Fourth Medium" panose="00000600000000000000" pitchFamily="2" charset="0"/>
              </a:rPr>
              <a:t> n</a:t>
            </a:r>
            <a:r>
              <a:rPr lang="vi-VN" sz="1800" dirty="0">
                <a:solidFill>
                  <a:srgbClr val="002060"/>
                </a:solidFill>
                <a:latin typeface="#9Slide05 Fourth Medium" panose="00000600000000000000" pitchFamily="2" charset="0"/>
              </a:rPr>
              <a:t>ư</a:t>
            </a:r>
            <a:r>
              <a:rPr lang="en-US" sz="1800" dirty="0" err="1">
                <a:solidFill>
                  <a:srgbClr val="002060"/>
                </a:solidFill>
                <a:latin typeface="#9Slide05 Fourth Medium" panose="00000600000000000000" pitchFamily="2" charset="0"/>
              </a:rPr>
              <a:t>ớc</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và</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nhẹ</a:t>
            </a:r>
            <a:r>
              <a:rPr lang="en-US" sz="1800" dirty="0">
                <a:solidFill>
                  <a:srgbClr val="002060"/>
                </a:solidFill>
                <a:latin typeface="#9Slide05 Fourth Medium" panose="00000600000000000000" pitchFamily="2" charset="0"/>
              </a:rPr>
              <a:t> h</a:t>
            </a:r>
            <a:r>
              <a:rPr lang="vi-VN" sz="1800" dirty="0">
                <a:solidFill>
                  <a:srgbClr val="002060"/>
                </a:solidFill>
                <a:latin typeface="#9Slide05 Fourth Medium" panose="00000600000000000000" pitchFamily="2" charset="0"/>
              </a:rPr>
              <a:t>ơ</a:t>
            </a:r>
            <a:r>
              <a:rPr lang="en-US" sz="1800" dirty="0">
                <a:solidFill>
                  <a:srgbClr val="002060"/>
                </a:solidFill>
                <a:latin typeface="#9Slide05 Fourth Medium" panose="00000600000000000000" pitchFamily="2" charset="0"/>
              </a:rPr>
              <a:t>n </a:t>
            </a:r>
            <a:r>
              <a:rPr lang="en-US" sz="1800" dirty="0" err="1">
                <a:solidFill>
                  <a:srgbClr val="002060"/>
                </a:solidFill>
                <a:latin typeface="#9Slide05 Fourth Medium" panose="00000600000000000000" pitchFamily="2" charset="0"/>
              </a:rPr>
              <a:t>n</a:t>
            </a:r>
            <a:r>
              <a:rPr lang="vi-VN" sz="1800" dirty="0">
                <a:solidFill>
                  <a:srgbClr val="002060"/>
                </a:solidFill>
                <a:latin typeface="#9Slide05 Fourth Medium" panose="00000600000000000000" pitchFamily="2" charset="0"/>
              </a:rPr>
              <a:t>ư</a:t>
            </a:r>
            <a:r>
              <a:rPr lang="en-US" sz="1800" dirty="0" err="1">
                <a:solidFill>
                  <a:srgbClr val="002060"/>
                </a:solidFill>
                <a:latin typeface="#9Slide05 Fourth Medium" panose="00000600000000000000" pitchFamily="2" charset="0"/>
              </a:rPr>
              <a:t>ớc</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Với</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các</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đám</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cháy</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xăng</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dầu</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khi</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tiếp</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xúc</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với</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nước</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xăng</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dầu</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sẽ</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nổi</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lên</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trên</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mặt</a:t>
            </a:r>
            <a:r>
              <a:rPr lang="en-US" sz="1800" dirty="0">
                <a:solidFill>
                  <a:srgbClr val="002060"/>
                </a:solidFill>
                <a:latin typeface="#9Slide05 Fourth Medium" panose="00000600000000000000" pitchFamily="2" charset="0"/>
              </a:rPr>
              <a:t> n</a:t>
            </a:r>
            <a:r>
              <a:rPr lang="vi-VN" sz="1800" dirty="0">
                <a:solidFill>
                  <a:srgbClr val="002060"/>
                </a:solidFill>
                <a:latin typeface="#9Slide05 Fourth Medium" panose="00000600000000000000" pitchFamily="2" charset="0"/>
              </a:rPr>
              <a:t>ư</a:t>
            </a:r>
            <a:r>
              <a:rPr lang="en-US" sz="1800" dirty="0" err="1">
                <a:solidFill>
                  <a:srgbClr val="002060"/>
                </a:solidFill>
                <a:latin typeface="#9Slide05 Fourth Medium" panose="00000600000000000000" pitchFamily="2" charset="0"/>
              </a:rPr>
              <a:t>ớc</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khiến</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cho</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đám</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cháy</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ngày</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càng</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lan</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rộng</a:t>
            </a:r>
            <a:r>
              <a:rPr lang="en-US" sz="1800" dirty="0">
                <a:solidFill>
                  <a:srgbClr val="002060"/>
                </a:solidFill>
                <a:latin typeface="#9Slide05 Fourth Medium" panose="00000600000000000000" pitchFamily="2" charset="0"/>
              </a:rPr>
              <a:t> h</a:t>
            </a:r>
            <a:r>
              <a:rPr lang="vi-VN" sz="1800" dirty="0">
                <a:solidFill>
                  <a:srgbClr val="002060"/>
                </a:solidFill>
                <a:latin typeface="#9Slide05 Fourth Medium" panose="00000600000000000000" pitchFamily="2" charset="0"/>
              </a:rPr>
              <a:t>ơ</a:t>
            </a:r>
            <a:r>
              <a:rPr lang="en-US" sz="1800" dirty="0">
                <a:solidFill>
                  <a:srgbClr val="002060"/>
                </a:solidFill>
                <a:latin typeface="#9Slide05 Fourth Medium" panose="00000600000000000000" pitchFamily="2" charset="0"/>
              </a:rPr>
              <a:t>n </a:t>
            </a:r>
            <a:r>
              <a:rPr lang="en-US" sz="1800" dirty="0" err="1">
                <a:solidFill>
                  <a:srgbClr val="002060"/>
                </a:solidFill>
                <a:latin typeface="#9Slide05 Fourth Medium" panose="00000600000000000000" pitchFamily="2" charset="0"/>
              </a:rPr>
              <a:t>trên</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mặt</a:t>
            </a:r>
            <a:r>
              <a:rPr lang="en-US" sz="1800" dirty="0">
                <a:solidFill>
                  <a:srgbClr val="002060"/>
                </a:solidFill>
                <a:latin typeface="#9Slide05 Fourth Medium" panose="00000600000000000000" pitchFamily="2" charset="0"/>
              </a:rPr>
              <a:t> n</a:t>
            </a:r>
            <a:r>
              <a:rPr lang="vi-VN" sz="1800" dirty="0">
                <a:solidFill>
                  <a:srgbClr val="002060"/>
                </a:solidFill>
                <a:latin typeface="#9Slide05 Fourth Medium" panose="00000600000000000000" pitchFamily="2" charset="0"/>
              </a:rPr>
              <a:t>ư</a:t>
            </a:r>
            <a:r>
              <a:rPr lang="en-US" sz="1800" dirty="0" err="1">
                <a:solidFill>
                  <a:srgbClr val="002060"/>
                </a:solidFill>
                <a:latin typeface="#9Slide05 Fourth Medium" panose="00000600000000000000" pitchFamily="2" charset="0"/>
              </a:rPr>
              <a:t>ớc</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gây</a:t>
            </a:r>
            <a:r>
              <a:rPr lang="en-US" sz="1800" dirty="0">
                <a:solidFill>
                  <a:srgbClr val="002060"/>
                </a:solidFill>
                <a:latin typeface="#9Slide05 Fourth Medium" panose="00000600000000000000" pitchFamily="2" charset="0"/>
              </a:rPr>
              <a:t> ra </a:t>
            </a:r>
            <a:r>
              <a:rPr lang="en-US" sz="1800" dirty="0" err="1">
                <a:solidFill>
                  <a:srgbClr val="002060"/>
                </a:solidFill>
                <a:latin typeface="#9Slide05 Fourth Medium" panose="00000600000000000000" pitchFamily="2" charset="0"/>
              </a:rPr>
              <a:t>hậu</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quả</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nghiêm</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trọng</a:t>
            </a:r>
            <a:r>
              <a:rPr lang="en-US" sz="1800" dirty="0">
                <a:solidFill>
                  <a:srgbClr val="002060"/>
                </a:solidFill>
                <a:latin typeface="#9Slide05 Fourth Medium" panose="00000600000000000000" pitchFamily="2" charset="0"/>
              </a:rPr>
              <a:t>.</a:t>
            </a:r>
          </a:p>
        </p:txBody>
      </p:sp>
      <p:sp>
        <p:nvSpPr>
          <p:cNvPr id="15" name="Rectangle 14">
            <a:extLst>
              <a:ext uri="{FF2B5EF4-FFF2-40B4-BE49-F238E27FC236}">
                <a16:creationId xmlns:a16="http://schemas.microsoft.com/office/drawing/2014/main" id="{27B8F9F8-5601-4FAF-871A-B58F6581B8E4}"/>
              </a:ext>
            </a:extLst>
          </p:cNvPr>
          <p:cNvSpPr/>
          <p:nvPr/>
        </p:nvSpPr>
        <p:spPr>
          <a:xfrm>
            <a:off x="4527933" y="2864074"/>
            <a:ext cx="4437962" cy="1818095"/>
          </a:xfrm>
          <a:prstGeom prst="rect">
            <a:avLst/>
          </a:prstGeom>
          <a:solidFill>
            <a:schemeClr val="bg1"/>
          </a:solid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800" dirty="0" err="1">
                <a:solidFill>
                  <a:srgbClr val="002060"/>
                </a:solidFill>
                <a:latin typeface="#9Slide05 Fourth Medium" panose="00000600000000000000" pitchFamily="2" charset="0"/>
              </a:rPr>
              <a:t>Để</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dập</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tắt</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các</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đám</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cháy</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xăng</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dầu</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người</a:t>
            </a:r>
            <a:r>
              <a:rPr lang="en-US" sz="1800" dirty="0">
                <a:solidFill>
                  <a:srgbClr val="002060"/>
                </a:solidFill>
                <a:latin typeface="#9Slide05 Fourth Medium" panose="00000600000000000000" pitchFamily="2" charset="0"/>
              </a:rPr>
              <a:t> ta </a:t>
            </a:r>
            <a:r>
              <a:rPr lang="en-US" sz="1800" dirty="0" err="1">
                <a:solidFill>
                  <a:srgbClr val="002060"/>
                </a:solidFill>
                <a:latin typeface="#9Slide05 Fourth Medium" panose="00000600000000000000" pitchFamily="2" charset="0"/>
              </a:rPr>
              <a:t>có</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thể</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sử</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dụng</a:t>
            </a:r>
            <a:r>
              <a:rPr lang="en-US" sz="1800" dirty="0">
                <a:solidFill>
                  <a:srgbClr val="002060"/>
                </a:solidFill>
                <a:latin typeface="#9Slide05 Fourth Medium" panose="00000600000000000000" pitchFamily="2" charset="0"/>
              </a:rPr>
              <a:t>:</a:t>
            </a:r>
          </a:p>
          <a:p>
            <a:pPr marL="285750" indent="-285750" algn="just">
              <a:buFontTx/>
              <a:buChar char="-"/>
            </a:pPr>
            <a:r>
              <a:rPr lang="en-US" sz="1800" dirty="0" err="1">
                <a:solidFill>
                  <a:srgbClr val="002060"/>
                </a:solidFill>
                <a:latin typeface="#9Slide05 Fourth Medium" panose="00000600000000000000" pitchFamily="2" charset="0"/>
              </a:rPr>
              <a:t>Cát</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chữa</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cháy</a:t>
            </a:r>
            <a:r>
              <a:rPr lang="en-US" sz="1800" dirty="0">
                <a:solidFill>
                  <a:srgbClr val="002060"/>
                </a:solidFill>
                <a:latin typeface="#9Slide05 Fourth Medium" panose="00000600000000000000" pitchFamily="2" charset="0"/>
              </a:rPr>
              <a:t>.</a:t>
            </a:r>
          </a:p>
          <a:p>
            <a:pPr marL="285750" indent="-285750" algn="just">
              <a:buFontTx/>
              <a:buChar char="-"/>
            </a:pPr>
            <a:r>
              <a:rPr lang="en-US" sz="1800" dirty="0" err="1">
                <a:solidFill>
                  <a:srgbClr val="002060"/>
                </a:solidFill>
                <a:latin typeface="#9Slide05 Fourth Medium" panose="00000600000000000000" pitchFamily="2" charset="0"/>
              </a:rPr>
              <a:t>Chăn</a:t>
            </a:r>
            <a:r>
              <a:rPr lang="en-US" sz="1800" dirty="0">
                <a:solidFill>
                  <a:srgbClr val="002060"/>
                </a:solidFill>
                <a:latin typeface="#9Slide05 Fourth Medium" panose="00000600000000000000" pitchFamily="2" charset="0"/>
              </a:rPr>
              <a:t> </a:t>
            </a:r>
            <a:r>
              <a:rPr lang="vi-VN" sz="1800" dirty="0">
                <a:solidFill>
                  <a:srgbClr val="002060"/>
                </a:solidFill>
                <a:latin typeface="#9Slide05 Fourth Medium" panose="00000600000000000000" pitchFamily="2" charset="0"/>
              </a:rPr>
              <a:t>ư</a:t>
            </a:r>
            <a:r>
              <a:rPr lang="en-US" sz="1800" dirty="0" err="1">
                <a:solidFill>
                  <a:srgbClr val="002060"/>
                </a:solidFill>
                <a:latin typeface="#9Slide05 Fourth Medium" panose="00000600000000000000" pitchFamily="2" charset="0"/>
              </a:rPr>
              <a:t>ớt</a:t>
            </a:r>
            <a:r>
              <a:rPr lang="en-US" sz="1800" dirty="0">
                <a:solidFill>
                  <a:srgbClr val="002060"/>
                </a:solidFill>
                <a:latin typeface="#9Slide05 Fourth Medium" panose="00000600000000000000" pitchFamily="2" charset="0"/>
              </a:rPr>
              <a:t>.</a:t>
            </a:r>
          </a:p>
          <a:p>
            <a:pPr marL="285750" indent="-285750" algn="just">
              <a:buFontTx/>
              <a:buChar char="-"/>
            </a:pPr>
            <a:r>
              <a:rPr lang="en-US" sz="1800" dirty="0" err="1">
                <a:solidFill>
                  <a:srgbClr val="002060"/>
                </a:solidFill>
                <a:latin typeface="#9Slide05 Fourth Medium" panose="00000600000000000000" pitchFamily="2" charset="0"/>
              </a:rPr>
              <a:t>Bình</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chữa</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cháy</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bình</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chứa</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cháy</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bột</a:t>
            </a:r>
            <a:r>
              <a:rPr lang="en-US" sz="1800" dirty="0">
                <a:solidFill>
                  <a:srgbClr val="002060"/>
                </a:solidFill>
                <a:latin typeface="#9Slide05 Fourth Medium" panose="00000600000000000000" pitchFamily="2" charset="0"/>
              </a:rPr>
              <a:t> </a:t>
            </a:r>
            <a:r>
              <a:rPr lang="en-US" sz="1800" dirty="0" err="1">
                <a:solidFill>
                  <a:srgbClr val="002060"/>
                </a:solidFill>
                <a:latin typeface="#9Slide05 Fourth Medium" panose="00000600000000000000" pitchFamily="2" charset="0"/>
              </a:rPr>
              <a:t>khô</a:t>
            </a:r>
            <a:endParaRPr lang="en-US" sz="1800" dirty="0">
              <a:solidFill>
                <a:srgbClr val="002060"/>
              </a:solidFill>
              <a:latin typeface="#9Slide05 Fourth Medium" panose="00000600000000000000" pitchFamily="2" charset="0"/>
            </a:endParaRPr>
          </a:p>
          <a:p>
            <a:pPr marL="285750" indent="-285750" algn="just">
              <a:buFontTx/>
              <a:buChar char="-"/>
            </a:pPr>
            <a:r>
              <a:rPr lang="en-US" sz="1800" dirty="0">
                <a:solidFill>
                  <a:srgbClr val="002060"/>
                </a:solidFill>
                <a:latin typeface="#9Slide05 Fourth Medium" panose="00000600000000000000" pitchFamily="2" charset="0"/>
              </a:rPr>
              <a:t>…………..</a:t>
            </a:r>
          </a:p>
        </p:txBody>
      </p:sp>
    </p:spTree>
    <p:extLst>
      <p:ext uri="{BB962C8B-B14F-4D97-AF65-F5344CB8AC3E}">
        <p14:creationId xmlns:p14="http://schemas.microsoft.com/office/powerpoint/2010/main" val="13485942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46"/>
        <p:cNvGrpSpPr/>
        <p:nvPr/>
      </p:nvGrpSpPr>
      <p:grpSpPr>
        <a:xfrm>
          <a:off x="0" y="0"/>
          <a:ext cx="0" cy="0"/>
          <a:chOff x="0" y="0"/>
          <a:chExt cx="0" cy="0"/>
        </a:xfrm>
      </p:grpSpPr>
      <p:pic>
        <p:nvPicPr>
          <p:cNvPr id="1064" name="Google Shape;1064;p60"/>
          <p:cNvPicPr preferRelativeResize="0"/>
          <p:nvPr/>
        </p:nvPicPr>
        <p:blipFill>
          <a:blip r:embed="rId3">
            <a:alphaModFix/>
          </a:blip>
          <a:stretch>
            <a:fillRect/>
          </a:stretch>
        </p:blipFill>
        <p:spPr>
          <a:xfrm>
            <a:off x="4834975" y="1660125"/>
            <a:ext cx="4648180" cy="2895876"/>
          </a:xfrm>
          <a:prstGeom prst="rect">
            <a:avLst/>
          </a:prstGeom>
          <a:noFill/>
          <a:ln>
            <a:noFill/>
          </a:ln>
        </p:spPr>
      </p:pic>
      <p:sp>
        <p:nvSpPr>
          <p:cNvPr id="26" name="TextBox 25">
            <a:extLst>
              <a:ext uri="{FF2B5EF4-FFF2-40B4-BE49-F238E27FC236}">
                <a16:creationId xmlns:a16="http://schemas.microsoft.com/office/drawing/2014/main" id="{9E2C9FE0-712D-4E29-B447-10D1B9DB985A}"/>
              </a:ext>
            </a:extLst>
          </p:cNvPr>
          <p:cNvSpPr txBox="1"/>
          <p:nvPr/>
        </p:nvSpPr>
        <p:spPr>
          <a:xfrm>
            <a:off x="1672043" y="313508"/>
            <a:ext cx="6113417" cy="1015663"/>
          </a:xfrm>
          <a:prstGeom prst="rect">
            <a:avLst/>
          </a:prstGeom>
          <a:noFill/>
        </p:spPr>
        <p:txBody>
          <a:bodyPr wrap="square" rtlCol="0">
            <a:spAutoFit/>
          </a:bodyPr>
          <a:lstStyle/>
          <a:p>
            <a:pPr algn="ctr"/>
            <a:r>
              <a:rPr lang="en-US" sz="6000" dirty="0">
                <a:solidFill>
                  <a:srgbClr val="002060"/>
                </a:solidFill>
                <a:latin typeface="#9Slide06 SVNHave Heart 2" pitchFamily="2" charset="0"/>
              </a:rPr>
              <a:t>NHIỆM VỤ VỀ NHÀ</a:t>
            </a:r>
          </a:p>
        </p:txBody>
      </p:sp>
      <p:sp>
        <p:nvSpPr>
          <p:cNvPr id="27" name="Rectangle 26">
            <a:extLst>
              <a:ext uri="{FF2B5EF4-FFF2-40B4-BE49-F238E27FC236}">
                <a16:creationId xmlns:a16="http://schemas.microsoft.com/office/drawing/2014/main" id="{5E607E15-4EE2-4AF4-86FF-D3BA685E0B82}"/>
              </a:ext>
            </a:extLst>
          </p:cNvPr>
          <p:cNvSpPr/>
          <p:nvPr/>
        </p:nvSpPr>
        <p:spPr>
          <a:xfrm>
            <a:off x="125898" y="1606732"/>
            <a:ext cx="4550604" cy="2657813"/>
          </a:xfrm>
          <a:prstGeom prst="rect">
            <a:avLst/>
          </a:prstGeom>
          <a:solidFill>
            <a:schemeClr val="bg1"/>
          </a:solidFill>
          <a:ln w="19050">
            <a:solidFill>
              <a:srgbClr val="0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600"/>
              </a:spcBef>
              <a:buFontTx/>
              <a:buChar char="-"/>
            </a:pP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Chuẩn</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bị</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bài</a:t>
            </a:r>
            <a:r>
              <a:rPr lang="en-US" altLang="en-US" sz="2800" dirty="0">
                <a:solidFill>
                  <a:srgbClr val="002060"/>
                </a:solidFill>
                <a:latin typeface="#9Slide05 Fourth Medium" panose="00000600000000000000" pitchFamily="2" charset="0"/>
              </a:rPr>
              <a:t> : “</a:t>
            </a:r>
            <a:r>
              <a:rPr lang="en-US" altLang="en-US" sz="2800" dirty="0" err="1">
                <a:solidFill>
                  <a:srgbClr val="002060"/>
                </a:solidFill>
                <a:latin typeface="#9Slide05 Fourth Medium" panose="00000600000000000000" pitchFamily="2" charset="0"/>
              </a:rPr>
              <a:t>Nhiên</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liệu</a:t>
            </a:r>
            <a:r>
              <a:rPr lang="en-US" altLang="en-US" sz="2800" dirty="0">
                <a:solidFill>
                  <a:srgbClr val="002060"/>
                </a:solidFill>
                <a:latin typeface="#9Slide05 Fourth Medium" panose="00000600000000000000" pitchFamily="2" charset="0"/>
              </a:rPr>
              <a:t>”</a:t>
            </a:r>
          </a:p>
          <a:p>
            <a:pPr algn="ctr">
              <a:spcBef>
                <a:spcPts val="600"/>
              </a:spcBef>
            </a:pPr>
            <a:r>
              <a:rPr lang="en-US" altLang="en-US" sz="2800" dirty="0">
                <a:solidFill>
                  <a:srgbClr val="002060"/>
                </a:solidFill>
                <a:latin typeface="#9Slide05 Fourth Medium" panose="00000600000000000000" pitchFamily="2" charset="0"/>
              </a:rPr>
              <a:t>“</a:t>
            </a:r>
            <a:r>
              <a:rPr lang="en-US" altLang="en-US" sz="2800" dirty="0" err="1">
                <a:solidFill>
                  <a:srgbClr val="002060"/>
                </a:solidFill>
                <a:latin typeface="#9Slide05 Fourth Medium" panose="00000600000000000000" pitchFamily="2" charset="0"/>
              </a:rPr>
              <a:t>Ôn</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lại</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kiến</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thức</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bài</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Sự</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cháy</a:t>
            </a:r>
            <a:r>
              <a:rPr lang="en-US" altLang="en-US" sz="2800" dirty="0">
                <a:solidFill>
                  <a:srgbClr val="002060"/>
                </a:solidFill>
                <a:latin typeface="#9Slide05 Fourth Medium" panose="00000600000000000000" pitchFamily="2" charset="0"/>
              </a:rPr>
              <a:t> – </a:t>
            </a:r>
            <a:r>
              <a:rPr lang="en-US" altLang="en-US" sz="2800" dirty="0" err="1">
                <a:solidFill>
                  <a:srgbClr val="002060"/>
                </a:solidFill>
                <a:latin typeface="#9Slide05 Fourth Medium" panose="00000600000000000000" pitchFamily="2" charset="0"/>
              </a:rPr>
              <a:t>Hóa</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học</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lớp</a:t>
            </a:r>
            <a:r>
              <a:rPr lang="en-US" altLang="en-US" sz="2800" dirty="0">
                <a:solidFill>
                  <a:srgbClr val="002060"/>
                </a:solidFill>
                <a:latin typeface="#9Slide05 Fourth Medium" panose="00000600000000000000" pitchFamily="2" charset="0"/>
              </a:rPr>
              <a:t>”.</a:t>
            </a:r>
          </a:p>
          <a:p>
            <a:pPr algn="just">
              <a:spcBef>
                <a:spcPts val="600"/>
              </a:spcBef>
            </a:pP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Hoàn</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thành</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các</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bài</a:t>
            </a:r>
            <a:r>
              <a:rPr lang="en-US" altLang="en-US" sz="2800" dirty="0">
                <a:solidFill>
                  <a:srgbClr val="002060"/>
                </a:solidFill>
                <a:latin typeface="#9Slide05 Fourth Medium" panose="00000600000000000000" pitchFamily="2" charset="0"/>
              </a:rPr>
              <a:t> </a:t>
            </a:r>
            <a:r>
              <a:rPr lang="en-US" altLang="en-US" sz="2800" dirty="0" err="1">
                <a:solidFill>
                  <a:srgbClr val="002060"/>
                </a:solidFill>
                <a:latin typeface="#9Slide05 Fourth Medium" panose="00000600000000000000" pitchFamily="2" charset="0"/>
              </a:rPr>
              <a:t>tập</a:t>
            </a:r>
            <a:r>
              <a:rPr lang="en-US" altLang="en-US" sz="2800" dirty="0">
                <a:solidFill>
                  <a:srgbClr val="002060"/>
                </a:solidFill>
                <a:latin typeface="#9Slide05 Fourth Medium" panose="00000600000000000000" pitchFamily="2" charset="0"/>
              </a:rPr>
              <a:t> 1, 2, 3, 4 SGK </a:t>
            </a:r>
            <a:r>
              <a:rPr lang="en-US" altLang="en-US" sz="2800" dirty="0" err="1">
                <a:solidFill>
                  <a:srgbClr val="002060"/>
                </a:solidFill>
                <a:latin typeface="#9Slide05 Fourth Medium" panose="00000600000000000000" pitchFamily="2" charset="0"/>
              </a:rPr>
              <a:t>trang</a:t>
            </a:r>
            <a:r>
              <a:rPr lang="en-US" altLang="en-US" sz="2800" dirty="0">
                <a:solidFill>
                  <a:srgbClr val="002060"/>
                </a:solidFill>
                <a:latin typeface="#9Slide05 Fourth Medium" panose="00000600000000000000" pitchFamily="2" charset="0"/>
              </a:rPr>
              <a:t> 129.</a:t>
            </a:r>
          </a:p>
        </p:txBody>
      </p:sp>
    </p:spTree>
    <p:extLst>
      <p:ext uri="{BB962C8B-B14F-4D97-AF65-F5344CB8AC3E}">
        <p14:creationId xmlns:p14="http://schemas.microsoft.com/office/powerpoint/2010/main" val="175475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Nguồn gốc của dầu mỏ - KhoaHoc.tv">
            <a:extLst>
              <a:ext uri="{FF2B5EF4-FFF2-40B4-BE49-F238E27FC236}">
                <a16:creationId xmlns:a16="http://schemas.microsoft.com/office/drawing/2014/main" id="{C7B5D719-193A-4D4B-AFBF-41226330C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142183" cy="5143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987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5"/>
          <p:cNvSpPr/>
          <p:nvPr/>
        </p:nvSpPr>
        <p:spPr>
          <a:xfrm>
            <a:off x="-575342" y="75953"/>
            <a:ext cx="4122717" cy="653512"/>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223" name="Google Shape;223;p35"/>
          <p:cNvSpPr/>
          <p:nvPr/>
        </p:nvSpPr>
        <p:spPr>
          <a:xfrm rot="10800000">
            <a:off x="5534945" y="64611"/>
            <a:ext cx="4019827" cy="637159"/>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11" name="TextBox 10">
            <a:extLst>
              <a:ext uri="{FF2B5EF4-FFF2-40B4-BE49-F238E27FC236}">
                <a16:creationId xmlns:a16="http://schemas.microsoft.com/office/drawing/2014/main" id="{77BDD773-2609-458B-AF18-ECB45768B619}"/>
              </a:ext>
            </a:extLst>
          </p:cNvPr>
          <p:cNvSpPr txBox="1"/>
          <p:nvPr/>
        </p:nvSpPr>
        <p:spPr>
          <a:xfrm>
            <a:off x="2946903" y="91462"/>
            <a:ext cx="3250194" cy="584775"/>
          </a:xfrm>
          <a:prstGeom prst="rect">
            <a:avLst/>
          </a:prstGeom>
          <a:noFill/>
        </p:spPr>
        <p:txBody>
          <a:bodyPr wrap="square" rtlCol="0">
            <a:spAutoFit/>
          </a:bodyPr>
          <a:lstStyle/>
          <a:p>
            <a:pPr algn="ctr"/>
            <a:r>
              <a:rPr lang="en-US" sz="3200" dirty="0">
                <a:solidFill>
                  <a:schemeClr val="accent5">
                    <a:lumMod val="75000"/>
                  </a:schemeClr>
                </a:solidFill>
                <a:latin typeface="#9Slide06 SVNJonitha Script" panose="02000000000000000000" pitchFamily="2" charset="0"/>
              </a:rPr>
              <a:t>I. DẦU MỎ</a:t>
            </a:r>
          </a:p>
        </p:txBody>
      </p:sp>
      <p:sp>
        <p:nvSpPr>
          <p:cNvPr id="27" name="TextBox 26">
            <a:extLst>
              <a:ext uri="{FF2B5EF4-FFF2-40B4-BE49-F238E27FC236}">
                <a16:creationId xmlns:a16="http://schemas.microsoft.com/office/drawing/2014/main" id="{3BDF78D4-EF4B-455E-BF4C-2AF47E2F9110}"/>
              </a:ext>
            </a:extLst>
          </p:cNvPr>
          <p:cNvSpPr txBox="1"/>
          <p:nvPr/>
        </p:nvSpPr>
        <p:spPr>
          <a:xfrm>
            <a:off x="2578817" y="644802"/>
            <a:ext cx="3976118" cy="523220"/>
          </a:xfrm>
          <a:prstGeom prst="rect">
            <a:avLst/>
          </a:prstGeom>
          <a:noFill/>
        </p:spPr>
        <p:txBody>
          <a:bodyPr wrap="square" rtlCol="0">
            <a:spAutoFit/>
          </a:bodyPr>
          <a:lstStyle/>
          <a:p>
            <a:pPr algn="ctr"/>
            <a:r>
              <a:rPr lang="en-US" sz="2800" dirty="0">
                <a:solidFill>
                  <a:schemeClr val="accent6">
                    <a:lumMod val="75000"/>
                  </a:schemeClr>
                </a:solidFill>
                <a:latin typeface="#9Slide06 SVNJonitha Script" panose="02000000000000000000" pitchFamily="2" charset="0"/>
              </a:rPr>
              <a:t>1. </a:t>
            </a:r>
            <a:r>
              <a:rPr lang="en-US" sz="2800" dirty="0" err="1">
                <a:solidFill>
                  <a:schemeClr val="accent6">
                    <a:lumMod val="75000"/>
                  </a:schemeClr>
                </a:solidFill>
                <a:latin typeface="#9Slide06 SVNJonitha Script" panose="02000000000000000000" pitchFamily="2" charset="0"/>
              </a:rPr>
              <a:t>Tính</a:t>
            </a:r>
            <a:r>
              <a:rPr lang="en-US" sz="2800" dirty="0">
                <a:solidFill>
                  <a:schemeClr val="accent6">
                    <a:lumMod val="75000"/>
                  </a:schemeClr>
                </a:solidFill>
                <a:latin typeface="#9Slide06 SVNJonitha Script" panose="02000000000000000000" pitchFamily="2" charset="0"/>
              </a:rPr>
              <a:t> </a:t>
            </a:r>
            <a:r>
              <a:rPr lang="en-US" sz="2800" dirty="0" err="1">
                <a:solidFill>
                  <a:schemeClr val="accent6">
                    <a:lumMod val="75000"/>
                  </a:schemeClr>
                </a:solidFill>
                <a:latin typeface="#9Slide06 SVNJonitha Script" panose="02000000000000000000" pitchFamily="2" charset="0"/>
              </a:rPr>
              <a:t>chất</a:t>
            </a:r>
            <a:r>
              <a:rPr lang="en-US" sz="2800" dirty="0">
                <a:solidFill>
                  <a:schemeClr val="accent6">
                    <a:lumMod val="75000"/>
                  </a:schemeClr>
                </a:solidFill>
                <a:latin typeface="#9Slide06 SVNJonitha Script" panose="02000000000000000000" pitchFamily="2" charset="0"/>
              </a:rPr>
              <a:t> </a:t>
            </a:r>
            <a:r>
              <a:rPr lang="en-US" sz="2800" dirty="0" err="1">
                <a:solidFill>
                  <a:schemeClr val="accent6">
                    <a:lumMod val="75000"/>
                  </a:schemeClr>
                </a:solidFill>
                <a:latin typeface="#9Slide06 SVNJonitha Script" panose="02000000000000000000" pitchFamily="2" charset="0"/>
              </a:rPr>
              <a:t>vật</a:t>
            </a:r>
            <a:r>
              <a:rPr lang="en-US" sz="2800" dirty="0">
                <a:solidFill>
                  <a:schemeClr val="accent6">
                    <a:lumMod val="75000"/>
                  </a:schemeClr>
                </a:solidFill>
                <a:latin typeface="#9Slide06 SVNJonitha Script" panose="02000000000000000000" pitchFamily="2" charset="0"/>
              </a:rPr>
              <a:t> </a:t>
            </a:r>
            <a:r>
              <a:rPr lang="en-US" sz="2800" dirty="0" err="1">
                <a:solidFill>
                  <a:schemeClr val="accent6">
                    <a:lumMod val="75000"/>
                  </a:schemeClr>
                </a:solidFill>
                <a:latin typeface="#9Slide06 SVNJonitha Script" panose="02000000000000000000" pitchFamily="2" charset="0"/>
              </a:rPr>
              <a:t>lý</a:t>
            </a:r>
            <a:endParaRPr lang="en-US" sz="2800" dirty="0">
              <a:solidFill>
                <a:schemeClr val="accent6">
                  <a:lumMod val="75000"/>
                </a:schemeClr>
              </a:solidFill>
              <a:latin typeface="#9Slide06 SVNJonitha Script" panose="02000000000000000000" pitchFamily="2" charset="0"/>
            </a:endParaRPr>
          </a:p>
        </p:txBody>
      </p:sp>
      <p:cxnSp>
        <p:nvCxnSpPr>
          <p:cNvPr id="7" name="Straight Connector 6">
            <a:extLst>
              <a:ext uri="{FF2B5EF4-FFF2-40B4-BE49-F238E27FC236}">
                <a16:creationId xmlns:a16="http://schemas.microsoft.com/office/drawing/2014/main" id="{482B6890-50C4-41F1-A682-DED728F733C2}"/>
              </a:ext>
            </a:extLst>
          </p:cNvPr>
          <p:cNvCxnSpPr/>
          <p:nvPr/>
        </p:nvCxnSpPr>
        <p:spPr>
          <a:xfrm>
            <a:off x="3759741" y="632297"/>
            <a:ext cx="1566153"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descr="Minyak Residu MFO Industri | CV Pabu Vestindo">
            <a:extLst>
              <a:ext uri="{FF2B5EF4-FFF2-40B4-BE49-F238E27FC236}">
                <a16:creationId xmlns:a16="http://schemas.microsoft.com/office/drawing/2014/main" id="{0B3A7524-1FDC-4D93-A0DE-395194C3AC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3550" y="1257300"/>
            <a:ext cx="3280410" cy="3497580"/>
          </a:xfrm>
          <a:prstGeom prst="roundRect">
            <a:avLst/>
          </a:prstGeom>
          <a:noFill/>
          <a:extLst>
            <a:ext uri="{909E8E84-426E-40DD-AFC4-6F175D3DCCD1}">
              <a14:hiddenFill xmlns:a14="http://schemas.microsoft.com/office/drawing/2010/main">
                <a:solidFill>
                  <a:srgbClr val="FFFFFF"/>
                </a:solidFill>
              </a14:hiddenFill>
            </a:ext>
          </a:extLst>
        </p:spPr>
      </p:pic>
      <p:pic>
        <p:nvPicPr>
          <p:cNvPr id="1032" name="Picture 8" descr="Minions: Cute Animated Stickers | Line Sticker | Minion gif, Cute gif,  Animated emoticons">
            <a:extLst>
              <a:ext uri="{FF2B5EF4-FFF2-40B4-BE49-F238E27FC236}">
                <a16:creationId xmlns:a16="http://schemas.microsoft.com/office/drawing/2014/main" id="{5846BD8F-C8A5-4653-88C5-4E46F30B6CFB}"/>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51460" y="2080260"/>
            <a:ext cx="3124505" cy="306324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Rounded Corners 8">
            <a:extLst>
              <a:ext uri="{FF2B5EF4-FFF2-40B4-BE49-F238E27FC236}">
                <a16:creationId xmlns:a16="http://schemas.microsoft.com/office/drawing/2014/main" id="{953818E9-5CEE-4816-BC67-C4D9CCBD3838}"/>
              </a:ext>
            </a:extLst>
          </p:cNvPr>
          <p:cNvSpPr/>
          <p:nvPr/>
        </p:nvSpPr>
        <p:spPr>
          <a:xfrm>
            <a:off x="263492" y="1501541"/>
            <a:ext cx="5154930" cy="948690"/>
          </a:xfrm>
          <a:prstGeom prst="round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2060"/>
                </a:solidFill>
                <a:latin typeface="#9Slide05 Claudia" pitchFamily="2" charset="0"/>
              </a:rPr>
              <a:t>Quan </a:t>
            </a:r>
            <a:r>
              <a:rPr lang="en-US" sz="2000" dirty="0" err="1">
                <a:solidFill>
                  <a:srgbClr val="002060"/>
                </a:solidFill>
                <a:latin typeface="#9Slide05 Claudia" pitchFamily="2" charset="0"/>
              </a:rPr>
              <a:t>sát</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bên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và</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dựa</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vào</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hiểu</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biết</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của</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bản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thân</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em</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hãy</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trình</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bày</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tính</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chất</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vật</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lý</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của</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dầu</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mỏ</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trạng</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thái</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màu</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sắc</a:t>
            </a:r>
            <a:r>
              <a:rPr lang="en-US" sz="2000" dirty="0">
                <a:solidFill>
                  <a:srgbClr val="002060"/>
                </a:solidFill>
                <a:latin typeface="#9Slide05 Claudia" pitchFamily="2" charset="0"/>
              </a:rPr>
              <a:t>, </a:t>
            </a:r>
            <a:r>
              <a:rPr lang="en-US" sz="2000" dirty="0" err="1">
                <a:solidFill>
                  <a:srgbClr val="002060"/>
                </a:solidFill>
                <a:latin typeface="#9Slide05 Claudia" pitchFamily="2" charset="0"/>
              </a:rPr>
              <a:t>tính</a:t>
            </a:r>
            <a:r>
              <a:rPr lang="en-US" sz="2000" dirty="0">
                <a:solidFill>
                  <a:srgbClr val="002060"/>
                </a:solidFill>
                <a:latin typeface="#9Slide05 Claudia" pitchFamily="2" charset="0"/>
              </a:rPr>
              <a:t> tan </a:t>
            </a:r>
            <a:r>
              <a:rPr lang="en-US" sz="2000" dirty="0" err="1">
                <a:solidFill>
                  <a:srgbClr val="002060"/>
                </a:solidFill>
                <a:latin typeface="#9Slide05 Claudia" pitchFamily="2" charset="0"/>
              </a:rPr>
              <a:t>trong</a:t>
            </a:r>
            <a:r>
              <a:rPr lang="en-US" sz="2000" dirty="0">
                <a:solidFill>
                  <a:srgbClr val="002060"/>
                </a:solidFill>
                <a:latin typeface="#9Slide05 Claudia" pitchFamily="2" charset="0"/>
              </a:rPr>
              <a:t> n</a:t>
            </a:r>
            <a:r>
              <a:rPr lang="vi-VN" sz="2000" dirty="0">
                <a:solidFill>
                  <a:srgbClr val="002060"/>
                </a:solidFill>
                <a:latin typeface="#9Slide05 Claudia" pitchFamily="2" charset="0"/>
              </a:rPr>
              <a:t>ư</a:t>
            </a:r>
            <a:r>
              <a:rPr lang="en-US" sz="2000" dirty="0" err="1">
                <a:solidFill>
                  <a:srgbClr val="002060"/>
                </a:solidFill>
                <a:latin typeface="#9Slide05 Claudia" pitchFamily="2" charset="0"/>
              </a:rPr>
              <a:t>ớc</a:t>
            </a:r>
            <a:r>
              <a:rPr lang="en-US" sz="2000" dirty="0">
                <a:solidFill>
                  <a:srgbClr val="002060"/>
                </a:solidFill>
                <a:latin typeface="#9Slide05 Claudia" pitchFamily="2" charset="0"/>
              </a:rPr>
              <a:t>)?</a:t>
            </a:r>
          </a:p>
        </p:txBody>
      </p:sp>
      <p:sp>
        <p:nvSpPr>
          <p:cNvPr id="10" name="Rectangle 9">
            <a:extLst>
              <a:ext uri="{FF2B5EF4-FFF2-40B4-BE49-F238E27FC236}">
                <a16:creationId xmlns:a16="http://schemas.microsoft.com/office/drawing/2014/main" id="{F4CC71A0-B59F-4684-A618-5510CD4A070E}"/>
              </a:ext>
            </a:extLst>
          </p:cNvPr>
          <p:cNvSpPr/>
          <p:nvPr/>
        </p:nvSpPr>
        <p:spPr>
          <a:xfrm>
            <a:off x="108285" y="1192129"/>
            <a:ext cx="1732548" cy="398045"/>
          </a:xfrm>
          <a:prstGeom prst="rect">
            <a:avLst/>
          </a:prstGeom>
          <a:solidFill>
            <a:schemeClr val="tx2">
              <a:lumMod val="60000"/>
              <a:lumOff val="40000"/>
            </a:schemeClr>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latin typeface="#9Slide05 FS Blonde Script" panose="03000503000000000000" pitchFamily="65" charset="0"/>
              </a:rPr>
              <a:t>Trạng</a:t>
            </a:r>
            <a:r>
              <a:rPr lang="en-US" sz="2800" dirty="0">
                <a:solidFill>
                  <a:srgbClr val="002060"/>
                </a:solidFill>
                <a:latin typeface="#9Slide05 FS Blonde Script" panose="03000503000000000000" pitchFamily="65" charset="0"/>
              </a:rPr>
              <a:t> </a:t>
            </a:r>
            <a:r>
              <a:rPr lang="en-US" sz="2800" dirty="0" err="1">
                <a:solidFill>
                  <a:srgbClr val="002060"/>
                </a:solidFill>
                <a:latin typeface="#9Slide05 FS Blonde Script" panose="03000503000000000000" pitchFamily="65" charset="0"/>
              </a:rPr>
              <a:t>thái</a:t>
            </a:r>
            <a:endParaRPr lang="en-US" sz="2800" dirty="0">
              <a:solidFill>
                <a:srgbClr val="002060"/>
              </a:solidFill>
              <a:latin typeface="#9Slide05 FS Blonde Script" panose="03000503000000000000" pitchFamily="65" charset="0"/>
            </a:endParaRPr>
          </a:p>
        </p:txBody>
      </p:sp>
      <p:sp>
        <p:nvSpPr>
          <p:cNvPr id="37" name="Rectangle 36">
            <a:extLst>
              <a:ext uri="{FF2B5EF4-FFF2-40B4-BE49-F238E27FC236}">
                <a16:creationId xmlns:a16="http://schemas.microsoft.com/office/drawing/2014/main" id="{B30746E3-CAF5-4328-A796-3EF017AA5B92}"/>
              </a:ext>
            </a:extLst>
          </p:cNvPr>
          <p:cNvSpPr/>
          <p:nvPr/>
        </p:nvSpPr>
        <p:spPr>
          <a:xfrm>
            <a:off x="120316" y="2213809"/>
            <a:ext cx="1720516" cy="398045"/>
          </a:xfrm>
          <a:prstGeom prst="rect">
            <a:avLst/>
          </a:prstGeom>
          <a:solidFill>
            <a:srgbClr val="FFFF66"/>
          </a:solidFill>
          <a:ln w="12700">
            <a:solidFill>
              <a:schemeClr val="bg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latin typeface="#9Slide05 FS Blonde Script" panose="03000503000000000000" pitchFamily="65" charset="0"/>
              </a:rPr>
              <a:t>Màu</a:t>
            </a:r>
            <a:r>
              <a:rPr lang="en-US" sz="2800" dirty="0">
                <a:solidFill>
                  <a:srgbClr val="002060"/>
                </a:solidFill>
                <a:latin typeface="#9Slide05 FS Blonde Script" panose="03000503000000000000" pitchFamily="65" charset="0"/>
              </a:rPr>
              <a:t> </a:t>
            </a:r>
            <a:r>
              <a:rPr lang="en-US" sz="2800" dirty="0" err="1">
                <a:solidFill>
                  <a:srgbClr val="002060"/>
                </a:solidFill>
                <a:latin typeface="#9Slide05 FS Blonde Script" panose="03000503000000000000" pitchFamily="65" charset="0"/>
              </a:rPr>
              <a:t>sắc</a:t>
            </a:r>
            <a:endParaRPr lang="en-US" sz="2800" dirty="0">
              <a:solidFill>
                <a:srgbClr val="002060"/>
              </a:solidFill>
              <a:latin typeface="#9Slide05 FS Blonde Script" panose="03000503000000000000" pitchFamily="65" charset="0"/>
            </a:endParaRPr>
          </a:p>
        </p:txBody>
      </p:sp>
      <p:sp>
        <p:nvSpPr>
          <p:cNvPr id="38" name="Rectangle 37">
            <a:extLst>
              <a:ext uri="{FF2B5EF4-FFF2-40B4-BE49-F238E27FC236}">
                <a16:creationId xmlns:a16="http://schemas.microsoft.com/office/drawing/2014/main" id="{923F39C6-11A5-4F91-B7C3-A350A09F1995}"/>
              </a:ext>
            </a:extLst>
          </p:cNvPr>
          <p:cNvSpPr/>
          <p:nvPr/>
        </p:nvSpPr>
        <p:spPr>
          <a:xfrm>
            <a:off x="156410" y="3224464"/>
            <a:ext cx="2791327" cy="422108"/>
          </a:xfrm>
          <a:prstGeom prst="rect">
            <a:avLst/>
          </a:prstGeom>
          <a:solidFill>
            <a:srgbClr val="92D050"/>
          </a:solidFill>
          <a:ln w="1270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latin typeface="#9Slide05 FS Blonde Script" panose="03000503000000000000" pitchFamily="65" charset="0"/>
              </a:rPr>
              <a:t>Tính</a:t>
            </a:r>
            <a:r>
              <a:rPr lang="en-US" sz="2800" dirty="0">
                <a:solidFill>
                  <a:srgbClr val="002060"/>
                </a:solidFill>
                <a:latin typeface="#9Slide05 FS Blonde Script" panose="03000503000000000000" pitchFamily="65" charset="0"/>
              </a:rPr>
              <a:t> tan </a:t>
            </a:r>
            <a:r>
              <a:rPr lang="en-US" sz="2800" dirty="0" err="1">
                <a:solidFill>
                  <a:srgbClr val="002060"/>
                </a:solidFill>
                <a:latin typeface="#9Slide05 FS Blonde Script" panose="03000503000000000000" pitchFamily="65" charset="0"/>
              </a:rPr>
              <a:t>trong</a:t>
            </a:r>
            <a:r>
              <a:rPr lang="en-US" sz="2800" dirty="0">
                <a:solidFill>
                  <a:srgbClr val="002060"/>
                </a:solidFill>
                <a:latin typeface="#9Slide05 FS Blonde Script" panose="03000503000000000000" pitchFamily="65" charset="0"/>
              </a:rPr>
              <a:t> n</a:t>
            </a:r>
            <a:r>
              <a:rPr lang="vi-VN" sz="2800" dirty="0">
                <a:solidFill>
                  <a:srgbClr val="002060"/>
                </a:solidFill>
                <a:latin typeface="#9Slide05 FS Blonde Script" panose="03000503000000000000" pitchFamily="65" charset="0"/>
              </a:rPr>
              <a:t>ư</a:t>
            </a:r>
            <a:r>
              <a:rPr lang="en-US" sz="2800" dirty="0" err="1">
                <a:solidFill>
                  <a:srgbClr val="002060"/>
                </a:solidFill>
                <a:latin typeface="#9Slide05 FS Blonde Script" panose="03000503000000000000" pitchFamily="65" charset="0"/>
              </a:rPr>
              <a:t>ớc</a:t>
            </a:r>
            <a:endParaRPr lang="en-US" sz="2800" dirty="0">
              <a:solidFill>
                <a:srgbClr val="002060"/>
              </a:solidFill>
              <a:latin typeface="#9Slide05 FS Blonde Script" panose="03000503000000000000" pitchFamily="65" charset="0"/>
            </a:endParaRPr>
          </a:p>
        </p:txBody>
      </p:sp>
      <p:sp>
        <p:nvSpPr>
          <p:cNvPr id="29" name="Rectangle: Rounded Corners 28">
            <a:extLst>
              <a:ext uri="{FF2B5EF4-FFF2-40B4-BE49-F238E27FC236}">
                <a16:creationId xmlns:a16="http://schemas.microsoft.com/office/drawing/2014/main" id="{72AEEB50-D477-4A9B-9A64-411FA30B8DDF}"/>
              </a:ext>
            </a:extLst>
          </p:cNvPr>
          <p:cNvSpPr/>
          <p:nvPr/>
        </p:nvSpPr>
        <p:spPr>
          <a:xfrm>
            <a:off x="589546" y="1672390"/>
            <a:ext cx="4644191" cy="469231"/>
          </a:xfrm>
          <a:prstGeom prst="roundRect">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dirty="0" err="1">
                <a:solidFill>
                  <a:srgbClr val="002060"/>
                </a:solidFill>
                <a:latin typeface="#9Slide03 Arima Madurai Black" panose="00000A00000000000000" pitchFamily="2" charset="0"/>
                <a:cs typeface="#9Slide03 Arima Madurai Black" panose="00000A00000000000000" pitchFamily="2" charset="0"/>
              </a:rPr>
              <a:t>Dầu</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mỏ</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là</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chất</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lỏng</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sánh</a:t>
            </a:r>
            <a:endParaRPr lang="en-US" sz="2400" dirty="0">
              <a:solidFill>
                <a:srgbClr val="002060"/>
              </a:solidFill>
              <a:latin typeface="#9Slide03 Arima Madurai Black" panose="00000A00000000000000" pitchFamily="2" charset="0"/>
              <a:cs typeface="#9Slide03 Arima Madurai Black" panose="00000A00000000000000" pitchFamily="2" charset="0"/>
            </a:endParaRPr>
          </a:p>
        </p:txBody>
      </p:sp>
      <p:sp>
        <p:nvSpPr>
          <p:cNvPr id="41" name="Rectangle: Rounded Corners 40">
            <a:extLst>
              <a:ext uri="{FF2B5EF4-FFF2-40B4-BE49-F238E27FC236}">
                <a16:creationId xmlns:a16="http://schemas.microsoft.com/office/drawing/2014/main" id="{63D8D1DD-4C7C-491D-AAD7-E864EFADAD31}"/>
              </a:ext>
            </a:extLst>
          </p:cNvPr>
          <p:cNvSpPr/>
          <p:nvPr/>
        </p:nvSpPr>
        <p:spPr>
          <a:xfrm>
            <a:off x="573504" y="2679028"/>
            <a:ext cx="4644191" cy="469231"/>
          </a:xfrm>
          <a:prstGeom prst="roundRect">
            <a:avLst/>
          </a:prstGeom>
          <a:no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dirty="0" err="1">
                <a:solidFill>
                  <a:srgbClr val="002060"/>
                </a:solidFill>
                <a:latin typeface="#9Slide03 Arima Madurai Black" panose="00000A00000000000000" pitchFamily="2" charset="0"/>
                <a:cs typeface="#9Slide03 Arima Madurai Black" panose="00000A00000000000000" pitchFamily="2" charset="0"/>
              </a:rPr>
              <a:t>Dầu</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mỏ</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có</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màu</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nâu</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đen</a:t>
            </a:r>
            <a:endParaRPr lang="en-US" sz="2400" dirty="0">
              <a:solidFill>
                <a:srgbClr val="002060"/>
              </a:solidFill>
              <a:latin typeface="#9Slide03 Arima Madurai Black" panose="00000A00000000000000" pitchFamily="2" charset="0"/>
              <a:cs typeface="#9Slide03 Arima Madurai Black" panose="00000A00000000000000" pitchFamily="2" charset="0"/>
            </a:endParaRPr>
          </a:p>
        </p:txBody>
      </p:sp>
      <p:sp>
        <p:nvSpPr>
          <p:cNvPr id="42" name="Rectangle: Rounded Corners 41">
            <a:extLst>
              <a:ext uri="{FF2B5EF4-FFF2-40B4-BE49-F238E27FC236}">
                <a16:creationId xmlns:a16="http://schemas.microsoft.com/office/drawing/2014/main" id="{422C5C11-2431-421D-A87C-0708F31435EE}"/>
              </a:ext>
            </a:extLst>
          </p:cNvPr>
          <p:cNvSpPr/>
          <p:nvPr/>
        </p:nvSpPr>
        <p:spPr>
          <a:xfrm>
            <a:off x="605587" y="3721764"/>
            <a:ext cx="4644191" cy="717889"/>
          </a:xfrm>
          <a:prstGeom prst="roundRect">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300"/>
              </a:spcBef>
            </a:pPr>
            <a:r>
              <a:rPr lang="en-US" sz="2400" dirty="0" err="1">
                <a:solidFill>
                  <a:srgbClr val="002060"/>
                </a:solidFill>
                <a:latin typeface="#9Slide03 Arima Madurai Black" panose="00000A00000000000000" pitchFamily="2" charset="0"/>
                <a:cs typeface="#9Slide03 Arima Madurai Black" panose="00000A00000000000000" pitchFamily="2" charset="0"/>
              </a:rPr>
              <a:t>Dầu</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mỏ</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không</a:t>
            </a:r>
            <a:r>
              <a:rPr lang="en-US" sz="2400" dirty="0">
                <a:solidFill>
                  <a:srgbClr val="002060"/>
                </a:solidFill>
                <a:latin typeface="#9Slide03 Arima Madurai Black" panose="00000A00000000000000" pitchFamily="2" charset="0"/>
                <a:cs typeface="#9Slide03 Arima Madurai Black" panose="00000A00000000000000" pitchFamily="2" charset="0"/>
              </a:rPr>
              <a:t> tan </a:t>
            </a:r>
            <a:r>
              <a:rPr lang="en-US" sz="2400" dirty="0" err="1">
                <a:solidFill>
                  <a:srgbClr val="002060"/>
                </a:solidFill>
                <a:latin typeface="#9Slide03 Arima Madurai Black" panose="00000A00000000000000" pitchFamily="2" charset="0"/>
                <a:cs typeface="#9Slide03 Arima Madurai Black" panose="00000A00000000000000" pitchFamily="2" charset="0"/>
              </a:rPr>
              <a:t>trong</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nước</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và</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nhẹ</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hơn</a:t>
            </a:r>
            <a:r>
              <a:rPr lang="en-US" sz="2400" dirty="0">
                <a:solidFill>
                  <a:srgbClr val="002060"/>
                </a:solidFill>
                <a:latin typeface="#9Slide03 Arima Madurai Black" panose="00000A00000000000000" pitchFamily="2" charset="0"/>
                <a:cs typeface="#9Slide03 Arima Madurai Black" panose="00000A00000000000000" pitchFamily="2" charset="0"/>
              </a:rPr>
              <a:t> </a:t>
            </a:r>
            <a:r>
              <a:rPr lang="en-US" sz="2400" dirty="0" err="1">
                <a:solidFill>
                  <a:srgbClr val="002060"/>
                </a:solidFill>
                <a:latin typeface="#9Slide03 Arima Madurai Black" panose="00000A00000000000000" pitchFamily="2" charset="0"/>
                <a:cs typeface="#9Slide03 Arima Madurai Black" panose="00000A00000000000000" pitchFamily="2" charset="0"/>
              </a:rPr>
              <a:t>nước</a:t>
            </a:r>
            <a:r>
              <a:rPr lang="en-US" sz="2400" dirty="0">
                <a:solidFill>
                  <a:srgbClr val="002060"/>
                </a:solidFill>
                <a:latin typeface="#9Slide03 Arima Madurai Black" panose="00000A00000000000000" pitchFamily="2" charset="0"/>
                <a:cs typeface="#9Slide03 Arima Madurai Black" panose="00000A00000000000000" pitchFamily="2" charset="0"/>
              </a:rPr>
              <a:t>.</a:t>
            </a:r>
          </a:p>
        </p:txBody>
      </p:sp>
    </p:spTree>
    <p:extLst>
      <p:ext uri="{BB962C8B-B14F-4D97-AF65-F5344CB8AC3E}">
        <p14:creationId xmlns:p14="http://schemas.microsoft.com/office/powerpoint/2010/main" val="2901914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500"/>
                                        <p:tgtEl>
                                          <p:spTgt spid="103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6" presetClass="entr" presetSubtype="21"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barn(inVertical)">
                                      <p:cBhvr>
                                        <p:cTn id="13" dur="5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xit" presetSubtype="32" fill="hold" nodeType="clickEffect">
                                  <p:stCondLst>
                                    <p:cond delay="0"/>
                                  </p:stCondLst>
                                  <p:childTnLst>
                                    <p:anim calcmode="lin" valueType="num">
                                      <p:cBhvr>
                                        <p:cTn id="17" dur="500"/>
                                        <p:tgtEl>
                                          <p:spTgt spid="1032"/>
                                        </p:tgtEl>
                                        <p:attrNameLst>
                                          <p:attrName>ppt_w</p:attrName>
                                        </p:attrNameLst>
                                      </p:cBhvr>
                                      <p:tavLst>
                                        <p:tav tm="0">
                                          <p:val>
                                            <p:strVal val="ppt_w"/>
                                          </p:val>
                                        </p:tav>
                                        <p:tav tm="100000">
                                          <p:val>
                                            <p:fltVal val="0"/>
                                          </p:val>
                                        </p:tav>
                                      </p:tavLst>
                                    </p:anim>
                                    <p:anim calcmode="lin" valueType="num">
                                      <p:cBhvr>
                                        <p:cTn id="18" dur="500"/>
                                        <p:tgtEl>
                                          <p:spTgt spid="1032"/>
                                        </p:tgtEl>
                                        <p:attrNameLst>
                                          <p:attrName>ppt_h</p:attrName>
                                        </p:attrNameLst>
                                      </p:cBhvr>
                                      <p:tavLst>
                                        <p:tav tm="0">
                                          <p:val>
                                            <p:strVal val="ppt_h"/>
                                          </p:val>
                                        </p:tav>
                                        <p:tav tm="100000">
                                          <p:val>
                                            <p:fltVal val="0"/>
                                          </p:val>
                                        </p:tav>
                                      </p:tavLst>
                                    </p:anim>
                                    <p:animEffect transition="out" filter="fade">
                                      <p:cBhvr>
                                        <p:cTn id="19" dur="500"/>
                                        <p:tgtEl>
                                          <p:spTgt spid="1032"/>
                                        </p:tgtEl>
                                      </p:cBhvr>
                                    </p:animEffect>
                                    <p:set>
                                      <p:cBhvr>
                                        <p:cTn id="20" dur="1" fill="hold">
                                          <p:stCondLst>
                                            <p:cond delay="499"/>
                                          </p:stCondLst>
                                        </p:cTn>
                                        <p:tgtEl>
                                          <p:spTgt spid="1032"/>
                                        </p:tgtEl>
                                        <p:attrNameLst>
                                          <p:attrName>style.visibility</p:attrName>
                                        </p:attrNameLst>
                                      </p:cBhvr>
                                      <p:to>
                                        <p:strVal val="hidden"/>
                                      </p:to>
                                    </p:set>
                                  </p:childTnLst>
                                </p:cTn>
                              </p:par>
                              <p:par>
                                <p:cTn id="21" presetID="53" presetClass="exit" presetSubtype="32" fill="hold" grpId="1" nodeType="withEffect">
                                  <p:stCondLst>
                                    <p:cond delay="0"/>
                                  </p:stCondLst>
                                  <p:childTnLst>
                                    <p:anim calcmode="lin" valueType="num">
                                      <p:cBhvr>
                                        <p:cTn id="22" dur="500"/>
                                        <p:tgtEl>
                                          <p:spTgt spid="9"/>
                                        </p:tgtEl>
                                        <p:attrNameLst>
                                          <p:attrName>ppt_w</p:attrName>
                                        </p:attrNameLst>
                                      </p:cBhvr>
                                      <p:tavLst>
                                        <p:tav tm="0">
                                          <p:val>
                                            <p:strVal val="ppt_w"/>
                                          </p:val>
                                        </p:tav>
                                        <p:tav tm="100000">
                                          <p:val>
                                            <p:fltVal val="0"/>
                                          </p:val>
                                        </p:tav>
                                      </p:tavLst>
                                    </p:anim>
                                    <p:anim calcmode="lin" valueType="num">
                                      <p:cBhvr>
                                        <p:cTn id="23" dur="500"/>
                                        <p:tgtEl>
                                          <p:spTgt spid="9"/>
                                        </p:tgtEl>
                                        <p:attrNameLst>
                                          <p:attrName>ppt_h</p:attrName>
                                        </p:attrNameLst>
                                      </p:cBhvr>
                                      <p:tavLst>
                                        <p:tav tm="0">
                                          <p:val>
                                            <p:strVal val="ppt_h"/>
                                          </p:val>
                                        </p:tav>
                                        <p:tav tm="100000">
                                          <p:val>
                                            <p:fltVal val="0"/>
                                          </p:val>
                                        </p:tav>
                                      </p:tavLst>
                                    </p:anim>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barn(inVertical)">
                                      <p:cBhvr>
                                        <p:cTn id="33" dur="500"/>
                                        <p:tgtEl>
                                          <p:spTgt spid="37"/>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barn(inVertical)">
                                      <p:cBhvr>
                                        <p:cTn id="36" dur="500"/>
                                        <p:tgtEl>
                                          <p:spTgt spid="38"/>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barn(inVertical)">
                                      <p:cBhvr>
                                        <p:cTn id="41" dur="5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barn(inVertical)">
                                      <p:cBhvr>
                                        <p:cTn id="46" dur="500"/>
                                        <p:tgtEl>
                                          <p:spTgt spid="41"/>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barn(inVertical)">
                                      <p:cBhvr>
                                        <p:cTn id="5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37" grpId="0" animBg="1"/>
      <p:bldP spid="38" grpId="0" animBg="1"/>
      <p:bldP spid="29" grpId="0" animBg="1"/>
      <p:bldP spid="41" grpId="0" animBg="1"/>
      <p:bldP spid="4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5"/>
          <p:cNvSpPr/>
          <p:nvPr/>
        </p:nvSpPr>
        <p:spPr>
          <a:xfrm>
            <a:off x="-575342" y="75953"/>
            <a:ext cx="4122717" cy="653512"/>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223" name="Google Shape;223;p35"/>
          <p:cNvSpPr/>
          <p:nvPr/>
        </p:nvSpPr>
        <p:spPr>
          <a:xfrm rot="10800000">
            <a:off x="5534945" y="64611"/>
            <a:ext cx="4019827" cy="637159"/>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11" name="TextBox 10">
            <a:extLst>
              <a:ext uri="{FF2B5EF4-FFF2-40B4-BE49-F238E27FC236}">
                <a16:creationId xmlns:a16="http://schemas.microsoft.com/office/drawing/2014/main" id="{77BDD773-2609-458B-AF18-ECB45768B619}"/>
              </a:ext>
            </a:extLst>
          </p:cNvPr>
          <p:cNvSpPr txBox="1"/>
          <p:nvPr/>
        </p:nvSpPr>
        <p:spPr>
          <a:xfrm>
            <a:off x="2946903" y="91462"/>
            <a:ext cx="3250194" cy="584775"/>
          </a:xfrm>
          <a:prstGeom prst="rect">
            <a:avLst/>
          </a:prstGeom>
          <a:noFill/>
        </p:spPr>
        <p:txBody>
          <a:bodyPr wrap="square" rtlCol="0">
            <a:spAutoFit/>
          </a:bodyPr>
          <a:lstStyle/>
          <a:p>
            <a:pPr algn="ctr"/>
            <a:r>
              <a:rPr lang="en-US" sz="3200" dirty="0">
                <a:solidFill>
                  <a:schemeClr val="accent5">
                    <a:lumMod val="75000"/>
                  </a:schemeClr>
                </a:solidFill>
                <a:latin typeface="#9Slide06 SVNJonitha Script" panose="02000000000000000000" pitchFamily="2" charset="0"/>
              </a:rPr>
              <a:t>I. DẦU MỎ</a:t>
            </a:r>
          </a:p>
        </p:txBody>
      </p:sp>
      <p:sp>
        <p:nvSpPr>
          <p:cNvPr id="27" name="TextBox 26">
            <a:extLst>
              <a:ext uri="{FF2B5EF4-FFF2-40B4-BE49-F238E27FC236}">
                <a16:creationId xmlns:a16="http://schemas.microsoft.com/office/drawing/2014/main" id="{3BDF78D4-EF4B-455E-BF4C-2AF47E2F9110}"/>
              </a:ext>
            </a:extLst>
          </p:cNvPr>
          <p:cNvSpPr txBox="1"/>
          <p:nvPr/>
        </p:nvSpPr>
        <p:spPr>
          <a:xfrm>
            <a:off x="171450" y="667662"/>
            <a:ext cx="8801100" cy="553998"/>
          </a:xfrm>
          <a:prstGeom prst="rect">
            <a:avLst/>
          </a:prstGeom>
          <a:noFill/>
        </p:spPr>
        <p:txBody>
          <a:bodyPr wrap="square" rtlCol="0">
            <a:spAutoFit/>
          </a:bodyPr>
          <a:lstStyle/>
          <a:p>
            <a:pPr algn="ctr"/>
            <a:r>
              <a:rPr lang="en-US" sz="3000" dirty="0">
                <a:solidFill>
                  <a:schemeClr val="accent6">
                    <a:lumMod val="75000"/>
                  </a:schemeClr>
                </a:solidFill>
                <a:latin typeface="#9Slide06 SVNJonitha Script" panose="02000000000000000000" pitchFamily="2" charset="0"/>
              </a:rPr>
              <a:t>2. </a:t>
            </a:r>
            <a:r>
              <a:rPr lang="en-US" sz="3000" dirty="0" err="1">
                <a:solidFill>
                  <a:schemeClr val="accent6">
                    <a:lumMod val="75000"/>
                  </a:schemeClr>
                </a:solidFill>
                <a:latin typeface="#9Slide06 SVNJonitha Script" panose="02000000000000000000" pitchFamily="2" charset="0"/>
              </a:rPr>
              <a:t>Trạng</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thái</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tự</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nhiên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thành</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phần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của</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dầu</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mỏ</a:t>
            </a:r>
            <a:endParaRPr lang="en-US" sz="3000" dirty="0">
              <a:solidFill>
                <a:schemeClr val="accent6">
                  <a:lumMod val="75000"/>
                </a:schemeClr>
              </a:solidFill>
              <a:latin typeface="#9Slide06 SVNJonitha Script" panose="02000000000000000000" pitchFamily="2" charset="0"/>
            </a:endParaRPr>
          </a:p>
        </p:txBody>
      </p:sp>
      <p:cxnSp>
        <p:nvCxnSpPr>
          <p:cNvPr id="7" name="Straight Connector 6">
            <a:extLst>
              <a:ext uri="{FF2B5EF4-FFF2-40B4-BE49-F238E27FC236}">
                <a16:creationId xmlns:a16="http://schemas.microsoft.com/office/drawing/2014/main" id="{482B6890-50C4-41F1-A682-DED728F733C2}"/>
              </a:ext>
            </a:extLst>
          </p:cNvPr>
          <p:cNvCxnSpPr/>
          <p:nvPr/>
        </p:nvCxnSpPr>
        <p:spPr>
          <a:xfrm>
            <a:off x="3759741" y="632297"/>
            <a:ext cx="1566153"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3074" name="Picture 2" descr="Hoá học 9 Bài 40 Dầu mỏ và khí thiên nhiên">
            <a:extLst>
              <a:ext uri="{FF2B5EF4-FFF2-40B4-BE49-F238E27FC236}">
                <a16:creationId xmlns:a16="http://schemas.microsoft.com/office/drawing/2014/main" id="{9CC6A321-6C16-4123-A3A5-09E8EBFB5F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426"/>
          <a:stretch/>
        </p:blipFill>
        <p:spPr bwMode="auto">
          <a:xfrm>
            <a:off x="99463" y="1287378"/>
            <a:ext cx="3674899" cy="372979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C058AD70-FDB0-4AC7-BC68-3A3A152A7C25}"/>
              </a:ext>
            </a:extLst>
          </p:cNvPr>
          <p:cNvSpPr/>
          <p:nvPr/>
        </p:nvSpPr>
        <p:spPr>
          <a:xfrm>
            <a:off x="3978776" y="1248810"/>
            <a:ext cx="4816347" cy="449207"/>
          </a:xfrm>
          <a:prstGeom prst="roundRect">
            <a:avLst/>
          </a:prstGeom>
          <a:ln w="12700">
            <a:solidFill>
              <a:srgbClr val="00B0F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r"/>
            <a:r>
              <a:rPr lang="en-US" sz="2100" dirty="0" err="1">
                <a:solidFill>
                  <a:srgbClr val="002060"/>
                </a:solidFill>
                <a:latin typeface="#9Slide03 Arima Madurai Medium" panose="00000600000000000000" pitchFamily="2" charset="0"/>
                <a:cs typeface="#9Slide03 Arima Madurai Medium" panose="00000600000000000000" pitchFamily="2" charset="0"/>
              </a:rPr>
              <a:t>Trong</a:t>
            </a:r>
            <a:r>
              <a:rPr lang="en-US" sz="2100" dirty="0">
                <a:solidFill>
                  <a:srgbClr val="002060"/>
                </a:solidFill>
                <a:latin typeface="#9Slide03 Arima Madurai Medium" panose="00000600000000000000" pitchFamily="2" charset="0"/>
                <a:cs typeface="#9Slide03 Arima Madurai Medium" panose="00000600000000000000" pitchFamily="2" charset="0"/>
              </a:rPr>
              <a:t> </a:t>
            </a:r>
            <a:r>
              <a:rPr lang="en-US" sz="2100" dirty="0" err="1">
                <a:solidFill>
                  <a:srgbClr val="002060"/>
                </a:solidFill>
                <a:latin typeface="#9Slide03 Arima Madurai Medium" panose="00000600000000000000" pitchFamily="2" charset="0"/>
                <a:cs typeface="#9Slide03 Arima Madurai Medium" panose="00000600000000000000" pitchFamily="2" charset="0"/>
              </a:rPr>
              <a:t>tự</a:t>
            </a:r>
            <a:r>
              <a:rPr lang="en-US" sz="2100" dirty="0">
                <a:solidFill>
                  <a:srgbClr val="002060"/>
                </a:solidFill>
                <a:latin typeface="#9Slide03 Arima Madurai Medium" panose="00000600000000000000" pitchFamily="2" charset="0"/>
                <a:cs typeface="#9Slide03 Arima Madurai Medium" panose="00000600000000000000" pitchFamily="2" charset="0"/>
              </a:rPr>
              <a:t> </a:t>
            </a:r>
            <a:r>
              <a:rPr lang="en-US" sz="2100" dirty="0" err="1">
                <a:solidFill>
                  <a:srgbClr val="002060"/>
                </a:solidFill>
                <a:latin typeface="#9Slide03 Arima Madurai Medium" panose="00000600000000000000" pitchFamily="2" charset="0"/>
                <a:cs typeface="#9Slide03 Arima Madurai Medium" panose="00000600000000000000" pitchFamily="2" charset="0"/>
              </a:rPr>
              <a:t>nhiên</a:t>
            </a:r>
            <a:r>
              <a:rPr lang="en-US" sz="2100" dirty="0">
                <a:solidFill>
                  <a:srgbClr val="002060"/>
                </a:solidFill>
                <a:latin typeface="#9Slide03 Arima Madurai Medium" panose="00000600000000000000" pitchFamily="2" charset="0"/>
                <a:cs typeface="#9Slide03 Arima Madurai Medium" panose="00000600000000000000" pitchFamily="2" charset="0"/>
              </a:rPr>
              <a:t> </a:t>
            </a:r>
            <a:r>
              <a:rPr lang="en-US" sz="2100" dirty="0" err="1">
                <a:solidFill>
                  <a:srgbClr val="002060"/>
                </a:solidFill>
                <a:latin typeface="#9Slide03 Arima Madurai Medium" panose="00000600000000000000" pitchFamily="2" charset="0"/>
                <a:cs typeface="#9Slide03 Arima Madurai Medium" panose="00000600000000000000" pitchFamily="2" charset="0"/>
              </a:rPr>
              <a:t>dầu</a:t>
            </a:r>
            <a:r>
              <a:rPr lang="en-US" sz="2100" dirty="0">
                <a:solidFill>
                  <a:srgbClr val="002060"/>
                </a:solidFill>
                <a:latin typeface="#9Slide03 Arima Madurai Medium" panose="00000600000000000000" pitchFamily="2" charset="0"/>
                <a:cs typeface="#9Slide03 Arima Madurai Medium" panose="00000600000000000000" pitchFamily="2" charset="0"/>
              </a:rPr>
              <a:t> </a:t>
            </a:r>
            <a:r>
              <a:rPr lang="en-US" sz="2100" dirty="0" err="1">
                <a:solidFill>
                  <a:srgbClr val="002060"/>
                </a:solidFill>
                <a:latin typeface="#9Slide03 Arima Madurai Medium" panose="00000600000000000000" pitchFamily="2" charset="0"/>
                <a:cs typeface="#9Slide03 Arima Madurai Medium" panose="00000600000000000000" pitchFamily="2" charset="0"/>
              </a:rPr>
              <a:t>mỏ</a:t>
            </a:r>
            <a:r>
              <a:rPr lang="en-US" sz="2100" dirty="0">
                <a:solidFill>
                  <a:srgbClr val="002060"/>
                </a:solidFill>
                <a:latin typeface="#9Slide03 Arima Madurai Medium" panose="00000600000000000000" pitchFamily="2" charset="0"/>
                <a:cs typeface="#9Slide03 Arima Madurai Medium" panose="00000600000000000000" pitchFamily="2" charset="0"/>
              </a:rPr>
              <a:t> </a:t>
            </a:r>
            <a:r>
              <a:rPr lang="en-US" sz="2100" dirty="0" err="1">
                <a:solidFill>
                  <a:srgbClr val="002060"/>
                </a:solidFill>
                <a:latin typeface="#9Slide03 Arima Madurai Medium" panose="00000600000000000000" pitchFamily="2" charset="0"/>
                <a:cs typeface="#9Slide03 Arima Madurai Medium" panose="00000600000000000000" pitchFamily="2" charset="0"/>
              </a:rPr>
              <a:t>tồn</a:t>
            </a:r>
            <a:r>
              <a:rPr lang="en-US" sz="2100" dirty="0">
                <a:solidFill>
                  <a:srgbClr val="002060"/>
                </a:solidFill>
                <a:latin typeface="#9Slide03 Arima Madurai Medium" panose="00000600000000000000" pitchFamily="2" charset="0"/>
                <a:cs typeface="#9Slide03 Arima Madurai Medium" panose="00000600000000000000" pitchFamily="2" charset="0"/>
              </a:rPr>
              <a:t> </a:t>
            </a:r>
            <a:r>
              <a:rPr lang="en-US" sz="2100" dirty="0" err="1">
                <a:solidFill>
                  <a:srgbClr val="002060"/>
                </a:solidFill>
                <a:latin typeface="#9Slide03 Arima Madurai Medium" panose="00000600000000000000" pitchFamily="2" charset="0"/>
                <a:cs typeface="#9Slide03 Arima Madurai Medium" panose="00000600000000000000" pitchFamily="2" charset="0"/>
              </a:rPr>
              <a:t>tại</a:t>
            </a:r>
            <a:r>
              <a:rPr lang="en-US" sz="2100" dirty="0">
                <a:solidFill>
                  <a:srgbClr val="002060"/>
                </a:solidFill>
                <a:latin typeface="#9Slide03 Arima Madurai Medium" panose="00000600000000000000" pitchFamily="2" charset="0"/>
                <a:cs typeface="#9Slide03 Arima Madurai Medium" panose="00000600000000000000" pitchFamily="2" charset="0"/>
              </a:rPr>
              <a:t> ở </a:t>
            </a:r>
            <a:r>
              <a:rPr lang="en-US" sz="2100" dirty="0" err="1">
                <a:solidFill>
                  <a:srgbClr val="002060"/>
                </a:solidFill>
                <a:latin typeface="#9Slide03 Arima Madurai Medium" panose="00000600000000000000" pitchFamily="2" charset="0"/>
                <a:cs typeface="#9Slide03 Arima Madurai Medium" panose="00000600000000000000" pitchFamily="2" charset="0"/>
              </a:rPr>
              <a:t>đâu</a:t>
            </a:r>
            <a:r>
              <a:rPr lang="en-US" sz="2100" dirty="0">
                <a:solidFill>
                  <a:srgbClr val="002060"/>
                </a:solidFill>
                <a:latin typeface="#9Slide03 Arima Madurai Medium" panose="00000600000000000000" pitchFamily="2" charset="0"/>
                <a:cs typeface="#9Slide03 Arima Madurai Medium" panose="00000600000000000000" pitchFamily="2" charset="0"/>
              </a:rPr>
              <a:t>? </a:t>
            </a:r>
          </a:p>
        </p:txBody>
      </p:sp>
      <p:pic>
        <p:nvPicPr>
          <p:cNvPr id="3078" name="Picture 6" descr="Clip nghệ thuật Dấu chấm hỏi Đồ họa mạng di động Hình nền GIF - png tải về  - Miễn phí trong suốt Dòng png Tải về.">
            <a:extLst>
              <a:ext uri="{FF2B5EF4-FFF2-40B4-BE49-F238E27FC236}">
                <a16:creationId xmlns:a16="http://schemas.microsoft.com/office/drawing/2014/main" id="{65AA4EFB-1D35-4B20-A029-FF127F5EAD74}"/>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658" b="98421" l="10000" r="90000">
                        <a14:foregroundMark x1="25778" y1="14737" x2="32111" y2="8289"/>
                        <a14:foregroundMark x1="32111" y1="8289" x2="42111" y2="3553"/>
                        <a14:foregroundMark x1="42111" y1="3553" x2="50889" y2="3553"/>
                        <a14:foregroundMark x1="50889" y1="3553" x2="59444" y2="5789"/>
                        <a14:foregroundMark x1="59444" y1="5789" x2="66667" y2="11447"/>
                        <a14:foregroundMark x1="13333" y1="36316" x2="25111" y2="38553"/>
                        <a14:foregroundMark x1="56222" y1="85658" x2="54889" y2="98421"/>
                        <a14:foregroundMark x1="53000" y1="92763" x2="69222" y2="95132"/>
                        <a14:foregroundMark x1="69222" y1="95132" x2="76222" y2="90526"/>
                        <a14:foregroundMark x1="76222" y1="90526" x2="83778" y2="81447"/>
                        <a14:foregroundMark x1="84667" y1="79605" x2="82111" y2="88553"/>
                        <a14:foregroundMark x1="82111" y1="88553" x2="73556" y2="95395"/>
                      </a14:backgroundRemoval>
                    </a14:imgEffect>
                  </a14:imgLayer>
                </a14:imgProps>
              </a:ext>
              <a:ext uri="{28A0092B-C50C-407E-A947-70E740481C1C}">
                <a14:useLocalDpi xmlns:a14="http://schemas.microsoft.com/office/drawing/2010/main" val="0"/>
              </a:ext>
            </a:extLst>
          </a:blip>
          <a:srcRect/>
          <a:stretch>
            <a:fillRect/>
          </a:stretch>
        </p:blipFill>
        <p:spPr bwMode="auto">
          <a:xfrm>
            <a:off x="3458274" y="1090866"/>
            <a:ext cx="876587" cy="74019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218F943-9E51-4174-A8BF-632DEA8CEC47}"/>
              </a:ext>
            </a:extLst>
          </p:cNvPr>
          <p:cNvSpPr txBox="1"/>
          <p:nvPr/>
        </p:nvSpPr>
        <p:spPr>
          <a:xfrm>
            <a:off x="4487778" y="1732544"/>
            <a:ext cx="3922295" cy="430887"/>
          </a:xfrm>
          <a:prstGeom prst="rect">
            <a:avLst/>
          </a:prstGeom>
          <a:noFill/>
        </p:spPr>
        <p:txBody>
          <a:bodyPr wrap="square" rtlCol="0">
            <a:spAutoFit/>
          </a:bodyPr>
          <a:lstStyle/>
          <a:p>
            <a:r>
              <a:rPr lang="en-US" sz="2200" dirty="0">
                <a:solidFill>
                  <a:srgbClr val="002060"/>
                </a:solidFill>
                <a:latin typeface="#9Slide03 Arima Madurai Black" panose="00000A00000000000000" pitchFamily="2" charset="0"/>
                <a:cs typeface="#9Slide03 Arima Madurai Black" panose="00000A00000000000000" pitchFamily="2" charset="0"/>
              </a:rPr>
              <a:t>A.   </a:t>
            </a:r>
            <a:r>
              <a:rPr lang="en-US" sz="2200" dirty="0" err="1">
                <a:solidFill>
                  <a:srgbClr val="002060"/>
                </a:solidFill>
                <a:latin typeface="#9Slide03 Arima Madurai Medium" panose="00000600000000000000" pitchFamily="2" charset="0"/>
                <a:cs typeface="#9Slide03 Arima Madurai Medium" panose="00000600000000000000" pitchFamily="2" charset="0"/>
              </a:rPr>
              <a:t>Trên</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mặt</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biển</a:t>
            </a:r>
            <a:r>
              <a:rPr lang="en-US" sz="2200" dirty="0">
                <a:solidFill>
                  <a:srgbClr val="002060"/>
                </a:solidFill>
                <a:latin typeface="#9Slide03 Arima Madurai Medium" panose="00000600000000000000" pitchFamily="2" charset="0"/>
                <a:cs typeface="#9Slide03 Arima Madurai Medium" panose="00000600000000000000" pitchFamily="2" charset="0"/>
              </a:rPr>
              <a:t>.</a:t>
            </a:r>
          </a:p>
        </p:txBody>
      </p:sp>
      <p:sp>
        <p:nvSpPr>
          <p:cNvPr id="12" name="TextBox 11">
            <a:extLst>
              <a:ext uri="{FF2B5EF4-FFF2-40B4-BE49-F238E27FC236}">
                <a16:creationId xmlns:a16="http://schemas.microsoft.com/office/drawing/2014/main" id="{F7569088-3BCA-40FB-AB15-32176B2E2D56}"/>
              </a:ext>
            </a:extLst>
          </p:cNvPr>
          <p:cNvSpPr txBox="1"/>
          <p:nvPr/>
        </p:nvSpPr>
        <p:spPr>
          <a:xfrm>
            <a:off x="4459705" y="2215935"/>
            <a:ext cx="3922295" cy="430887"/>
          </a:xfrm>
          <a:prstGeom prst="rect">
            <a:avLst/>
          </a:prstGeom>
          <a:noFill/>
        </p:spPr>
        <p:txBody>
          <a:bodyPr wrap="square" rtlCol="0">
            <a:spAutoFit/>
          </a:bodyPr>
          <a:lstStyle/>
          <a:p>
            <a:r>
              <a:rPr lang="en-US" sz="2200" dirty="0">
                <a:solidFill>
                  <a:srgbClr val="002060"/>
                </a:solidFill>
                <a:latin typeface="#9Slide03 Arima Madurai Black" panose="00000A00000000000000" pitchFamily="2" charset="0"/>
                <a:cs typeface="#9Slide03 Arima Madurai Black" panose="00000A00000000000000" pitchFamily="2" charset="0"/>
              </a:rPr>
              <a:t>B.   </a:t>
            </a:r>
            <a:r>
              <a:rPr lang="en-US" sz="2200" dirty="0" err="1">
                <a:solidFill>
                  <a:srgbClr val="002060"/>
                </a:solidFill>
                <a:latin typeface="#9Slide03 Arima Madurai Medium" panose="00000600000000000000" pitchFamily="2" charset="0"/>
                <a:cs typeface="#9Slide03 Arima Madurai Medium" panose="00000600000000000000" pitchFamily="2" charset="0"/>
              </a:rPr>
              <a:t>Trên</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mặt</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đất</a:t>
            </a:r>
            <a:r>
              <a:rPr lang="en-US" sz="2200" dirty="0">
                <a:solidFill>
                  <a:srgbClr val="002060"/>
                </a:solidFill>
                <a:latin typeface="#9Slide03 Arima Madurai Medium" panose="00000600000000000000" pitchFamily="2" charset="0"/>
                <a:cs typeface="#9Slide03 Arima Madurai Medium" panose="00000600000000000000" pitchFamily="2" charset="0"/>
              </a:rPr>
              <a:t>.</a:t>
            </a:r>
          </a:p>
        </p:txBody>
      </p:sp>
      <p:sp>
        <p:nvSpPr>
          <p:cNvPr id="13" name="TextBox 12">
            <a:extLst>
              <a:ext uri="{FF2B5EF4-FFF2-40B4-BE49-F238E27FC236}">
                <a16:creationId xmlns:a16="http://schemas.microsoft.com/office/drawing/2014/main" id="{C3643C7D-B68F-4DD1-9245-A203920C9D35}"/>
              </a:ext>
            </a:extLst>
          </p:cNvPr>
          <p:cNvSpPr txBox="1"/>
          <p:nvPr/>
        </p:nvSpPr>
        <p:spPr>
          <a:xfrm>
            <a:off x="4455689" y="2669125"/>
            <a:ext cx="3922295" cy="430887"/>
          </a:xfrm>
          <a:prstGeom prst="rect">
            <a:avLst/>
          </a:prstGeom>
          <a:noFill/>
        </p:spPr>
        <p:txBody>
          <a:bodyPr wrap="square" rtlCol="0">
            <a:spAutoFit/>
          </a:bodyPr>
          <a:lstStyle/>
          <a:p>
            <a:r>
              <a:rPr lang="en-US" sz="2200" dirty="0">
                <a:solidFill>
                  <a:srgbClr val="002060"/>
                </a:solidFill>
                <a:latin typeface="#9Slide03 Arima Madurai Black" panose="00000A00000000000000" pitchFamily="2" charset="0"/>
                <a:cs typeface="#9Slide03 Arima Madurai Black" panose="00000A00000000000000" pitchFamily="2" charset="0"/>
              </a:rPr>
              <a:t>C.   </a:t>
            </a:r>
            <a:r>
              <a:rPr lang="en-US" sz="2200" dirty="0" err="1">
                <a:solidFill>
                  <a:srgbClr val="002060"/>
                </a:solidFill>
                <a:latin typeface="#9Slide03 Arima Madurai Medium" panose="00000600000000000000" pitchFamily="2" charset="0"/>
                <a:cs typeface="#9Slide03 Arima Madurai Medium" panose="00000600000000000000" pitchFamily="2" charset="0"/>
              </a:rPr>
              <a:t>Trong</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ao</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hồ</a:t>
            </a:r>
            <a:r>
              <a:rPr lang="en-US" sz="2200" dirty="0">
                <a:solidFill>
                  <a:srgbClr val="002060"/>
                </a:solidFill>
                <a:latin typeface="#9Slide03 Arima Madurai Medium" panose="00000600000000000000" pitchFamily="2" charset="0"/>
                <a:cs typeface="#9Slide03 Arima Madurai Medium" panose="00000600000000000000" pitchFamily="2" charset="0"/>
              </a:rPr>
              <a:t>.</a:t>
            </a:r>
          </a:p>
        </p:txBody>
      </p:sp>
      <p:sp>
        <p:nvSpPr>
          <p:cNvPr id="14" name="TextBox 13">
            <a:extLst>
              <a:ext uri="{FF2B5EF4-FFF2-40B4-BE49-F238E27FC236}">
                <a16:creationId xmlns:a16="http://schemas.microsoft.com/office/drawing/2014/main" id="{3D98875A-30D4-4F36-B29F-82ECD3B97F1F}"/>
              </a:ext>
            </a:extLst>
          </p:cNvPr>
          <p:cNvSpPr txBox="1"/>
          <p:nvPr/>
        </p:nvSpPr>
        <p:spPr>
          <a:xfrm>
            <a:off x="4475737" y="3146389"/>
            <a:ext cx="3922295" cy="430887"/>
          </a:xfrm>
          <a:prstGeom prst="rect">
            <a:avLst/>
          </a:prstGeom>
          <a:noFill/>
        </p:spPr>
        <p:txBody>
          <a:bodyPr wrap="square" rtlCol="0">
            <a:spAutoFit/>
          </a:bodyPr>
          <a:lstStyle/>
          <a:p>
            <a:r>
              <a:rPr lang="en-US" sz="2200" dirty="0">
                <a:solidFill>
                  <a:srgbClr val="002060"/>
                </a:solidFill>
                <a:latin typeface="#9Slide03 Arima Madurai Black" panose="00000A00000000000000" pitchFamily="2" charset="0"/>
                <a:cs typeface="#9Slide03 Arima Madurai Black" panose="00000A00000000000000" pitchFamily="2" charset="0"/>
              </a:rPr>
              <a:t>D.   </a:t>
            </a:r>
            <a:r>
              <a:rPr lang="en-US" sz="2200" dirty="0" err="1">
                <a:solidFill>
                  <a:srgbClr val="002060"/>
                </a:solidFill>
                <a:latin typeface="#9Slide03 Arima Madurai Medium" panose="00000600000000000000" pitchFamily="2" charset="0"/>
                <a:cs typeface="#9Slide03 Arima Madurai Medium" panose="00000600000000000000" pitchFamily="2" charset="0"/>
              </a:rPr>
              <a:t>Trong</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lòng</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đất</a:t>
            </a:r>
            <a:r>
              <a:rPr lang="en-US" sz="2200" dirty="0">
                <a:solidFill>
                  <a:srgbClr val="002060"/>
                </a:solidFill>
                <a:latin typeface="#9Slide03 Arima Madurai Medium" panose="00000600000000000000" pitchFamily="2" charset="0"/>
                <a:cs typeface="#9Slide03 Arima Madurai Medium" panose="00000600000000000000" pitchFamily="2" charset="0"/>
              </a:rPr>
              <a:t>.</a:t>
            </a:r>
          </a:p>
        </p:txBody>
      </p:sp>
      <p:sp>
        <p:nvSpPr>
          <p:cNvPr id="4" name="Oval 3">
            <a:extLst>
              <a:ext uri="{FF2B5EF4-FFF2-40B4-BE49-F238E27FC236}">
                <a16:creationId xmlns:a16="http://schemas.microsoft.com/office/drawing/2014/main" id="{C50ADC6B-4A26-4395-B9C0-D6EAC54A64B3}"/>
              </a:ext>
            </a:extLst>
          </p:cNvPr>
          <p:cNvSpPr/>
          <p:nvPr/>
        </p:nvSpPr>
        <p:spPr>
          <a:xfrm>
            <a:off x="4367463" y="3092116"/>
            <a:ext cx="577516" cy="49329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allout: Line with Border and Accent Bar 4">
            <a:extLst>
              <a:ext uri="{FF2B5EF4-FFF2-40B4-BE49-F238E27FC236}">
                <a16:creationId xmlns:a16="http://schemas.microsoft.com/office/drawing/2014/main" id="{7F7DA230-D94B-452B-844C-3D1D41B8A1ED}"/>
              </a:ext>
            </a:extLst>
          </p:cNvPr>
          <p:cNvSpPr/>
          <p:nvPr/>
        </p:nvSpPr>
        <p:spPr>
          <a:xfrm>
            <a:off x="4360986" y="3842017"/>
            <a:ext cx="4685044" cy="964444"/>
          </a:xfrm>
          <a:prstGeom prst="accentBorderCallout1">
            <a:avLst>
              <a:gd name="adj1" fmla="val 56373"/>
              <a:gd name="adj2" fmla="val -2484"/>
              <a:gd name="adj3" fmla="val 55650"/>
              <a:gd name="adj4" fmla="val -16587"/>
            </a:avLst>
          </a:prstGeom>
          <a:noFill/>
          <a:ln>
            <a:solidFill>
              <a:schemeClr val="accent6">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800" dirty="0" err="1">
                <a:solidFill>
                  <a:srgbClr val="002060"/>
                </a:solidFill>
                <a:latin typeface="#9Slide03 Arima Madurai Medium" panose="00000600000000000000" pitchFamily="2" charset="0"/>
                <a:cs typeface="#9Slide03 Arima Madurai Medium" panose="00000600000000000000" pitchFamily="2" charset="0"/>
              </a:rPr>
              <a:t>Trong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tự</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nhiên</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dầu</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mỏ</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tập</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trung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thành</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những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vùng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lớn</a:t>
            </a:r>
            <a:r>
              <a:rPr lang="en-US" sz="1800" dirty="0">
                <a:solidFill>
                  <a:srgbClr val="002060"/>
                </a:solidFill>
                <a:latin typeface="#9Slide03 Arima Madurai Medium" panose="00000600000000000000" pitchFamily="2" charset="0"/>
                <a:cs typeface="#9Slide03 Arima Madurai Medium" panose="00000600000000000000" pitchFamily="2" charset="0"/>
              </a:rPr>
              <a:t>, ở </a:t>
            </a:r>
            <a:r>
              <a:rPr lang="en-US" sz="1800" dirty="0" err="1">
                <a:solidFill>
                  <a:srgbClr val="002060"/>
                </a:solidFill>
                <a:latin typeface="#9Slide03 Arima Madurai Medium" panose="00000600000000000000" pitchFamily="2" charset="0"/>
                <a:cs typeface="#9Slide03 Arima Madurai Medium" panose="00000600000000000000" pitchFamily="2" charset="0"/>
              </a:rPr>
              <a:t>sâu</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trong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lòng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đất</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tạo</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thành</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các</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mỏ</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dầu</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Mỏ</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dầu</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thường</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err="1">
                <a:solidFill>
                  <a:srgbClr val="002060"/>
                </a:solidFill>
                <a:latin typeface="#9Slide03 Arima Madurai Medium" panose="00000600000000000000" pitchFamily="2" charset="0"/>
                <a:cs typeface="#9Slide03 Arima Madurai Medium" panose="00000600000000000000" pitchFamily="2" charset="0"/>
              </a:rPr>
              <a:t>có</a:t>
            </a:r>
            <a:r>
              <a:rPr lang="en-US" sz="1800" dirty="0">
                <a:solidFill>
                  <a:srgbClr val="002060"/>
                </a:solidFill>
                <a:latin typeface="#9Slide03 Arima Madurai Medium" panose="00000600000000000000" pitchFamily="2" charset="0"/>
                <a:cs typeface="#9Slide03 Arima Madurai Medium" panose="00000600000000000000" pitchFamily="2" charset="0"/>
              </a:rPr>
              <a:t> </a:t>
            </a:r>
            <a:r>
              <a:rPr lang="en-US" sz="1800" dirty="0">
                <a:solidFill>
                  <a:srgbClr val="FF0000"/>
                </a:solidFill>
                <a:latin typeface="#9Slide03 Arima Madurai Medium" panose="00000600000000000000" pitchFamily="2" charset="0"/>
                <a:cs typeface="#9Slide03 Arima Madurai Medium" panose="00000600000000000000" pitchFamily="2" charset="0"/>
              </a:rPr>
              <a:t>3 </a:t>
            </a:r>
            <a:r>
              <a:rPr lang="en-US" sz="1800" dirty="0" err="1">
                <a:solidFill>
                  <a:srgbClr val="FF0000"/>
                </a:solidFill>
                <a:latin typeface="#9Slide03 Arima Madurai Medium" panose="00000600000000000000" pitchFamily="2" charset="0"/>
                <a:cs typeface="#9Slide03 Arima Madurai Medium" panose="00000600000000000000" pitchFamily="2" charset="0"/>
              </a:rPr>
              <a:t>lớp</a:t>
            </a:r>
            <a:r>
              <a:rPr lang="en-US" sz="1800" dirty="0">
                <a:solidFill>
                  <a:srgbClr val="FF0000"/>
                </a:solidFill>
                <a:latin typeface="#9Slide03 Arima Madurai Medium" panose="00000600000000000000" pitchFamily="2" charset="0"/>
                <a:cs typeface="#9Slide03 Arima Madurai Medium" panose="00000600000000000000" pitchFamily="2" charset="0"/>
              </a:rPr>
              <a:t>.</a:t>
            </a:r>
          </a:p>
        </p:txBody>
      </p:sp>
    </p:spTree>
    <p:extLst>
      <p:ext uri="{BB962C8B-B14F-4D97-AF65-F5344CB8AC3E}">
        <p14:creationId xmlns:p14="http://schemas.microsoft.com/office/powerpoint/2010/main" val="1544637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par>
                                <p:cTn id="17" presetID="16" presetClass="entr" presetSubtype="21" fill="hold" nodeType="withEffect">
                                  <p:stCondLst>
                                    <p:cond delay="0"/>
                                  </p:stCondLst>
                                  <p:childTnLst>
                                    <p:set>
                                      <p:cBhvr>
                                        <p:cTn id="18" dur="1" fill="hold">
                                          <p:stCondLst>
                                            <p:cond delay="0"/>
                                          </p:stCondLst>
                                        </p:cTn>
                                        <p:tgtEl>
                                          <p:spTgt spid="3078"/>
                                        </p:tgtEl>
                                        <p:attrNameLst>
                                          <p:attrName>style.visibility</p:attrName>
                                        </p:attrNameLst>
                                      </p:cBhvr>
                                      <p:to>
                                        <p:strVal val="visible"/>
                                      </p:to>
                                    </p:set>
                                    <p:animEffect transition="in" filter="barn(inVertical)">
                                      <p:cBhvr>
                                        <p:cTn id="19" dur="500"/>
                                        <p:tgtEl>
                                          <p:spTgt spid="307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par>
                                <p:cTn id="23" presetID="16" presetClass="entr" presetSubtype="21" fill="hold" nodeType="withEffect">
                                  <p:stCondLst>
                                    <p:cond delay="0"/>
                                  </p:stCondLst>
                                  <p:childTnLst>
                                    <p:set>
                                      <p:cBhvr>
                                        <p:cTn id="24" dur="1" fill="hold">
                                          <p:stCondLst>
                                            <p:cond delay="0"/>
                                          </p:stCondLst>
                                        </p:cTn>
                                        <p:tgtEl>
                                          <p:spTgt spid="3074"/>
                                        </p:tgtEl>
                                        <p:attrNameLst>
                                          <p:attrName>style.visibility</p:attrName>
                                        </p:attrNameLst>
                                      </p:cBhvr>
                                      <p:to>
                                        <p:strVal val="visible"/>
                                      </p:to>
                                    </p:set>
                                    <p:animEffect transition="in" filter="barn(inVertical)">
                                      <p:cBhvr>
                                        <p:cTn id="25" dur="500"/>
                                        <p:tgtEl>
                                          <p:spTgt spid="307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arn(inVertical)">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inVertical)">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2" grpId="0"/>
      <p:bldP spid="13" grpId="0"/>
      <p:bldP spid="14" grpId="0"/>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5"/>
          <p:cNvSpPr/>
          <p:nvPr/>
        </p:nvSpPr>
        <p:spPr>
          <a:xfrm>
            <a:off x="-575342" y="75953"/>
            <a:ext cx="4122717" cy="653512"/>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223" name="Google Shape;223;p35"/>
          <p:cNvSpPr/>
          <p:nvPr/>
        </p:nvSpPr>
        <p:spPr>
          <a:xfrm rot="10800000">
            <a:off x="5534945" y="64611"/>
            <a:ext cx="4019827" cy="637159"/>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11" name="TextBox 10">
            <a:extLst>
              <a:ext uri="{FF2B5EF4-FFF2-40B4-BE49-F238E27FC236}">
                <a16:creationId xmlns:a16="http://schemas.microsoft.com/office/drawing/2014/main" id="{77BDD773-2609-458B-AF18-ECB45768B619}"/>
              </a:ext>
            </a:extLst>
          </p:cNvPr>
          <p:cNvSpPr txBox="1"/>
          <p:nvPr/>
        </p:nvSpPr>
        <p:spPr>
          <a:xfrm>
            <a:off x="2946903" y="91462"/>
            <a:ext cx="3250194" cy="584775"/>
          </a:xfrm>
          <a:prstGeom prst="rect">
            <a:avLst/>
          </a:prstGeom>
          <a:noFill/>
        </p:spPr>
        <p:txBody>
          <a:bodyPr wrap="square" rtlCol="0">
            <a:spAutoFit/>
          </a:bodyPr>
          <a:lstStyle/>
          <a:p>
            <a:pPr algn="ctr"/>
            <a:r>
              <a:rPr lang="en-US" sz="3200" dirty="0">
                <a:solidFill>
                  <a:schemeClr val="accent5">
                    <a:lumMod val="75000"/>
                  </a:schemeClr>
                </a:solidFill>
                <a:latin typeface="#9Slide06 SVNJonitha Script" panose="02000000000000000000" pitchFamily="2" charset="0"/>
              </a:rPr>
              <a:t>I. DẦU MỎ</a:t>
            </a:r>
          </a:p>
        </p:txBody>
      </p:sp>
      <p:sp>
        <p:nvSpPr>
          <p:cNvPr id="27" name="TextBox 26">
            <a:extLst>
              <a:ext uri="{FF2B5EF4-FFF2-40B4-BE49-F238E27FC236}">
                <a16:creationId xmlns:a16="http://schemas.microsoft.com/office/drawing/2014/main" id="{3BDF78D4-EF4B-455E-BF4C-2AF47E2F9110}"/>
              </a:ext>
            </a:extLst>
          </p:cNvPr>
          <p:cNvSpPr txBox="1"/>
          <p:nvPr/>
        </p:nvSpPr>
        <p:spPr>
          <a:xfrm>
            <a:off x="171450" y="667662"/>
            <a:ext cx="8801100" cy="553998"/>
          </a:xfrm>
          <a:prstGeom prst="rect">
            <a:avLst/>
          </a:prstGeom>
          <a:noFill/>
        </p:spPr>
        <p:txBody>
          <a:bodyPr wrap="square" rtlCol="0">
            <a:spAutoFit/>
          </a:bodyPr>
          <a:lstStyle/>
          <a:p>
            <a:pPr algn="ctr"/>
            <a:r>
              <a:rPr lang="en-US" sz="3000" dirty="0">
                <a:solidFill>
                  <a:schemeClr val="accent6">
                    <a:lumMod val="75000"/>
                  </a:schemeClr>
                </a:solidFill>
                <a:latin typeface="#9Slide06 SVNJonitha Script" panose="02000000000000000000" pitchFamily="2" charset="0"/>
              </a:rPr>
              <a:t>2. </a:t>
            </a:r>
            <a:r>
              <a:rPr lang="en-US" sz="3000" dirty="0" err="1">
                <a:solidFill>
                  <a:schemeClr val="accent6">
                    <a:lumMod val="75000"/>
                  </a:schemeClr>
                </a:solidFill>
                <a:latin typeface="#9Slide06 SVNJonitha Script" panose="02000000000000000000" pitchFamily="2" charset="0"/>
              </a:rPr>
              <a:t>Trạng</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thái</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tự</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nhiên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thành</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phần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của</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dầu</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mỏ</a:t>
            </a:r>
            <a:endParaRPr lang="en-US" sz="3000" dirty="0">
              <a:solidFill>
                <a:schemeClr val="accent6">
                  <a:lumMod val="75000"/>
                </a:schemeClr>
              </a:solidFill>
              <a:latin typeface="#9Slide06 SVNJonitha Script" panose="02000000000000000000" pitchFamily="2" charset="0"/>
            </a:endParaRPr>
          </a:p>
        </p:txBody>
      </p:sp>
      <p:cxnSp>
        <p:nvCxnSpPr>
          <p:cNvPr id="7" name="Straight Connector 6">
            <a:extLst>
              <a:ext uri="{FF2B5EF4-FFF2-40B4-BE49-F238E27FC236}">
                <a16:creationId xmlns:a16="http://schemas.microsoft.com/office/drawing/2014/main" id="{482B6890-50C4-41F1-A682-DED728F733C2}"/>
              </a:ext>
            </a:extLst>
          </p:cNvPr>
          <p:cNvCxnSpPr/>
          <p:nvPr/>
        </p:nvCxnSpPr>
        <p:spPr>
          <a:xfrm>
            <a:off x="3759741" y="632297"/>
            <a:ext cx="1566153"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3074" name="Picture 2" descr="Hoá học 9 Bài 40 Dầu mỏ và khí thiên nhiên">
            <a:extLst>
              <a:ext uri="{FF2B5EF4-FFF2-40B4-BE49-F238E27FC236}">
                <a16:creationId xmlns:a16="http://schemas.microsoft.com/office/drawing/2014/main" id="{9CC6A321-6C16-4123-A3A5-09E8EBFB5F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426"/>
          <a:stretch/>
        </p:blipFill>
        <p:spPr bwMode="auto">
          <a:xfrm>
            <a:off x="236836" y="1181686"/>
            <a:ext cx="3842794" cy="3861813"/>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Rounded Corners 12">
            <a:extLst>
              <a:ext uri="{FF2B5EF4-FFF2-40B4-BE49-F238E27FC236}">
                <a16:creationId xmlns:a16="http://schemas.microsoft.com/office/drawing/2014/main" id="{14D0CE36-C512-40DF-8BA8-0801EA84C326}"/>
              </a:ext>
            </a:extLst>
          </p:cNvPr>
          <p:cNvSpPr/>
          <p:nvPr/>
        </p:nvSpPr>
        <p:spPr>
          <a:xfrm>
            <a:off x="4154622" y="1248810"/>
            <a:ext cx="4825255" cy="720667"/>
          </a:xfrm>
          <a:prstGeom prst="roundRect">
            <a:avLst/>
          </a:prstGeom>
          <a:ln w="12700">
            <a:solidFill>
              <a:srgbClr val="00B0F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Lớp</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thứ</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nhất</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từ</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trên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xuống</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có</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tên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là</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gì</a:t>
            </a:r>
            <a:r>
              <a:rPr lang="en-US" sz="2000" dirty="0">
                <a:solidFill>
                  <a:srgbClr val="002060"/>
                </a:solidFill>
                <a:latin typeface="#9Slide03 Arima Madurai Medium" panose="00000600000000000000" pitchFamily="2" charset="0"/>
                <a:cs typeface="#9Slide03 Arima Madurai Medium" panose="00000600000000000000" pitchFamily="2" charset="0"/>
              </a:rPr>
              <a:t>?</a:t>
            </a:r>
          </a:p>
          <a:p>
            <a:pPr algn="ctr"/>
            <a:r>
              <a:rPr lang="en-US" sz="2000" dirty="0" err="1">
                <a:solidFill>
                  <a:srgbClr val="002060"/>
                </a:solidFill>
                <a:latin typeface="#9Slide03 Arima Madurai Medium" panose="00000600000000000000" pitchFamily="2" charset="0"/>
                <a:cs typeface="#9Slide03 Arima Madurai Medium" panose="00000600000000000000" pitchFamily="2" charset="0"/>
              </a:rPr>
              <a:t>Thành</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phần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chính</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của</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lớp</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này</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là</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gì</a:t>
            </a:r>
            <a:r>
              <a:rPr lang="en-US" sz="2000" dirty="0">
                <a:solidFill>
                  <a:srgbClr val="002060"/>
                </a:solidFill>
                <a:latin typeface="#9Slide03 Arima Madurai Medium" panose="00000600000000000000" pitchFamily="2" charset="0"/>
                <a:cs typeface="#9Slide03 Arima Madurai Medium" panose="00000600000000000000" pitchFamily="2" charset="0"/>
              </a:rPr>
              <a:t>? </a:t>
            </a:r>
          </a:p>
        </p:txBody>
      </p:sp>
      <p:pic>
        <p:nvPicPr>
          <p:cNvPr id="14" name="Picture 6" descr="Clip nghệ thuật Dấu chấm hỏi Đồ họa mạng di động Hình nền GIF - png tải về  - Miễn phí trong suốt Dòng png Tải về.">
            <a:extLst>
              <a:ext uri="{FF2B5EF4-FFF2-40B4-BE49-F238E27FC236}">
                <a16:creationId xmlns:a16="http://schemas.microsoft.com/office/drawing/2014/main" id="{F89AAF07-1617-4143-8FBB-515D53B2D69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658" b="98421" l="10000" r="90000">
                        <a14:foregroundMark x1="25778" y1="14737" x2="32111" y2="8289"/>
                        <a14:foregroundMark x1="32111" y1="8289" x2="42111" y2="3553"/>
                        <a14:foregroundMark x1="42111" y1="3553" x2="50889" y2="3553"/>
                        <a14:foregroundMark x1="50889" y1="3553" x2="59444" y2="5789"/>
                        <a14:foregroundMark x1="59444" y1="5789" x2="66667" y2="11447"/>
                        <a14:foregroundMark x1="13333" y1="36316" x2="25111" y2="38553"/>
                        <a14:foregroundMark x1="56222" y1="85658" x2="54889" y2="98421"/>
                        <a14:foregroundMark x1="53000" y1="92763" x2="69222" y2="95132"/>
                        <a14:foregroundMark x1="69222" y1="95132" x2="76222" y2="90526"/>
                        <a14:foregroundMark x1="76222" y1="90526" x2="83778" y2="81447"/>
                        <a14:foregroundMark x1="84667" y1="79605" x2="82111" y2="88553"/>
                        <a14:foregroundMark x1="82111" y1="88553" x2="73556" y2="95395"/>
                      </a14:backgroundRemoval>
                    </a14:imgEffect>
                  </a14:imgLayer>
                </a14:imgProps>
              </a:ext>
              <a:ext uri="{28A0092B-C50C-407E-A947-70E740481C1C}">
                <a14:useLocalDpi xmlns:a14="http://schemas.microsoft.com/office/drawing/2010/main" val="0"/>
              </a:ext>
            </a:extLst>
          </a:blip>
          <a:srcRect/>
          <a:stretch>
            <a:fillRect/>
          </a:stretch>
        </p:blipFill>
        <p:spPr bwMode="auto">
          <a:xfrm>
            <a:off x="3695413" y="1243266"/>
            <a:ext cx="876587" cy="740198"/>
          </a:xfrm>
          <a:prstGeom prst="rect">
            <a:avLst/>
          </a:prstGeom>
          <a:noFill/>
          <a:extLst>
            <a:ext uri="{909E8E84-426E-40DD-AFC4-6F175D3DCCD1}">
              <a14:hiddenFill xmlns:a14="http://schemas.microsoft.com/office/drawing/2010/main">
                <a:solidFill>
                  <a:srgbClr val="FFFFFF"/>
                </a:solidFill>
              </a14:hiddenFill>
            </a:ext>
          </a:extLst>
        </p:spPr>
      </p:pic>
      <p:sp>
        <p:nvSpPr>
          <p:cNvPr id="16" name="Callout: Bent Line with Border and Accent Bar 15">
            <a:extLst>
              <a:ext uri="{FF2B5EF4-FFF2-40B4-BE49-F238E27FC236}">
                <a16:creationId xmlns:a16="http://schemas.microsoft.com/office/drawing/2014/main" id="{EA8038FE-17B3-4126-A100-3DDE9C64522B}"/>
              </a:ext>
            </a:extLst>
          </p:cNvPr>
          <p:cNvSpPr/>
          <p:nvPr/>
        </p:nvSpPr>
        <p:spPr>
          <a:xfrm>
            <a:off x="4348222" y="3336707"/>
            <a:ext cx="2052577" cy="468923"/>
          </a:xfrm>
          <a:prstGeom prst="accentBorderCallout2">
            <a:avLst>
              <a:gd name="adj1" fmla="val 44782"/>
              <a:gd name="adj2" fmla="val -6543"/>
              <a:gd name="adj3" fmla="val 44669"/>
              <a:gd name="adj4" fmla="val -21243"/>
              <a:gd name="adj5" fmla="val 158844"/>
              <a:gd name="adj6" fmla="val -99812"/>
            </a:avLst>
          </a:prstGeom>
          <a:solidFill>
            <a:schemeClr val="bg1">
              <a:lumMod val="95000"/>
            </a:schemeClr>
          </a:solidFill>
          <a:ln>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800" dirty="0" err="1">
                <a:solidFill>
                  <a:srgbClr val="002060"/>
                </a:solidFill>
                <a:latin typeface="#9Slide03 Arima Madurai Black" panose="00000A00000000000000" pitchFamily="2" charset="0"/>
                <a:cs typeface="#9Slide03 Arima Madurai Black" panose="00000A00000000000000" pitchFamily="2" charset="0"/>
              </a:rPr>
              <a:t>Thành</a:t>
            </a:r>
            <a:r>
              <a:rPr lang="en-US" sz="1800" dirty="0">
                <a:solidFill>
                  <a:srgbClr val="002060"/>
                </a:solidFill>
                <a:latin typeface="#9Slide03 Arima Madurai Black" panose="00000A00000000000000" pitchFamily="2" charset="0"/>
                <a:cs typeface="#9Slide03 Arima Madurai Black" panose="00000A00000000000000" pitchFamily="2" charset="0"/>
              </a:rPr>
              <a:t> </a:t>
            </a:r>
            <a:r>
              <a:rPr lang="en-US" sz="1800" dirty="0" err="1">
                <a:solidFill>
                  <a:srgbClr val="002060"/>
                </a:solidFill>
                <a:latin typeface="#9Slide03 Arima Madurai Black" panose="00000A00000000000000" pitchFamily="2" charset="0"/>
                <a:cs typeface="#9Slide03 Arima Madurai Black" panose="00000A00000000000000" pitchFamily="2" charset="0"/>
              </a:rPr>
              <a:t>phần</a:t>
            </a:r>
            <a:r>
              <a:rPr lang="en-US" sz="1800" dirty="0">
                <a:solidFill>
                  <a:srgbClr val="002060"/>
                </a:solidFill>
                <a:latin typeface="#9Slide03 Arima Madurai Black" panose="00000A00000000000000" pitchFamily="2" charset="0"/>
                <a:cs typeface="#9Slide03 Arima Madurai Black" panose="00000A00000000000000" pitchFamily="2" charset="0"/>
              </a:rPr>
              <a:t> </a:t>
            </a:r>
            <a:r>
              <a:rPr lang="en-US" sz="1800" dirty="0" err="1">
                <a:solidFill>
                  <a:srgbClr val="002060"/>
                </a:solidFill>
                <a:latin typeface="#9Slide03 Arima Madurai Black" panose="00000A00000000000000" pitchFamily="2" charset="0"/>
                <a:cs typeface="#9Slide03 Arima Madurai Black" panose="00000A00000000000000" pitchFamily="2" charset="0"/>
              </a:rPr>
              <a:t>chính</a:t>
            </a:r>
            <a:endParaRPr lang="en-US" sz="1800" dirty="0">
              <a:solidFill>
                <a:srgbClr val="002060"/>
              </a:solidFill>
              <a:latin typeface="#9Slide03 Arima Madurai Black" panose="00000A00000000000000" pitchFamily="2" charset="0"/>
              <a:cs typeface="#9Slide03 Arima Madurai Black" panose="00000A00000000000000" pitchFamily="2" charset="0"/>
            </a:endParaRPr>
          </a:p>
        </p:txBody>
      </p:sp>
      <p:sp>
        <p:nvSpPr>
          <p:cNvPr id="17" name="Callout: Bent Line with Border and Accent Bar 16">
            <a:extLst>
              <a:ext uri="{FF2B5EF4-FFF2-40B4-BE49-F238E27FC236}">
                <a16:creationId xmlns:a16="http://schemas.microsoft.com/office/drawing/2014/main" id="{EDD091FA-5DD8-4664-B89F-AF2D3440A34E}"/>
              </a:ext>
            </a:extLst>
          </p:cNvPr>
          <p:cNvSpPr/>
          <p:nvPr/>
        </p:nvSpPr>
        <p:spPr>
          <a:xfrm>
            <a:off x="4322598" y="2267209"/>
            <a:ext cx="2052577" cy="468923"/>
          </a:xfrm>
          <a:prstGeom prst="accentBorderCallout2">
            <a:avLst>
              <a:gd name="adj1" fmla="val 44782"/>
              <a:gd name="adj2" fmla="val -6543"/>
              <a:gd name="adj3" fmla="val 44669"/>
              <a:gd name="adj4" fmla="val -25185"/>
              <a:gd name="adj5" fmla="val 386632"/>
              <a:gd name="adj6" fmla="val -98235"/>
            </a:avLst>
          </a:prstGeom>
          <a:solidFill>
            <a:schemeClr val="bg1">
              <a:lumMod val="95000"/>
            </a:schemeClr>
          </a:solidFill>
          <a:ln>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800" dirty="0" err="1">
                <a:solidFill>
                  <a:srgbClr val="002060"/>
                </a:solidFill>
                <a:latin typeface="#9Slide03 Arima Madurai Black" panose="00000A00000000000000" pitchFamily="2" charset="0"/>
                <a:cs typeface="#9Slide03 Arima Madurai Black" panose="00000A00000000000000" pitchFamily="2" charset="0"/>
              </a:rPr>
              <a:t>Tên</a:t>
            </a:r>
            <a:r>
              <a:rPr lang="en-US" sz="1800" dirty="0">
                <a:solidFill>
                  <a:srgbClr val="002060"/>
                </a:solidFill>
                <a:latin typeface="#9Slide03 Arima Madurai Black" panose="00000A00000000000000" pitchFamily="2" charset="0"/>
                <a:cs typeface="#9Slide03 Arima Madurai Black" panose="00000A00000000000000" pitchFamily="2" charset="0"/>
              </a:rPr>
              <a:t> </a:t>
            </a:r>
            <a:r>
              <a:rPr lang="en-US" sz="1800" dirty="0" err="1">
                <a:solidFill>
                  <a:srgbClr val="002060"/>
                </a:solidFill>
                <a:latin typeface="#9Slide03 Arima Madurai Black" panose="00000A00000000000000" pitchFamily="2" charset="0"/>
                <a:cs typeface="#9Slide03 Arima Madurai Black" panose="00000A00000000000000" pitchFamily="2" charset="0"/>
              </a:rPr>
              <a:t>khí</a:t>
            </a:r>
            <a:r>
              <a:rPr lang="en-US" sz="1800" dirty="0">
                <a:solidFill>
                  <a:srgbClr val="002060"/>
                </a:solidFill>
                <a:latin typeface="#9Slide03 Arima Madurai Black" panose="00000A00000000000000" pitchFamily="2" charset="0"/>
                <a:cs typeface="#9Slide03 Arima Madurai Black" panose="00000A00000000000000" pitchFamily="2" charset="0"/>
              </a:rPr>
              <a:t> </a:t>
            </a:r>
          </a:p>
        </p:txBody>
      </p:sp>
      <p:sp>
        <p:nvSpPr>
          <p:cNvPr id="4" name="TextBox 3">
            <a:extLst>
              <a:ext uri="{FF2B5EF4-FFF2-40B4-BE49-F238E27FC236}">
                <a16:creationId xmlns:a16="http://schemas.microsoft.com/office/drawing/2014/main" id="{63E255B9-F60D-4D7B-89CA-725367EFC4E1}"/>
              </a:ext>
            </a:extLst>
          </p:cNvPr>
          <p:cNvSpPr txBox="1"/>
          <p:nvPr/>
        </p:nvSpPr>
        <p:spPr>
          <a:xfrm>
            <a:off x="4636736" y="2840304"/>
            <a:ext cx="4094570" cy="430887"/>
          </a:xfrm>
          <a:prstGeom prst="rect">
            <a:avLst/>
          </a:prstGeom>
          <a:noFill/>
        </p:spPr>
        <p:txBody>
          <a:bodyPr wrap="square" rtlCol="0">
            <a:spAutoFit/>
          </a:bodyPr>
          <a:lstStyle/>
          <a:p>
            <a:pPr algn="ctr"/>
            <a:r>
              <a:rPr lang="en-US" sz="2200" dirty="0" err="1">
                <a:solidFill>
                  <a:srgbClr val="002060"/>
                </a:solidFill>
                <a:latin typeface="#9Slide03 Arima Madurai Medium" panose="00000600000000000000" pitchFamily="2" charset="0"/>
                <a:cs typeface="#9Slide03 Arima Madurai Medium" panose="00000600000000000000" pitchFamily="2" charset="0"/>
              </a:rPr>
              <a:t>Khí</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đồng</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hành</a:t>
            </a:r>
            <a:r>
              <a:rPr lang="en-US" sz="2200" dirty="0">
                <a:solidFill>
                  <a:srgbClr val="002060"/>
                </a:solidFill>
                <a:latin typeface="#9Slide03 Arima Madurai Medium" panose="00000600000000000000" pitchFamily="2" charset="0"/>
                <a:cs typeface="#9Slide03 Arima Madurai Medium" panose="00000600000000000000" pitchFamily="2" charset="0"/>
              </a:rPr>
              <a:t> hay </a:t>
            </a:r>
            <a:r>
              <a:rPr lang="en-US" sz="2200" dirty="0" err="1">
                <a:solidFill>
                  <a:srgbClr val="002060"/>
                </a:solidFill>
                <a:latin typeface="#9Slide03 Arima Madurai Medium" panose="00000600000000000000" pitchFamily="2" charset="0"/>
                <a:cs typeface="#9Slide03 Arima Madurai Medium" panose="00000600000000000000" pitchFamily="2" charset="0"/>
              </a:rPr>
              <a:t>khí</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mỏ</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dầu</a:t>
            </a:r>
            <a:endParaRPr lang="en-US" sz="2200" dirty="0">
              <a:solidFill>
                <a:srgbClr val="002060"/>
              </a:solidFill>
              <a:latin typeface="#9Slide03 Arima Madurai Medium" panose="00000600000000000000" pitchFamily="2" charset="0"/>
              <a:cs typeface="#9Slide03 Arima Madurai Medium" panose="00000600000000000000" pitchFamily="2" charset="0"/>
            </a:endParaRPr>
          </a:p>
        </p:txBody>
      </p:sp>
      <p:sp>
        <p:nvSpPr>
          <p:cNvPr id="21" name="TextBox 20">
            <a:extLst>
              <a:ext uri="{FF2B5EF4-FFF2-40B4-BE49-F238E27FC236}">
                <a16:creationId xmlns:a16="http://schemas.microsoft.com/office/drawing/2014/main" id="{817E781D-FE03-4BB3-956D-FE0140E53BD5}"/>
              </a:ext>
            </a:extLst>
          </p:cNvPr>
          <p:cNvSpPr txBox="1"/>
          <p:nvPr/>
        </p:nvSpPr>
        <p:spPr>
          <a:xfrm>
            <a:off x="4643479" y="3931380"/>
            <a:ext cx="4094570" cy="430887"/>
          </a:xfrm>
          <a:prstGeom prst="rect">
            <a:avLst/>
          </a:prstGeom>
          <a:noFill/>
        </p:spPr>
        <p:txBody>
          <a:bodyPr wrap="square" rtlCol="0">
            <a:spAutoFit/>
          </a:bodyPr>
          <a:lstStyle/>
          <a:p>
            <a:pPr algn="ctr"/>
            <a:r>
              <a:rPr lang="en-US" sz="2200" dirty="0" err="1">
                <a:solidFill>
                  <a:srgbClr val="002060"/>
                </a:solidFill>
                <a:latin typeface="#9Slide03 Arima Madurai Medium" panose="00000600000000000000" pitchFamily="2" charset="0"/>
                <a:cs typeface="#9Slide03 Arima Madurai Medium" panose="00000600000000000000" pitchFamily="2" charset="0"/>
              </a:rPr>
              <a:t>Khí</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metan</a:t>
            </a:r>
            <a:r>
              <a:rPr lang="en-US" sz="2200" dirty="0">
                <a:solidFill>
                  <a:srgbClr val="002060"/>
                </a:solidFill>
                <a:latin typeface="#9Slide03 Arima Madurai Medium" panose="00000600000000000000" pitchFamily="2" charset="0"/>
                <a:cs typeface="#9Slide03 Arima Madurai Medium" panose="00000600000000000000" pitchFamily="2" charset="0"/>
              </a:rPr>
              <a:t> (CH</a:t>
            </a:r>
            <a:r>
              <a:rPr lang="en-US" sz="2200" baseline="-25000" dirty="0">
                <a:solidFill>
                  <a:srgbClr val="002060"/>
                </a:solidFill>
                <a:latin typeface="#9Slide03 Arima Madurai Medium" panose="00000600000000000000" pitchFamily="2" charset="0"/>
                <a:cs typeface="#9Slide03 Arima Madurai Medium" panose="00000600000000000000" pitchFamily="2" charset="0"/>
              </a:rPr>
              <a:t>4</a:t>
            </a:r>
            <a:r>
              <a:rPr lang="en-US" sz="2200" dirty="0">
                <a:solidFill>
                  <a:srgbClr val="002060"/>
                </a:solidFill>
                <a:latin typeface="#9Slide03 Arima Madurai Medium" panose="00000600000000000000" pitchFamily="2" charset="0"/>
                <a:cs typeface="#9Slide03 Arima Madurai Medium" panose="00000600000000000000" pitchFamily="2" charset="0"/>
              </a:rPr>
              <a:t>)</a:t>
            </a:r>
          </a:p>
        </p:txBody>
      </p:sp>
    </p:spTree>
    <p:extLst>
      <p:ext uri="{BB962C8B-B14F-4D97-AF65-F5344CB8AC3E}">
        <p14:creationId xmlns:p14="http://schemas.microsoft.com/office/powerpoint/2010/main" val="116118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inVertical)">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P spid="4"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5"/>
          <p:cNvSpPr/>
          <p:nvPr/>
        </p:nvSpPr>
        <p:spPr>
          <a:xfrm>
            <a:off x="-575342" y="75953"/>
            <a:ext cx="4122717" cy="653512"/>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223" name="Google Shape;223;p35"/>
          <p:cNvSpPr/>
          <p:nvPr/>
        </p:nvSpPr>
        <p:spPr>
          <a:xfrm rot="10800000">
            <a:off x="5534945" y="64611"/>
            <a:ext cx="4019827" cy="637159"/>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11" name="TextBox 10">
            <a:extLst>
              <a:ext uri="{FF2B5EF4-FFF2-40B4-BE49-F238E27FC236}">
                <a16:creationId xmlns:a16="http://schemas.microsoft.com/office/drawing/2014/main" id="{77BDD773-2609-458B-AF18-ECB45768B619}"/>
              </a:ext>
            </a:extLst>
          </p:cNvPr>
          <p:cNvSpPr txBox="1"/>
          <p:nvPr/>
        </p:nvSpPr>
        <p:spPr>
          <a:xfrm>
            <a:off x="2946903" y="91462"/>
            <a:ext cx="3250194" cy="584775"/>
          </a:xfrm>
          <a:prstGeom prst="rect">
            <a:avLst/>
          </a:prstGeom>
          <a:noFill/>
        </p:spPr>
        <p:txBody>
          <a:bodyPr wrap="square" rtlCol="0">
            <a:spAutoFit/>
          </a:bodyPr>
          <a:lstStyle/>
          <a:p>
            <a:pPr algn="ctr"/>
            <a:r>
              <a:rPr lang="en-US" sz="3200" dirty="0">
                <a:solidFill>
                  <a:schemeClr val="accent5">
                    <a:lumMod val="75000"/>
                  </a:schemeClr>
                </a:solidFill>
                <a:latin typeface="#9Slide06 SVNJonitha Script" panose="02000000000000000000" pitchFamily="2" charset="0"/>
              </a:rPr>
              <a:t>I. DẦU MỎ</a:t>
            </a:r>
          </a:p>
        </p:txBody>
      </p:sp>
      <p:sp>
        <p:nvSpPr>
          <p:cNvPr id="27" name="TextBox 26">
            <a:extLst>
              <a:ext uri="{FF2B5EF4-FFF2-40B4-BE49-F238E27FC236}">
                <a16:creationId xmlns:a16="http://schemas.microsoft.com/office/drawing/2014/main" id="{3BDF78D4-EF4B-455E-BF4C-2AF47E2F9110}"/>
              </a:ext>
            </a:extLst>
          </p:cNvPr>
          <p:cNvSpPr txBox="1"/>
          <p:nvPr/>
        </p:nvSpPr>
        <p:spPr>
          <a:xfrm>
            <a:off x="171450" y="667662"/>
            <a:ext cx="8801100" cy="553998"/>
          </a:xfrm>
          <a:prstGeom prst="rect">
            <a:avLst/>
          </a:prstGeom>
          <a:noFill/>
        </p:spPr>
        <p:txBody>
          <a:bodyPr wrap="square" rtlCol="0">
            <a:spAutoFit/>
          </a:bodyPr>
          <a:lstStyle/>
          <a:p>
            <a:pPr algn="ctr"/>
            <a:r>
              <a:rPr lang="en-US" sz="3000" dirty="0">
                <a:solidFill>
                  <a:schemeClr val="accent6">
                    <a:lumMod val="75000"/>
                  </a:schemeClr>
                </a:solidFill>
                <a:latin typeface="#9Slide06 SVNJonitha Script" panose="02000000000000000000" pitchFamily="2" charset="0"/>
              </a:rPr>
              <a:t>2. </a:t>
            </a:r>
            <a:r>
              <a:rPr lang="en-US" sz="3000" dirty="0" err="1">
                <a:solidFill>
                  <a:schemeClr val="accent6">
                    <a:lumMod val="75000"/>
                  </a:schemeClr>
                </a:solidFill>
                <a:latin typeface="#9Slide06 SVNJonitha Script" panose="02000000000000000000" pitchFamily="2" charset="0"/>
              </a:rPr>
              <a:t>Trạng</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thái</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tự</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nhiên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thành</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phần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của</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dầu</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mỏ</a:t>
            </a:r>
            <a:endParaRPr lang="en-US" sz="3000" dirty="0">
              <a:solidFill>
                <a:schemeClr val="accent6">
                  <a:lumMod val="75000"/>
                </a:schemeClr>
              </a:solidFill>
              <a:latin typeface="#9Slide06 SVNJonitha Script" panose="02000000000000000000" pitchFamily="2" charset="0"/>
            </a:endParaRPr>
          </a:p>
        </p:txBody>
      </p:sp>
      <p:cxnSp>
        <p:nvCxnSpPr>
          <p:cNvPr id="7" name="Straight Connector 6">
            <a:extLst>
              <a:ext uri="{FF2B5EF4-FFF2-40B4-BE49-F238E27FC236}">
                <a16:creationId xmlns:a16="http://schemas.microsoft.com/office/drawing/2014/main" id="{482B6890-50C4-41F1-A682-DED728F733C2}"/>
              </a:ext>
            </a:extLst>
          </p:cNvPr>
          <p:cNvCxnSpPr/>
          <p:nvPr/>
        </p:nvCxnSpPr>
        <p:spPr>
          <a:xfrm>
            <a:off x="3759741" y="632297"/>
            <a:ext cx="1566153"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3074" name="Picture 2" descr="Hoá học 9 Bài 40 Dầu mỏ và khí thiên nhiên">
            <a:extLst>
              <a:ext uri="{FF2B5EF4-FFF2-40B4-BE49-F238E27FC236}">
                <a16:creationId xmlns:a16="http://schemas.microsoft.com/office/drawing/2014/main" id="{9CC6A321-6C16-4123-A3A5-09E8EBFB5F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426"/>
          <a:stretch/>
        </p:blipFill>
        <p:spPr bwMode="auto">
          <a:xfrm>
            <a:off x="236836" y="1181686"/>
            <a:ext cx="3842794" cy="3861813"/>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Rounded Corners 12">
            <a:extLst>
              <a:ext uri="{FF2B5EF4-FFF2-40B4-BE49-F238E27FC236}">
                <a16:creationId xmlns:a16="http://schemas.microsoft.com/office/drawing/2014/main" id="{14D0CE36-C512-40DF-8BA8-0801EA84C326}"/>
              </a:ext>
            </a:extLst>
          </p:cNvPr>
          <p:cNvSpPr/>
          <p:nvPr/>
        </p:nvSpPr>
        <p:spPr>
          <a:xfrm>
            <a:off x="4154622" y="1248810"/>
            <a:ext cx="4825255" cy="720667"/>
          </a:xfrm>
          <a:prstGeom prst="roundRect">
            <a:avLst/>
          </a:prstGeom>
          <a:ln w="12700">
            <a:solidFill>
              <a:srgbClr val="00B0F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Lớp</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giữa</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có</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tên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là</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gì</a:t>
            </a:r>
            <a:r>
              <a:rPr lang="en-US" sz="2000" dirty="0">
                <a:solidFill>
                  <a:srgbClr val="002060"/>
                </a:solidFill>
                <a:latin typeface="#9Slide03 Arima Madurai Medium" panose="00000600000000000000" pitchFamily="2" charset="0"/>
                <a:cs typeface="#9Slide03 Arima Madurai Medium" panose="00000600000000000000" pitchFamily="2" charset="0"/>
              </a:rPr>
              <a:t>?</a:t>
            </a:r>
          </a:p>
          <a:p>
            <a:pPr algn="ctr"/>
            <a:r>
              <a:rPr lang="en-US" sz="2000" dirty="0" err="1">
                <a:solidFill>
                  <a:srgbClr val="002060"/>
                </a:solidFill>
                <a:latin typeface="#9Slide03 Arima Madurai Medium" panose="00000600000000000000" pitchFamily="2" charset="0"/>
                <a:cs typeface="#9Slide03 Arima Madurai Medium" panose="00000600000000000000" pitchFamily="2" charset="0"/>
              </a:rPr>
              <a:t>Thành</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phần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chính</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của</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lớp</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này</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là</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gì</a:t>
            </a:r>
            <a:r>
              <a:rPr lang="en-US" sz="2000" dirty="0">
                <a:solidFill>
                  <a:srgbClr val="002060"/>
                </a:solidFill>
                <a:latin typeface="#9Slide03 Arima Madurai Medium" panose="00000600000000000000" pitchFamily="2" charset="0"/>
                <a:cs typeface="#9Slide03 Arima Madurai Medium" panose="00000600000000000000" pitchFamily="2" charset="0"/>
              </a:rPr>
              <a:t>? </a:t>
            </a:r>
          </a:p>
        </p:txBody>
      </p:sp>
      <p:pic>
        <p:nvPicPr>
          <p:cNvPr id="14" name="Picture 6" descr="Clip nghệ thuật Dấu chấm hỏi Đồ họa mạng di động Hình nền GIF - png tải về  - Miễn phí trong suốt Dòng png Tải về.">
            <a:extLst>
              <a:ext uri="{FF2B5EF4-FFF2-40B4-BE49-F238E27FC236}">
                <a16:creationId xmlns:a16="http://schemas.microsoft.com/office/drawing/2014/main" id="{F89AAF07-1617-4143-8FBB-515D53B2D69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658" b="98421" l="10000" r="90000">
                        <a14:foregroundMark x1="25778" y1="14737" x2="32111" y2="8289"/>
                        <a14:foregroundMark x1="32111" y1="8289" x2="42111" y2="3553"/>
                        <a14:foregroundMark x1="42111" y1="3553" x2="50889" y2="3553"/>
                        <a14:foregroundMark x1="50889" y1="3553" x2="59444" y2="5789"/>
                        <a14:foregroundMark x1="59444" y1="5789" x2="66667" y2="11447"/>
                        <a14:foregroundMark x1="13333" y1="36316" x2="25111" y2="38553"/>
                        <a14:foregroundMark x1="56222" y1="85658" x2="54889" y2="98421"/>
                        <a14:foregroundMark x1="53000" y1="92763" x2="69222" y2="95132"/>
                        <a14:foregroundMark x1="69222" y1="95132" x2="76222" y2="90526"/>
                        <a14:foregroundMark x1="76222" y1="90526" x2="83778" y2="81447"/>
                        <a14:foregroundMark x1="84667" y1="79605" x2="82111" y2="88553"/>
                        <a14:foregroundMark x1="82111" y1="88553" x2="73556" y2="95395"/>
                      </a14:backgroundRemoval>
                    </a14:imgEffect>
                  </a14:imgLayer>
                </a14:imgProps>
              </a:ext>
              <a:ext uri="{28A0092B-C50C-407E-A947-70E740481C1C}">
                <a14:useLocalDpi xmlns:a14="http://schemas.microsoft.com/office/drawing/2010/main" val="0"/>
              </a:ext>
            </a:extLst>
          </a:blip>
          <a:srcRect/>
          <a:stretch>
            <a:fillRect/>
          </a:stretch>
        </p:blipFill>
        <p:spPr bwMode="auto">
          <a:xfrm>
            <a:off x="3695413" y="1243266"/>
            <a:ext cx="876587" cy="740198"/>
          </a:xfrm>
          <a:prstGeom prst="rect">
            <a:avLst/>
          </a:prstGeom>
          <a:noFill/>
          <a:extLst>
            <a:ext uri="{909E8E84-426E-40DD-AFC4-6F175D3DCCD1}">
              <a14:hiddenFill xmlns:a14="http://schemas.microsoft.com/office/drawing/2010/main">
                <a:solidFill>
                  <a:srgbClr val="FFFFFF"/>
                </a:solidFill>
              </a14:hiddenFill>
            </a:ext>
          </a:extLst>
        </p:spPr>
      </p:pic>
      <p:sp>
        <p:nvSpPr>
          <p:cNvPr id="16" name="Callout: Bent Line with Border and Accent Bar 15">
            <a:extLst>
              <a:ext uri="{FF2B5EF4-FFF2-40B4-BE49-F238E27FC236}">
                <a16:creationId xmlns:a16="http://schemas.microsoft.com/office/drawing/2014/main" id="{EA8038FE-17B3-4126-A100-3DDE9C64522B}"/>
              </a:ext>
            </a:extLst>
          </p:cNvPr>
          <p:cNvSpPr/>
          <p:nvPr/>
        </p:nvSpPr>
        <p:spPr>
          <a:xfrm>
            <a:off x="4348222" y="3215327"/>
            <a:ext cx="2052577" cy="468923"/>
          </a:xfrm>
          <a:prstGeom prst="accentBorderCallout2">
            <a:avLst>
              <a:gd name="adj1" fmla="val 44782"/>
              <a:gd name="adj2" fmla="val -6543"/>
              <a:gd name="adj3" fmla="val 44669"/>
              <a:gd name="adj4" fmla="val -21243"/>
              <a:gd name="adj5" fmla="val 267561"/>
              <a:gd name="adj6" fmla="val -94293"/>
            </a:avLst>
          </a:prstGeom>
          <a:solidFill>
            <a:schemeClr val="bg1">
              <a:lumMod val="95000"/>
            </a:schemeClr>
          </a:solidFill>
          <a:ln>
            <a:solidFill>
              <a:schemeClr val="accent5">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800" dirty="0" err="1">
                <a:solidFill>
                  <a:srgbClr val="002060"/>
                </a:solidFill>
                <a:latin typeface="#9Slide03 Arima Madurai Black" panose="00000A00000000000000" pitchFamily="2" charset="0"/>
                <a:cs typeface="#9Slide03 Arima Madurai Black" panose="00000A00000000000000" pitchFamily="2" charset="0"/>
              </a:rPr>
              <a:t>Thành</a:t>
            </a:r>
            <a:r>
              <a:rPr lang="en-US" sz="1800" dirty="0">
                <a:solidFill>
                  <a:srgbClr val="002060"/>
                </a:solidFill>
                <a:latin typeface="#9Slide03 Arima Madurai Black" panose="00000A00000000000000" pitchFamily="2" charset="0"/>
                <a:cs typeface="#9Slide03 Arima Madurai Black" panose="00000A00000000000000" pitchFamily="2" charset="0"/>
              </a:rPr>
              <a:t> </a:t>
            </a:r>
            <a:r>
              <a:rPr lang="en-US" sz="1800" dirty="0" err="1">
                <a:solidFill>
                  <a:srgbClr val="002060"/>
                </a:solidFill>
                <a:latin typeface="#9Slide03 Arima Madurai Black" panose="00000A00000000000000" pitchFamily="2" charset="0"/>
                <a:cs typeface="#9Slide03 Arima Madurai Black" panose="00000A00000000000000" pitchFamily="2" charset="0"/>
              </a:rPr>
              <a:t>phần</a:t>
            </a:r>
            <a:r>
              <a:rPr lang="en-US" sz="1800" dirty="0">
                <a:solidFill>
                  <a:srgbClr val="002060"/>
                </a:solidFill>
                <a:latin typeface="#9Slide03 Arima Madurai Black" panose="00000A00000000000000" pitchFamily="2" charset="0"/>
                <a:cs typeface="#9Slide03 Arima Madurai Black" panose="00000A00000000000000" pitchFamily="2" charset="0"/>
              </a:rPr>
              <a:t> </a:t>
            </a:r>
            <a:r>
              <a:rPr lang="en-US" sz="1800" dirty="0" err="1">
                <a:solidFill>
                  <a:srgbClr val="002060"/>
                </a:solidFill>
                <a:latin typeface="#9Slide03 Arima Madurai Black" panose="00000A00000000000000" pitchFamily="2" charset="0"/>
                <a:cs typeface="#9Slide03 Arima Madurai Black" panose="00000A00000000000000" pitchFamily="2" charset="0"/>
              </a:rPr>
              <a:t>chính</a:t>
            </a:r>
            <a:endParaRPr lang="en-US" sz="1800" dirty="0">
              <a:solidFill>
                <a:srgbClr val="002060"/>
              </a:solidFill>
              <a:latin typeface="#9Slide03 Arima Madurai Black" panose="00000A00000000000000" pitchFamily="2" charset="0"/>
              <a:cs typeface="#9Slide03 Arima Madurai Black" panose="00000A00000000000000" pitchFamily="2" charset="0"/>
            </a:endParaRPr>
          </a:p>
        </p:txBody>
      </p:sp>
      <p:sp>
        <p:nvSpPr>
          <p:cNvPr id="17" name="Callout: Bent Line with Border and Accent Bar 16">
            <a:extLst>
              <a:ext uri="{FF2B5EF4-FFF2-40B4-BE49-F238E27FC236}">
                <a16:creationId xmlns:a16="http://schemas.microsoft.com/office/drawing/2014/main" id="{EDD091FA-5DD8-4664-B89F-AF2D3440A34E}"/>
              </a:ext>
            </a:extLst>
          </p:cNvPr>
          <p:cNvSpPr/>
          <p:nvPr/>
        </p:nvSpPr>
        <p:spPr>
          <a:xfrm>
            <a:off x="4322598" y="2267209"/>
            <a:ext cx="2052577" cy="468923"/>
          </a:xfrm>
          <a:prstGeom prst="accentBorderCallout2">
            <a:avLst>
              <a:gd name="adj1" fmla="val 44782"/>
              <a:gd name="adj2" fmla="val -6543"/>
              <a:gd name="adj3" fmla="val 44669"/>
              <a:gd name="adj4" fmla="val -25185"/>
              <a:gd name="adj5" fmla="val 466012"/>
              <a:gd name="adj6" fmla="val -93110"/>
            </a:avLst>
          </a:prstGeom>
          <a:solidFill>
            <a:schemeClr val="bg1">
              <a:lumMod val="95000"/>
            </a:schemeClr>
          </a:solidFill>
          <a:ln>
            <a:solidFill>
              <a:schemeClr val="accent5">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800" dirty="0" err="1">
                <a:solidFill>
                  <a:srgbClr val="002060"/>
                </a:solidFill>
                <a:latin typeface="#9Slide03 Arima Madurai Black" panose="00000A00000000000000" pitchFamily="2" charset="0"/>
                <a:cs typeface="#9Slide03 Arima Madurai Black" panose="00000A00000000000000" pitchFamily="2" charset="0"/>
              </a:rPr>
              <a:t>Tên</a:t>
            </a:r>
            <a:r>
              <a:rPr lang="en-US" sz="1800" dirty="0">
                <a:solidFill>
                  <a:srgbClr val="002060"/>
                </a:solidFill>
                <a:latin typeface="#9Slide03 Arima Madurai Black" panose="00000A00000000000000" pitchFamily="2" charset="0"/>
                <a:cs typeface="#9Slide03 Arima Madurai Black" panose="00000A00000000000000" pitchFamily="2" charset="0"/>
              </a:rPr>
              <a:t>  </a:t>
            </a:r>
          </a:p>
        </p:txBody>
      </p:sp>
      <p:sp>
        <p:nvSpPr>
          <p:cNvPr id="4" name="TextBox 3">
            <a:extLst>
              <a:ext uri="{FF2B5EF4-FFF2-40B4-BE49-F238E27FC236}">
                <a16:creationId xmlns:a16="http://schemas.microsoft.com/office/drawing/2014/main" id="{63E255B9-F60D-4D7B-89CA-725367EFC4E1}"/>
              </a:ext>
            </a:extLst>
          </p:cNvPr>
          <p:cNvSpPr txBox="1"/>
          <p:nvPr/>
        </p:nvSpPr>
        <p:spPr>
          <a:xfrm>
            <a:off x="4507264" y="2791752"/>
            <a:ext cx="4410160" cy="430887"/>
          </a:xfrm>
          <a:prstGeom prst="rect">
            <a:avLst/>
          </a:prstGeom>
          <a:noFill/>
        </p:spPr>
        <p:txBody>
          <a:bodyPr wrap="square" rtlCol="0">
            <a:spAutoFit/>
          </a:bodyPr>
          <a:lstStyle/>
          <a:p>
            <a:pPr algn="ctr"/>
            <a:r>
              <a:rPr lang="en-US" sz="2200" dirty="0" err="1">
                <a:solidFill>
                  <a:srgbClr val="002060"/>
                </a:solidFill>
                <a:latin typeface="#9Slide03 Arima Madurai Medium" panose="00000600000000000000" pitchFamily="2" charset="0"/>
                <a:cs typeface="#9Slide03 Arima Madurai Medium" panose="00000600000000000000" pitchFamily="2" charset="0"/>
              </a:rPr>
              <a:t>Lớp</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dầu</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lỏng</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có</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khí</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hòa</a:t>
            </a:r>
            <a:r>
              <a:rPr lang="en-US" sz="2200" dirty="0">
                <a:solidFill>
                  <a:srgbClr val="002060"/>
                </a:solidFill>
                <a:latin typeface="#9Slide03 Arima Madurai Medium" panose="00000600000000000000" pitchFamily="2" charset="0"/>
                <a:cs typeface="#9Slide03 Arima Madurai Medium" panose="00000600000000000000" pitchFamily="2" charset="0"/>
              </a:rPr>
              <a:t> tan ở </a:t>
            </a:r>
            <a:r>
              <a:rPr lang="en-US" sz="2200" dirty="0" err="1">
                <a:solidFill>
                  <a:srgbClr val="002060"/>
                </a:solidFill>
                <a:latin typeface="#9Slide03 Arima Madurai Medium" panose="00000600000000000000" pitchFamily="2" charset="0"/>
                <a:cs typeface="#9Slide03 Arima Madurai Medium" panose="00000600000000000000" pitchFamily="2" charset="0"/>
              </a:rPr>
              <a:t>giữa</a:t>
            </a:r>
            <a:endParaRPr lang="en-US" sz="2200" dirty="0">
              <a:solidFill>
                <a:srgbClr val="002060"/>
              </a:solidFill>
              <a:latin typeface="#9Slide03 Arima Madurai Medium" panose="00000600000000000000" pitchFamily="2" charset="0"/>
              <a:cs typeface="#9Slide03 Arima Madurai Medium" panose="00000600000000000000" pitchFamily="2" charset="0"/>
            </a:endParaRPr>
          </a:p>
        </p:txBody>
      </p:sp>
      <p:sp>
        <p:nvSpPr>
          <p:cNvPr id="21" name="TextBox 20">
            <a:extLst>
              <a:ext uri="{FF2B5EF4-FFF2-40B4-BE49-F238E27FC236}">
                <a16:creationId xmlns:a16="http://schemas.microsoft.com/office/drawing/2014/main" id="{817E781D-FE03-4BB3-956D-FE0140E53BD5}"/>
              </a:ext>
            </a:extLst>
          </p:cNvPr>
          <p:cNvSpPr txBox="1"/>
          <p:nvPr/>
        </p:nvSpPr>
        <p:spPr>
          <a:xfrm>
            <a:off x="4288778" y="3704804"/>
            <a:ext cx="4774301" cy="1107996"/>
          </a:xfrm>
          <a:prstGeom prst="rect">
            <a:avLst/>
          </a:prstGeom>
          <a:noFill/>
        </p:spPr>
        <p:txBody>
          <a:bodyPr wrap="square" rtlCol="0">
            <a:spAutoFit/>
          </a:bodyPr>
          <a:lstStyle/>
          <a:p>
            <a:pPr algn="just"/>
            <a:r>
              <a:rPr lang="en-US" sz="2200" dirty="0" err="1">
                <a:solidFill>
                  <a:srgbClr val="002060"/>
                </a:solidFill>
                <a:latin typeface="#9Slide03 Arima Madurai Medium" panose="00000600000000000000" pitchFamily="2" charset="0"/>
                <a:cs typeface="#9Slide03 Arima Madurai Medium" panose="00000600000000000000" pitchFamily="2" charset="0"/>
              </a:rPr>
              <a:t>Thành</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phần</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là</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một</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hỗn</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hợp</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phức</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tạp</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của</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nhiều</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loại</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hiđrocacbon</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và</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những</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lượng</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nhỏ</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của</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các</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hợp</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chất</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khác</a:t>
            </a:r>
            <a:r>
              <a:rPr lang="en-US" sz="2200" dirty="0">
                <a:solidFill>
                  <a:srgbClr val="002060"/>
                </a:solidFill>
                <a:latin typeface="#9Slide03 Arima Madurai Medium" panose="00000600000000000000" pitchFamily="2" charset="0"/>
                <a:cs typeface="#9Slide03 Arima Madurai Medium" panose="00000600000000000000" pitchFamily="2" charset="0"/>
              </a:rPr>
              <a:t>.</a:t>
            </a:r>
          </a:p>
        </p:txBody>
      </p:sp>
    </p:spTree>
    <p:extLst>
      <p:ext uri="{BB962C8B-B14F-4D97-AF65-F5344CB8AC3E}">
        <p14:creationId xmlns:p14="http://schemas.microsoft.com/office/powerpoint/2010/main" val="1112563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inVertical)">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P spid="4"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5"/>
          <p:cNvSpPr/>
          <p:nvPr/>
        </p:nvSpPr>
        <p:spPr>
          <a:xfrm>
            <a:off x="-575342" y="75953"/>
            <a:ext cx="4122717" cy="653512"/>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223" name="Google Shape;223;p35"/>
          <p:cNvSpPr/>
          <p:nvPr/>
        </p:nvSpPr>
        <p:spPr>
          <a:xfrm rot="10800000">
            <a:off x="5534945" y="64611"/>
            <a:ext cx="4019827" cy="637159"/>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11" name="TextBox 10">
            <a:extLst>
              <a:ext uri="{FF2B5EF4-FFF2-40B4-BE49-F238E27FC236}">
                <a16:creationId xmlns:a16="http://schemas.microsoft.com/office/drawing/2014/main" id="{77BDD773-2609-458B-AF18-ECB45768B619}"/>
              </a:ext>
            </a:extLst>
          </p:cNvPr>
          <p:cNvSpPr txBox="1"/>
          <p:nvPr/>
        </p:nvSpPr>
        <p:spPr>
          <a:xfrm>
            <a:off x="2946903" y="91462"/>
            <a:ext cx="3250194" cy="584775"/>
          </a:xfrm>
          <a:prstGeom prst="rect">
            <a:avLst/>
          </a:prstGeom>
          <a:noFill/>
        </p:spPr>
        <p:txBody>
          <a:bodyPr wrap="square" rtlCol="0">
            <a:spAutoFit/>
          </a:bodyPr>
          <a:lstStyle/>
          <a:p>
            <a:pPr algn="ctr"/>
            <a:r>
              <a:rPr lang="en-US" sz="3200" dirty="0">
                <a:solidFill>
                  <a:schemeClr val="accent5">
                    <a:lumMod val="75000"/>
                  </a:schemeClr>
                </a:solidFill>
                <a:latin typeface="#9Slide06 SVNJonitha Script" panose="02000000000000000000" pitchFamily="2" charset="0"/>
              </a:rPr>
              <a:t>I. DẦU MỎ</a:t>
            </a:r>
          </a:p>
        </p:txBody>
      </p:sp>
      <p:sp>
        <p:nvSpPr>
          <p:cNvPr id="27" name="TextBox 26">
            <a:extLst>
              <a:ext uri="{FF2B5EF4-FFF2-40B4-BE49-F238E27FC236}">
                <a16:creationId xmlns:a16="http://schemas.microsoft.com/office/drawing/2014/main" id="{3BDF78D4-EF4B-455E-BF4C-2AF47E2F9110}"/>
              </a:ext>
            </a:extLst>
          </p:cNvPr>
          <p:cNvSpPr txBox="1"/>
          <p:nvPr/>
        </p:nvSpPr>
        <p:spPr>
          <a:xfrm>
            <a:off x="171450" y="667662"/>
            <a:ext cx="8801100" cy="553998"/>
          </a:xfrm>
          <a:prstGeom prst="rect">
            <a:avLst/>
          </a:prstGeom>
          <a:noFill/>
        </p:spPr>
        <p:txBody>
          <a:bodyPr wrap="square" rtlCol="0">
            <a:spAutoFit/>
          </a:bodyPr>
          <a:lstStyle/>
          <a:p>
            <a:pPr algn="ctr"/>
            <a:r>
              <a:rPr lang="en-US" sz="3000" dirty="0">
                <a:solidFill>
                  <a:schemeClr val="accent6">
                    <a:lumMod val="75000"/>
                  </a:schemeClr>
                </a:solidFill>
                <a:latin typeface="#9Slide06 SVNJonitha Script" panose="02000000000000000000" pitchFamily="2" charset="0"/>
              </a:rPr>
              <a:t>2. </a:t>
            </a:r>
            <a:r>
              <a:rPr lang="en-US" sz="3000" dirty="0" err="1">
                <a:solidFill>
                  <a:schemeClr val="accent6">
                    <a:lumMod val="75000"/>
                  </a:schemeClr>
                </a:solidFill>
                <a:latin typeface="#9Slide06 SVNJonitha Script" panose="02000000000000000000" pitchFamily="2" charset="0"/>
              </a:rPr>
              <a:t>Trạng</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thái</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tự</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nhiên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thành</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phần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của</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dầu</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mỏ</a:t>
            </a:r>
            <a:endParaRPr lang="en-US" sz="3000" dirty="0">
              <a:solidFill>
                <a:schemeClr val="accent6">
                  <a:lumMod val="75000"/>
                </a:schemeClr>
              </a:solidFill>
              <a:latin typeface="#9Slide06 SVNJonitha Script" panose="02000000000000000000" pitchFamily="2" charset="0"/>
            </a:endParaRPr>
          </a:p>
        </p:txBody>
      </p:sp>
      <p:cxnSp>
        <p:nvCxnSpPr>
          <p:cNvPr id="7" name="Straight Connector 6">
            <a:extLst>
              <a:ext uri="{FF2B5EF4-FFF2-40B4-BE49-F238E27FC236}">
                <a16:creationId xmlns:a16="http://schemas.microsoft.com/office/drawing/2014/main" id="{482B6890-50C4-41F1-A682-DED728F733C2}"/>
              </a:ext>
            </a:extLst>
          </p:cNvPr>
          <p:cNvCxnSpPr/>
          <p:nvPr/>
        </p:nvCxnSpPr>
        <p:spPr>
          <a:xfrm>
            <a:off x="3759741" y="632297"/>
            <a:ext cx="1566153"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3074" name="Picture 2" descr="Hoá học 9 Bài 40 Dầu mỏ và khí thiên nhiên">
            <a:extLst>
              <a:ext uri="{FF2B5EF4-FFF2-40B4-BE49-F238E27FC236}">
                <a16:creationId xmlns:a16="http://schemas.microsoft.com/office/drawing/2014/main" id="{9CC6A321-6C16-4123-A3A5-09E8EBFB5F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426"/>
          <a:stretch/>
        </p:blipFill>
        <p:spPr bwMode="auto">
          <a:xfrm>
            <a:off x="236836" y="1181686"/>
            <a:ext cx="3842794" cy="3861813"/>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Rounded Corners 12">
            <a:extLst>
              <a:ext uri="{FF2B5EF4-FFF2-40B4-BE49-F238E27FC236}">
                <a16:creationId xmlns:a16="http://schemas.microsoft.com/office/drawing/2014/main" id="{14D0CE36-C512-40DF-8BA8-0801EA84C326}"/>
              </a:ext>
            </a:extLst>
          </p:cNvPr>
          <p:cNvSpPr/>
          <p:nvPr/>
        </p:nvSpPr>
        <p:spPr>
          <a:xfrm>
            <a:off x="4154622" y="1248810"/>
            <a:ext cx="4825255" cy="720667"/>
          </a:xfrm>
          <a:prstGeom prst="roundRect">
            <a:avLst/>
          </a:prstGeom>
          <a:ln w="12700">
            <a:solidFill>
              <a:srgbClr val="00B0F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Lớp</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dưới</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cùng</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có</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tên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là</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gì</a:t>
            </a:r>
            <a:r>
              <a:rPr lang="en-US" sz="2000" dirty="0">
                <a:solidFill>
                  <a:srgbClr val="002060"/>
                </a:solidFill>
                <a:latin typeface="#9Slide03 Arima Madurai Medium" panose="00000600000000000000" pitchFamily="2" charset="0"/>
                <a:cs typeface="#9Slide03 Arima Madurai Medium" panose="00000600000000000000" pitchFamily="2" charset="0"/>
              </a:rPr>
              <a:t>?</a:t>
            </a:r>
          </a:p>
          <a:p>
            <a:pPr algn="ctr"/>
            <a:r>
              <a:rPr lang="en-US" sz="2000" dirty="0" err="1">
                <a:solidFill>
                  <a:srgbClr val="002060"/>
                </a:solidFill>
                <a:latin typeface="#9Slide03 Arima Madurai Medium" panose="00000600000000000000" pitchFamily="2" charset="0"/>
                <a:cs typeface="#9Slide03 Arima Madurai Medium" panose="00000600000000000000" pitchFamily="2" charset="0"/>
              </a:rPr>
              <a:t>Thành</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phần</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chính</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của</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lớp</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này</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là</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gì</a:t>
            </a:r>
            <a:r>
              <a:rPr lang="en-US" sz="2000" dirty="0">
                <a:solidFill>
                  <a:srgbClr val="002060"/>
                </a:solidFill>
                <a:latin typeface="#9Slide03 Arima Madurai Medium" panose="00000600000000000000" pitchFamily="2" charset="0"/>
                <a:cs typeface="#9Slide03 Arima Madurai Medium" panose="00000600000000000000" pitchFamily="2" charset="0"/>
              </a:rPr>
              <a:t>? </a:t>
            </a:r>
          </a:p>
        </p:txBody>
      </p:sp>
      <p:pic>
        <p:nvPicPr>
          <p:cNvPr id="14" name="Picture 6" descr="Clip nghệ thuật Dấu chấm hỏi Đồ họa mạng di động Hình nền GIF - png tải về  - Miễn phí trong suốt Dòng png Tải về.">
            <a:extLst>
              <a:ext uri="{FF2B5EF4-FFF2-40B4-BE49-F238E27FC236}">
                <a16:creationId xmlns:a16="http://schemas.microsoft.com/office/drawing/2014/main" id="{F89AAF07-1617-4143-8FBB-515D53B2D69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658" b="98421" l="10000" r="90000">
                        <a14:foregroundMark x1="25778" y1="14737" x2="32111" y2="8289"/>
                        <a14:foregroundMark x1="32111" y1="8289" x2="42111" y2="3553"/>
                        <a14:foregroundMark x1="42111" y1="3553" x2="50889" y2="3553"/>
                        <a14:foregroundMark x1="50889" y1="3553" x2="59444" y2="5789"/>
                        <a14:foregroundMark x1="59444" y1="5789" x2="66667" y2="11447"/>
                        <a14:foregroundMark x1="13333" y1="36316" x2="25111" y2="38553"/>
                        <a14:foregroundMark x1="56222" y1="85658" x2="54889" y2="98421"/>
                        <a14:foregroundMark x1="53000" y1="92763" x2="69222" y2="95132"/>
                        <a14:foregroundMark x1="69222" y1="95132" x2="76222" y2="90526"/>
                        <a14:foregroundMark x1="76222" y1="90526" x2="83778" y2="81447"/>
                        <a14:foregroundMark x1="84667" y1="79605" x2="82111" y2="88553"/>
                        <a14:foregroundMark x1="82111" y1="88553" x2="73556" y2="95395"/>
                      </a14:backgroundRemoval>
                    </a14:imgEffect>
                  </a14:imgLayer>
                </a14:imgProps>
              </a:ext>
              <a:ext uri="{28A0092B-C50C-407E-A947-70E740481C1C}">
                <a14:useLocalDpi xmlns:a14="http://schemas.microsoft.com/office/drawing/2010/main" val="0"/>
              </a:ext>
            </a:extLst>
          </a:blip>
          <a:srcRect/>
          <a:stretch>
            <a:fillRect/>
          </a:stretch>
        </p:blipFill>
        <p:spPr bwMode="auto">
          <a:xfrm>
            <a:off x="3695413" y="1243266"/>
            <a:ext cx="876587" cy="740198"/>
          </a:xfrm>
          <a:prstGeom prst="rect">
            <a:avLst/>
          </a:prstGeom>
          <a:noFill/>
          <a:extLst>
            <a:ext uri="{909E8E84-426E-40DD-AFC4-6F175D3DCCD1}">
              <a14:hiddenFill xmlns:a14="http://schemas.microsoft.com/office/drawing/2010/main">
                <a:solidFill>
                  <a:srgbClr val="FFFFFF"/>
                </a:solidFill>
              </a14:hiddenFill>
            </a:ext>
          </a:extLst>
        </p:spPr>
      </p:pic>
      <p:sp>
        <p:nvSpPr>
          <p:cNvPr id="16" name="Callout: Bent Line with Border and Accent Bar 15">
            <a:extLst>
              <a:ext uri="{FF2B5EF4-FFF2-40B4-BE49-F238E27FC236}">
                <a16:creationId xmlns:a16="http://schemas.microsoft.com/office/drawing/2014/main" id="{EA8038FE-17B3-4126-A100-3DDE9C64522B}"/>
              </a:ext>
            </a:extLst>
          </p:cNvPr>
          <p:cNvSpPr/>
          <p:nvPr/>
        </p:nvSpPr>
        <p:spPr>
          <a:xfrm>
            <a:off x="4348222" y="2932107"/>
            <a:ext cx="2052577" cy="468923"/>
          </a:xfrm>
          <a:prstGeom prst="accentBorderCallout2">
            <a:avLst>
              <a:gd name="adj1" fmla="val 44782"/>
              <a:gd name="adj2" fmla="val -6543"/>
              <a:gd name="adj3" fmla="val 44669"/>
              <a:gd name="adj4" fmla="val -21243"/>
              <a:gd name="adj5" fmla="val 384906"/>
              <a:gd name="adj6" fmla="val -98235"/>
            </a:avLst>
          </a:prstGeom>
          <a:solidFill>
            <a:schemeClr val="bg1">
              <a:lumMod val="95000"/>
            </a:schemeClr>
          </a:solidFill>
          <a:ln w="12700">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800" dirty="0" err="1">
                <a:solidFill>
                  <a:srgbClr val="002060"/>
                </a:solidFill>
                <a:latin typeface="#9Slide03 Arima Madurai Black" panose="00000A00000000000000" pitchFamily="2" charset="0"/>
                <a:cs typeface="#9Slide03 Arima Madurai Black" panose="00000A00000000000000" pitchFamily="2" charset="0"/>
              </a:rPr>
              <a:t>Thành</a:t>
            </a:r>
            <a:r>
              <a:rPr lang="en-US" sz="1800" dirty="0">
                <a:solidFill>
                  <a:srgbClr val="002060"/>
                </a:solidFill>
                <a:latin typeface="#9Slide03 Arima Madurai Black" panose="00000A00000000000000" pitchFamily="2" charset="0"/>
                <a:cs typeface="#9Slide03 Arima Madurai Black" panose="00000A00000000000000" pitchFamily="2" charset="0"/>
              </a:rPr>
              <a:t> </a:t>
            </a:r>
            <a:r>
              <a:rPr lang="en-US" sz="1800" dirty="0" err="1">
                <a:solidFill>
                  <a:srgbClr val="002060"/>
                </a:solidFill>
                <a:latin typeface="#9Slide03 Arima Madurai Black" panose="00000A00000000000000" pitchFamily="2" charset="0"/>
                <a:cs typeface="#9Slide03 Arima Madurai Black" panose="00000A00000000000000" pitchFamily="2" charset="0"/>
              </a:rPr>
              <a:t>phần</a:t>
            </a:r>
            <a:r>
              <a:rPr lang="en-US" sz="1800" dirty="0">
                <a:solidFill>
                  <a:srgbClr val="002060"/>
                </a:solidFill>
                <a:latin typeface="#9Slide03 Arima Madurai Black" panose="00000A00000000000000" pitchFamily="2" charset="0"/>
                <a:cs typeface="#9Slide03 Arima Madurai Black" panose="00000A00000000000000" pitchFamily="2" charset="0"/>
              </a:rPr>
              <a:t> </a:t>
            </a:r>
            <a:r>
              <a:rPr lang="en-US" sz="1800" dirty="0" err="1">
                <a:solidFill>
                  <a:srgbClr val="002060"/>
                </a:solidFill>
                <a:latin typeface="#9Slide03 Arima Madurai Black" panose="00000A00000000000000" pitchFamily="2" charset="0"/>
                <a:cs typeface="#9Slide03 Arima Madurai Black" panose="00000A00000000000000" pitchFamily="2" charset="0"/>
              </a:rPr>
              <a:t>chính</a:t>
            </a:r>
            <a:endParaRPr lang="en-US" sz="1800" dirty="0">
              <a:solidFill>
                <a:srgbClr val="002060"/>
              </a:solidFill>
              <a:latin typeface="#9Slide03 Arima Madurai Black" panose="00000A00000000000000" pitchFamily="2" charset="0"/>
              <a:cs typeface="#9Slide03 Arima Madurai Black" panose="00000A00000000000000" pitchFamily="2" charset="0"/>
            </a:endParaRPr>
          </a:p>
        </p:txBody>
      </p:sp>
      <p:sp>
        <p:nvSpPr>
          <p:cNvPr id="17" name="Callout: Bent Line with Border and Accent Bar 16">
            <a:extLst>
              <a:ext uri="{FF2B5EF4-FFF2-40B4-BE49-F238E27FC236}">
                <a16:creationId xmlns:a16="http://schemas.microsoft.com/office/drawing/2014/main" id="{EDD091FA-5DD8-4664-B89F-AF2D3440A34E}"/>
              </a:ext>
            </a:extLst>
          </p:cNvPr>
          <p:cNvSpPr/>
          <p:nvPr/>
        </p:nvSpPr>
        <p:spPr>
          <a:xfrm>
            <a:off x="4322598" y="2267209"/>
            <a:ext cx="2052577" cy="468923"/>
          </a:xfrm>
          <a:prstGeom prst="accentBorderCallout2">
            <a:avLst>
              <a:gd name="adj1" fmla="val 44782"/>
              <a:gd name="adj2" fmla="val -6543"/>
              <a:gd name="adj3" fmla="val 44669"/>
              <a:gd name="adj4" fmla="val -25185"/>
              <a:gd name="adj5" fmla="val 524685"/>
              <a:gd name="adj6" fmla="val -97052"/>
            </a:avLst>
          </a:prstGeom>
          <a:solidFill>
            <a:schemeClr val="bg1">
              <a:lumMod val="95000"/>
            </a:schemeClr>
          </a:solidFill>
          <a:ln w="12700">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800" dirty="0" err="1">
                <a:solidFill>
                  <a:srgbClr val="002060"/>
                </a:solidFill>
                <a:latin typeface="#9Slide03 Arima Madurai Black" panose="00000A00000000000000" pitchFamily="2" charset="0"/>
                <a:cs typeface="#9Slide03 Arima Madurai Black" panose="00000A00000000000000" pitchFamily="2" charset="0"/>
              </a:rPr>
              <a:t>Tên</a:t>
            </a:r>
            <a:r>
              <a:rPr lang="en-US" sz="1800" dirty="0">
                <a:solidFill>
                  <a:srgbClr val="002060"/>
                </a:solidFill>
                <a:latin typeface="#9Slide03 Arima Madurai Black" panose="00000A00000000000000" pitchFamily="2" charset="0"/>
                <a:cs typeface="#9Slide03 Arima Madurai Black" panose="00000A00000000000000" pitchFamily="2" charset="0"/>
              </a:rPr>
              <a:t>  </a:t>
            </a:r>
          </a:p>
        </p:txBody>
      </p:sp>
      <p:sp>
        <p:nvSpPr>
          <p:cNvPr id="4" name="TextBox 3">
            <a:extLst>
              <a:ext uri="{FF2B5EF4-FFF2-40B4-BE49-F238E27FC236}">
                <a16:creationId xmlns:a16="http://schemas.microsoft.com/office/drawing/2014/main" id="{63E255B9-F60D-4D7B-89CA-725367EFC4E1}"/>
              </a:ext>
            </a:extLst>
          </p:cNvPr>
          <p:cNvSpPr txBox="1"/>
          <p:nvPr/>
        </p:nvSpPr>
        <p:spPr>
          <a:xfrm>
            <a:off x="5267916" y="2346690"/>
            <a:ext cx="4410160" cy="430887"/>
          </a:xfrm>
          <a:prstGeom prst="rect">
            <a:avLst/>
          </a:prstGeom>
          <a:noFill/>
        </p:spPr>
        <p:txBody>
          <a:bodyPr wrap="square" rtlCol="0">
            <a:spAutoFit/>
          </a:bodyPr>
          <a:lstStyle/>
          <a:p>
            <a:pPr algn="ctr"/>
            <a:r>
              <a:rPr lang="en-US" sz="2200" dirty="0" err="1">
                <a:solidFill>
                  <a:srgbClr val="002060"/>
                </a:solidFill>
                <a:latin typeface="#9Slide03 Arima Madurai Medium" panose="00000600000000000000" pitchFamily="2" charset="0"/>
                <a:cs typeface="#9Slide03 Arima Madurai Medium" panose="00000600000000000000" pitchFamily="2" charset="0"/>
              </a:rPr>
              <a:t>Lớp</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nước</a:t>
            </a:r>
            <a:endParaRPr lang="en-US" sz="2200" dirty="0">
              <a:solidFill>
                <a:srgbClr val="002060"/>
              </a:solidFill>
              <a:latin typeface="#9Slide03 Arima Madurai Medium" panose="00000600000000000000" pitchFamily="2" charset="0"/>
              <a:cs typeface="#9Slide03 Arima Madurai Medium" panose="00000600000000000000" pitchFamily="2" charset="0"/>
            </a:endParaRPr>
          </a:p>
        </p:txBody>
      </p:sp>
      <p:sp>
        <p:nvSpPr>
          <p:cNvPr id="21" name="TextBox 20">
            <a:extLst>
              <a:ext uri="{FF2B5EF4-FFF2-40B4-BE49-F238E27FC236}">
                <a16:creationId xmlns:a16="http://schemas.microsoft.com/office/drawing/2014/main" id="{817E781D-FE03-4BB3-956D-FE0140E53BD5}"/>
              </a:ext>
            </a:extLst>
          </p:cNvPr>
          <p:cNvSpPr txBox="1"/>
          <p:nvPr/>
        </p:nvSpPr>
        <p:spPr>
          <a:xfrm>
            <a:off x="5332651" y="2992705"/>
            <a:ext cx="4774301" cy="430887"/>
          </a:xfrm>
          <a:prstGeom prst="rect">
            <a:avLst/>
          </a:prstGeom>
          <a:noFill/>
        </p:spPr>
        <p:txBody>
          <a:bodyPr wrap="square" rtlCol="0">
            <a:spAutoFit/>
          </a:bodyPr>
          <a:lstStyle/>
          <a:p>
            <a:pPr algn="ctr"/>
            <a:r>
              <a:rPr lang="en-US" sz="2200" dirty="0" err="1">
                <a:solidFill>
                  <a:srgbClr val="002060"/>
                </a:solidFill>
                <a:latin typeface="#9Slide03 Arima Madurai Medium" panose="00000600000000000000" pitchFamily="2" charset="0"/>
                <a:cs typeface="#9Slide03 Arima Madurai Medium" panose="00000600000000000000" pitchFamily="2" charset="0"/>
              </a:rPr>
              <a:t>Một</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lớp</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nước</a:t>
            </a:r>
            <a:r>
              <a:rPr lang="en-US" sz="2200" dirty="0">
                <a:solidFill>
                  <a:srgbClr val="002060"/>
                </a:solidFill>
                <a:latin typeface="#9Slide03 Arima Madurai Medium" panose="00000600000000000000" pitchFamily="2" charset="0"/>
                <a:cs typeface="#9Slide03 Arima Madurai Medium" panose="00000600000000000000" pitchFamily="2" charset="0"/>
              </a:rPr>
              <a:t> </a:t>
            </a:r>
            <a:r>
              <a:rPr lang="en-US" sz="2200" dirty="0" err="1">
                <a:solidFill>
                  <a:srgbClr val="002060"/>
                </a:solidFill>
                <a:latin typeface="#9Slide03 Arima Madurai Medium" panose="00000600000000000000" pitchFamily="2" charset="0"/>
                <a:cs typeface="#9Slide03 Arima Madurai Medium" panose="00000600000000000000" pitchFamily="2" charset="0"/>
              </a:rPr>
              <a:t>mặn</a:t>
            </a:r>
            <a:endParaRPr lang="en-US" sz="2200" dirty="0">
              <a:solidFill>
                <a:srgbClr val="002060"/>
              </a:solidFill>
              <a:latin typeface="#9Slide03 Arima Madurai Medium" panose="00000600000000000000" pitchFamily="2" charset="0"/>
              <a:cs typeface="#9Slide03 Arima Madurai Medium" panose="00000600000000000000" pitchFamily="2" charset="0"/>
            </a:endParaRPr>
          </a:p>
        </p:txBody>
      </p:sp>
    </p:spTree>
    <p:extLst>
      <p:ext uri="{BB962C8B-B14F-4D97-AF65-F5344CB8AC3E}">
        <p14:creationId xmlns:p14="http://schemas.microsoft.com/office/powerpoint/2010/main" val="1511060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inVertical)">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P spid="4"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5"/>
          <p:cNvSpPr/>
          <p:nvPr/>
        </p:nvSpPr>
        <p:spPr>
          <a:xfrm>
            <a:off x="-575342" y="75953"/>
            <a:ext cx="4122717" cy="653512"/>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223" name="Google Shape;223;p35"/>
          <p:cNvSpPr/>
          <p:nvPr/>
        </p:nvSpPr>
        <p:spPr>
          <a:xfrm rot="10800000">
            <a:off x="5534945" y="64611"/>
            <a:ext cx="4019827" cy="637159"/>
          </a:xfrm>
          <a:custGeom>
            <a:avLst/>
            <a:gdLst/>
            <a:ahLst/>
            <a:cxnLst/>
            <a:rect l="l" t="t" r="r" b="b"/>
            <a:pathLst>
              <a:path w="121005" h="31497" extrusionOk="0">
                <a:moveTo>
                  <a:pt x="0" y="31497"/>
                </a:moveTo>
                <a:cubicBezTo>
                  <a:pt x="4756" y="23571"/>
                  <a:pt x="14889" y="16717"/>
                  <a:pt x="24076" y="17739"/>
                </a:cubicBezTo>
                <a:cubicBezTo>
                  <a:pt x="38857" y="19383"/>
                  <a:pt x="55174" y="28768"/>
                  <a:pt x="68476" y="22117"/>
                </a:cubicBezTo>
                <a:cubicBezTo>
                  <a:pt x="74402" y="19154"/>
                  <a:pt x="78005" y="9282"/>
                  <a:pt x="75042" y="3356"/>
                </a:cubicBezTo>
                <a:cubicBezTo>
                  <a:pt x="73287" y="-154"/>
                  <a:pt x="66838" y="-852"/>
                  <a:pt x="63473" y="1168"/>
                </a:cubicBezTo>
                <a:cubicBezTo>
                  <a:pt x="61262" y="2495"/>
                  <a:pt x="60638" y="6279"/>
                  <a:pt x="61597" y="8672"/>
                </a:cubicBezTo>
                <a:cubicBezTo>
                  <a:pt x="69000" y="27157"/>
                  <a:pt x="101093" y="14925"/>
                  <a:pt x="121005" y="14925"/>
                </a:cubicBezTo>
              </a:path>
            </a:pathLst>
          </a:custGeom>
          <a:noFill/>
          <a:ln w="19050" cap="flat" cmpd="sng">
            <a:solidFill>
              <a:schemeClr val="accent2"/>
            </a:solidFill>
            <a:prstDash val="dot"/>
            <a:round/>
            <a:headEnd type="none" w="med" len="med"/>
            <a:tailEnd type="none" w="med" len="med"/>
          </a:ln>
        </p:spPr>
      </p:sp>
      <p:sp>
        <p:nvSpPr>
          <p:cNvPr id="11" name="TextBox 10">
            <a:extLst>
              <a:ext uri="{FF2B5EF4-FFF2-40B4-BE49-F238E27FC236}">
                <a16:creationId xmlns:a16="http://schemas.microsoft.com/office/drawing/2014/main" id="{77BDD773-2609-458B-AF18-ECB45768B619}"/>
              </a:ext>
            </a:extLst>
          </p:cNvPr>
          <p:cNvSpPr txBox="1"/>
          <p:nvPr/>
        </p:nvSpPr>
        <p:spPr>
          <a:xfrm>
            <a:off x="2946903" y="91462"/>
            <a:ext cx="3250194" cy="584775"/>
          </a:xfrm>
          <a:prstGeom prst="rect">
            <a:avLst/>
          </a:prstGeom>
          <a:noFill/>
        </p:spPr>
        <p:txBody>
          <a:bodyPr wrap="square" rtlCol="0">
            <a:spAutoFit/>
          </a:bodyPr>
          <a:lstStyle/>
          <a:p>
            <a:pPr algn="ctr"/>
            <a:r>
              <a:rPr lang="en-US" sz="3200" dirty="0">
                <a:solidFill>
                  <a:schemeClr val="accent5">
                    <a:lumMod val="75000"/>
                  </a:schemeClr>
                </a:solidFill>
                <a:latin typeface="#9Slide06 SVNJonitha Script" panose="02000000000000000000" pitchFamily="2" charset="0"/>
              </a:rPr>
              <a:t>I. DẦU MỎ</a:t>
            </a:r>
          </a:p>
        </p:txBody>
      </p:sp>
      <p:sp>
        <p:nvSpPr>
          <p:cNvPr id="27" name="TextBox 26">
            <a:extLst>
              <a:ext uri="{FF2B5EF4-FFF2-40B4-BE49-F238E27FC236}">
                <a16:creationId xmlns:a16="http://schemas.microsoft.com/office/drawing/2014/main" id="{3BDF78D4-EF4B-455E-BF4C-2AF47E2F9110}"/>
              </a:ext>
            </a:extLst>
          </p:cNvPr>
          <p:cNvSpPr txBox="1"/>
          <p:nvPr/>
        </p:nvSpPr>
        <p:spPr>
          <a:xfrm>
            <a:off x="171450" y="667662"/>
            <a:ext cx="8801100" cy="553998"/>
          </a:xfrm>
          <a:prstGeom prst="rect">
            <a:avLst/>
          </a:prstGeom>
          <a:noFill/>
        </p:spPr>
        <p:txBody>
          <a:bodyPr wrap="square" rtlCol="0">
            <a:spAutoFit/>
          </a:bodyPr>
          <a:lstStyle/>
          <a:p>
            <a:pPr algn="ctr"/>
            <a:r>
              <a:rPr lang="en-US" sz="3000" dirty="0">
                <a:solidFill>
                  <a:schemeClr val="accent6">
                    <a:lumMod val="75000"/>
                  </a:schemeClr>
                </a:solidFill>
                <a:latin typeface="#9Slide06 SVNJonitha Script" panose="02000000000000000000" pitchFamily="2" charset="0"/>
              </a:rPr>
              <a:t>2. </a:t>
            </a:r>
            <a:r>
              <a:rPr lang="en-US" sz="3000" dirty="0" err="1">
                <a:solidFill>
                  <a:schemeClr val="accent6">
                    <a:lumMod val="75000"/>
                  </a:schemeClr>
                </a:solidFill>
                <a:latin typeface="#9Slide06 SVNJonitha Script" panose="02000000000000000000" pitchFamily="2" charset="0"/>
              </a:rPr>
              <a:t>Trạng</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thái</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tự</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nhiên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thành</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phần</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của</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dầu</a:t>
            </a:r>
            <a:r>
              <a:rPr lang="en-US" sz="3000" dirty="0">
                <a:solidFill>
                  <a:schemeClr val="accent6">
                    <a:lumMod val="75000"/>
                  </a:schemeClr>
                </a:solidFill>
                <a:latin typeface="#9Slide06 SVNJonitha Script" panose="02000000000000000000" pitchFamily="2" charset="0"/>
              </a:rPr>
              <a:t> </a:t>
            </a:r>
            <a:r>
              <a:rPr lang="en-US" sz="3000" dirty="0" err="1">
                <a:solidFill>
                  <a:schemeClr val="accent6">
                    <a:lumMod val="75000"/>
                  </a:schemeClr>
                </a:solidFill>
                <a:latin typeface="#9Slide06 SVNJonitha Script" panose="02000000000000000000" pitchFamily="2" charset="0"/>
              </a:rPr>
              <a:t>mỏ</a:t>
            </a:r>
            <a:endParaRPr lang="en-US" sz="3000" dirty="0">
              <a:solidFill>
                <a:schemeClr val="accent6">
                  <a:lumMod val="75000"/>
                </a:schemeClr>
              </a:solidFill>
              <a:latin typeface="#9Slide06 SVNJonitha Script" panose="02000000000000000000" pitchFamily="2" charset="0"/>
            </a:endParaRPr>
          </a:p>
        </p:txBody>
      </p:sp>
      <p:cxnSp>
        <p:nvCxnSpPr>
          <p:cNvPr id="7" name="Straight Connector 6">
            <a:extLst>
              <a:ext uri="{FF2B5EF4-FFF2-40B4-BE49-F238E27FC236}">
                <a16:creationId xmlns:a16="http://schemas.microsoft.com/office/drawing/2014/main" id="{482B6890-50C4-41F1-A682-DED728F733C2}"/>
              </a:ext>
            </a:extLst>
          </p:cNvPr>
          <p:cNvCxnSpPr/>
          <p:nvPr/>
        </p:nvCxnSpPr>
        <p:spPr>
          <a:xfrm>
            <a:off x="3759741" y="632297"/>
            <a:ext cx="1566153"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3074" name="Picture 2" descr="Hoá học 9 Bài 40 Dầu mỏ và khí thiên nhiên">
            <a:extLst>
              <a:ext uri="{FF2B5EF4-FFF2-40B4-BE49-F238E27FC236}">
                <a16:creationId xmlns:a16="http://schemas.microsoft.com/office/drawing/2014/main" id="{9CC6A321-6C16-4123-A3A5-09E8EBFB5F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426"/>
          <a:stretch/>
        </p:blipFill>
        <p:spPr bwMode="auto">
          <a:xfrm>
            <a:off x="1192333" y="1662545"/>
            <a:ext cx="3107961" cy="3217679"/>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D8E3780A-66E6-4E18-A3D7-74EB0FFDFE74}"/>
              </a:ext>
            </a:extLst>
          </p:cNvPr>
          <p:cNvGrpSpPr/>
          <p:nvPr/>
        </p:nvGrpSpPr>
        <p:grpSpPr>
          <a:xfrm>
            <a:off x="1583793" y="1068372"/>
            <a:ext cx="5633169" cy="543813"/>
            <a:chOff x="1583793" y="1304678"/>
            <a:chExt cx="5633169" cy="543813"/>
          </a:xfrm>
        </p:grpSpPr>
        <p:sp>
          <p:nvSpPr>
            <p:cNvPr id="13" name="Rectangle: Rounded Corners 12">
              <a:extLst>
                <a:ext uri="{FF2B5EF4-FFF2-40B4-BE49-F238E27FC236}">
                  <a16:creationId xmlns:a16="http://schemas.microsoft.com/office/drawing/2014/main" id="{14D0CE36-C512-40DF-8BA8-0801EA84C326}"/>
                </a:ext>
              </a:extLst>
            </p:cNvPr>
            <p:cNvSpPr/>
            <p:nvPr/>
          </p:nvSpPr>
          <p:spPr>
            <a:xfrm>
              <a:off x="1894949" y="1413752"/>
              <a:ext cx="5322013" cy="398375"/>
            </a:xfrm>
            <a:prstGeom prst="roundRect">
              <a:avLst/>
            </a:prstGeom>
            <a:ln w="12700">
              <a:solidFill>
                <a:srgbClr val="00B0F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Người</a:t>
              </a:r>
              <a:r>
                <a:rPr lang="en-US" sz="2000" dirty="0">
                  <a:solidFill>
                    <a:srgbClr val="002060"/>
                  </a:solidFill>
                  <a:latin typeface="#9Slide03 Arima Madurai Medium" panose="00000600000000000000" pitchFamily="2" charset="0"/>
                  <a:cs typeface="#9Slide03 Arima Madurai Medium" panose="00000600000000000000" pitchFamily="2" charset="0"/>
                </a:rPr>
                <a:t> ta </a:t>
              </a:r>
              <a:r>
                <a:rPr lang="en-US" sz="2000" dirty="0" err="1">
                  <a:solidFill>
                    <a:srgbClr val="002060"/>
                  </a:solidFill>
                  <a:latin typeface="#9Slide03 Arima Madurai Medium" panose="00000600000000000000" pitchFamily="2" charset="0"/>
                  <a:cs typeface="#9Slide03 Arima Madurai Medium" panose="00000600000000000000" pitchFamily="2" charset="0"/>
                </a:rPr>
                <a:t>khai</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thác</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dầu</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mỏ</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bằng</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cách</a:t>
              </a:r>
              <a:r>
                <a:rPr lang="en-US" sz="2000" dirty="0">
                  <a:solidFill>
                    <a:srgbClr val="002060"/>
                  </a:solidFill>
                  <a:latin typeface="#9Slide03 Arima Madurai Medium" panose="00000600000000000000" pitchFamily="2" charset="0"/>
                  <a:cs typeface="#9Slide03 Arima Madurai Medium" panose="00000600000000000000" pitchFamily="2" charset="0"/>
                </a:rPr>
                <a:t> </a:t>
              </a:r>
              <a:r>
                <a:rPr lang="en-US" sz="2000" dirty="0" err="1">
                  <a:solidFill>
                    <a:srgbClr val="002060"/>
                  </a:solidFill>
                  <a:latin typeface="#9Slide03 Arima Madurai Medium" panose="00000600000000000000" pitchFamily="2" charset="0"/>
                  <a:cs typeface="#9Slide03 Arima Madurai Medium" panose="00000600000000000000" pitchFamily="2" charset="0"/>
                </a:rPr>
                <a:t>nào</a:t>
              </a:r>
              <a:r>
                <a:rPr lang="en-US" sz="2000" dirty="0">
                  <a:solidFill>
                    <a:srgbClr val="002060"/>
                  </a:solidFill>
                  <a:latin typeface="#9Slide03 Arima Madurai Medium" panose="00000600000000000000" pitchFamily="2" charset="0"/>
                  <a:cs typeface="#9Slide03 Arima Madurai Medium" panose="00000600000000000000" pitchFamily="2" charset="0"/>
                </a:rPr>
                <a:t>?</a:t>
              </a:r>
            </a:p>
          </p:txBody>
        </p:sp>
        <p:pic>
          <p:nvPicPr>
            <p:cNvPr id="14" name="Picture 6" descr="Clip nghệ thuật Dấu chấm hỏi Đồ họa mạng di động Hình nền GIF - png tải về  - Miễn phí trong suốt Dòng png Tải về.">
              <a:extLst>
                <a:ext uri="{FF2B5EF4-FFF2-40B4-BE49-F238E27FC236}">
                  <a16:creationId xmlns:a16="http://schemas.microsoft.com/office/drawing/2014/main" id="{F89AAF07-1617-4143-8FBB-515D53B2D69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658" b="98421" l="10000" r="90000">
                          <a14:foregroundMark x1="25778" y1="14737" x2="32111" y2="8289"/>
                          <a14:foregroundMark x1="32111" y1="8289" x2="42111" y2="3553"/>
                          <a14:foregroundMark x1="42111" y1="3553" x2="50889" y2="3553"/>
                          <a14:foregroundMark x1="50889" y1="3553" x2="59444" y2="5789"/>
                          <a14:foregroundMark x1="59444" y1="5789" x2="66667" y2="11447"/>
                          <a14:foregroundMark x1="13333" y1="36316" x2="25111" y2="38553"/>
                          <a14:foregroundMark x1="56222" y1="85658" x2="54889" y2="98421"/>
                          <a14:foregroundMark x1="53000" y1="92763" x2="69222" y2="95132"/>
                          <a14:foregroundMark x1="69222" y1="95132" x2="76222" y2="90526"/>
                          <a14:foregroundMark x1="76222" y1="90526" x2="83778" y2="81447"/>
                          <a14:foregroundMark x1="84667" y1="79605" x2="82111" y2="88553"/>
                          <a14:foregroundMark x1="82111" y1="88553" x2="73556" y2="95395"/>
                        </a14:backgroundRemoval>
                      </a14:imgEffect>
                    </a14:imgLayer>
                  </a14:imgProps>
                </a:ext>
                <a:ext uri="{28A0092B-C50C-407E-A947-70E740481C1C}">
                  <a14:useLocalDpi xmlns:a14="http://schemas.microsoft.com/office/drawing/2010/main" val="0"/>
                </a:ext>
              </a:extLst>
            </a:blip>
            <a:srcRect/>
            <a:stretch>
              <a:fillRect/>
            </a:stretch>
          </p:blipFill>
          <p:spPr bwMode="auto">
            <a:xfrm>
              <a:off x="1583793" y="1304678"/>
              <a:ext cx="644017" cy="543813"/>
            </a:xfrm>
            <a:prstGeom prst="rect">
              <a:avLst/>
            </a:prstGeom>
            <a:noFill/>
            <a:extLst>
              <a:ext uri="{909E8E84-426E-40DD-AFC4-6F175D3DCCD1}">
                <a14:hiddenFill xmlns:a14="http://schemas.microsoft.com/office/drawing/2010/main">
                  <a:solidFill>
                    <a:srgbClr val="FFFFFF"/>
                  </a:solidFill>
                </a14:hiddenFill>
              </a:ext>
            </a:extLst>
          </p:spPr>
        </p:pic>
      </p:grpSp>
      <p:pic>
        <p:nvPicPr>
          <p:cNvPr id="5122" name="Picture 2" descr="Giá trị của hòa bình và sự toàn vẹn lãnh thổ đối với ngành Dầu khí">
            <a:extLst>
              <a:ext uri="{FF2B5EF4-FFF2-40B4-BE49-F238E27FC236}">
                <a16:creationId xmlns:a16="http://schemas.microsoft.com/office/drawing/2014/main" id="{790382A0-401F-465A-AFD9-E7CC5DEE0B8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3090" r="13258" b="3598"/>
          <a:stretch/>
        </p:blipFill>
        <p:spPr bwMode="auto">
          <a:xfrm>
            <a:off x="4411542" y="1645920"/>
            <a:ext cx="3280175" cy="3195021"/>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Rounded Corners 17">
            <a:extLst>
              <a:ext uri="{FF2B5EF4-FFF2-40B4-BE49-F238E27FC236}">
                <a16:creationId xmlns:a16="http://schemas.microsoft.com/office/drawing/2014/main" id="{493DE024-2666-4BB5-9642-8217C20F9EAD}"/>
              </a:ext>
            </a:extLst>
          </p:cNvPr>
          <p:cNvSpPr/>
          <p:nvPr/>
        </p:nvSpPr>
        <p:spPr>
          <a:xfrm>
            <a:off x="500373" y="4349932"/>
            <a:ext cx="8447684" cy="700051"/>
          </a:xfrm>
          <a:prstGeom prst="roundRect">
            <a:avLst/>
          </a:prstGeom>
          <a:solidFill>
            <a:schemeClr val="accent3">
              <a:lumMod val="20000"/>
              <a:lumOff val="80000"/>
            </a:schemeClr>
          </a:solid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50000"/>
              </a:spcBef>
            </a:pPr>
            <a:r>
              <a:rPr lang="en-US" altLang="en-US" sz="2000" dirty="0" err="1">
                <a:solidFill>
                  <a:srgbClr val="002060"/>
                </a:solidFill>
                <a:latin typeface="#9Slide05 FS Blonde Script" panose="03000503000000000000" pitchFamily="65" charset="0"/>
              </a:rPr>
              <a:t>Muốn</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khai</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thác</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dầu</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người</a:t>
            </a:r>
            <a:r>
              <a:rPr lang="en-US" altLang="en-US" sz="2000" dirty="0">
                <a:solidFill>
                  <a:srgbClr val="002060"/>
                </a:solidFill>
                <a:latin typeface="#9Slide05 FS Blonde Script" panose="03000503000000000000" pitchFamily="65" charset="0"/>
              </a:rPr>
              <a:t> ta </a:t>
            </a:r>
            <a:r>
              <a:rPr lang="en-US" altLang="en-US" sz="2000" dirty="0" err="1">
                <a:solidFill>
                  <a:srgbClr val="002060"/>
                </a:solidFill>
                <a:latin typeface="#9Slide05 FS Blonde Script" panose="03000503000000000000" pitchFamily="65" charset="0"/>
              </a:rPr>
              <a:t>khoan</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những</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lỗ</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khoan</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xuống</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lớp</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dầu</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lỏng</a:t>
            </a:r>
            <a:r>
              <a:rPr lang="en-US" altLang="en-US" sz="2000" dirty="0">
                <a:solidFill>
                  <a:srgbClr val="002060"/>
                </a:solidFill>
                <a:latin typeface="#9Slide05 FS Blonde Script" panose="03000503000000000000" pitchFamily="65" charset="0"/>
              </a:rPr>
              <a:t> </a:t>
            </a:r>
            <a:r>
              <a:rPr lang="en-US" altLang="en-US" sz="2000" i="1" dirty="0">
                <a:solidFill>
                  <a:srgbClr val="002060"/>
                </a:solidFill>
                <a:latin typeface="#9Slide05 FS Blonde Script" panose="03000503000000000000" pitchFamily="65" charset="0"/>
              </a:rPr>
              <a:t>( </a:t>
            </a:r>
            <a:r>
              <a:rPr lang="en-US" altLang="en-US" sz="2000" i="1" dirty="0" err="1">
                <a:solidFill>
                  <a:srgbClr val="002060"/>
                </a:solidFill>
                <a:latin typeface="#9Slide05 FS Blonde Script" panose="03000503000000000000" pitchFamily="65" charset="0"/>
              </a:rPr>
              <a:t>giếng</a:t>
            </a:r>
            <a:r>
              <a:rPr lang="en-US" altLang="en-US" sz="2000" i="1" dirty="0">
                <a:solidFill>
                  <a:srgbClr val="002060"/>
                </a:solidFill>
                <a:latin typeface="#9Slide05 FS Blonde Script" panose="03000503000000000000" pitchFamily="65" charset="0"/>
              </a:rPr>
              <a:t> </a:t>
            </a:r>
            <a:r>
              <a:rPr lang="en-US" altLang="en-US" sz="2000" i="1" dirty="0" err="1">
                <a:solidFill>
                  <a:srgbClr val="002060"/>
                </a:solidFill>
                <a:latin typeface="#9Slide05 FS Blonde Script" panose="03000503000000000000" pitchFamily="65" charset="0"/>
              </a:rPr>
              <a:t>dầu</a:t>
            </a:r>
            <a:r>
              <a:rPr lang="en-US" altLang="en-US" sz="2000" i="1" dirty="0">
                <a:solidFill>
                  <a:srgbClr val="002060"/>
                </a:solidFill>
                <a:latin typeface="#9Slide05 FS Blonde Script" panose="03000503000000000000" pitchFamily="65" charset="0"/>
              </a:rPr>
              <a:t> ) . </a:t>
            </a:r>
            <a:r>
              <a:rPr lang="en-US" altLang="en-US" sz="2000" dirty="0" err="1">
                <a:solidFill>
                  <a:srgbClr val="002060"/>
                </a:solidFill>
                <a:latin typeface="#9Slide05 FS Blonde Script" panose="03000503000000000000" pitchFamily="65" charset="0"/>
              </a:rPr>
              <a:t>Đầu</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tiên</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dầu</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tự</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phun</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lên</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sau</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đó</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người</a:t>
            </a:r>
            <a:r>
              <a:rPr lang="en-US" altLang="en-US" sz="2000" dirty="0">
                <a:solidFill>
                  <a:srgbClr val="002060"/>
                </a:solidFill>
                <a:latin typeface="#9Slide05 FS Blonde Script" panose="03000503000000000000" pitchFamily="65" charset="0"/>
              </a:rPr>
              <a:t> ta </a:t>
            </a:r>
            <a:r>
              <a:rPr lang="en-US" altLang="en-US" sz="2000" dirty="0" err="1">
                <a:solidFill>
                  <a:srgbClr val="002060"/>
                </a:solidFill>
                <a:latin typeface="#9Slide05 FS Blonde Script" panose="03000503000000000000" pitchFamily="65" charset="0"/>
              </a:rPr>
              <a:t>phải</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bơm</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nước</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hoặc</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khí</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xuống</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để</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đẩy</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dầu</a:t>
            </a:r>
            <a:r>
              <a:rPr lang="en-US" altLang="en-US" sz="2000" dirty="0">
                <a:solidFill>
                  <a:srgbClr val="002060"/>
                </a:solidFill>
                <a:latin typeface="#9Slide05 FS Blonde Script" panose="03000503000000000000" pitchFamily="65" charset="0"/>
              </a:rPr>
              <a:t> </a:t>
            </a:r>
            <a:r>
              <a:rPr lang="en-US" altLang="en-US" sz="2000" dirty="0" err="1">
                <a:solidFill>
                  <a:srgbClr val="002060"/>
                </a:solidFill>
                <a:latin typeface="#9Slide05 FS Blonde Script" panose="03000503000000000000" pitchFamily="65" charset="0"/>
              </a:rPr>
              <a:t>lên</a:t>
            </a:r>
            <a:r>
              <a:rPr lang="en-US" altLang="en-US" sz="2000" dirty="0">
                <a:solidFill>
                  <a:srgbClr val="002060"/>
                </a:solidFill>
                <a:latin typeface="#9Slide05 FS Blonde Script" panose="03000503000000000000" pitchFamily="65" charset="0"/>
              </a:rPr>
              <a:t>.</a:t>
            </a:r>
          </a:p>
        </p:txBody>
      </p:sp>
    </p:spTree>
    <p:extLst>
      <p:ext uri="{BB962C8B-B14F-4D97-AF65-F5344CB8AC3E}">
        <p14:creationId xmlns:p14="http://schemas.microsoft.com/office/powerpoint/2010/main" val="2276583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theme/theme1.xml><?xml version="1.0" encoding="utf-8"?>
<a:theme xmlns:a="http://schemas.openxmlformats.org/drawingml/2006/main" name="Clase Seño Loli by Slidesgo">
  <a:themeElements>
    <a:clrScheme name="Simple Light">
      <a:dk1>
        <a:srgbClr val="4D4D95"/>
      </a:dk1>
      <a:lt1>
        <a:srgbClr val="FFFFFF"/>
      </a:lt1>
      <a:dk2>
        <a:srgbClr val="FFD26D"/>
      </a:dk2>
      <a:lt2>
        <a:srgbClr val="FB5760"/>
      </a:lt2>
      <a:accent1>
        <a:srgbClr val="47C5A3"/>
      </a:accent1>
      <a:accent2>
        <a:srgbClr val="6666BC"/>
      </a:accent2>
      <a:accent3>
        <a:srgbClr val="FF8163"/>
      </a:accent3>
      <a:accent4>
        <a:srgbClr val="FB5760"/>
      </a:accent4>
      <a:accent5>
        <a:srgbClr val="FFD26D"/>
      </a:accent5>
      <a:accent6>
        <a:srgbClr val="47C5A3"/>
      </a:accent6>
      <a:hlink>
        <a:srgbClr val="4D4D9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484</TotalTime>
  <Words>1179</Words>
  <Application>Microsoft Office PowerPoint</Application>
  <PresentationFormat>On-screen Show (16:9)</PresentationFormat>
  <Paragraphs>140</Paragraphs>
  <Slides>25</Slides>
  <Notes>16</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25</vt:i4>
      </vt:variant>
    </vt:vector>
  </HeadingPairs>
  <TitlesOfParts>
    <vt:vector size="41" baseType="lpstr">
      <vt:lpstr>#9Slide03 Arima Madurai Medium</vt:lpstr>
      <vt:lpstr>#9Slide03 Arima Madurai</vt:lpstr>
      <vt:lpstr>#9Slide05 FS Blonde Script</vt:lpstr>
      <vt:lpstr>#9Slide05 Lobster</vt:lpstr>
      <vt:lpstr>#9Slide03 AllRoundGothic</vt:lpstr>
      <vt:lpstr>#9Slide05 Fourth Medium</vt:lpstr>
      <vt:lpstr>Arial</vt:lpstr>
      <vt:lpstr>Fredoka One</vt:lpstr>
      <vt:lpstr>#9Slide06 SVNJonitha Script</vt:lpstr>
      <vt:lpstr>#9Slide07 FS North Land Sans</vt:lpstr>
      <vt:lpstr>Londrina Solid</vt:lpstr>
      <vt:lpstr>Quicksand</vt:lpstr>
      <vt:lpstr>#9Slide06 SVNHave Heart 2</vt:lpstr>
      <vt:lpstr>#9Slide05 Claudia</vt:lpstr>
      <vt:lpstr>#9Slide03 Arima Madurai Black</vt:lpstr>
      <vt:lpstr>Clase Seño Loli by Slidesgo</vt:lpstr>
      <vt:lpstr>PowerPoint Presentation</vt:lpstr>
      <vt:lpstr>NỘI DUNG BÀI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dc:creator>
  <cp:lastModifiedBy>Dinh Thi  Huyen</cp:lastModifiedBy>
  <cp:revision>42</cp:revision>
  <dcterms:modified xsi:type="dcterms:W3CDTF">2021-07-28T15:35:53Z</dcterms:modified>
</cp:coreProperties>
</file>