
<file path=[Content_Types].xml><?xml version="1.0" encoding="utf-8"?>
<Types xmlns="http://schemas.openxmlformats.org/package/2006/content-types">
  <Default Extension="bin" ContentType="application/vnd.openxmlformats-officedocument.oleObject"/>
  <Default Extension="png" ContentType="image/png"/>
  <Default Extension="svg" ContentType="image/svg+xml"/>
  <Default Extension="jpeg" ContentType="image/jpeg"/>
  <Default Extension="wmf" ContentType="image/x-wmf"/>
  <Default Extension="rels" ContentType="application/vnd.openxmlformats-package.relationships+xml"/>
  <Default Extension="xml" ContentType="application/xml"/>
  <Default Extension="wav" ContentType="audio/x-wav"/>
  <Default Extension="wdp" ContentType="image/vnd.ms-photo"/>
  <Default Extension="vml" ContentType="application/vnd.openxmlformats-officedocument.vmlDrawing"/>
  <Default Extension="mp4" ContentType="video/unknown"/>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3.xml" ContentType="application/vnd.openxmlformats-officedocument.theme+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4.xml" ContentType="application/vnd.openxmlformats-officedocument.theme+xml"/>
  <Override PartName="/ppt/slideLayouts/slideLayout24.xml" ContentType="application/vnd.openxmlformats-officedocument.presentationml.slideLayout+xml"/>
  <Override PartName="/ppt/theme/theme5.xml" ContentType="application/vnd.openxmlformats-officedocument.theme+xml"/>
  <Override PartName="/ppt/slideLayouts/slideLayout25.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2" r:id="rId2"/>
    <p:sldMasterId id="2147483677" r:id="rId3"/>
    <p:sldMasterId id="2147483682" r:id="rId4"/>
    <p:sldMasterId id="2147483717" r:id="rId5"/>
    <p:sldMasterId id="2147483721" r:id="rId6"/>
  </p:sldMasterIdLst>
  <p:notesMasterIdLst>
    <p:notesMasterId r:id="rId84"/>
  </p:notesMasterIdLst>
  <p:sldIdLst>
    <p:sldId id="419" r:id="rId7"/>
    <p:sldId id="322" r:id="rId8"/>
    <p:sldId id="323" r:id="rId9"/>
    <p:sldId id="324" r:id="rId10"/>
    <p:sldId id="325" r:id="rId11"/>
    <p:sldId id="327" r:id="rId12"/>
    <p:sldId id="328" r:id="rId13"/>
    <p:sldId id="330" r:id="rId14"/>
    <p:sldId id="395" r:id="rId15"/>
    <p:sldId id="396" r:id="rId16"/>
    <p:sldId id="331" r:id="rId17"/>
    <p:sldId id="259" r:id="rId18"/>
    <p:sldId id="260" r:id="rId19"/>
    <p:sldId id="261" r:id="rId20"/>
    <p:sldId id="281" r:id="rId21"/>
    <p:sldId id="282" r:id="rId22"/>
    <p:sldId id="285" r:id="rId23"/>
    <p:sldId id="286" r:id="rId24"/>
    <p:sldId id="288" r:id="rId25"/>
    <p:sldId id="397" r:id="rId26"/>
    <p:sldId id="394" r:id="rId27"/>
    <p:sldId id="398" r:id="rId28"/>
    <p:sldId id="289" r:id="rId29"/>
    <p:sldId id="290" r:id="rId30"/>
    <p:sldId id="333" r:id="rId31"/>
    <p:sldId id="334" r:id="rId32"/>
    <p:sldId id="335" r:id="rId33"/>
    <p:sldId id="336" r:id="rId34"/>
    <p:sldId id="338" r:id="rId35"/>
    <p:sldId id="399" r:id="rId36"/>
    <p:sldId id="340" r:id="rId37"/>
    <p:sldId id="341" r:id="rId38"/>
    <p:sldId id="342" r:id="rId39"/>
    <p:sldId id="343" r:id="rId40"/>
    <p:sldId id="344" r:id="rId41"/>
    <p:sldId id="345" r:id="rId42"/>
    <p:sldId id="346" r:id="rId43"/>
    <p:sldId id="347" r:id="rId44"/>
    <p:sldId id="400" r:id="rId45"/>
    <p:sldId id="348" r:id="rId46"/>
    <p:sldId id="293" r:id="rId47"/>
    <p:sldId id="349" r:id="rId48"/>
    <p:sldId id="350" r:id="rId49"/>
    <p:sldId id="351" r:id="rId50"/>
    <p:sldId id="352" r:id="rId51"/>
    <p:sldId id="354" r:id="rId52"/>
    <p:sldId id="401" r:id="rId53"/>
    <p:sldId id="402" r:id="rId54"/>
    <p:sldId id="361" r:id="rId55"/>
    <p:sldId id="362" r:id="rId56"/>
    <p:sldId id="363" r:id="rId57"/>
    <p:sldId id="364" r:id="rId58"/>
    <p:sldId id="365" r:id="rId59"/>
    <p:sldId id="366" r:id="rId60"/>
    <p:sldId id="367" r:id="rId61"/>
    <p:sldId id="368" r:id="rId62"/>
    <p:sldId id="369" r:id="rId63"/>
    <p:sldId id="370" r:id="rId64"/>
    <p:sldId id="371" r:id="rId65"/>
    <p:sldId id="379" r:id="rId66"/>
    <p:sldId id="403" r:id="rId67"/>
    <p:sldId id="382" r:id="rId68"/>
    <p:sldId id="404" r:id="rId69"/>
    <p:sldId id="405" r:id="rId70"/>
    <p:sldId id="406" r:id="rId71"/>
    <p:sldId id="407" r:id="rId72"/>
    <p:sldId id="408" r:id="rId73"/>
    <p:sldId id="409" r:id="rId74"/>
    <p:sldId id="410" r:id="rId75"/>
    <p:sldId id="411" r:id="rId76"/>
    <p:sldId id="412" r:id="rId77"/>
    <p:sldId id="413" r:id="rId78"/>
    <p:sldId id="414" r:id="rId79"/>
    <p:sldId id="415" r:id="rId80"/>
    <p:sldId id="416" r:id="rId81"/>
    <p:sldId id="417" r:id="rId82"/>
    <p:sldId id="418" r:id="rId8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F7E31"/>
    <a:srgbClr val="FF9AA2"/>
    <a:srgbClr val="B5EAD7"/>
    <a:srgbClr val="FE504D"/>
    <a:srgbClr val="FFDAC1"/>
    <a:srgbClr val="FFE8A4"/>
    <a:srgbClr val="C2E8F5"/>
    <a:srgbClr val="D5BDC2"/>
    <a:srgbClr val="FEF1C7"/>
    <a:srgbClr val="FFFF7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55" autoAdjust="0"/>
    <p:restoredTop sz="94660"/>
  </p:normalViewPr>
  <p:slideViewPr>
    <p:cSldViewPr snapToGrid="0">
      <p:cViewPr varScale="1">
        <p:scale>
          <a:sx n="92" d="100"/>
          <a:sy n="92" d="100"/>
        </p:scale>
        <p:origin x="-504" y="-102"/>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0.xml"/><Relationship Id="rId21" Type="http://schemas.openxmlformats.org/officeDocument/2006/relationships/slide" Target="slides/slide15.xml"/><Relationship Id="rId42" Type="http://schemas.openxmlformats.org/officeDocument/2006/relationships/slide" Target="slides/slide36.xml"/><Relationship Id="rId47" Type="http://schemas.openxmlformats.org/officeDocument/2006/relationships/slide" Target="slides/slide41.xml"/><Relationship Id="rId63" Type="http://schemas.openxmlformats.org/officeDocument/2006/relationships/slide" Target="slides/slide57.xml"/><Relationship Id="rId68" Type="http://schemas.openxmlformats.org/officeDocument/2006/relationships/slide" Target="slides/slide62.xml"/><Relationship Id="rId84" Type="http://schemas.openxmlformats.org/officeDocument/2006/relationships/notesMaster" Target="notesMasters/notesMaster1.xml"/><Relationship Id="rId16" Type="http://schemas.openxmlformats.org/officeDocument/2006/relationships/slide" Target="slides/slide10.xml"/><Relationship Id="rId11" Type="http://schemas.openxmlformats.org/officeDocument/2006/relationships/slide" Target="slides/slide5.xml"/><Relationship Id="rId32" Type="http://schemas.openxmlformats.org/officeDocument/2006/relationships/slide" Target="slides/slide26.xml"/><Relationship Id="rId37" Type="http://schemas.openxmlformats.org/officeDocument/2006/relationships/slide" Target="slides/slide31.xml"/><Relationship Id="rId53" Type="http://schemas.openxmlformats.org/officeDocument/2006/relationships/slide" Target="slides/slide47.xml"/><Relationship Id="rId58" Type="http://schemas.openxmlformats.org/officeDocument/2006/relationships/slide" Target="slides/slide52.xml"/><Relationship Id="rId74" Type="http://schemas.openxmlformats.org/officeDocument/2006/relationships/slide" Target="slides/slide68.xml"/><Relationship Id="rId79" Type="http://schemas.openxmlformats.org/officeDocument/2006/relationships/slide" Target="slides/slide73.xml"/><Relationship Id="rId5" Type="http://schemas.openxmlformats.org/officeDocument/2006/relationships/slideMaster" Target="slideMasters/slideMaster5.xml"/><Relationship Id="rId19" Type="http://schemas.openxmlformats.org/officeDocument/2006/relationships/slide" Target="slides/slide1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slide" Target="slides/slide42.xml"/><Relationship Id="rId56" Type="http://schemas.openxmlformats.org/officeDocument/2006/relationships/slide" Target="slides/slide50.xml"/><Relationship Id="rId64" Type="http://schemas.openxmlformats.org/officeDocument/2006/relationships/slide" Target="slides/slide58.xml"/><Relationship Id="rId69" Type="http://schemas.openxmlformats.org/officeDocument/2006/relationships/slide" Target="slides/slide63.xml"/><Relationship Id="rId77" Type="http://schemas.openxmlformats.org/officeDocument/2006/relationships/slide" Target="slides/slide71.xml"/><Relationship Id="rId8" Type="http://schemas.openxmlformats.org/officeDocument/2006/relationships/slide" Target="slides/slide2.xml"/><Relationship Id="rId51" Type="http://schemas.openxmlformats.org/officeDocument/2006/relationships/slide" Target="slides/slide45.xml"/><Relationship Id="rId72" Type="http://schemas.openxmlformats.org/officeDocument/2006/relationships/slide" Target="slides/slide66.xml"/><Relationship Id="rId80" Type="http://schemas.openxmlformats.org/officeDocument/2006/relationships/slide" Target="slides/slide74.xml"/><Relationship Id="rId85" Type="http://schemas.openxmlformats.org/officeDocument/2006/relationships/presProps" Target="presProps.xml"/><Relationship Id="rId3" Type="http://schemas.openxmlformats.org/officeDocument/2006/relationships/slideMaster" Target="slideMasters/slideMaster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slide" Target="slides/slide40.xml"/><Relationship Id="rId59" Type="http://schemas.openxmlformats.org/officeDocument/2006/relationships/slide" Target="slides/slide53.xml"/><Relationship Id="rId67" Type="http://schemas.openxmlformats.org/officeDocument/2006/relationships/slide" Target="slides/slide61.xml"/><Relationship Id="rId20" Type="http://schemas.openxmlformats.org/officeDocument/2006/relationships/slide" Target="slides/slide14.xml"/><Relationship Id="rId41" Type="http://schemas.openxmlformats.org/officeDocument/2006/relationships/slide" Target="slides/slide35.xml"/><Relationship Id="rId54" Type="http://schemas.openxmlformats.org/officeDocument/2006/relationships/slide" Target="slides/slide48.xml"/><Relationship Id="rId62" Type="http://schemas.openxmlformats.org/officeDocument/2006/relationships/slide" Target="slides/slide56.xml"/><Relationship Id="rId70" Type="http://schemas.openxmlformats.org/officeDocument/2006/relationships/slide" Target="slides/slide64.xml"/><Relationship Id="rId75" Type="http://schemas.openxmlformats.org/officeDocument/2006/relationships/slide" Target="slides/slide69.xml"/><Relationship Id="rId83" Type="http://schemas.openxmlformats.org/officeDocument/2006/relationships/slide" Target="slides/slide77.xml"/><Relationship Id="rId88"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slide" Target="slides/slide43.xml"/><Relationship Id="rId57" Type="http://schemas.openxmlformats.org/officeDocument/2006/relationships/slide" Target="slides/slide51.xml"/><Relationship Id="rId10" Type="http://schemas.openxmlformats.org/officeDocument/2006/relationships/slide" Target="slides/slide4.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slide" Target="slides/slide46.xml"/><Relationship Id="rId60" Type="http://schemas.openxmlformats.org/officeDocument/2006/relationships/slide" Target="slides/slide54.xml"/><Relationship Id="rId65" Type="http://schemas.openxmlformats.org/officeDocument/2006/relationships/slide" Target="slides/slide59.xml"/><Relationship Id="rId73" Type="http://schemas.openxmlformats.org/officeDocument/2006/relationships/slide" Target="slides/slide67.xml"/><Relationship Id="rId78" Type="http://schemas.openxmlformats.org/officeDocument/2006/relationships/slide" Target="slides/slide72.xml"/><Relationship Id="rId81" Type="http://schemas.openxmlformats.org/officeDocument/2006/relationships/slide" Target="slides/slide75.xml"/><Relationship Id="rId86"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 Target="slides/slide3.xml"/><Relationship Id="rId13" Type="http://schemas.openxmlformats.org/officeDocument/2006/relationships/slide" Target="slides/slide7.xml"/><Relationship Id="rId18" Type="http://schemas.openxmlformats.org/officeDocument/2006/relationships/slide" Target="slides/slide12.xml"/><Relationship Id="rId39" Type="http://schemas.openxmlformats.org/officeDocument/2006/relationships/slide" Target="slides/slide33.xml"/><Relationship Id="rId34" Type="http://schemas.openxmlformats.org/officeDocument/2006/relationships/slide" Target="slides/slide28.xml"/><Relationship Id="rId50" Type="http://schemas.openxmlformats.org/officeDocument/2006/relationships/slide" Target="slides/slide44.xml"/><Relationship Id="rId55" Type="http://schemas.openxmlformats.org/officeDocument/2006/relationships/slide" Target="slides/slide49.xml"/><Relationship Id="rId76" Type="http://schemas.openxmlformats.org/officeDocument/2006/relationships/slide" Target="slides/slide70.xml"/><Relationship Id="rId7" Type="http://schemas.openxmlformats.org/officeDocument/2006/relationships/slide" Target="slides/slide1.xml"/><Relationship Id="rId71" Type="http://schemas.openxmlformats.org/officeDocument/2006/relationships/slide" Target="slides/slide65.xml"/><Relationship Id="rId2" Type="http://schemas.openxmlformats.org/officeDocument/2006/relationships/slideMaster" Target="slideMasters/slideMaster2.xml"/><Relationship Id="rId29" Type="http://schemas.openxmlformats.org/officeDocument/2006/relationships/slide" Target="slides/slide23.xml"/><Relationship Id="rId24" Type="http://schemas.openxmlformats.org/officeDocument/2006/relationships/slide" Target="slides/slide18.xml"/><Relationship Id="rId40" Type="http://schemas.openxmlformats.org/officeDocument/2006/relationships/slide" Target="slides/slide34.xml"/><Relationship Id="rId45" Type="http://schemas.openxmlformats.org/officeDocument/2006/relationships/slide" Target="slides/slide39.xml"/><Relationship Id="rId66" Type="http://schemas.openxmlformats.org/officeDocument/2006/relationships/slide" Target="slides/slide60.xml"/><Relationship Id="rId87" Type="http://schemas.openxmlformats.org/officeDocument/2006/relationships/theme" Target="theme/theme1.xml"/><Relationship Id="rId61" Type="http://schemas.openxmlformats.org/officeDocument/2006/relationships/slide" Target="slides/slide55.xml"/><Relationship Id="rId82" Type="http://schemas.openxmlformats.org/officeDocument/2006/relationships/slide" Target="slides/slide76.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wmf"/></Relationships>
</file>

<file path=ppt/drawings/_rels/vmlDrawing10.vml.rels><?xml version="1.0" encoding="UTF-8" standalone="yes"?>
<Relationships xmlns="http://schemas.openxmlformats.org/package/2006/relationships"><Relationship Id="rId2" Type="http://schemas.openxmlformats.org/officeDocument/2006/relationships/image" Target="../media/image32.wmf"/><Relationship Id="rId1" Type="http://schemas.openxmlformats.org/officeDocument/2006/relationships/image" Target="../media/image31.wmf"/></Relationships>
</file>

<file path=ppt/drawings/_rels/vmlDrawing11.vml.rels><?xml version="1.0" encoding="UTF-8" standalone="yes"?>
<Relationships xmlns="http://schemas.openxmlformats.org/package/2006/relationships"><Relationship Id="rId3" Type="http://schemas.openxmlformats.org/officeDocument/2006/relationships/image" Target="../media/image42.wmf"/><Relationship Id="rId2" Type="http://schemas.openxmlformats.org/officeDocument/2006/relationships/image" Target="../media/image30.wmf"/><Relationship Id="rId1" Type="http://schemas.openxmlformats.org/officeDocument/2006/relationships/image" Target="../media/image41.w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50.w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29.wmf"/></Relationships>
</file>

<file path=ppt/drawings/_rels/vmlDrawing14.vml.rels><?xml version="1.0" encoding="UTF-8" standalone="yes"?>
<Relationships xmlns="http://schemas.openxmlformats.org/package/2006/relationships"><Relationship Id="rId3" Type="http://schemas.openxmlformats.org/officeDocument/2006/relationships/image" Target="../media/image57.wmf"/><Relationship Id="rId2" Type="http://schemas.openxmlformats.org/officeDocument/2006/relationships/image" Target="../media/image56.wmf"/><Relationship Id="rId1" Type="http://schemas.openxmlformats.org/officeDocument/2006/relationships/image" Target="../media/image55.w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29.w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29.wmf"/></Relationships>
</file>

<file path=ppt/drawings/_rels/vmlDrawing17.vml.rels><?xml version="1.0" encoding="UTF-8" standalone="yes"?>
<Relationships xmlns="http://schemas.openxmlformats.org/package/2006/relationships"><Relationship Id="rId1" Type="http://schemas.openxmlformats.org/officeDocument/2006/relationships/image" Target="../media/image18.wmf"/></Relationships>
</file>

<file path=ppt/drawings/_rels/vmlDrawing18.vml.rels><?xml version="1.0" encoding="UTF-8" standalone="yes"?>
<Relationships xmlns="http://schemas.openxmlformats.org/package/2006/relationships"><Relationship Id="rId1" Type="http://schemas.openxmlformats.org/officeDocument/2006/relationships/image" Target="../media/image70.wmf"/></Relationships>
</file>

<file path=ppt/drawings/_rels/vmlDrawing19.vml.rels><?xml version="1.0" encoding="UTF-8" standalone="yes"?>
<Relationships xmlns="http://schemas.openxmlformats.org/package/2006/relationships"><Relationship Id="rId1" Type="http://schemas.openxmlformats.org/officeDocument/2006/relationships/image" Target="../media/image72.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7.wmf"/></Relationships>
</file>

<file path=ppt/drawings/_rels/vmlDrawing20.vml.rels><?xml version="1.0" encoding="UTF-8" standalone="yes"?>
<Relationships xmlns="http://schemas.openxmlformats.org/package/2006/relationships"><Relationship Id="rId1" Type="http://schemas.openxmlformats.org/officeDocument/2006/relationships/image" Target="../media/image29.wmf"/></Relationships>
</file>

<file path=ppt/drawings/_rels/vmlDrawing21.vml.rels><?xml version="1.0" encoding="UTF-8" standalone="yes"?>
<Relationships xmlns="http://schemas.openxmlformats.org/package/2006/relationships"><Relationship Id="rId2" Type="http://schemas.openxmlformats.org/officeDocument/2006/relationships/image" Target="../media/image73.wmf"/><Relationship Id="rId1" Type="http://schemas.openxmlformats.org/officeDocument/2006/relationships/image" Target="../media/image29.wmf"/></Relationships>
</file>

<file path=ppt/drawings/_rels/vmlDrawing22.vml.rels><?xml version="1.0" encoding="UTF-8" standalone="yes"?>
<Relationships xmlns="http://schemas.openxmlformats.org/package/2006/relationships"><Relationship Id="rId1" Type="http://schemas.openxmlformats.org/officeDocument/2006/relationships/image" Target="../media/image70.wmf"/></Relationships>
</file>

<file path=ppt/drawings/_rels/vmlDrawing23.vml.rels><?xml version="1.0" encoding="UTF-8" standalone="yes"?>
<Relationships xmlns="http://schemas.openxmlformats.org/package/2006/relationships"><Relationship Id="rId1" Type="http://schemas.openxmlformats.org/officeDocument/2006/relationships/image" Target="../media/image74.wmf"/></Relationships>
</file>

<file path=ppt/drawings/_rels/vmlDrawing24.vml.rels><?xml version="1.0" encoding="UTF-8" standalone="yes"?>
<Relationships xmlns="http://schemas.openxmlformats.org/package/2006/relationships"><Relationship Id="rId1" Type="http://schemas.openxmlformats.org/officeDocument/2006/relationships/image" Target="../media/image29.wmf"/></Relationships>
</file>

<file path=ppt/drawings/_rels/vmlDrawing25.vml.rels><?xml version="1.0" encoding="UTF-8" standalone="yes"?>
<Relationships xmlns="http://schemas.openxmlformats.org/package/2006/relationships"><Relationship Id="rId1" Type="http://schemas.openxmlformats.org/officeDocument/2006/relationships/image" Target="../media/image70.wmf"/></Relationships>
</file>

<file path=ppt/drawings/_rels/vmlDrawing26.vml.rels><?xml version="1.0" encoding="UTF-8" standalone="yes"?>
<Relationships xmlns="http://schemas.openxmlformats.org/package/2006/relationships"><Relationship Id="rId1" Type="http://schemas.openxmlformats.org/officeDocument/2006/relationships/image" Target="../media/image29.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7.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8.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9.wmf"/></Relationships>
</file>

<file path=ppt/drawings/_rels/vmlDrawing6.vml.rels><?xml version="1.0" encoding="UTF-8" standalone="yes"?>
<Relationships xmlns="http://schemas.openxmlformats.org/package/2006/relationships"><Relationship Id="rId2" Type="http://schemas.openxmlformats.org/officeDocument/2006/relationships/image" Target="../media/image24.wmf"/><Relationship Id="rId1" Type="http://schemas.openxmlformats.org/officeDocument/2006/relationships/image" Target="../media/image23.w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27.w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29.wmf"/></Relationships>
</file>

<file path=ppt/drawings/_rels/vmlDrawing9.vml.rels><?xml version="1.0" encoding="UTF-8" standalone="yes"?>
<Relationships xmlns="http://schemas.openxmlformats.org/package/2006/relationships"><Relationship Id="rId2" Type="http://schemas.openxmlformats.org/officeDocument/2006/relationships/image" Target="../media/image19.wmf"/><Relationship Id="rId1" Type="http://schemas.openxmlformats.org/officeDocument/2006/relationships/image" Target="../media/image30.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DD6F642-8E8E-453F-B8EB-154A5B96BB7E}" type="datetimeFigureOut">
              <a:rPr lang="en-US" smtClean="0"/>
              <a:t>6/1/2023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BBE8961-8222-42DA-A59E-A88F91F151A3}" type="slidenum">
              <a:rPr lang="en-US" smtClean="0"/>
              <a:t>‹#›</a:t>
            </a:fld>
            <a:endParaRPr lang="en-US"/>
          </a:p>
        </p:txBody>
      </p:sp>
    </p:spTree>
    <p:extLst>
      <p:ext uri="{BB962C8B-B14F-4D97-AF65-F5344CB8AC3E}">
        <p14:creationId xmlns:p14="http://schemas.microsoft.com/office/powerpoint/2010/main" val="416964426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defRPr>
            </a:lvl1pPr>
            <a:lvl2pPr marL="742950" indent="-285750" eaLnBrk="0" hangingPunct="0">
              <a:defRPr sz="2400">
                <a:solidFill>
                  <a:schemeClr val="tx1"/>
                </a:solidFill>
                <a:latin typeface="Arial" panose="020B0604020202020204" pitchFamily="34" charset="0"/>
              </a:defRPr>
            </a:lvl2pPr>
            <a:lvl3pPr marL="1143000" indent="-228600" eaLnBrk="0" hangingPunct="0">
              <a:defRPr sz="2400">
                <a:solidFill>
                  <a:schemeClr val="tx1"/>
                </a:solidFill>
                <a:latin typeface="Arial" panose="020B0604020202020204" pitchFamily="34" charset="0"/>
              </a:defRPr>
            </a:lvl3pPr>
            <a:lvl4pPr marL="1600200" indent="-228600" eaLnBrk="0" hangingPunct="0">
              <a:defRPr sz="2400">
                <a:solidFill>
                  <a:schemeClr val="tx1"/>
                </a:solidFill>
                <a:latin typeface="Arial" panose="020B0604020202020204" pitchFamily="34" charset="0"/>
              </a:defRPr>
            </a:lvl4pPr>
            <a:lvl5pPr marL="2057400" indent="-228600" eaLnBrk="0" hangingPunct="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BB6BE58-1785-41C1-A709-8D04F0763D1F}" type="slidenum">
              <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15</a:t>
            </a:fld>
            <a:endPar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104451" name="Rectangle 2"/>
          <p:cNvSpPr>
            <a:spLocks noGrp="1" noRot="1" noChangeAspect="1" noChangeArrowheads="1" noTextEdit="1"/>
          </p:cNvSpPr>
          <p:nvPr>
            <p:ph type="sldImg"/>
          </p:nvPr>
        </p:nvSpPr>
        <p:spPr>
          <a:ln/>
        </p:spPr>
      </p:sp>
      <p:sp>
        <p:nvSpPr>
          <p:cNvPr id="10445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extLst>
      <p:ext uri="{BB962C8B-B14F-4D97-AF65-F5344CB8AC3E}">
        <p14:creationId xmlns:p14="http://schemas.microsoft.com/office/powerpoint/2010/main" val="100682872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defRPr>
            </a:lvl1pPr>
            <a:lvl2pPr marL="742950" indent="-285750" eaLnBrk="0" hangingPunct="0">
              <a:defRPr sz="2400">
                <a:solidFill>
                  <a:schemeClr val="tx1"/>
                </a:solidFill>
                <a:latin typeface="Arial" panose="020B0604020202020204" pitchFamily="34" charset="0"/>
              </a:defRPr>
            </a:lvl2pPr>
            <a:lvl3pPr marL="1143000" indent="-228600" eaLnBrk="0" hangingPunct="0">
              <a:defRPr sz="2400">
                <a:solidFill>
                  <a:schemeClr val="tx1"/>
                </a:solidFill>
                <a:latin typeface="Arial" panose="020B0604020202020204" pitchFamily="34" charset="0"/>
              </a:defRPr>
            </a:lvl3pPr>
            <a:lvl4pPr marL="1600200" indent="-228600" eaLnBrk="0" hangingPunct="0">
              <a:defRPr sz="2400">
                <a:solidFill>
                  <a:schemeClr val="tx1"/>
                </a:solidFill>
                <a:latin typeface="Arial" panose="020B0604020202020204" pitchFamily="34" charset="0"/>
              </a:defRPr>
            </a:lvl4pPr>
            <a:lvl5pPr marL="2057400" indent="-228600" eaLnBrk="0" hangingPunct="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02D61F5E-DC41-4C65-A843-0FFCEFDA3068}" type="slidenum">
              <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16</a:t>
            </a:fld>
            <a:endPar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105475" name="Rectangle 2"/>
          <p:cNvSpPr>
            <a:spLocks noGrp="1" noRot="1" noChangeAspect="1" noChangeArrowheads="1" noTextEdit="1"/>
          </p:cNvSpPr>
          <p:nvPr>
            <p:ph type="sldImg"/>
          </p:nvPr>
        </p:nvSpPr>
        <p:spPr>
          <a:ln/>
        </p:spPr>
      </p:sp>
      <p:sp>
        <p:nvSpPr>
          <p:cNvPr id="10547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extLst>
      <p:ext uri="{BB962C8B-B14F-4D97-AF65-F5344CB8AC3E}">
        <p14:creationId xmlns:p14="http://schemas.microsoft.com/office/powerpoint/2010/main" val="382633340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42"/>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4"/>
          <p:cNvSpPr>
            <a:spLocks noGrp="1" noChangeArrowheads="1"/>
          </p:cNvSpPr>
          <p:nvPr>
            <p:ph type="dt" sz="half" idx="10"/>
          </p:nvPr>
        </p:nvSpPr>
        <p:spPr>
          <a:ln/>
        </p:spPr>
        <p:txBody>
          <a:bodyPr/>
          <a:lstStyle>
            <a:lvl1pPr>
              <a:defRPr/>
            </a:lvl1pPr>
          </a:lstStyle>
          <a:p>
            <a:pPr fontAlgn="base">
              <a:spcBef>
                <a:spcPct val="0"/>
              </a:spcBef>
              <a:spcAft>
                <a:spcPct val="0"/>
              </a:spcAft>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fontAlgn="base">
              <a:spcBef>
                <a:spcPct val="0"/>
              </a:spcBef>
              <a:spcAft>
                <a:spcPct val="0"/>
              </a:spcAft>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fontAlgn="base">
              <a:spcBef>
                <a:spcPct val="0"/>
              </a:spcBef>
              <a:spcAft>
                <a:spcPct val="0"/>
              </a:spcAft>
            </a:pPr>
            <a:fld id="{B407602F-9213-4C48-B22B-3C9FE59FA42A}" type="slidenum">
              <a:rPr lang="en-US" altLang="en-US" smtClean="0">
                <a:solidFill>
                  <a:srgbClr val="000000"/>
                </a:solidFill>
              </a:rPr>
              <a:pPr fontAlgn="base">
                <a:spcBef>
                  <a:spcPct val="0"/>
                </a:spcBef>
                <a:spcAft>
                  <a:spcPct val="0"/>
                </a:spcAft>
              </a:pPr>
              <a:t>‹#›</a:t>
            </a:fld>
            <a:endParaRPr lang="en-US" altLang="en-US">
              <a:solidFill>
                <a:srgbClr val="000000"/>
              </a:solidFill>
            </a:endParaRPr>
          </a:p>
        </p:txBody>
      </p:sp>
    </p:spTree>
    <p:extLst>
      <p:ext uri="{BB962C8B-B14F-4D97-AF65-F5344CB8AC3E}">
        <p14:creationId xmlns:p14="http://schemas.microsoft.com/office/powerpoint/2010/main" val="129835924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fontAlgn="base">
              <a:spcBef>
                <a:spcPct val="0"/>
              </a:spcBef>
              <a:spcAft>
                <a:spcPct val="0"/>
              </a:spcAft>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fontAlgn="base">
              <a:spcBef>
                <a:spcPct val="0"/>
              </a:spcBef>
              <a:spcAft>
                <a:spcPct val="0"/>
              </a:spcAft>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fontAlgn="base">
              <a:spcBef>
                <a:spcPct val="0"/>
              </a:spcBef>
              <a:spcAft>
                <a:spcPct val="0"/>
              </a:spcAft>
            </a:pPr>
            <a:fld id="{F292CD37-59C8-40D6-843C-6291856EA292}" type="slidenum">
              <a:rPr lang="en-US" altLang="en-US" smtClean="0">
                <a:solidFill>
                  <a:srgbClr val="000000"/>
                </a:solidFill>
              </a:rPr>
              <a:pPr fontAlgn="base">
                <a:spcBef>
                  <a:spcPct val="0"/>
                </a:spcBef>
                <a:spcAft>
                  <a:spcPct val="0"/>
                </a:spcAft>
              </a:pPr>
              <a:t>‹#›</a:t>
            </a:fld>
            <a:endParaRPr lang="en-US" altLang="en-US">
              <a:solidFill>
                <a:srgbClr val="000000"/>
              </a:solidFill>
            </a:endParaRPr>
          </a:p>
        </p:txBody>
      </p:sp>
    </p:spTree>
    <p:extLst>
      <p:ext uri="{BB962C8B-B14F-4D97-AF65-F5344CB8AC3E}">
        <p14:creationId xmlns:p14="http://schemas.microsoft.com/office/powerpoint/2010/main" val="296606854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55"/>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55"/>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fontAlgn="base">
              <a:spcBef>
                <a:spcPct val="0"/>
              </a:spcBef>
              <a:spcAft>
                <a:spcPct val="0"/>
              </a:spcAft>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fontAlgn="base">
              <a:spcBef>
                <a:spcPct val="0"/>
              </a:spcBef>
              <a:spcAft>
                <a:spcPct val="0"/>
              </a:spcAft>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fontAlgn="base">
              <a:spcBef>
                <a:spcPct val="0"/>
              </a:spcBef>
              <a:spcAft>
                <a:spcPct val="0"/>
              </a:spcAft>
            </a:pPr>
            <a:fld id="{D82A1B79-9A8B-40F2-8FBE-09F97950E944}" type="slidenum">
              <a:rPr lang="en-US" altLang="en-US" smtClean="0">
                <a:solidFill>
                  <a:srgbClr val="000000"/>
                </a:solidFill>
              </a:rPr>
              <a:pPr fontAlgn="base">
                <a:spcBef>
                  <a:spcPct val="0"/>
                </a:spcBef>
                <a:spcAft>
                  <a:spcPct val="0"/>
                </a:spcAft>
              </a:pPr>
              <a:t>‹#›</a:t>
            </a:fld>
            <a:endParaRPr lang="en-US" altLang="en-US">
              <a:solidFill>
                <a:srgbClr val="000000"/>
              </a:solidFill>
            </a:endParaRPr>
          </a:p>
        </p:txBody>
      </p:sp>
    </p:spTree>
    <p:extLst>
      <p:ext uri="{BB962C8B-B14F-4D97-AF65-F5344CB8AC3E}">
        <p14:creationId xmlns:p14="http://schemas.microsoft.com/office/powerpoint/2010/main" val="374516881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lvl1pPr fontAlgn="base">
              <a:spcBef>
                <a:spcPct val="0"/>
              </a:spcBef>
              <a:spcAft>
                <a:spcPct val="0"/>
              </a:spcAft>
              <a:defRPr>
                <a:latin typeface="Arial" charset="0"/>
              </a:defRPr>
            </a:lvl1pPr>
          </a:lstStyle>
          <a:p>
            <a:pPr>
              <a:defRPr/>
            </a:pPr>
            <a:fld id="{3F35590E-80A5-451B-A9D9-A2593691E255}" type="datetimeFigureOut">
              <a:rPr lang="en-US" smtClean="0"/>
              <a:pPr>
                <a:defRPr/>
              </a:pPr>
              <a:t>6/1/2023</a:t>
            </a:fld>
            <a:endParaRPr lang="en-US"/>
          </a:p>
        </p:txBody>
      </p:sp>
      <p:sp>
        <p:nvSpPr>
          <p:cNvPr id="4" name="Footer Placeholder 3"/>
          <p:cNvSpPr>
            <a:spLocks noGrp="1"/>
          </p:cNvSpPr>
          <p:nvPr>
            <p:ph type="ftr" sz="quarter" idx="11"/>
          </p:nvPr>
        </p:nvSpPr>
        <p:spPr/>
        <p:txBody>
          <a:bodyPr/>
          <a:lstStyle>
            <a:lvl1pPr fontAlgn="base">
              <a:spcBef>
                <a:spcPct val="0"/>
              </a:spcBef>
              <a:spcAft>
                <a:spcPct val="0"/>
              </a:spcAft>
              <a:defRPr>
                <a:latin typeface="Arial" charset="0"/>
              </a:defRPr>
            </a:lvl1pPr>
          </a:lstStyle>
          <a:p>
            <a:pPr>
              <a:defRPr/>
            </a:pPr>
            <a:endParaRPr lang="en-US"/>
          </a:p>
        </p:txBody>
      </p:sp>
      <p:sp>
        <p:nvSpPr>
          <p:cNvPr id="5" name="Slide Number Placeholder 4"/>
          <p:cNvSpPr>
            <a:spLocks noGrp="1"/>
          </p:cNvSpPr>
          <p:nvPr>
            <p:ph type="sldNum" sz="quarter" idx="12"/>
          </p:nvPr>
        </p:nvSpPr>
        <p:spPr/>
        <p:txBody>
          <a:bodyPr/>
          <a:lstStyle>
            <a:lvl1pPr>
              <a:defRPr>
                <a:latin typeface="Arial" panose="020B0604020202020204" pitchFamily="34" charset="0"/>
              </a:defRPr>
            </a:lvl1pPr>
          </a:lstStyle>
          <a:p>
            <a:pPr fontAlgn="base">
              <a:spcBef>
                <a:spcPct val="0"/>
              </a:spcBef>
              <a:spcAft>
                <a:spcPct val="0"/>
              </a:spcAft>
            </a:pPr>
            <a:fld id="{BF73107A-F628-4C46-927B-E20126D3138C}" type="slidenum">
              <a:rPr lang="en-US" altLang="en-US" smtClean="0"/>
              <a:pPr fontAlgn="base">
                <a:spcBef>
                  <a:spcPct val="0"/>
                </a:spcBef>
                <a:spcAft>
                  <a:spcPct val="0"/>
                </a:spcAft>
              </a:pPr>
              <a:t>‹#›</a:t>
            </a:fld>
            <a:endParaRPr lang="en-US" altLang="en-US"/>
          </a:p>
        </p:txBody>
      </p:sp>
    </p:spTree>
    <p:extLst>
      <p:ext uri="{BB962C8B-B14F-4D97-AF65-F5344CB8AC3E}">
        <p14:creationId xmlns:p14="http://schemas.microsoft.com/office/powerpoint/2010/main" val="335993455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lvl1pPr fontAlgn="base">
              <a:spcBef>
                <a:spcPct val="0"/>
              </a:spcBef>
              <a:spcAft>
                <a:spcPct val="0"/>
              </a:spcAft>
              <a:defRPr>
                <a:solidFill>
                  <a:prstClr val="black">
                    <a:lumMod val="65000"/>
                    <a:lumOff val="35000"/>
                  </a:prstClr>
                </a:solidFill>
                <a:latin typeface="Arial" charset="0"/>
              </a:defRPr>
            </a:lvl1pPr>
          </a:lstStyle>
          <a:p>
            <a:pPr>
              <a:defRPr/>
            </a:pPr>
            <a:fld id="{471A9287-4CF8-4BFC-93D2-2410707D9A5C}" type="datetimeFigureOut">
              <a:rPr lang="en-US" smtClean="0"/>
              <a:pPr>
                <a:defRPr/>
              </a:pPr>
              <a:t>6/1/2023</a:t>
            </a:fld>
            <a:endParaRPr lang="en-US"/>
          </a:p>
        </p:txBody>
      </p:sp>
      <p:sp>
        <p:nvSpPr>
          <p:cNvPr id="5" name="Footer Placeholder 4"/>
          <p:cNvSpPr>
            <a:spLocks noGrp="1"/>
          </p:cNvSpPr>
          <p:nvPr>
            <p:ph type="ftr" sz="quarter" idx="11"/>
          </p:nvPr>
        </p:nvSpPr>
        <p:spPr/>
        <p:txBody>
          <a:bodyPr/>
          <a:lstStyle>
            <a:lvl1pPr fontAlgn="base">
              <a:spcBef>
                <a:spcPct val="0"/>
              </a:spcBef>
              <a:spcAft>
                <a:spcPct val="0"/>
              </a:spcAft>
              <a:defRPr>
                <a:solidFill>
                  <a:prstClr val="black">
                    <a:lumMod val="65000"/>
                    <a:lumOff val="35000"/>
                  </a:prstClr>
                </a:solidFill>
                <a:latin typeface="Arial" charset="0"/>
              </a:defRPr>
            </a:lvl1pPr>
          </a:lstStyle>
          <a:p>
            <a:pPr>
              <a:defRPr/>
            </a:pPr>
            <a:endParaRPr lang="en-US"/>
          </a:p>
        </p:txBody>
      </p:sp>
      <p:sp>
        <p:nvSpPr>
          <p:cNvPr id="6" name="Slide Number Placeholder 5"/>
          <p:cNvSpPr>
            <a:spLocks noGrp="1"/>
          </p:cNvSpPr>
          <p:nvPr>
            <p:ph type="sldNum" sz="quarter" idx="12"/>
          </p:nvPr>
        </p:nvSpPr>
        <p:spPr/>
        <p:txBody>
          <a:bodyPr/>
          <a:lstStyle>
            <a:lvl1pPr>
              <a:defRPr>
                <a:latin typeface="Arial" panose="020B0604020202020204" pitchFamily="34" charset="0"/>
              </a:defRPr>
            </a:lvl1pPr>
          </a:lstStyle>
          <a:p>
            <a:pPr fontAlgn="base">
              <a:spcBef>
                <a:spcPct val="0"/>
              </a:spcBef>
              <a:spcAft>
                <a:spcPct val="0"/>
              </a:spcAft>
            </a:pPr>
            <a:fld id="{6EC46BE8-8BCD-40B9-BE86-D7C18F422988}" type="slidenum">
              <a:rPr lang="en-US" altLang="en-US" smtClean="0"/>
              <a:pPr fontAlgn="base">
                <a:spcBef>
                  <a:spcPct val="0"/>
                </a:spcBef>
                <a:spcAft>
                  <a:spcPct val="0"/>
                </a:spcAft>
              </a:pPr>
              <a:t>‹#›</a:t>
            </a:fld>
            <a:endParaRPr lang="en-US" altLang="en-US"/>
          </a:p>
        </p:txBody>
      </p:sp>
    </p:spTree>
    <p:extLst>
      <p:ext uri="{BB962C8B-B14F-4D97-AF65-F5344CB8AC3E}">
        <p14:creationId xmlns:p14="http://schemas.microsoft.com/office/powerpoint/2010/main" val="85985378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532"/>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lvl1pPr fontAlgn="base">
              <a:spcBef>
                <a:spcPct val="0"/>
              </a:spcBef>
              <a:spcAft>
                <a:spcPct val="0"/>
              </a:spcAft>
              <a:defRPr>
                <a:latin typeface="Arial" charset="0"/>
              </a:defRPr>
            </a:lvl1pPr>
          </a:lstStyle>
          <a:p>
            <a:pPr>
              <a:defRPr/>
            </a:pPr>
            <a:endParaRPr lang="en-US"/>
          </a:p>
        </p:txBody>
      </p:sp>
      <p:sp>
        <p:nvSpPr>
          <p:cNvPr id="5" name="Footer Placeholder 4"/>
          <p:cNvSpPr>
            <a:spLocks noGrp="1"/>
          </p:cNvSpPr>
          <p:nvPr>
            <p:ph type="ftr" sz="quarter" idx="11"/>
          </p:nvPr>
        </p:nvSpPr>
        <p:spPr/>
        <p:txBody>
          <a:bodyPr/>
          <a:lstStyle>
            <a:lvl1pPr fontAlgn="base">
              <a:spcBef>
                <a:spcPct val="0"/>
              </a:spcBef>
              <a:spcAft>
                <a:spcPct val="0"/>
              </a:spcAft>
              <a:defRPr>
                <a:latin typeface="Arial" charset="0"/>
              </a:defRPr>
            </a:lvl1pPr>
          </a:lstStyle>
          <a:p>
            <a:pPr>
              <a:defRPr/>
            </a:pPr>
            <a:endParaRPr lang="en-US"/>
          </a:p>
        </p:txBody>
      </p:sp>
      <p:sp>
        <p:nvSpPr>
          <p:cNvPr id="6" name="Slide Number Placeholder 5"/>
          <p:cNvSpPr>
            <a:spLocks noGrp="1"/>
          </p:cNvSpPr>
          <p:nvPr>
            <p:ph type="sldNum" sz="quarter" idx="12"/>
          </p:nvPr>
        </p:nvSpPr>
        <p:spPr/>
        <p:txBody>
          <a:bodyPr/>
          <a:lstStyle>
            <a:lvl1pPr>
              <a:defRPr>
                <a:latin typeface="Arial" panose="020B0604020202020204" pitchFamily="34" charset="0"/>
              </a:defRPr>
            </a:lvl1pPr>
          </a:lstStyle>
          <a:p>
            <a:pPr fontAlgn="base">
              <a:spcBef>
                <a:spcPct val="0"/>
              </a:spcBef>
              <a:spcAft>
                <a:spcPct val="0"/>
              </a:spcAft>
            </a:pPr>
            <a:fld id="{645A32F6-A92A-469A-8AED-99EC53624D22}" type="slidenum">
              <a:rPr lang="en-US" altLang="en-US" smtClean="0"/>
              <a:pPr fontAlgn="base">
                <a:spcBef>
                  <a:spcPct val="0"/>
                </a:spcBef>
                <a:spcAft>
                  <a:spcPct val="0"/>
                </a:spcAft>
              </a:pPr>
              <a:t>‹#›</a:t>
            </a:fld>
            <a:endParaRPr lang="en-US" altLang="en-US"/>
          </a:p>
        </p:txBody>
      </p:sp>
    </p:spTree>
    <p:extLst>
      <p:ext uri="{BB962C8B-B14F-4D97-AF65-F5344CB8AC3E}">
        <p14:creationId xmlns:p14="http://schemas.microsoft.com/office/powerpoint/2010/main" val="43949720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fontAlgn="base">
              <a:spcBef>
                <a:spcPct val="0"/>
              </a:spcBef>
              <a:spcAft>
                <a:spcPct val="0"/>
              </a:spcAft>
              <a:defRPr>
                <a:solidFill>
                  <a:srgbClr val="000000"/>
                </a:solidFill>
                <a:latin typeface="Arial" charset="0"/>
              </a:defRPr>
            </a:lvl1pPr>
          </a:lstStyle>
          <a:p>
            <a:pPr>
              <a:defRPr/>
            </a:pPr>
            <a:endParaRPr lang="en-US"/>
          </a:p>
        </p:txBody>
      </p:sp>
      <p:sp>
        <p:nvSpPr>
          <p:cNvPr id="3" name="Rectangle 5"/>
          <p:cNvSpPr>
            <a:spLocks noGrp="1" noChangeArrowheads="1"/>
          </p:cNvSpPr>
          <p:nvPr>
            <p:ph type="ftr" sz="quarter" idx="11"/>
          </p:nvPr>
        </p:nvSpPr>
        <p:spPr/>
        <p:txBody>
          <a:bodyPr/>
          <a:lstStyle>
            <a:lvl1pPr fontAlgn="base">
              <a:spcBef>
                <a:spcPct val="0"/>
              </a:spcBef>
              <a:spcAft>
                <a:spcPct val="0"/>
              </a:spcAft>
              <a:defRPr>
                <a:solidFill>
                  <a:srgbClr val="000000"/>
                </a:solidFill>
                <a:latin typeface="Arial" charset="0"/>
              </a:defRPr>
            </a:lvl1pPr>
          </a:lstStyle>
          <a:p>
            <a:pPr>
              <a:defRPr/>
            </a:pPr>
            <a:endParaRPr lang="en-US"/>
          </a:p>
        </p:txBody>
      </p:sp>
      <p:sp>
        <p:nvSpPr>
          <p:cNvPr id="4" name="Rectangle 6"/>
          <p:cNvSpPr>
            <a:spLocks noGrp="1" noChangeArrowheads="1"/>
          </p:cNvSpPr>
          <p:nvPr>
            <p:ph type="sldNum" sz="quarter" idx="12"/>
          </p:nvPr>
        </p:nvSpPr>
        <p:spPr/>
        <p:txBody>
          <a:bodyPr/>
          <a:lstStyle>
            <a:lvl1pPr>
              <a:defRPr>
                <a:solidFill>
                  <a:srgbClr val="000000"/>
                </a:solidFill>
                <a:latin typeface="Arial" panose="020B0604020202020204" pitchFamily="34" charset="0"/>
              </a:defRPr>
            </a:lvl1pPr>
          </a:lstStyle>
          <a:p>
            <a:pPr fontAlgn="base">
              <a:spcBef>
                <a:spcPct val="0"/>
              </a:spcBef>
              <a:spcAft>
                <a:spcPct val="0"/>
              </a:spcAft>
            </a:pPr>
            <a:fld id="{B3D9A8FD-AF2B-49B7-BCA8-CEF91DEAE306}" type="slidenum">
              <a:rPr lang="en-US" altLang="en-US" smtClean="0"/>
              <a:pPr fontAlgn="base">
                <a:spcBef>
                  <a:spcPct val="0"/>
                </a:spcBef>
                <a:spcAft>
                  <a:spcPct val="0"/>
                </a:spcAft>
              </a:pPr>
              <a:t>‹#›</a:t>
            </a:fld>
            <a:endParaRPr lang="en-US" altLang="en-US"/>
          </a:p>
        </p:txBody>
      </p:sp>
    </p:spTree>
    <p:extLst>
      <p:ext uri="{BB962C8B-B14F-4D97-AF65-F5344CB8AC3E}">
        <p14:creationId xmlns:p14="http://schemas.microsoft.com/office/powerpoint/2010/main" val="179103770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lvl1pPr fontAlgn="base">
              <a:spcBef>
                <a:spcPct val="0"/>
              </a:spcBef>
              <a:spcAft>
                <a:spcPct val="0"/>
              </a:spcAft>
              <a:defRPr>
                <a:latin typeface="Arial" charset="0"/>
              </a:defRPr>
            </a:lvl1pPr>
          </a:lstStyle>
          <a:p>
            <a:pPr>
              <a:defRPr/>
            </a:pPr>
            <a:fld id="{5673620B-8A00-4902-B272-6D43FF69AD76}" type="datetimeFigureOut">
              <a:rPr lang="en-US" smtClean="0"/>
              <a:pPr>
                <a:defRPr/>
              </a:pPr>
              <a:t>6/1/2023</a:t>
            </a:fld>
            <a:endParaRPr lang="en-US"/>
          </a:p>
        </p:txBody>
      </p:sp>
      <p:sp>
        <p:nvSpPr>
          <p:cNvPr id="4" name="Footer Placeholder 3"/>
          <p:cNvSpPr>
            <a:spLocks noGrp="1"/>
          </p:cNvSpPr>
          <p:nvPr>
            <p:ph type="ftr" sz="quarter" idx="11"/>
          </p:nvPr>
        </p:nvSpPr>
        <p:spPr/>
        <p:txBody>
          <a:bodyPr/>
          <a:lstStyle>
            <a:lvl1pPr fontAlgn="base">
              <a:spcBef>
                <a:spcPct val="0"/>
              </a:spcBef>
              <a:spcAft>
                <a:spcPct val="0"/>
              </a:spcAft>
              <a:defRPr>
                <a:latin typeface="Arial" charset="0"/>
              </a:defRPr>
            </a:lvl1pPr>
          </a:lstStyle>
          <a:p>
            <a:pPr>
              <a:defRPr/>
            </a:pPr>
            <a:endParaRPr lang="en-US"/>
          </a:p>
        </p:txBody>
      </p:sp>
      <p:sp>
        <p:nvSpPr>
          <p:cNvPr id="5" name="Slide Number Placeholder 4"/>
          <p:cNvSpPr>
            <a:spLocks noGrp="1"/>
          </p:cNvSpPr>
          <p:nvPr>
            <p:ph type="sldNum" sz="quarter" idx="12"/>
          </p:nvPr>
        </p:nvSpPr>
        <p:spPr/>
        <p:txBody>
          <a:bodyPr/>
          <a:lstStyle>
            <a:lvl1pPr>
              <a:defRPr>
                <a:latin typeface="Arial" panose="020B0604020202020204" pitchFamily="34" charset="0"/>
              </a:defRPr>
            </a:lvl1pPr>
          </a:lstStyle>
          <a:p>
            <a:pPr fontAlgn="base">
              <a:spcBef>
                <a:spcPct val="0"/>
              </a:spcBef>
              <a:spcAft>
                <a:spcPct val="0"/>
              </a:spcAft>
            </a:pPr>
            <a:fld id="{E6AE1049-EB2F-47FD-89EC-E5315D465877}" type="slidenum">
              <a:rPr lang="en-US" altLang="en-US" smtClean="0"/>
              <a:pPr fontAlgn="base">
                <a:spcBef>
                  <a:spcPct val="0"/>
                </a:spcBef>
                <a:spcAft>
                  <a:spcPct val="0"/>
                </a:spcAft>
              </a:pPr>
              <a:t>‹#›</a:t>
            </a:fld>
            <a:endParaRPr lang="en-US" altLang="en-US"/>
          </a:p>
        </p:txBody>
      </p:sp>
    </p:spTree>
    <p:extLst>
      <p:ext uri="{BB962C8B-B14F-4D97-AF65-F5344CB8AC3E}">
        <p14:creationId xmlns:p14="http://schemas.microsoft.com/office/powerpoint/2010/main" val="355950860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lvl1pPr fontAlgn="base">
              <a:spcBef>
                <a:spcPct val="0"/>
              </a:spcBef>
              <a:spcAft>
                <a:spcPct val="0"/>
              </a:spcAft>
              <a:defRPr>
                <a:solidFill>
                  <a:prstClr val="black">
                    <a:lumMod val="65000"/>
                    <a:lumOff val="35000"/>
                  </a:prstClr>
                </a:solidFill>
                <a:latin typeface="Arial" charset="0"/>
              </a:defRPr>
            </a:lvl1pPr>
          </a:lstStyle>
          <a:p>
            <a:pPr>
              <a:defRPr/>
            </a:pPr>
            <a:fld id="{B36F98DD-97B3-43E0-9785-782C19850C19}" type="datetimeFigureOut">
              <a:rPr lang="en-US" smtClean="0"/>
              <a:pPr>
                <a:defRPr/>
              </a:pPr>
              <a:t>6/1/2023</a:t>
            </a:fld>
            <a:endParaRPr lang="en-US"/>
          </a:p>
        </p:txBody>
      </p:sp>
      <p:sp>
        <p:nvSpPr>
          <p:cNvPr id="5" name="Footer Placeholder 4"/>
          <p:cNvSpPr>
            <a:spLocks noGrp="1"/>
          </p:cNvSpPr>
          <p:nvPr>
            <p:ph type="ftr" sz="quarter" idx="11"/>
          </p:nvPr>
        </p:nvSpPr>
        <p:spPr/>
        <p:txBody>
          <a:bodyPr/>
          <a:lstStyle>
            <a:lvl1pPr fontAlgn="base">
              <a:spcBef>
                <a:spcPct val="0"/>
              </a:spcBef>
              <a:spcAft>
                <a:spcPct val="0"/>
              </a:spcAft>
              <a:defRPr>
                <a:solidFill>
                  <a:prstClr val="black">
                    <a:lumMod val="65000"/>
                    <a:lumOff val="35000"/>
                  </a:prstClr>
                </a:solidFill>
                <a:latin typeface="Arial" charset="0"/>
              </a:defRPr>
            </a:lvl1pPr>
          </a:lstStyle>
          <a:p>
            <a:pPr>
              <a:defRPr/>
            </a:pPr>
            <a:endParaRPr lang="en-US"/>
          </a:p>
        </p:txBody>
      </p:sp>
      <p:sp>
        <p:nvSpPr>
          <p:cNvPr id="6" name="Slide Number Placeholder 5"/>
          <p:cNvSpPr>
            <a:spLocks noGrp="1"/>
          </p:cNvSpPr>
          <p:nvPr>
            <p:ph type="sldNum" sz="quarter" idx="12"/>
          </p:nvPr>
        </p:nvSpPr>
        <p:spPr/>
        <p:txBody>
          <a:bodyPr/>
          <a:lstStyle>
            <a:lvl1pPr>
              <a:defRPr>
                <a:latin typeface="Arial" panose="020B0604020202020204" pitchFamily="34" charset="0"/>
              </a:defRPr>
            </a:lvl1pPr>
          </a:lstStyle>
          <a:p>
            <a:pPr fontAlgn="base">
              <a:spcBef>
                <a:spcPct val="0"/>
              </a:spcBef>
              <a:spcAft>
                <a:spcPct val="0"/>
              </a:spcAft>
            </a:pPr>
            <a:fld id="{AD304D4A-F2D2-44C6-B9B5-2BD50220AF2C}" type="slidenum">
              <a:rPr lang="en-US" altLang="en-US" smtClean="0"/>
              <a:pPr fontAlgn="base">
                <a:spcBef>
                  <a:spcPct val="0"/>
                </a:spcBef>
                <a:spcAft>
                  <a:spcPct val="0"/>
                </a:spcAft>
              </a:pPr>
              <a:t>‹#›</a:t>
            </a:fld>
            <a:endParaRPr lang="en-US" altLang="en-US"/>
          </a:p>
        </p:txBody>
      </p:sp>
    </p:spTree>
    <p:extLst>
      <p:ext uri="{BB962C8B-B14F-4D97-AF65-F5344CB8AC3E}">
        <p14:creationId xmlns:p14="http://schemas.microsoft.com/office/powerpoint/2010/main" val="60329009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528"/>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lvl1pPr fontAlgn="base">
              <a:spcBef>
                <a:spcPct val="0"/>
              </a:spcBef>
              <a:spcAft>
                <a:spcPct val="0"/>
              </a:spcAft>
              <a:defRPr>
                <a:latin typeface="Arial" charset="0"/>
              </a:defRPr>
            </a:lvl1pPr>
          </a:lstStyle>
          <a:p>
            <a:pPr>
              <a:defRPr/>
            </a:pPr>
            <a:endParaRPr lang="en-US"/>
          </a:p>
        </p:txBody>
      </p:sp>
      <p:sp>
        <p:nvSpPr>
          <p:cNvPr id="5" name="Footer Placeholder 4"/>
          <p:cNvSpPr>
            <a:spLocks noGrp="1"/>
          </p:cNvSpPr>
          <p:nvPr>
            <p:ph type="ftr" sz="quarter" idx="11"/>
          </p:nvPr>
        </p:nvSpPr>
        <p:spPr/>
        <p:txBody>
          <a:bodyPr/>
          <a:lstStyle>
            <a:lvl1pPr fontAlgn="base">
              <a:spcBef>
                <a:spcPct val="0"/>
              </a:spcBef>
              <a:spcAft>
                <a:spcPct val="0"/>
              </a:spcAft>
              <a:defRPr>
                <a:latin typeface="Arial" charset="0"/>
              </a:defRPr>
            </a:lvl1pPr>
          </a:lstStyle>
          <a:p>
            <a:pPr>
              <a:defRPr/>
            </a:pPr>
            <a:endParaRPr lang="en-US"/>
          </a:p>
        </p:txBody>
      </p:sp>
      <p:sp>
        <p:nvSpPr>
          <p:cNvPr id="6" name="Slide Number Placeholder 5"/>
          <p:cNvSpPr>
            <a:spLocks noGrp="1"/>
          </p:cNvSpPr>
          <p:nvPr>
            <p:ph type="sldNum" sz="quarter" idx="12"/>
          </p:nvPr>
        </p:nvSpPr>
        <p:spPr/>
        <p:txBody>
          <a:bodyPr/>
          <a:lstStyle>
            <a:lvl1pPr>
              <a:defRPr>
                <a:latin typeface="Arial" panose="020B0604020202020204" pitchFamily="34" charset="0"/>
              </a:defRPr>
            </a:lvl1pPr>
          </a:lstStyle>
          <a:p>
            <a:pPr fontAlgn="base">
              <a:spcBef>
                <a:spcPct val="0"/>
              </a:spcBef>
              <a:spcAft>
                <a:spcPct val="0"/>
              </a:spcAft>
            </a:pPr>
            <a:fld id="{17E559EC-9B32-44F7-A471-1905A80A27E7}" type="slidenum">
              <a:rPr lang="en-US" altLang="en-US" smtClean="0"/>
              <a:pPr fontAlgn="base">
                <a:spcBef>
                  <a:spcPct val="0"/>
                </a:spcBef>
                <a:spcAft>
                  <a:spcPct val="0"/>
                </a:spcAft>
              </a:pPr>
              <a:t>‹#›</a:t>
            </a:fld>
            <a:endParaRPr lang="en-US" altLang="en-US"/>
          </a:p>
        </p:txBody>
      </p:sp>
    </p:spTree>
    <p:extLst>
      <p:ext uri="{BB962C8B-B14F-4D97-AF65-F5344CB8AC3E}">
        <p14:creationId xmlns:p14="http://schemas.microsoft.com/office/powerpoint/2010/main" val="348590657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fontAlgn="base">
              <a:spcBef>
                <a:spcPct val="0"/>
              </a:spcBef>
              <a:spcAft>
                <a:spcPct val="0"/>
              </a:spcAft>
              <a:defRPr>
                <a:solidFill>
                  <a:srgbClr val="000000"/>
                </a:solidFill>
                <a:latin typeface="Arial" charset="0"/>
              </a:defRPr>
            </a:lvl1pPr>
          </a:lstStyle>
          <a:p>
            <a:pPr>
              <a:defRPr/>
            </a:pPr>
            <a:endParaRPr lang="en-US"/>
          </a:p>
        </p:txBody>
      </p:sp>
      <p:sp>
        <p:nvSpPr>
          <p:cNvPr id="3" name="Rectangle 5"/>
          <p:cNvSpPr>
            <a:spLocks noGrp="1" noChangeArrowheads="1"/>
          </p:cNvSpPr>
          <p:nvPr>
            <p:ph type="ftr" sz="quarter" idx="11"/>
          </p:nvPr>
        </p:nvSpPr>
        <p:spPr/>
        <p:txBody>
          <a:bodyPr/>
          <a:lstStyle>
            <a:lvl1pPr fontAlgn="base">
              <a:spcBef>
                <a:spcPct val="0"/>
              </a:spcBef>
              <a:spcAft>
                <a:spcPct val="0"/>
              </a:spcAft>
              <a:defRPr>
                <a:solidFill>
                  <a:srgbClr val="000000"/>
                </a:solidFill>
                <a:latin typeface="Arial" charset="0"/>
              </a:defRPr>
            </a:lvl1pPr>
          </a:lstStyle>
          <a:p>
            <a:pPr>
              <a:defRPr/>
            </a:pPr>
            <a:endParaRPr lang="en-US"/>
          </a:p>
        </p:txBody>
      </p:sp>
      <p:sp>
        <p:nvSpPr>
          <p:cNvPr id="4" name="Rectangle 6"/>
          <p:cNvSpPr>
            <a:spLocks noGrp="1" noChangeArrowheads="1"/>
          </p:cNvSpPr>
          <p:nvPr>
            <p:ph type="sldNum" sz="quarter" idx="12"/>
          </p:nvPr>
        </p:nvSpPr>
        <p:spPr/>
        <p:txBody>
          <a:bodyPr/>
          <a:lstStyle>
            <a:lvl1pPr>
              <a:defRPr>
                <a:solidFill>
                  <a:srgbClr val="000000"/>
                </a:solidFill>
                <a:latin typeface="Arial" panose="020B0604020202020204" pitchFamily="34" charset="0"/>
              </a:defRPr>
            </a:lvl1pPr>
          </a:lstStyle>
          <a:p>
            <a:pPr fontAlgn="base">
              <a:spcBef>
                <a:spcPct val="0"/>
              </a:spcBef>
              <a:spcAft>
                <a:spcPct val="0"/>
              </a:spcAft>
            </a:pPr>
            <a:fld id="{EB8FAFAF-B11F-4B3D-934C-8FB1DB397C1B}" type="slidenum">
              <a:rPr lang="en-US" altLang="en-US" smtClean="0"/>
              <a:pPr fontAlgn="base">
                <a:spcBef>
                  <a:spcPct val="0"/>
                </a:spcBef>
                <a:spcAft>
                  <a:spcPct val="0"/>
                </a:spcAft>
              </a:pPr>
              <a:t>‹#›</a:t>
            </a:fld>
            <a:endParaRPr lang="en-US" altLang="en-US"/>
          </a:p>
        </p:txBody>
      </p:sp>
    </p:spTree>
    <p:extLst>
      <p:ext uri="{BB962C8B-B14F-4D97-AF65-F5344CB8AC3E}">
        <p14:creationId xmlns:p14="http://schemas.microsoft.com/office/powerpoint/2010/main" val="41039118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fontAlgn="base">
              <a:spcBef>
                <a:spcPct val="0"/>
              </a:spcBef>
              <a:spcAft>
                <a:spcPct val="0"/>
              </a:spcAft>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fontAlgn="base">
              <a:spcBef>
                <a:spcPct val="0"/>
              </a:spcBef>
              <a:spcAft>
                <a:spcPct val="0"/>
              </a:spcAft>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fontAlgn="base">
              <a:spcBef>
                <a:spcPct val="0"/>
              </a:spcBef>
              <a:spcAft>
                <a:spcPct val="0"/>
              </a:spcAft>
            </a:pPr>
            <a:fld id="{A5FEE463-6136-4373-A140-5B205380E594}" type="slidenum">
              <a:rPr lang="en-US" altLang="en-US" smtClean="0">
                <a:solidFill>
                  <a:srgbClr val="000000"/>
                </a:solidFill>
              </a:rPr>
              <a:pPr fontAlgn="base">
                <a:spcBef>
                  <a:spcPct val="0"/>
                </a:spcBef>
                <a:spcAft>
                  <a:spcPct val="0"/>
                </a:spcAft>
              </a:pPr>
              <a:t>‹#›</a:t>
            </a:fld>
            <a:endParaRPr lang="en-US" altLang="en-US">
              <a:solidFill>
                <a:srgbClr val="000000"/>
              </a:solidFill>
            </a:endParaRPr>
          </a:p>
        </p:txBody>
      </p:sp>
    </p:spTree>
    <p:extLst>
      <p:ext uri="{BB962C8B-B14F-4D97-AF65-F5344CB8AC3E}">
        <p14:creationId xmlns:p14="http://schemas.microsoft.com/office/powerpoint/2010/main" val="145666307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lvl1pPr fontAlgn="base">
              <a:spcBef>
                <a:spcPct val="0"/>
              </a:spcBef>
              <a:spcAft>
                <a:spcPct val="0"/>
              </a:spcAft>
              <a:defRPr>
                <a:latin typeface="Arial" charset="0"/>
              </a:defRPr>
            </a:lvl1pPr>
          </a:lstStyle>
          <a:p>
            <a:pPr>
              <a:defRPr/>
            </a:pPr>
            <a:fld id="{AF18BE40-07EE-465D-96B3-0C5BECD48EA5}" type="datetimeFigureOut">
              <a:rPr lang="en-US" smtClean="0"/>
              <a:pPr>
                <a:defRPr/>
              </a:pPr>
              <a:t>6/1/2023</a:t>
            </a:fld>
            <a:endParaRPr lang="en-US"/>
          </a:p>
        </p:txBody>
      </p:sp>
      <p:sp>
        <p:nvSpPr>
          <p:cNvPr id="4" name="Footer Placeholder 3"/>
          <p:cNvSpPr>
            <a:spLocks noGrp="1"/>
          </p:cNvSpPr>
          <p:nvPr>
            <p:ph type="ftr" sz="quarter" idx="11"/>
          </p:nvPr>
        </p:nvSpPr>
        <p:spPr/>
        <p:txBody>
          <a:bodyPr/>
          <a:lstStyle>
            <a:lvl1pPr fontAlgn="base">
              <a:spcBef>
                <a:spcPct val="0"/>
              </a:spcBef>
              <a:spcAft>
                <a:spcPct val="0"/>
              </a:spcAft>
              <a:defRPr>
                <a:latin typeface="Arial" charset="0"/>
              </a:defRPr>
            </a:lvl1pPr>
          </a:lstStyle>
          <a:p>
            <a:pPr>
              <a:defRPr/>
            </a:pPr>
            <a:endParaRPr lang="en-US"/>
          </a:p>
        </p:txBody>
      </p:sp>
      <p:sp>
        <p:nvSpPr>
          <p:cNvPr id="5" name="Slide Number Placeholder 4"/>
          <p:cNvSpPr>
            <a:spLocks noGrp="1"/>
          </p:cNvSpPr>
          <p:nvPr>
            <p:ph type="sldNum" sz="quarter" idx="12"/>
          </p:nvPr>
        </p:nvSpPr>
        <p:spPr/>
        <p:txBody>
          <a:bodyPr/>
          <a:lstStyle>
            <a:lvl1pPr>
              <a:defRPr>
                <a:latin typeface="Arial" panose="020B0604020202020204" pitchFamily="34" charset="0"/>
              </a:defRPr>
            </a:lvl1pPr>
          </a:lstStyle>
          <a:p>
            <a:pPr fontAlgn="base">
              <a:spcBef>
                <a:spcPct val="0"/>
              </a:spcBef>
              <a:spcAft>
                <a:spcPct val="0"/>
              </a:spcAft>
            </a:pPr>
            <a:fld id="{D7E42B69-0899-423D-99C3-A23DA62E012E}" type="slidenum">
              <a:rPr lang="en-US" altLang="en-US" smtClean="0"/>
              <a:pPr fontAlgn="base">
                <a:spcBef>
                  <a:spcPct val="0"/>
                </a:spcBef>
                <a:spcAft>
                  <a:spcPct val="0"/>
                </a:spcAft>
              </a:pPr>
              <a:t>‹#›</a:t>
            </a:fld>
            <a:endParaRPr lang="en-US" altLang="en-US"/>
          </a:p>
        </p:txBody>
      </p:sp>
    </p:spTree>
    <p:extLst>
      <p:ext uri="{BB962C8B-B14F-4D97-AF65-F5344CB8AC3E}">
        <p14:creationId xmlns:p14="http://schemas.microsoft.com/office/powerpoint/2010/main" val="424202210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lvl1pPr fontAlgn="base">
              <a:spcBef>
                <a:spcPct val="0"/>
              </a:spcBef>
              <a:spcAft>
                <a:spcPct val="0"/>
              </a:spcAft>
              <a:defRPr>
                <a:solidFill>
                  <a:prstClr val="black">
                    <a:lumMod val="65000"/>
                    <a:lumOff val="35000"/>
                  </a:prstClr>
                </a:solidFill>
                <a:latin typeface="Arial" charset="0"/>
              </a:defRPr>
            </a:lvl1pPr>
          </a:lstStyle>
          <a:p>
            <a:pPr>
              <a:defRPr/>
            </a:pPr>
            <a:fld id="{EB4FF848-EB8C-4EC0-A4F6-D3993E646CB7}" type="datetimeFigureOut">
              <a:rPr lang="en-US" smtClean="0"/>
              <a:pPr>
                <a:defRPr/>
              </a:pPr>
              <a:t>6/1/2023</a:t>
            </a:fld>
            <a:endParaRPr lang="en-US"/>
          </a:p>
        </p:txBody>
      </p:sp>
      <p:sp>
        <p:nvSpPr>
          <p:cNvPr id="5" name="Footer Placeholder 4"/>
          <p:cNvSpPr>
            <a:spLocks noGrp="1"/>
          </p:cNvSpPr>
          <p:nvPr>
            <p:ph type="ftr" sz="quarter" idx="11"/>
          </p:nvPr>
        </p:nvSpPr>
        <p:spPr/>
        <p:txBody>
          <a:bodyPr/>
          <a:lstStyle>
            <a:lvl1pPr fontAlgn="base">
              <a:spcBef>
                <a:spcPct val="0"/>
              </a:spcBef>
              <a:spcAft>
                <a:spcPct val="0"/>
              </a:spcAft>
              <a:defRPr>
                <a:solidFill>
                  <a:prstClr val="black">
                    <a:lumMod val="65000"/>
                    <a:lumOff val="35000"/>
                  </a:prstClr>
                </a:solidFill>
                <a:latin typeface="Arial" charset="0"/>
              </a:defRPr>
            </a:lvl1pPr>
          </a:lstStyle>
          <a:p>
            <a:pPr>
              <a:defRPr/>
            </a:pPr>
            <a:endParaRPr lang="en-US"/>
          </a:p>
        </p:txBody>
      </p:sp>
      <p:sp>
        <p:nvSpPr>
          <p:cNvPr id="6" name="Slide Number Placeholder 5"/>
          <p:cNvSpPr>
            <a:spLocks noGrp="1"/>
          </p:cNvSpPr>
          <p:nvPr>
            <p:ph type="sldNum" sz="quarter" idx="12"/>
          </p:nvPr>
        </p:nvSpPr>
        <p:spPr/>
        <p:txBody>
          <a:bodyPr/>
          <a:lstStyle>
            <a:lvl1pPr>
              <a:defRPr>
                <a:latin typeface="Arial" panose="020B0604020202020204" pitchFamily="34" charset="0"/>
              </a:defRPr>
            </a:lvl1pPr>
          </a:lstStyle>
          <a:p>
            <a:pPr fontAlgn="base">
              <a:spcBef>
                <a:spcPct val="0"/>
              </a:spcBef>
              <a:spcAft>
                <a:spcPct val="0"/>
              </a:spcAft>
            </a:pPr>
            <a:fld id="{F51D1D2D-0B42-44EA-B883-5937E4EC8BB9}" type="slidenum">
              <a:rPr lang="en-US" altLang="en-US" smtClean="0"/>
              <a:pPr fontAlgn="base">
                <a:spcBef>
                  <a:spcPct val="0"/>
                </a:spcBef>
                <a:spcAft>
                  <a:spcPct val="0"/>
                </a:spcAft>
              </a:pPr>
              <a:t>‹#›</a:t>
            </a:fld>
            <a:endParaRPr lang="en-US" altLang="en-US"/>
          </a:p>
        </p:txBody>
      </p:sp>
    </p:spTree>
    <p:extLst>
      <p:ext uri="{BB962C8B-B14F-4D97-AF65-F5344CB8AC3E}">
        <p14:creationId xmlns:p14="http://schemas.microsoft.com/office/powerpoint/2010/main" val="75450487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522"/>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lvl1pPr fontAlgn="base">
              <a:spcBef>
                <a:spcPct val="0"/>
              </a:spcBef>
              <a:spcAft>
                <a:spcPct val="0"/>
              </a:spcAft>
              <a:defRPr>
                <a:latin typeface="Arial" charset="0"/>
              </a:defRPr>
            </a:lvl1pPr>
          </a:lstStyle>
          <a:p>
            <a:pPr>
              <a:defRPr/>
            </a:pPr>
            <a:endParaRPr lang="en-US"/>
          </a:p>
        </p:txBody>
      </p:sp>
      <p:sp>
        <p:nvSpPr>
          <p:cNvPr id="5" name="Footer Placeholder 4"/>
          <p:cNvSpPr>
            <a:spLocks noGrp="1"/>
          </p:cNvSpPr>
          <p:nvPr>
            <p:ph type="ftr" sz="quarter" idx="11"/>
          </p:nvPr>
        </p:nvSpPr>
        <p:spPr/>
        <p:txBody>
          <a:bodyPr/>
          <a:lstStyle>
            <a:lvl1pPr fontAlgn="base">
              <a:spcBef>
                <a:spcPct val="0"/>
              </a:spcBef>
              <a:spcAft>
                <a:spcPct val="0"/>
              </a:spcAft>
              <a:defRPr>
                <a:latin typeface="Arial" charset="0"/>
              </a:defRPr>
            </a:lvl1pPr>
          </a:lstStyle>
          <a:p>
            <a:pPr>
              <a:defRPr/>
            </a:pPr>
            <a:endParaRPr lang="en-US"/>
          </a:p>
        </p:txBody>
      </p:sp>
      <p:sp>
        <p:nvSpPr>
          <p:cNvPr id="6" name="Slide Number Placeholder 5"/>
          <p:cNvSpPr>
            <a:spLocks noGrp="1"/>
          </p:cNvSpPr>
          <p:nvPr>
            <p:ph type="sldNum" sz="quarter" idx="12"/>
          </p:nvPr>
        </p:nvSpPr>
        <p:spPr/>
        <p:txBody>
          <a:bodyPr/>
          <a:lstStyle>
            <a:lvl1pPr>
              <a:defRPr>
                <a:latin typeface="Arial" panose="020B0604020202020204" pitchFamily="34" charset="0"/>
              </a:defRPr>
            </a:lvl1pPr>
          </a:lstStyle>
          <a:p>
            <a:pPr fontAlgn="base">
              <a:spcBef>
                <a:spcPct val="0"/>
              </a:spcBef>
              <a:spcAft>
                <a:spcPct val="0"/>
              </a:spcAft>
            </a:pPr>
            <a:fld id="{B0934E83-720E-481E-AA19-0751EAB21128}" type="slidenum">
              <a:rPr lang="en-US" altLang="en-US" smtClean="0"/>
              <a:pPr fontAlgn="base">
                <a:spcBef>
                  <a:spcPct val="0"/>
                </a:spcBef>
                <a:spcAft>
                  <a:spcPct val="0"/>
                </a:spcAft>
              </a:pPr>
              <a:t>‹#›</a:t>
            </a:fld>
            <a:endParaRPr lang="en-US" altLang="en-US"/>
          </a:p>
        </p:txBody>
      </p:sp>
    </p:spTree>
    <p:extLst>
      <p:ext uri="{BB962C8B-B14F-4D97-AF65-F5344CB8AC3E}">
        <p14:creationId xmlns:p14="http://schemas.microsoft.com/office/powerpoint/2010/main" val="156541510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fontAlgn="base">
              <a:spcBef>
                <a:spcPct val="0"/>
              </a:spcBef>
              <a:spcAft>
                <a:spcPct val="0"/>
              </a:spcAft>
              <a:defRPr>
                <a:solidFill>
                  <a:srgbClr val="000000"/>
                </a:solidFill>
                <a:latin typeface="Arial" charset="0"/>
              </a:defRPr>
            </a:lvl1pPr>
          </a:lstStyle>
          <a:p>
            <a:pPr>
              <a:defRPr/>
            </a:pPr>
            <a:endParaRPr lang="en-US"/>
          </a:p>
        </p:txBody>
      </p:sp>
      <p:sp>
        <p:nvSpPr>
          <p:cNvPr id="3" name="Rectangle 5"/>
          <p:cNvSpPr>
            <a:spLocks noGrp="1" noChangeArrowheads="1"/>
          </p:cNvSpPr>
          <p:nvPr>
            <p:ph type="ftr" sz="quarter" idx="11"/>
          </p:nvPr>
        </p:nvSpPr>
        <p:spPr/>
        <p:txBody>
          <a:bodyPr/>
          <a:lstStyle>
            <a:lvl1pPr fontAlgn="base">
              <a:spcBef>
                <a:spcPct val="0"/>
              </a:spcBef>
              <a:spcAft>
                <a:spcPct val="0"/>
              </a:spcAft>
              <a:defRPr>
                <a:solidFill>
                  <a:srgbClr val="000000"/>
                </a:solidFill>
                <a:latin typeface="Arial" charset="0"/>
              </a:defRPr>
            </a:lvl1pPr>
          </a:lstStyle>
          <a:p>
            <a:pPr>
              <a:defRPr/>
            </a:pPr>
            <a:endParaRPr lang="en-US"/>
          </a:p>
        </p:txBody>
      </p:sp>
      <p:sp>
        <p:nvSpPr>
          <p:cNvPr id="4" name="Rectangle 6"/>
          <p:cNvSpPr>
            <a:spLocks noGrp="1" noChangeArrowheads="1"/>
          </p:cNvSpPr>
          <p:nvPr>
            <p:ph type="sldNum" sz="quarter" idx="12"/>
          </p:nvPr>
        </p:nvSpPr>
        <p:spPr/>
        <p:txBody>
          <a:bodyPr/>
          <a:lstStyle>
            <a:lvl1pPr>
              <a:defRPr>
                <a:solidFill>
                  <a:srgbClr val="000000"/>
                </a:solidFill>
                <a:latin typeface="Arial" panose="020B0604020202020204" pitchFamily="34" charset="0"/>
              </a:defRPr>
            </a:lvl1pPr>
          </a:lstStyle>
          <a:p>
            <a:pPr fontAlgn="base">
              <a:spcBef>
                <a:spcPct val="0"/>
              </a:spcBef>
              <a:spcAft>
                <a:spcPct val="0"/>
              </a:spcAft>
            </a:pPr>
            <a:fld id="{6786E2BF-D667-4409-B5FB-EDCC7CFF3F5F}" type="slidenum">
              <a:rPr lang="en-US" altLang="en-US" smtClean="0"/>
              <a:pPr fontAlgn="base">
                <a:spcBef>
                  <a:spcPct val="0"/>
                </a:spcBef>
                <a:spcAft>
                  <a:spcPct val="0"/>
                </a:spcAft>
              </a:pPr>
              <a:t>‹#›</a:t>
            </a:fld>
            <a:endParaRPr lang="en-US" altLang="en-US"/>
          </a:p>
        </p:txBody>
      </p:sp>
    </p:spTree>
    <p:extLst>
      <p:ext uri="{BB962C8B-B14F-4D97-AF65-F5344CB8AC3E}">
        <p14:creationId xmlns:p14="http://schemas.microsoft.com/office/powerpoint/2010/main" val="297409072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9E779EF0-E080-49DB-AD24-F239AA5DE328}"/>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xmlns="" id="{734CEDE0-763A-4D54-8B39-C2AFCA0D9B7B}"/>
              </a:ext>
            </a:extLst>
          </p:cNvPr>
          <p:cNvSpPr>
            <a:spLocks noGrp="1"/>
          </p:cNvSpPr>
          <p:nvPr>
            <p:ph type="dt" sz="half" idx="10"/>
          </p:nvPr>
        </p:nvSpPr>
        <p:spPr/>
        <p:txBody>
          <a:bodyPr/>
          <a:lstStyle/>
          <a:p>
            <a:pPr defTabSz="914377"/>
            <a:fld id="{486041A8-54F0-45A3-9D7B-694057E8BBE2}" type="datetimeFigureOut">
              <a:rPr lang="en-US" smtClean="0">
                <a:solidFill>
                  <a:prstClr val="black">
                    <a:tint val="75000"/>
                  </a:prstClr>
                </a:solidFill>
              </a:rPr>
              <a:pPr defTabSz="914377"/>
              <a:t>6/1/2023</a:t>
            </a:fld>
            <a:endParaRPr lang="en-US">
              <a:solidFill>
                <a:prstClr val="black">
                  <a:tint val="75000"/>
                </a:prstClr>
              </a:solidFill>
            </a:endParaRPr>
          </a:p>
        </p:txBody>
      </p:sp>
      <p:sp>
        <p:nvSpPr>
          <p:cNvPr id="4" name="Footer Placeholder 3">
            <a:extLst>
              <a:ext uri="{FF2B5EF4-FFF2-40B4-BE49-F238E27FC236}">
                <a16:creationId xmlns:a16="http://schemas.microsoft.com/office/drawing/2014/main" xmlns="" id="{1AF5B071-A444-4AD2-9372-84C4F0548493}"/>
              </a:ext>
            </a:extLst>
          </p:cNvPr>
          <p:cNvSpPr>
            <a:spLocks noGrp="1"/>
          </p:cNvSpPr>
          <p:nvPr>
            <p:ph type="ftr" sz="quarter" idx="11"/>
          </p:nvPr>
        </p:nvSpPr>
        <p:spPr/>
        <p:txBody>
          <a:bodyPr/>
          <a:lstStyle/>
          <a:p>
            <a:pPr defTabSz="914377"/>
            <a:endParaRPr lang="en-US">
              <a:solidFill>
                <a:prstClr val="black">
                  <a:tint val="75000"/>
                </a:prstClr>
              </a:solidFill>
            </a:endParaRPr>
          </a:p>
        </p:txBody>
      </p:sp>
      <p:sp>
        <p:nvSpPr>
          <p:cNvPr id="5" name="Slide Number Placeholder 4">
            <a:extLst>
              <a:ext uri="{FF2B5EF4-FFF2-40B4-BE49-F238E27FC236}">
                <a16:creationId xmlns:a16="http://schemas.microsoft.com/office/drawing/2014/main" xmlns="" id="{CBDC79D3-6EB8-46FB-97A2-C0DF7E1198F2}"/>
              </a:ext>
            </a:extLst>
          </p:cNvPr>
          <p:cNvSpPr>
            <a:spLocks noGrp="1"/>
          </p:cNvSpPr>
          <p:nvPr>
            <p:ph type="sldNum" sz="quarter" idx="12"/>
          </p:nvPr>
        </p:nvSpPr>
        <p:spPr/>
        <p:txBody>
          <a:bodyPr/>
          <a:lstStyle/>
          <a:p>
            <a:pPr defTabSz="914377"/>
            <a:fld id="{B5FB064E-79C2-45B0-8A99-C652048071C2}" type="slidenum">
              <a:rPr lang="en-US" smtClean="0">
                <a:solidFill>
                  <a:prstClr val="black">
                    <a:tint val="75000"/>
                  </a:prstClr>
                </a:solidFill>
              </a:rPr>
              <a:pPr defTabSz="914377"/>
              <a:t>‹#›</a:t>
            </a:fld>
            <a:endParaRPr lang="en-US">
              <a:solidFill>
                <a:prstClr val="black">
                  <a:tint val="75000"/>
                </a:prstClr>
              </a:solidFill>
            </a:endParaRPr>
          </a:p>
        </p:txBody>
      </p:sp>
    </p:spTree>
    <p:extLst>
      <p:ext uri="{BB962C8B-B14F-4D97-AF65-F5344CB8AC3E}">
        <p14:creationId xmlns:p14="http://schemas.microsoft.com/office/powerpoint/2010/main" val="73962773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9E779EF0-E080-49DB-AD24-F239AA5DE328}"/>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xmlns="" id="{734CEDE0-763A-4D54-8B39-C2AFCA0D9B7B}"/>
              </a:ext>
            </a:extLst>
          </p:cNvPr>
          <p:cNvSpPr>
            <a:spLocks noGrp="1"/>
          </p:cNvSpPr>
          <p:nvPr>
            <p:ph type="dt" sz="half" idx="10"/>
          </p:nvPr>
        </p:nvSpPr>
        <p:spPr/>
        <p:txBody>
          <a:bodyPr/>
          <a:lstStyle/>
          <a:p>
            <a:pPr defTabSz="914377"/>
            <a:fld id="{486041A8-54F0-45A3-9D7B-694057E8BBE2}" type="datetimeFigureOut">
              <a:rPr lang="en-US" smtClean="0">
                <a:solidFill>
                  <a:prstClr val="black">
                    <a:tint val="75000"/>
                  </a:prstClr>
                </a:solidFill>
              </a:rPr>
              <a:pPr defTabSz="914377"/>
              <a:t>6/1/2023</a:t>
            </a:fld>
            <a:endParaRPr lang="en-US">
              <a:solidFill>
                <a:prstClr val="black">
                  <a:tint val="75000"/>
                </a:prstClr>
              </a:solidFill>
            </a:endParaRPr>
          </a:p>
        </p:txBody>
      </p:sp>
      <p:sp>
        <p:nvSpPr>
          <p:cNvPr id="4" name="Footer Placeholder 3">
            <a:extLst>
              <a:ext uri="{FF2B5EF4-FFF2-40B4-BE49-F238E27FC236}">
                <a16:creationId xmlns:a16="http://schemas.microsoft.com/office/drawing/2014/main" xmlns="" id="{1AF5B071-A444-4AD2-9372-84C4F0548493}"/>
              </a:ext>
            </a:extLst>
          </p:cNvPr>
          <p:cNvSpPr>
            <a:spLocks noGrp="1"/>
          </p:cNvSpPr>
          <p:nvPr>
            <p:ph type="ftr" sz="quarter" idx="11"/>
          </p:nvPr>
        </p:nvSpPr>
        <p:spPr/>
        <p:txBody>
          <a:bodyPr/>
          <a:lstStyle/>
          <a:p>
            <a:pPr defTabSz="914377"/>
            <a:endParaRPr lang="en-US">
              <a:solidFill>
                <a:prstClr val="black">
                  <a:tint val="75000"/>
                </a:prstClr>
              </a:solidFill>
            </a:endParaRPr>
          </a:p>
        </p:txBody>
      </p:sp>
      <p:sp>
        <p:nvSpPr>
          <p:cNvPr id="5" name="Slide Number Placeholder 4">
            <a:extLst>
              <a:ext uri="{FF2B5EF4-FFF2-40B4-BE49-F238E27FC236}">
                <a16:creationId xmlns:a16="http://schemas.microsoft.com/office/drawing/2014/main" xmlns="" id="{CBDC79D3-6EB8-46FB-97A2-C0DF7E1198F2}"/>
              </a:ext>
            </a:extLst>
          </p:cNvPr>
          <p:cNvSpPr>
            <a:spLocks noGrp="1"/>
          </p:cNvSpPr>
          <p:nvPr>
            <p:ph type="sldNum" sz="quarter" idx="12"/>
          </p:nvPr>
        </p:nvSpPr>
        <p:spPr/>
        <p:txBody>
          <a:bodyPr/>
          <a:lstStyle/>
          <a:p>
            <a:pPr defTabSz="914377"/>
            <a:fld id="{B5FB064E-79C2-45B0-8A99-C652048071C2}" type="slidenum">
              <a:rPr lang="en-US" smtClean="0">
                <a:solidFill>
                  <a:prstClr val="black">
                    <a:tint val="75000"/>
                  </a:prstClr>
                </a:solidFill>
              </a:rPr>
              <a:pPr defTabSz="914377"/>
              <a:t>‹#›</a:t>
            </a:fld>
            <a:endParaRPr lang="en-US">
              <a:solidFill>
                <a:prstClr val="black">
                  <a:tint val="75000"/>
                </a:prstClr>
              </a:solidFill>
            </a:endParaRPr>
          </a:p>
        </p:txBody>
      </p:sp>
    </p:spTree>
    <p:extLst>
      <p:ext uri="{BB962C8B-B14F-4D97-AF65-F5344CB8AC3E}">
        <p14:creationId xmlns:p14="http://schemas.microsoft.com/office/powerpoint/2010/main" val="297384885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17"/>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pPr fontAlgn="base">
              <a:spcBef>
                <a:spcPct val="0"/>
              </a:spcBef>
              <a:spcAft>
                <a:spcPct val="0"/>
              </a:spcAft>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fontAlgn="base">
              <a:spcBef>
                <a:spcPct val="0"/>
              </a:spcBef>
              <a:spcAft>
                <a:spcPct val="0"/>
              </a:spcAft>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fontAlgn="base">
              <a:spcBef>
                <a:spcPct val="0"/>
              </a:spcBef>
              <a:spcAft>
                <a:spcPct val="0"/>
              </a:spcAft>
            </a:pPr>
            <a:fld id="{A683AC47-F56B-4886-B39F-16CAD7AF89D7}" type="slidenum">
              <a:rPr lang="en-US" altLang="en-US" smtClean="0">
                <a:solidFill>
                  <a:srgbClr val="000000"/>
                </a:solidFill>
              </a:rPr>
              <a:pPr fontAlgn="base">
                <a:spcBef>
                  <a:spcPct val="0"/>
                </a:spcBef>
                <a:spcAft>
                  <a:spcPct val="0"/>
                </a:spcAft>
              </a:pPr>
              <a:t>‹#›</a:t>
            </a:fld>
            <a:endParaRPr lang="en-US" altLang="en-US">
              <a:solidFill>
                <a:srgbClr val="000000"/>
              </a:solidFill>
            </a:endParaRPr>
          </a:p>
        </p:txBody>
      </p:sp>
    </p:spTree>
    <p:extLst>
      <p:ext uri="{BB962C8B-B14F-4D97-AF65-F5344CB8AC3E}">
        <p14:creationId xmlns:p14="http://schemas.microsoft.com/office/powerpoint/2010/main" val="345364558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6"/>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6"/>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fontAlgn="base">
              <a:spcBef>
                <a:spcPct val="0"/>
              </a:spcBef>
              <a:spcAft>
                <a:spcPct val="0"/>
              </a:spcAft>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fontAlgn="base">
              <a:spcBef>
                <a:spcPct val="0"/>
              </a:spcBef>
              <a:spcAft>
                <a:spcPct val="0"/>
              </a:spcAft>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fontAlgn="base">
              <a:spcBef>
                <a:spcPct val="0"/>
              </a:spcBef>
              <a:spcAft>
                <a:spcPct val="0"/>
              </a:spcAft>
            </a:pPr>
            <a:fld id="{B22CDDF5-9AE5-4F38-BF59-0A6C76A34CD0}" type="slidenum">
              <a:rPr lang="en-US" altLang="en-US" smtClean="0">
                <a:solidFill>
                  <a:srgbClr val="000000"/>
                </a:solidFill>
              </a:rPr>
              <a:pPr fontAlgn="base">
                <a:spcBef>
                  <a:spcPct val="0"/>
                </a:spcBef>
                <a:spcAft>
                  <a:spcPct val="0"/>
                </a:spcAft>
              </a:pPr>
              <a:t>‹#›</a:t>
            </a:fld>
            <a:endParaRPr lang="en-US" altLang="en-US">
              <a:solidFill>
                <a:srgbClr val="000000"/>
              </a:solidFill>
            </a:endParaRPr>
          </a:p>
        </p:txBody>
      </p:sp>
    </p:spTree>
    <p:extLst>
      <p:ext uri="{BB962C8B-B14F-4D97-AF65-F5344CB8AC3E}">
        <p14:creationId xmlns:p14="http://schemas.microsoft.com/office/powerpoint/2010/main" val="231776399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7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7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a:ln/>
        </p:spPr>
        <p:txBody>
          <a:bodyPr/>
          <a:lstStyle>
            <a:lvl1pPr>
              <a:defRPr/>
            </a:lvl1pPr>
          </a:lstStyle>
          <a:p>
            <a:pPr fontAlgn="base">
              <a:spcBef>
                <a:spcPct val="0"/>
              </a:spcBef>
              <a:spcAft>
                <a:spcPct val="0"/>
              </a:spcAft>
              <a:defRPr/>
            </a:pPr>
            <a:endParaRPr lang="en-US">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fontAlgn="base">
              <a:spcBef>
                <a:spcPct val="0"/>
              </a:spcBef>
              <a:spcAft>
                <a:spcPct val="0"/>
              </a:spcAft>
              <a:defRPr/>
            </a:pPr>
            <a:endParaRPr lang="en-US">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pPr fontAlgn="base">
              <a:spcBef>
                <a:spcPct val="0"/>
              </a:spcBef>
              <a:spcAft>
                <a:spcPct val="0"/>
              </a:spcAft>
            </a:pPr>
            <a:fld id="{965515A7-C805-4C59-9FBD-A8086AB21D2F}" type="slidenum">
              <a:rPr lang="en-US" altLang="en-US" smtClean="0">
                <a:solidFill>
                  <a:srgbClr val="000000"/>
                </a:solidFill>
              </a:rPr>
              <a:pPr fontAlgn="base">
                <a:spcBef>
                  <a:spcPct val="0"/>
                </a:spcBef>
                <a:spcAft>
                  <a:spcPct val="0"/>
                </a:spcAft>
              </a:pPr>
              <a:t>‹#›</a:t>
            </a:fld>
            <a:endParaRPr lang="en-US" altLang="en-US">
              <a:solidFill>
                <a:srgbClr val="000000"/>
              </a:solidFill>
            </a:endParaRPr>
          </a:p>
        </p:txBody>
      </p:sp>
    </p:spTree>
    <p:extLst>
      <p:ext uri="{BB962C8B-B14F-4D97-AF65-F5344CB8AC3E}">
        <p14:creationId xmlns:p14="http://schemas.microsoft.com/office/powerpoint/2010/main" val="19144021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a:ln/>
        </p:spPr>
        <p:txBody>
          <a:bodyPr/>
          <a:lstStyle>
            <a:lvl1pPr>
              <a:defRPr/>
            </a:lvl1pPr>
          </a:lstStyle>
          <a:p>
            <a:pPr fontAlgn="base">
              <a:spcBef>
                <a:spcPct val="0"/>
              </a:spcBef>
              <a:spcAft>
                <a:spcPct val="0"/>
              </a:spcAft>
              <a:defRPr/>
            </a:pPr>
            <a:endParaRPr lang="en-US">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fontAlgn="base">
              <a:spcBef>
                <a:spcPct val="0"/>
              </a:spcBef>
              <a:spcAft>
                <a:spcPct val="0"/>
              </a:spcAft>
              <a:defRPr/>
            </a:pPr>
            <a:endParaRPr lang="en-US">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fontAlgn="base">
              <a:spcBef>
                <a:spcPct val="0"/>
              </a:spcBef>
              <a:spcAft>
                <a:spcPct val="0"/>
              </a:spcAft>
            </a:pPr>
            <a:fld id="{D5E63A47-683F-4E7E-98CE-80908CC58BD8}" type="slidenum">
              <a:rPr lang="en-US" altLang="en-US" smtClean="0">
                <a:solidFill>
                  <a:srgbClr val="000000"/>
                </a:solidFill>
              </a:rPr>
              <a:pPr fontAlgn="base">
                <a:spcBef>
                  <a:spcPct val="0"/>
                </a:spcBef>
                <a:spcAft>
                  <a:spcPct val="0"/>
                </a:spcAft>
              </a:pPr>
              <a:t>‹#›</a:t>
            </a:fld>
            <a:endParaRPr lang="en-US" altLang="en-US">
              <a:solidFill>
                <a:srgbClr val="000000"/>
              </a:solidFill>
            </a:endParaRPr>
          </a:p>
        </p:txBody>
      </p:sp>
    </p:spTree>
    <p:extLst>
      <p:ext uri="{BB962C8B-B14F-4D97-AF65-F5344CB8AC3E}">
        <p14:creationId xmlns:p14="http://schemas.microsoft.com/office/powerpoint/2010/main" val="366353090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fontAlgn="base">
              <a:spcBef>
                <a:spcPct val="0"/>
              </a:spcBef>
              <a:spcAft>
                <a:spcPct val="0"/>
              </a:spcAft>
              <a:defRPr/>
            </a:pPr>
            <a:endParaRPr lang="en-US">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fontAlgn="base">
              <a:spcBef>
                <a:spcPct val="0"/>
              </a:spcBef>
              <a:spcAft>
                <a:spcPct val="0"/>
              </a:spcAft>
              <a:defRPr/>
            </a:pPr>
            <a:endParaRPr lang="en-US">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pPr fontAlgn="base">
              <a:spcBef>
                <a:spcPct val="0"/>
              </a:spcBef>
              <a:spcAft>
                <a:spcPct val="0"/>
              </a:spcAft>
            </a:pPr>
            <a:fld id="{8611FD8D-EEEB-4C8C-9E0A-EF1A8585CB07}" type="slidenum">
              <a:rPr lang="en-US" altLang="en-US" smtClean="0">
                <a:solidFill>
                  <a:srgbClr val="000000"/>
                </a:solidFill>
              </a:rPr>
              <a:pPr fontAlgn="base">
                <a:spcBef>
                  <a:spcPct val="0"/>
                </a:spcBef>
                <a:spcAft>
                  <a:spcPct val="0"/>
                </a:spcAft>
              </a:pPr>
              <a:t>‹#›</a:t>
            </a:fld>
            <a:endParaRPr lang="en-US" altLang="en-US">
              <a:solidFill>
                <a:srgbClr val="000000"/>
              </a:solidFill>
            </a:endParaRPr>
          </a:p>
        </p:txBody>
      </p:sp>
    </p:spTree>
    <p:extLst>
      <p:ext uri="{BB962C8B-B14F-4D97-AF65-F5344CB8AC3E}">
        <p14:creationId xmlns:p14="http://schemas.microsoft.com/office/powerpoint/2010/main" val="126086278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3"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67"/>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3"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fontAlgn="base">
              <a:spcBef>
                <a:spcPct val="0"/>
              </a:spcBef>
              <a:spcAft>
                <a:spcPct val="0"/>
              </a:spcAft>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fontAlgn="base">
              <a:spcBef>
                <a:spcPct val="0"/>
              </a:spcBef>
              <a:spcAft>
                <a:spcPct val="0"/>
              </a:spcAft>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fontAlgn="base">
              <a:spcBef>
                <a:spcPct val="0"/>
              </a:spcBef>
              <a:spcAft>
                <a:spcPct val="0"/>
              </a:spcAft>
            </a:pPr>
            <a:fld id="{7AEEED70-0C8F-4DA5-8D13-FD2537688C72}" type="slidenum">
              <a:rPr lang="en-US" altLang="en-US" smtClean="0">
                <a:solidFill>
                  <a:srgbClr val="000000"/>
                </a:solidFill>
              </a:rPr>
              <a:pPr fontAlgn="base">
                <a:spcBef>
                  <a:spcPct val="0"/>
                </a:spcBef>
                <a:spcAft>
                  <a:spcPct val="0"/>
                </a:spcAft>
              </a:pPr>
              <a:t>‹#›</a:t>
            </a:fld>
            <a:endParaRPr lang="en-US" altLang="en-US">
              <a:solidFill>
                <a:srgbClr val="000000"/>
              </a:solidFill>
            </a:endParaRPr>
          </a:p>
        </p:txBody>
      </p:sp>
    </p:spTree>
    <p:extLst>
      <p:ext uri="{BB962C8B-B14F-4D97-AF65-F5344CB8AC3E}">
        <p14:creationId xmlns:p14="http://schemas.microsoft.com/office/powerpoint/2010/main" val="230324062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fontAlgn="base">
              <a:spcBef>
                <a:spcPct val="0"/>
              </a:spcBef>
              <a:spcAft>
                <a:spcPct val="0"/>
              </a:spcAft>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fontAlgn="base">
              <a:spcBef>
                <a:spcPct val="0"/>
              </a:spcBef>
              <a:spcAft>
                <a:spcPct val="0"/>
              </a:spcAft>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fontAlgn="base">
              <a:spcBef>
                <a:spcPct val="0"/>
              </a:spcBef>
              <a:spcAft>
                <a:spcPct val="0"/>
              </a:spcAft>
            </a:pPr>
            <a:fld id="{009AFA41-5E7C-486F-8406-2E31AE2C9DE7}" type="slidenum">
              <a:rPr lang="en-US" altLang="en-US" smtClean="0">
                <a:solidFill>
                  <a:srgbClr val="000000"/>
                </a:solidFill>
              </a:rPr>
              <a:pPr fontAlgn="base">
                <a:spcBef>
                  <a:spcPct val="0"/>
                </a:spcBef>
                <a:spcAft>
                  <a:spcPct val="0"/>
                </a:spcAft>
              </a:pPr>
              <a:t>‹#›</a:t>
            </a:fld>
            <a:endParaRPr lang="en-US" altLang="en-US">
              <a:solidFill>
                <a:srgbClr val="000000"/>
              </a:solidFill>
            </a:endParaRPr>
          </a:p>
        </p:txBody>
      </p:sp>
    </p:spTree>
    <p:extLst>
      <p:ext uri="{BB962C8B-B14F-4D97-AF65-F5344CB8AC3E}">
        <p14:creationId xmlns:p14="http://schemas.microsoft.com/office/powerpoint/2010/main" val="272505444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 Id="rId5" Type="http://schemas.openxmlformats.org/officeDocument/2006/relationships/theme" Target="../theme/theme2.xml"/><Relationship Id="rId4" Type="http://schemas.openxmlformats.org/officeDocument/2006/relationships/slideLayout" Target="../slideLayouts/slideLayout15.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slideLayout" Target="../slideLayouts/slideLayout17.xml"/><Relationship Id="rId1" Type="http://schemas.openxmlformats.org/officeDocument/2006/relationships/slideLayout" Target="../slideLayouts/slideLayout16.xml"/><Relationship Id="rId5" Type="http://schemas.openxmlformats.org/officeDocument/2006/relationships/theme" Target="../theme/theme3.xml"/><Relationship Id="rId4" Type="http://schemas.openxmlformats.org/officeDocument/2006/relationships/slideLayout" Target="../slideLayouts/slideLayout19.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22.xml"/><Relationship Id="rId2" Type="http://schemas.openxmlformats.org/officeDocument/2006/relationships/slideLayout" Target="../slideLayouts/slideLayout21.xml"/><Relationship Id="rId1" Type="http://schemas.openxmlformats.org/officeDocument/2006/relationships/slideLayout" Target="../slideLayouts/slideLayout20.xml"/><Relationship Id="rId5" Type="http://schemas.openxmlformats.org/officeDocument/2006/relationships/theme" Target="../theme/theme4.xml"/><Relationship Id="rId4" Type="http://schemas.openxmlformats.org/officeDocument/2006/relationships/slideLayout" Target="../slideLayouts/slideLayout23.xml"/></Relationships>
</file>

<file path=ppt/slideMasters/_rels/slideMaster5.xml.rels><?xml version="1.0" encoding="UTF-8" standalone="yes"?>
<Relationships xmlns="http://schemas.openxmlformats.org/package/2006/relationships"><Relationship Id="rId2" Type="http://schemas.openxmlformats.org/officeDocument/2006/relationships/theme" Target="../theme/theme5.xml"/><Relationship Id="rId1" Type="http://schemas.openxmlformats.org/officeDocument/2006/relationships/slideLayout" Target="../slideLayouts/slideLayout24.xml"/></Relationships>
</file>

<file path=ppt/slideMasters/_rels/slideMaster6.xml.rels><?xml version="1.0" encoding="UTF-8" standalone="yes"?>
<Relationships xmlns="http://schemas.openxmlformats.org/package/2006/relationships"><Relationship Id="rId2" Type="http://schemas.openxmlformats.org/officeDocument/2006/relationships/theme" Target="../theme/theme6.xml"/><Relationship Id="rId1" Type="http://schemas.openxmlformats.org/officeDocument/2006/relationships/slideLayout" Target="../slideLayouts/slideLayout2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EF1C7"/>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Rectangle 3"/>
          <p:cNvSpPr>
            <a:spLocks noGrp="1" noChangeArrowheads="1"/>
          </p:cNvSpPr>
          <p:nvPr>
            <p:ph type="body" idx="1"/>
          </p:nvPr>
        </p:nvSpPr>
        <p:spPr bwMode="auto">
          <a:xfrm>
            <a:off x="609600" y="1600201"/>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8" name="Rectangle 4"/>
          <p:cNvSpPr>
            <a:spLocks noGrp="1" noChangeArrowheads="1"/>
          </p:cNvSpPr>
          <p:nvPr>
            <p:ph type="dt" sz="half" idx="2"/>
          </p:nvPr>
        </p:nvSpPr>
        <p:spPr bwMode="auto">
          <a:xfrm>
            <a:off x="609600" y="6245225"/>
            <a:ext cx="28448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atin typeface="Arial" charset="0"/>
              </a:defRPr>
            </a:lvl1pPr>
          </a:lstStyle>
          <a:p>
            <a:pPr fontAlgn="base">
              <a:spcBef>
                <a:spcPct val="0"/>
              </a:spcBef>
              <a:spcAft>
                <a:spcPct val="0"/>
              </a:spcAft>
              <a:defRPr/>
            </a:pPr>
            <a:endParaRPr lang="en-US">
              <a:solidFill>
                <a:srgbClr val="000000"/>
              </a:solidFill>
            </a:endParaRPr>
          </a:p>
        </p:txBody>
      </p:sp>
      <p:sp>
        <p:nvSpPr>
          <p:cNvPr id="1029" name="Rectangle 5"/>
          <p:cNvSpPr>
            <a:spLocks noGrp="1" noChangeArrowheads="1"/>
          </p:cNvSpPr>
          <p:nvPr>
            <p:ph type="ftr" sz="quarter" idx="3"/>
          </p:nvPr>
        </p:nvSpPr>
        <p:spPr bwMode="auto">
          <a:xfrm>
            <a:off x="4165600" y="6245225"/>
            <a:ext cx="38608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atin typeface="Arial" charset="0"/>
              </a:defRPr>
            </a:lvl1pPr>
          </a:lstStyle>
          <a:p>
            <a:pPr fontAlgn="base">
              <a:spcBef>
                <a:spcPct val="0"/>
              </a:spcBef>
              <a:spcAft>
                <a:spcPct val="0"/>
              </a:spcAft>
              <a:defRPr/>
            </a:pPr>
            <a:endParaRPr lang="en-US">
              <a:solidFill>
                <a:srgbClr val="000000"/>
              </a:solidFill>
            </a:endParaRPr>
          </a:p>
        </p:txBody>
      </p:sp>
      <p:sp>
        <p:nvSpPr>
          <p:cNvPr id="1030" name="Rectangle 6"/>
          <p:cNvSpPr>
            <a:spLocks noGrp="1" noChangeArrowheads="1"/>
          </p:cNvSpPr>
          <p:nvPr>
            <p:ph type="sldNum" sz="quarter" idx="4"/>
          </p:nvPr>
        </p:nvSpPr>
        <p:spPr bwMode="auto">
          <a:xfrm>
            <a:off x="8737600" y="6245225"/>
            <a:ext cx="28448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pPr fontAlgn="base">
              <a:spcBef>
                <a:spcPct val="0"/>
              </a:spcBef>
              <a:spcAft>
                <a:spcPct val="0"/>
              </a:spcAft>
            </a:pPr>
            <a:fld id="{B0E09254-D28B-4550-AD43-2D5E1E4E6629}" type="slidenum">
              <a:rPr lang="en-US" altLang="en-US" smtClean="0">
                <a:solidFill>
                  <a:srgbClr val="000000"/>
                </a:solidFill>
              </a:rPr>
              <a:pPr fontAlgn="base">
                <a:spcBef>
                  <a:spcPct val="0"/>
                </a:spcBef>
                <a:spcAft>
                  <a:spcPct val="0"/>
                </a:spcAft>
              </a:pPr>
              <a:t>‹#›</a:t>
            </a:fld>
            <a:endParaRPr lang="en-US" altLang="en-US">
              <a:solidFill>
                <a:srgbClr val="000000"/>
              </a:solidFill>
            </a:endParaRPr>
          </a:p>
        </p:txBody>
      </p:sp>
    </p:spTree>
    <p:extLst>
      <p:ext uri="{BB962C8B-B14F-4D97-AF65-F5344CB8AC3E}">
        <p14:creationId xmlns:p14="http://schemas.microsoft.com/office/powerpoint/2010/main" val="340908630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EF1C7"/>
        </a:solidFill>
        <a:effectLst/>
      </p:bgPr>
    </p:bg>
    <p:spTree>
      <p:nvGrpSpPr>
        <p:cNvPr id="1" name=""/>
        <p:cNvGrpSpPr/>
        <p:nvPr/>
      </p:nvGrpSpPr>
      <p:grpSpPr>
        <a:xfrm>
          <a:off x="0" y="0"/>
          <a:ext cx="0" cy="0"/>
          <a:chOff x="0" y="0"/>
          <a:chExt cx="0" cy="0"/>
        </a:xfrm>
      </p:grpSpPr>
      <p:sp>
        <p:nvSpPr>
          <p:cNvPr id="3074" name="Title Placeholder 1"/>
          <p:cNvSpPr>
            <a:spLocks noGrp="1"/>
          </p:cNvSpPr>
          <p:nvPr>
            <p:ph type="title"/>
          </p:nvPr>
        </p:nvSpPr>
        <p:spPr bwMode="auto">
          <a:xfrm>
            <a:off x="838200" y="365126"/>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3075" name="Text Placeholder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fontAlgn="auto">
              <a:spcBef>
                <a:spcPts val="0"/>
              </a:spcBef>
              <a:spcAft>
                <a:spcPts val="0"/>
              </a:spcAft>
              <a:defRPr sz="1200">
                <a:solidFill>
                  <a:prstClr val="black">
                    <a:tint val="75000"/>
                  </a:prstClr>
                </a:solidFill>
                <a:latin typeface="Calibri"/>
              </a:defRPr>
            </a:lvl1pPr>
          </a:lstStyle>
          <a:p>
            <a:pPr>
              <a:defRPr/>
            </a:pPr>
            <a:fld id="{68404B88-150A-4D82-B191-339CDA558802}" type="datetimeFigureOut">
              <a:rPr lang="en-US" smtClean="0"/>
              <a:pPr>
                <a:defRPr/>
              </a:pPr>
              <a:t>6/1/2023</a:t>
            </a:fld>
            <a:endParaRPr lang="en-US"/>
          </a:p>
        </p:txBody>
      </p:sp>
      <p:sp>
        <p:nvSpPr>
          <p:cNvPr id="5" name="Footer Placeholder 4"/>
          <p:cNvSpPr>
            <a:spLocks noGrp="1"/>
          </p:cNvSpPr>
          <p:nvPr>
            <p:ph type="ftr" sz="quarter" idx="3"/>
          </p:nvPr>
        </p:nvSpPr>
        <p:spPr>
          <a:xfrm>
            <a:off x="4038600" y="6356351"/>
            <a:ext cx="4114800" cy="365125"/>
          </a:xfrm>
          <a:prstGeom prst="rect">
            <a:avLst/>
          </a:prstGeom>
        </p:spPr>
        <p:txBody>
          <a:bodyPr vert="horz" lIns="91440" tIns="45720" rIns="91440" bIns="45720" rtlCol="0" anchor="ctr"/>
          <a:lstStyle>
            <a:lvl1pPr algn="ctr" fontAlgn="auto">
              <a:spcBef>
                <a:spcPts val="0"/>
              </a:spcBef>
              <a:spcAft>
                <a:spcPts val="0"/>
              </a:spcAft>
              <a:defRPr sz="1200">
                <a:solidFill>
                  <a:prstClr val="black">
                    <a:tint val="75000"/>
                  </a:prstClr>
                </a:solidFill>
                <a:latin typeface="Calibri"/>
              </a:defRPr>
            </a:lvl1pPr>
          </a:lstStyle>
          <a:p>
            <a:pPr>
              <a:defRPr/>
            </a:pPr>
            <a:endParaRPr lang="en-US"/>
          </a:p>
        </p:txBody>
      </p:sp>
      <p:sp>
        <p:nvSpPr>
          <p:cNvPr id="6" name="Slide Number Placeholder 5"/>
          <p:cNvSpPr>
            <a:spLocks noGrp="1"/>
          </p:cNvSpPr>
          <p:nvPr>
            <p:ph type="sldNum" sz="quarter" idx="4"/>
          </p:nvPr>
        </p:nvSpPr>
        <p:spPr>
          <a:xfrm>
            <a:off x="8610600" y="6356351"/>
            <a:ext cx="27432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latin typeface="Calibri" panose="020F0502020204030204" pitchFamily="34" charset="0"/>
              </a:defRPr>
            </a:lvl1pPr>
          </a:lstStyle>
          <a:p>
            <a:pPr fontAlgn="base">
              <a:spcBef>
                <a:spcPct val="0"/>
              </a:spcBef>
              <a:spcAft>
                <a:spcPct val="0"/>
              </a:spcAft>
            </a:pPr>
            <a:fld id="{E14BF627-32CB-4B86-8615-93B2DEC8D86C}" type="slidenum">
              <a:rPr lang="en-US" altLang="en-US" smtClean="0"/>
              <a:pPr fontAlgn="base">
                <a:spcBef>
                  <a:spcPct val="0"/>
                </a:spcBef>
                <a:spcAft>
                  <a:spcPct val="0"/>
                </a:spcAft>
              </a:pPr>
              <a:t>‹#›</a:t>
            </a:fld>
            <a:endParaRPr lang="en-US" altLang="en-US"/>
          </a:p>
        </p:txBody>
      </p:sp>
    </p:spTree>
    <p:extLst>
      <p:ext uri="{BB962C8B-B14F-4D97-AF65-F5344CB8AC3E}">
        <p14:creationId xmlns:p14="http://schemas.microsoft.com/office/powerpoint/2010/main" val="3294735637"/>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Lst>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itchFamily="34" charset="0"/>
        </a:defRPr>
      </a:lvl2pPr>
      <a:lvl3pPr algn="l" rtl="0" eaLnBrk="0" fontAlgn="base" hangingPunct="0">
        <a:lnSpc>
          <a:spcPct val="90000"/>
        </a:lnSpc>
        <a:spcBef>
          <a:spcPct val="0"/>
        </a:spcBef>
        <a:spcAft>
          <a:spcPct val="0"/>
        </a:spcAft>
        <a:defRPr sz="4400">
          <a:solidFill>
            <a:schemeClr val="tx1"/>
          </a:solidFill>
          <a:latin typeface="Calibri Light" pitchFamily="34" charset="0"/>
        </a:defRPr>
      </a:lvl3pPr>
      <a:lvl4pPr algn="l" rtl="0" eaLnBrk="0" fontAlgn="base" hangingPunct="0">
        <a:lnSpc>
          <a:spcPct val="90000"/>
        </a:lnSpc>
        <a:spcBef>
          <a:spcPct val="0"/>
        </a:spcBef>
        <a:spcAft>
          <a:spcPct val="0"/>
        </a:spcAft>
        <a:defRPr sz="4400">
          <a:solidFill>
            <a:schemeClr val="tx1"/>
          </a:solidFill>
          <a:latin typeface="Calibri Light" pitchFamily="34" charset="0"/>
        </a:defRPr>
      </a:lvl4pPr>
      <a:lvl5pPr algn="l" rtl="0" eaLnBrk="0" fontAlgn="base" hangingPunct="0">
        <a:lnSpc>
          <a:spcPct val="90000"/>
        </a:lnSpc>
        <a:spcBef>
          <a:spcPct val="0"/>
        </a:spcBef>
        <a:spcAft>
          <a:spcPct val="0"/>
        </a:spcAft>
        <a:defRPr sz="4400">
          <a:solidFill>
            <a:schemeClr val="tx1"/>
          </a:solidFill>
          <a:latin typeface="Calibri Light" pitchFamily="34" charset="0"/>
        </a:defRPr>
      </a:lvl5pPr>
      <a:lvl6pPr marL="457200" algn="l" rtl="0" fontAlgn="base">
        <a:lnSpc>
          <a:spcPct val="90000"/>
        </a:lnSpc>
        <a:spcBef>
          <a:spcPct val="0"/>
        </a:spcBef>
        <a:spcAft>
          <a:spcPct val="0"/>
        </a:spcAft>
        <a:defRPr sz="4400">
          <a:solidFill>
            <a:schemeClr val="tx1"/>
          </a:solidFill>
          <a:latin typeface="Calibri Light" pitchFamily="34" charset="0"/>
        </a:defRPr>
      </a:lvl6pPr>
      <a:lvl7pPr marL="914400" algn="l" rtl="0" fontAlgn="base">
        <a:lnSpc>
          <a:spcPct val="90000"/>
        </a:lnSpc>
        <a:spcBef>
          <a:spcPct val="0"/>
        </a:spcBef>
        <a:spcAft>
          <a:spcPct val="0"/>
        </a:spcAft>
        <a:defRPr sz="4400">
          <a:solidFill>
            <a:schemeClr val="tx1"/>
          </a:solidFill>
          <a:latin typeface="Calibri Light" pitchFamily="34" charset="0"/>
        </a:defRPr>
      </a:lvl7pPr>
      <a:lvl8pPr marL="1371600" algn="l" rtl="0" fontAlgn="base">
        <a:lnSpc>
          <a:spcPct val="90000"/>
        </a:lnSpc>
        <a:spcBef>
          <a:spcPct val="0"/>
        </a:spcBef>
        <a:spcAft>
          <a:spcPct val="0"/>
        </a:spcAft>
        <a:defRPr sz="4400">
          <a:solidFill>
            <a:schemeClr val="tx1"/>
          </a:solidFill>
          <a:latin typeface="Calibri Light" pitchFamily="34" charset="0"/>
        </a:defRPr>
      </a:lvl8pPr>
      <a:lvl9pPr marL="1828800" algn="l" rtl="0" fontAlgn="base">
        <a:lnSpc>
          <a:spcPct val="90000"/>
        </a:lnSpc>
        <a:spcBef>
          <a:spcPct val="0"/>
        </a:spcBef>
        <a:spcAft>
          <a:spcPct val="0"/>
        </a:spcAft>
        <a:defRPr sz="4400">
          <a:solidFill>
            <a:schemeClr val="tx1"/>
          </a:solidFill>
          <a:latin typeface="Calibri Light" pitchFamily="34" charset="0"/>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rgbClr val="FEF1C7"/>
        </a:solidFill>
        <a:effectLst/>
      </p:bgPr>
    </p:bg>
    <p:spTree>
      <p:nvGrpSpPr>
        <p:cNvPr id="1" name=""/>
        <p:cNvGrpSpPr/>
        <p:nvPr/>
      </p:nvGrpSpPr>
      <p:grpSpPr>
        <a:xfrm>
          <a:off x="0" y="0"/>
          <a:ext cx="0" cy="0"/>
          <a:chOff x="0" y="0"/>
          <a:chExt cx="0" cy="0"/>
        </a:xfrm>
      </p:grpSpPr>
      <p:sp>
        <p:nvSpPr>
          <p:cNvPr id="4098" name="Title Placeholder 1"/>
          <p:cNvSpPr>
            <a:spLocks noGrp="1"/>
          </p:cNvSpPr>
          <p:nvPr>
            <p:ph type="title"/>
          </p:nvPr>
        </p:nvSpPr>
        <p:spPr bwMode="auto">
          <a:xfrm>
            <a:off x="838200" y="365126"/>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4099" name="Text Placeholder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fontAlgn="auto">
              <a:spcBef>
                <a:spcPts val="0"/>
              </a:spcBef>
              <a:spcAft>
                <a:spcPts val="0"/>
              </a:spcAft>
              <a:defRPr sz="1200">
                <a:solidFill>
                  <a:prstClr val="black">
                    <a:tint val="75000"/>
                  </a:prstClr>
                </a:solidFill>
                <a:latin typeface="Calibri"/>
              </a:defRPr>
            </a:lvl1pPr>
          </a:lstStyle>
          <a:p>
            <a:pPr>
              <a:defRPr/>
            </a:pPr>
            <a:fld id="{E94BFF6D-BBF6-4C31-8A6D-230A9F09FF49}" type="datetimeFigureOut">
              <a:rPr lang="en-US" smtClean="0"/>
              <a:pPr>
                <a:defRPr/>
              </a:pPr>
              <a:t>6/1/2023</a:t>
            </a:fld>
            <a:endParaRPr lang="en-US"/>
          </a:p>
        </p:txBody>
      </p:sp>
      <p:sp>
        <p:nvSpPr>
          <p:cNvPr id="5" name="Footer Placeholder 4"/>
          <p:cNvSpPr>
            <a:spLocks noGrp="1"/>
          </p:cNvSpPr>
          <p:nvPr>
            <p:ph type="ftr" sz="quarter" idx="3"/>
          </p:nvPr>
        </p:nvSpPr>
        <p:spPr>
          <a:xfrm>
            <a:off x="4038600" y="6356351"/>
            <a:ext cx="4114800" cy="365125"/>
          </a:xfrm>
          <a:prstGeom prst="rect">
            <a:avLst/>
          </a:prstGeom>
        </p:spPr>
        <p:txBody>
          <a:bodyPr vert="horz" lIns="91440" tIns="45720" rIns="91440" bIns="45720" rtlCol="0" anchor="ctr"/>
          <a:lstStyle>
            <a:lvl1pPr algn="ctr" fontAlgn="auto">
              <a:spcBef>
                <a:spcPts val="0"/>
              </a:spcBef>
              <a:spcAft>
                <a:spcPts val="0"/>
              </a:spcAft>
              <a:defRPr sz="1200">
                <a:solidFill>
                  <a:prstClr val="black">
                    <a:tint val="75000"/>
                  </a:prstClr>
                </a:solidFill>
                <a:latin typeface="Calibri"/>
              </a:defRPr>
            </a:lvl1pPr>
          </a:lstStyle>
          <a:p>
            <a:pPr>
              <a:defRPr/>
            </a:pPr>
            <a:endParaRPr lang="en-US"/>
          </a:p>
        </p:txBody>
      </p:sp>
      <p:sp>
        <p:nvSpPr>
          <p:cNvPr id="6" name="Slide Number Placeholder 5"/>
          <p:cNvSpPr>
            <a:spLocks noGrp="1"/>
          </p:cNvSpPr>
          <p:nvPr>
            <p:ph type="sldNum" sz="quarter" idx="4"/>
          </p:nvPr>
        </p:nvSpPr>
        <p:spPr>
          <a:xfrm>
            <a:off x="8610600" y="6356351"/>
            <a:ext cx="27432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latin typeface="Calibri" panose="020F0502020204030204" pitchFamily="34" charset="0"/>
              </a:defRPr>
            </a:lvl1pPr>
          </a:lstStyle>
          <a:p>
            <a:pPr fontAlgn="base">
              <a:spcBef>
                <a:spcPct val="0"/>
              </a:spcBef>
              <a:spcAft>
                <a:spcPct val="0"/>
              </a:spcAft>
            </a:pPr>
            <a:fld id="{879A85CC-EB7F-46FC-BD90-D2ACAAB53117}" type="slidenum">
              <a:rPr lang="en-US" altLang="en-US" smtClean="0"/>
              <a:pPr fontAlgn="base">
                <a:spcBef>
                  <a:spcPct val="0"/>
                </a:spcBef>
                <a:spcAft>
                  <a:spcPct val="0"/>
                </a:spcAft>
              </a:pPr>
              <a:t>‹#›</a:t>
            </a:fld>
            <a:endParaRPr lang="en-US" altLang="en-US"/>
          </a:p>
        </p:txBody>
      </p:sp>
    </p:spTree>
    <p:extLst>
      <p:ext uri="{BB962C8B-B14F-4D97-AF65-F5344CB8AC3E}">
        <p14:creationId xmlns:p14="http://schemas.microsoft.com/office/powerpoint/2010/main" val="2082785239"/>
      </p:ext>
    </p:extLst>
  </p:cSld>
  <p:clrMap bg1="lt1" tx1="dk1" bg2="lt2" tx2="dk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Lst>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itchFamily="34" charset="0"/>
        </a:defRPr>
      </a:lvl2pPr>
      <a:lvl3pPr algn="l" rtl="0" eaLnBrk="0" fontAlgn="base" hangingPunct="0">
        <a:lnSpc>
          <a:spcPct val="90000"/>
        </a:lnSpc>
        <a:spcBef>
          <a:spcPct val="0"/>
        </a:spcBef>
        <a:spcAft>
          <a:spcPct val="0"/>
        </a:spcAft>
        <a:defRPr sz="4400">
          <a:solidFill>
            <a:schemeClr val="tx1"/>
          </a:solidFill>
          <a:latin typeface="Calibri Light" pitchFamily="34" charset="0"/>
        </a:defRPr>
      </a:lvl3pPr>
      <a:lvl4pPr algn="l" rtl="0" eaLnBrk="0" fontAlgn="base" hangingPunct="0">
        <a:lnSpc>
          <a:spcPct val="90000"/>
        </a:lnSpc>
        <a:spcBef>
          <a:spcPct val="0"/>
        </a:spcBef>
        <a:spcAft>
          <a:spcPct val="0"/>
        </a:spcAft>
        <a:defRPr sz="4400">
          <a:solidFill>
            <a:schemeClr val="tx1"/>
          </a:solidFill>
          <a:latin typeface="Calibri Light" pitchFamily="34" charset="0"/>
        </a:defRPr>
      </a:lvl4pPr>
      <a:lvl5pPr algn="l" rtl="0" eaLnBrk="0" fontAlgn="base" hangingPunct="0">
        <a:lnSpc>
          <a:spcPct val="90000"/>
        </a:lnSpc>
        <a:spcBef>
          <a:spcPct val="0"/>
        </a:spcBef>
        <a:spcAft>
          <a:spcPct val="0"/>
        </a:spcAft>
        <a:defRPr sz="4400">
          <a:solidFill>
            <a:schemeClr val="tx1"/>
          </a:solidFill>
          <a:latin typeface="Calibri Light" pitchFamily="34" charset="0"/>
        </a:defRPr>
      </a:lvl5pPr>
      <a:lvl6pPr marL="457200" algn="l" rtl="0" fontAlgn="base">
        <a:lnSpc>
          <a:spcPct val="90000"/>
        </a:lnSpc>
        <a:spcBef>
          <a:spcPct val="0"/>
        </a:spcBef>
        <a:spcAft>
          <a:spcPct val="0"/>
        </a:spcAft>
        <a:defRPr sz="4400">
          <a:solidFill>
            <a:schemeClr val="tx1"/>
          </a:solidFill>
          <a:latin typeface="Calibri Light" pitchFamily="34" charset="0"/>
        </a:defRPr>
      </a:lvl6pPr>
      <a:lvl7pPr marL="914400" algn="l" rtl="0" fontAlgn="base">
        <a:lnSpc>
          <a:spcPct val="90000"/>
        </a:lnSpc>
        <a:spcBef>
          <a:spcPct val="0"/>
        </a:spcBef>
        <a:spcAft>
          <a:spcPct val="0"/>
        </a:spcAft>
        <a:defRPr sz="4400">
          <a:solidFill>
            <a:schemeClr val="tx1"/>
          </a:solidFill>
          <a:latin typeface="Calibri Light" pitchFamily="34" charset="0"/>
        </a:defRPr>
      </a:lvl7pPr>
      <a:lvl8pPr marL="1371600" algn="l" rtl="0" fontAlgn="base">
        <a:lnSpc>
          <a:spcPct val="90000"/>
        </a:lnSpc>
        <a:spcBef>
          <a:spcPct val="0"/>
        </a:spcBef>
        <a:spcAft>
          <a:spcPct val="0"/>
        </a:spcAft>
        <a:defRPr sz="4400">
          <a:solidFill>
            <a:schemeClr val="tx1"/>
          </a:solidFill>
          <a:latin typeface="Calibri Light" pitchFamily="34" charset="0"/>
        </a:defRPr>
      </a:lvl8pPr>
      <a:lvl9pPr marL="1828800" algn="l" rtl="0" fontAlgn="base">
        <a:lnSpc>
          <a:spcPct val="90000"/>
        </a:lnSpc>
        <a:spcBef>
          <a:spcPct val="0"/>
        </a:spcBef>
        <a:spcAft>
          <a:spcPct val="0"/>
        </a:spcAft>
        <a:defRPr sz="4400">
          <a:solidFill>
            <a:schemeClr val="tx1"/>
          </a:solidFill>
          <a:latin typeface="Calibri Light" pitchFamily="34" charset="0"/>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rgbClr val="FEF1C7"/>
        </a:solidFill>
        <a:effectLst/>
      </p:bgPr>
    </p:bg>
    <p:spTree>
      <p:nvGrpSpPr>
        <p:cNvPr id="1" name=""/>
        <p:cNvGrpSpPr/>
        <p:nvPr/>
      </p:nvGrpSpPr>
      <p:grpSpPr>
        <a:xfrm>
          <a:off x="0" y="0"/>
          <a:ext cx="0" cy="0"/>
          <a:chOff x="0" y="0"/>
          <a:chExt cx="0" cy="0"/>
        </a:xfrm>
      </p:grpSpPr>
      <p:sp>
        <p:nvSpPr>
          <p:cNvPr id="5122" name="Title Placeholder 1"/>
          <p:cNvSpPr>
            <a:spLocks noGrp="1"/>
          </p:cNvSpPr>
          <p:nvPr>
            <p:ph type="title"/>
          </p:nvPr>
        </p:nvSpPr>
        <p:spPr bwMode="auto">
          <a:xfrm>
            <a:off x="838200" y="365126"/>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5123" name="Text Placeholder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fontAlgn="auto">
              <a:spcBef>
                <a:spcPts val="0"/>
              </a:spcBef>
              <a:spcAft>
                <a:spcPts val="0"/>
              </a:spcAft>
              <a:defRPr sz="1200">
                <a:solidFill>
                  <a:prstClr val="black">
                    <a:tint val="75000"/>
                  </a:prstClr>
                </a:solidFill>
                <a:latin typeface="Calibri"/>
              </a:defRPr>
            </a:lvl1pPr>
          </a:lstStyle>
          <a:p>
            <a:pPr>
              <a:defRPr/>
            </a:pPr>
            <a:fld id="{C1CBD375-4C39-419D-9E65-787AFF191210}" type="datetimeFigureOut">
              <a:rPr lang="en-US" smtClean="0"/>
              <a:pPr>
                <a:defRPr/>
              </a:pPr>
              <a:t>6/1/2023</a:t>
            </a:fld>
            <a:endParaRPr lang="en-US"/>
          </a:p>
        </p:txBody>
      </p:sp>
      <p:sp>
        <p:nvSpPr>
          <p:cNvPr id="5" name="Footer Placeholder 4"/>
          <p:cNvSpPr>
            <a:spLocks noGrp="1"/>
          </p:cNvSpPr>
          <p:nvPr>
            <p:ph type="ftr" sz="quarter" idx="3"/>
          </p:nvPr>
        </p:nvSpPr>
        <p:spPr>
          <a:xfrm>
            <a:off x="4038600" y="6356351"/>
            <a:ext cx="4114800" cy="365125"/>
          </a:xfrm>
          <a:prstGeom prst="rect">
            <a:avLst/>
          </a:prstGeom>
        </p:spPr>
        <p:txBody>
          <a:bodyPr vert="horz" lIns="91440" tIns="45720" rIns="91440" bIns="45720" rtlCol="0" anchor="ctr"/>
          <a:lstStyle>
            <a:lvl1pPr algn="ctr" fontAlgn="auto">
              <a:spcBef>
                <a:spcPts val="0"/>
              </a:spcBef>
              <a:spcAft>
                <a:spcPts val="0"/>
              </a:spcAft>
              <a:defRPr sz="1200">
                <a:solidFill>
                  <a:prstClr val="black">
                    <a:tint val="75000"/>
                  </a:prstClr>
                </a:solidFill>
                <a:latin typeface="Calibri"/>
              </a:defRPr>
            </a:lvl1pPr>
          </a:lstStyle>
          <a:p>
            <a:pPr>
              <a:defRPr/>
            </a:pPr>
            <a:endParaRPr lang="en-US"/>
          </a:p>
        </p:txBody>
      </p:sp>
      <p:sp>
        <p:nvSpPr>
          <p:cNvPr id="6" name="Slide Number Placeholder 5"/>
          <p:cNvSpPr>
            <a:spLocks noGrp="1"/>
          </p:cNvSpPr>
          <p:nvPr>
            <p:ph type="sldNum" sz="quarter" idx="4"/>
          </p:nvPr>
        </p:nvSpPr>
        <p:spPr>
          <a:xfrm>
            <a:off x="8610600" y="6356351"/>
            <a:ext cx="27432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latin typeface="Calibri" panose="020F0502020204030204" pitchFamily="34" charset="0"/>
              </a:defRPr>
            </a:lvl1pPr>
          </a:lstStyle>
          <a:p>
            <a:pPr fontAlgn="base">
              <a:spcBef>
                <a:spcPct val="0"/>
              </a:spcBef>
              <a:spcAft>
                <a:spcPct val="0"/>
              </a:spcAft>
            </a:pPr>
            <a:fld id="{07B24E12-14CF-4149-B409-6804EEFA1078}" type="slidenum">
              <a:rPr lang="en-US" altLang="en-US" smtClean="0"/>
              <a:pPr fontAlgn="base">
                <a:spcBef>
                  <a:spcPct val="0"/>
                </a:spcBef>
                <a:spcAft>
                  <a:spcPct val="0"/>
                </a:spcAft>
              </a:pPr>
              <a:t>‹#›</a:t>
            </a:fld>
            <a:endParaRPr lang="en-US" altLang="en-US"/>
          </a:p>
        </p:txBody>
      </p:sp>
    </p:spTree>
    <p:extLst>
      <p:ext uri="{BB962C8B-B14F-4D97-AF65-F5344CB8AC3E}">
        <p14:creationId xmlns:p14="http://schemas.microsoft.com/office/powerpoint/2010/main" val="918298049"/>
      </p:ext>
    </p:extLst>
  </p:cSld>
  <p:clrMap bg1="lt1" tx1="dk1" bg2="lt2" tx2="dk2" accent1="accent1" accent2="accent2" accent3="accent3" accent4="accent4" accent5="accent5" accent6="accent6" hlink="hlink" folHlink="folHlink"/>
  <p:sldLayoutIdLst>
    <p:sldLayoutId id="2147483683" r:id="rId1"/>
    <p:sldLayoutId id="2147483684" r:id="rId2"/>
    <p:sldLayoutId id="2147483685" r:id="rId3"/>
    <p:sldLayoutId id="2147483686" r:id="rId4"/>
  </p:sldLayoutIdLst>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itchFamily="34" charset="0"/>
        </a:defRPr>
      </a:lvl2pPr>
      <a:lvl3pPr algn="l" rtl="0" eaLnBrk="0" fontAlgn="base" hangingPunct="0">
        <a:lnSpc>
          <a:spcPct val="90000"/>
        </a:lnSpc>
        <a:spcBef>
          <a:spcPct val="0"/>
        </a:spcBef>
        <a:spcAft>
          <a:spcPct val="0"/>
        </a:spcAft>
        <a:defRPr sz="4400">
          <a:solidFill>
            <a:schemeClr val="tx1"/>
          </a:solidFill>
          <a:latin typeface="Calibri Light" pitchFamily="34" charset="0"/>
        </a:defRPr>
      </a:lvl3pPr>
      <a:lvl4pPr algn="l" rtl="0" eaLnBrk="0" fontAlgn="base" hangingPunct="0">
        <a:lnSpc>
          <a:spcPct val="90000"/>
        </a:lnSpc>
        <a:spcBef>
          <a:spcPct val="0"/>
        </a:spcBef>
        <a:spcAft>
          <a:spcPct val="0"/>
        </a:spcAft>
        <a:defRPr sz="4400">
          <a:solidFill>
            <a:schemeClr val="tx1"/>
          </a:solidFill>
          <a:latin typeface="Calibri Light" pitchFamily="34" charset="0"/>
        </a:defRPr>
      </a:lvl4pPr>
      <a:lvl5pPr algn="l" rtl="0" eaLnBrk="0" fontAlgn="base" hangingPunct="0">
        <a:lnSpc>
          <a:spcPct val="90000"/>
        </a:lnSpc>
        <a:spcBef>
          <a:spcPct val="0"/>
        </a:spcBef>
        <a:spcAft>
          <a:spcPct val="0"/>
        </a:spcAft>
        <a:defRPr sz="4400">
          <a:solidFill>
            <a:schemeClr val="tx1"/>
          </a:solidFill>
          <a:latin typeface="Calibri Light" pitchFamily="34" charset="0"/>
        </a:defRPr>
      </a:lvl5pPr>
      <a:lvl6pPr marL="457200" algn="l" rtl="0" fontAlgn="base">
        <a:lnSpc>
          <a:spcPct val="90000"/>
        </a:lnSpc>
        <a:spcBef>
          <a:spcPct val="0"/>
        </a:spcBef>
        <a:spcAft>
          <a:spcPct val="0"/>
        </a:spcAft>
        <a:defRPr sz="4400">
          <a:solidFill>
            <a:schemeClr val="tx1"/>
          </a:solidFill>
          <a:latin typeface="Calibri Light" pitchFamily="34" charset="0"/>
        </a:defRPr>
      </a:lvl6pPr>
      <a:lvl7pPr marL="914400" algn="l" rtl="0" fontAlgn="base">
        <a:lnSpc>
          <a:spcPct val="90000"/>
        </a:lnSpc>
        <a:spcBef>
          <a:spcPct val="0"/>
        </a:spcBef>
        <a:spcAft>
          <a:spcPct val="0"/>
        </a:spcAft>
        <a:defRPr sz="4400">
          <a:solidFill>
            <a:schemeClr val="tx1"/>
          </a:solidFill>
          <a:latin typeface="Calibri Light" pitchFamily="34" charset="0"/>
        </a:defRPr>
      </a:lvl7pPr>
      <a:lvl8pPr marL="1371600" algn="l" rtl="0" fontAlgn="base">
        <a:lnSpc>
          <a:spcPct val="90000"/>
        </a:lnSpc>
        <a:spcBef>
          <a:spcPct val="0"/>
        </a:spcBef>
        <a:spcAft>
          <a:spcPct val="0"/>
        </a:spcAft>
        <a:defRPr sz="4400">
          <a:solidFill>
            <a:schemeClr val="tx1"/>
          </a:solidFill>
          <a:latin typeface="Calibri Light" pitchFamily="34" charset="0"/>
        </a:defRPr>
      </a:lvl8pPr>
      <a:lvl9pPr marL="1828800" algn="l" rtl="0" fontAlgn="base">
        <a:lnSpc>
          <a:spcPct val="90000"/>
        </a:lnSpc>
        <a:spcBef>
          <a:spcPct val="0"/>
        </a:spcBef>
        <a:spcAft>
          <a:spcPct val="0"/>
        </a:spcAft>
        <a:defRPr sz="4400">
          <a:solidFill>
            <a:schemeClr val="tx1"/>
          </a:solidFill>
          <a:latin typeface="Calibri Light" pitchFamily="34" charset="0"/>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rgbClr val="FEF1C7"/>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xmlns="" id="{531615D7-5B1A-455C-977F-69B750310DC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xmlns="" id="{C38AE875-9891-4860-8472-A4DDAB43CE9C}"/>
              </a:ext>
            </a:extLst>
          </p:cNvPr>
          <p:cNvSpPr>
            <a:spLocks noGrp="1"/>
          </p:cNvSpPr>
          <p:nvPr>
            <p:ph type="body" idx="1"/>
          </p:nvPr>
        </p:nvSpPr>
        <p:spPr>
          <a:xfrm>
            <a:off x="838200" y="1825625"/>
            <a:ext cx="10515600" cy="4351339"/>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E0FEFF3B-28FF-454A-BF97-A83B4941BC43}"/>
              </a:ext>
            </a:extLst>
          </p:cNvPr>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defTabSz="914377"/>
            <a:fld id="{486041A8-54F0-45A3-9D7B-694057E8BBE2}" type="datetimeFigureOut">
              <a:rPr lang="en-US" smtClean="0">
                <a:solidFill>
                  <a:prstClr val="black">
                    <a:tint val="75000"/>
                  </a:prstClr>
                </a:solidFill>
              </a:rPr>
              <a:pPr defTabSz="914377"/>
              <a:t>6/1/2023</a:t>
            </a:fld>
            <a:endParaRPr lang="en-US">
              <a:solidFill>
                <a:prstClr val="black">
                  <a:tint val="75000"/>
                </a:prstClr>
              </a:solidFill>
            </a:endParaRPr>
          </a:p>
        </p:txBody>
      </p:sp>
      <p:sp>
        <p:nvSpPr>
          <p:cNvPr id="5" name="Footer Placeholder 4">
            <a:extLst>
              <a:ext uri="{FF2B5EF4-FFF2-40B4-BE49-F238E27FC236}">
                <a16:creationId xmlns:a16="http://schemas.microsoft.com/office/drawing/2014/main" xmlns="" id="{7437DEF8-E986-4CE8-9117-38937F50697C}"/>
              </a:ext>
            </a:extLst>
          </p:cNvPr>
          <p:cNvSpPr>
            <a:spLocks noGrp="1"/>
          </p:cNvSpPr>
          <p:nvPr>
            <p:ph type="ftr" sz="quarter" idx="3"/>
          </p:nvPr>
        </p:nvSpPr>
        <p:spPr>
          <a:xfrm>
            <a:off x="4038600" y="6356351"/>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defTabSz="914377"/>
            <a:endParaRPr lang="en-US">
              <a:solidFill>
                <a:prstClr val="black">
                  <a:tint val="75000"/>
                </a:prstClr>
              </a:solidFill>
            </a:endParaRPr>
          </a:p>
        </p:txBody>
      </p:sp>
      <p:sp>
        <p:nvSpPr>
          <p:cNvPr id="6" name="Slide Number Placeholder 5">
            <a:extLst>
              <a:ext uri="{FF2B5EF4-FFF2-40B4-BE49-F238E27FC236}">
                <a16:creationId xmlns:a16="http://schemas.microsoft.com/office/drawing/2014/main" xmlns="" id="{96A65365-8AF3-4594-9F0C-DACE9B738CB7}"/>
              </a:ext>
            </a:extLst>
          </p:cNvPr>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defTabSz="914377"/>
            <a:fld id="{B5FB064E-79C2-45B0-8A99-C652048071C2}" type="slidenum">
              <a:rPr lang="en-US" smtClean="0">
                <a:solidFill>
                  <a:prstClr val="black">
                    <a:tint val="75000"/>
                  </a:prstClr>
                </a:solidFill>
              </a:rPr>
              <a:pPr defTabSz="914377"/>
              <a:t>‹#›</a:t>
            </a:fld>
            <a:endParaRPr lang="en-US">
              <a:solidFill>
                <a:prstClr val="black">
                  <a:tint val="75000"/>
                </a:prstClr>
              </a:solidFill>
            </a:endParaRPr>
          </a:p>
        </p:txBody>
      </p:sp>
    </p:spTree>
    <p:extLst>
      <p:ext uri="{BB962C8B-B14F-4D97-AF65-F5344CB8AC3E}">
        <p14:creationId xmlns:p14="http://schemas.microsoft.com/office/powerpoint/2010/main" val="1638541317"/>
      </p:ext>
    </p:extLst>
  </p:cSld>
  <p:clrMap bg1="lt1" tx1="dk1" bg2="lt2" tx2="dk2" accent1="accent1" accent2="accent2" accent3="accent3" accent4="accent4" accent5="accent5" accent6="accent6" hlink="hlink" folHlink="folHlink"/>
  <p:sldLayoutIdLst>
    <p:sldLayoutId id="2147483718" r:id="rId1"/>
  </p:sldLayoutIdLst>
  <p:txStyles>
    <p:titleStyle>
      <a:lvl1pPr algn="l" defTabSz="914377"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rgbClr val="FEF1C7"/>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xmlns="" id="{531615D7-5B1A-455C-977F-69B750310DC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xmlns="" id="{C38AE875-9891-4860-8472-A4DDAB43CE9C}"/>
              </a:ext>
            </a:extLst>
          </p:cNvPr>
          <p:cNvSpPr>
            <a:spLocks noGrp="1"/>
          </p:cNvSpPr>
          <p:nvPr>
            <p:ph type="body" idx="1"/>
          </p:nvPr>
        </p:nvSpPr>
        <p:spPr>
          <a:xfrm>
            <a:off x="838200" y="1825625"/>
            <a:ext cx="10515600" cy="4351339"/>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E0FEFF3B-28FF-454A-BF97-A83B4941BC43}"/>
              </a:ext>
            </a:extLst>
          </p:cNvPr>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defTabSz="914377"/>
            <a:fld id="{486041A8-54F0-45A3-9D7B-694057E8BBE2}" type="datetimeFigureOut">
              <a:rPr lang="en-US" smtClean="0">
                <a:solidFill>
                  <a:prstClr val="black">
                    <a:tint val="75000"/>
                  </a:prstClr>
                </a:solidFill>
              </a:rPr>
              <a:pPr defTabSz="914377"/>
              <a:t>6/1/2023</a:t>
            </a:fld>
            <a:endParaRPr lang="en-US">
              <a:solidFill>
                <a:prstClr val="black">
                  <a:tint val="75000"/>
                </a:prstClr>
              </a:solidFill>
            </a:endParaRPr>
          </a:p>
        </p:txBody>
      </p:sp>
      <p:sp>
        <p:nvSpPr>
          <p:cNvPr id="5" name="Footer Placeholder 4">
            <a:extLst>
              <a:ext uri="{FF2B5EF4-FFF2-40B4-BE49-F238E27FC236}">
                <a16:creationId xmlns:a16="http://schemas.microsoft.com/office/drawing/2014/main" xmlns="" id="{7437DEF8-E986-4CE8-9117-38937F50697C}"/>
              </a:ext>
            </a:extLst>
          </p:cNvPr>
          <p:cNvSpPr>
            <a:spLocks noGrp="1"/>
          </p:cNvSpPr>
          <p:nvPr>
            <p:ph type="ftr" sz="quarter" idx="3"/>
          </p:nvPr>
        </p:nvSpPr>
        <p:spPr>
          <a:xfrm>
            <a:off x="4038600" y="6356351"/>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defTabSz="914377"/>
            <a:endParaRPr lang="en-US">
              <a:solidFill>
                <a:prstClr val="black">
                  <a:tint val="75000"/>
                </a:prstClr>
              </a:solidFill>
            </a:endParaRPr>
          </a:p>
        </p:txBody>
      </p:sp>
      <p:sp>
        <p:nvSpPr>
          <p:cNvPr id="6" name="Slide Number Placeholder 5">
            <a:extLst>
              <a:ext uri="{FF2B5EF4-FFF2-40B4-BE49-F238E27FC236}">
                <a16:creationId xmlns:a16="http://schemas.microsoft.com/office/drawing/2014/main" xmlns="" id="{96A65365-8AF3-4594-9F0C-DACE9B738CB7}"/>
              </a:ext>
            </a:extLst>
          </p:cNvPr>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defTabSz="914377"/>
            <a:fld id="{B5FB064E-79C2-45B0-8A99-C652048071C2}" type="slidenum">
              <a:rPr lang="en-US" smtClean="0">
                <a:solidFill>
                  <a:prstClr val="black">
                    <a:tint val="75000"/>
                  </a:prstClr>
                </a:solidFill>
              </a:rPr>
              <a:pPr defTabSz="914377"/>
              <a:t>‹#›</a:t>
            </a:fld>
            <a:endParaRPr lang="en-US">
              <a:solidFill>
                <a:prstClr val="black">
                  <a:tint val="75000"/>
                </a:prstClr>
              </a:solidFill>
            </a:endParaRPr>
          </a:p>
        </p:txBody>
      </p:sp>
    </p:spTree>
    <p:extLst>
      <p:ext uri="{BB962C8B-B14F-4D97-AF65-F5344CB8AC3E}">
        <p14:creationId xmlns:p14="http://schemas.microsoft.com/office/powerpoint/2010/main" val="2427297056"/>
      </p:ext>
    </p:extLst>
  </p:cSld>
  <p:clrMap bg1="lt1" tx1="dk1" bg2="lt2" tx2="dk2" accent1="accent1" accent2="accent2" accent3="accent3" accent4="accent4" accent5="accent5" accent6="accent6" hlink="hlink" folHlink="folHlink"/>
  <p:sldLayoutIdLst>
    <p:sldLayoutId id="2147483722" r:id="rId1"/>
  </p:sldLayoutIdLst>
  <p:txStyles>
    <p:titleStyle>
      <a:lvl1pPr algn="l" defTabSz="914377"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6.xml"/><Relationship Id="rId1" Type="http://schemas.openxmlformats.org/officeDocument/2006/relationships/vmlDrawing" Target="../drawings/vmlDrawing3.vml"/><Relationship Id="rId4" Type="http://schemas.openxmlformats.org/officeDocument/2006/relationships/image" Target="../media/image7.wmf"/></Relationships>
</file>

<file path=ppt/slides/_rels/slide1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12.png"/><Relationship Id="rId4" Type="http://schemas.openxmlformats.org/officeDocument/2006/relationships/image" Target="../media/image11.jpeg"/></Relationships>
</file>

<file path=ppt/slides/_rels/slide15.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13.png"/></Relationships>
</file>

<file path=ppt/slides/_rels/slide16.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2.xml"/><Relationship Id="rId1" Type="http://schemas.openxmlformats.org/officeDocument/2006/relationships/slideLayout" Target="../slideLayouts/slideLayout7.xml"/><Relationship Id="rId5" Type="http://schemas.openxmlformats.org/officeDocument/2006/relationships/slide" Target="slide15.xml"/><Relationship Id="rId4" Type="http://schemas.openxmlformats.org/officeDocument/2006/relationships/image" Target="../media/image14.png"/></Relationships>
</file>

<file path=ppt/slides/_rels/slide17.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7.xml"/></Relationships>
</file>

<file path=ppt/slides/_rels/slide21.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17.xml"/><Relationship Id="rId1" Type="http://schemas.openxmlformats.org/officeDocument/2006/relationships/vmlDrawing" Target="../drawings/vmlDrawing4.vml"/><Relationship Id="rId4" Type="http://schemas.openxmlformats.org/officeDocument/2006/relationships/image" Target="../media/image18.wmf"/></Relationships>
</file>

<file path=ppt/slides/_rels/slide2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slideLayout" Target="../slideLayouts/slideLayout17.xml"/><Relationship Id="rId1" Type="http://schemas.openxmlformats.org/officeDocument/2006/relationships/vmlDrawing" Target="../drawings/vmlDrawing5.vml"/><Relationship Id="rId6" Type="http://schemas.openxmlformats.org/officeDocument/2006/relationships/image" Target="../media/image19.wmf"/><Relationship Id="rId5" Type="http://schemas.openxmlformats.org/officeDocument/2006/relationships/oleObject" Target="../embeddings/oleObject5.bin"/><Relationship Id="rId4" Type="http://schemas.microsoft.com/office/2007/relationships/hdphoto" Target="../media/hdphoto1.wdp"/></Relationships>
</file>

<file path=ppt/slides/_rels/slide23.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16.xml"/></Relationships>
</file>

<file path=ppt/slides/_rels/slide24.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0.xml"/></Relationships>
</file>

<file path=ppt/slides/_rels/slide25.xml.rels><?xml version="1.0" encoding="UTF-8" standalone="yes"?>
<Relationships xmlns="http://schemas.openxmlformats.org/package/2006/relationships"><Relationship Id="rId8" Type="http://schemas.microsoft.com/office/2007/relationships/hdphoto" Target="../media/hdphoto2.wdp"/><Relationship Id="rId3" Type="http://schemas.openxmlformats.org/officeDocument/2006/relationships/oleObject" Target="../embeddings/oleObject6.bin"/><Relationship Id="rId7" Type="http://schemas.openxmlformats.org/officeDocument/2006/relationships/image" Target="../media/image25.png"/><Relationship Id="rId2" Type="http://schemas.openxmlformats.org/officeDocument/2006/relationships/slideLayout" Target="../slideLayouts/slideLayout16.xml"/><Relationship Id="rId1" Type="http://schemas.openxmlformats.org/officeDocument/2006/relationships/vmlDrawing" Target="../drawings/vmlDrawing6.vml"/><Relationship Id="rId6" Type="http://schemas.openxmlformats.org/officeDocument/2006/relationships/image" Target="../media/image24.wmf"/><Relationship Id="rId5" Type="http://schemas.openxmlformats.org/officeDocument/2006/relationships/oleObject" Target="../embeddings/oleObject7.bin"/><Relationship Id="rId4" Type="http://schemas.openxmlformats.org/officeDocument/2006/relationships/image" Target="../media/image23.wmf"/></Relationships>
</file>

<file path=ppt/slides/_rels/slide26.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16.xml"/></Relationships>
</file>

<file path=ppt/slides/_rels/slide27.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slideLayout" Target="../slideLayouts/slideLayout16.xml"/><Relationship Id="rId1" Type="http://schemas.openxmlformats.org/officeDocument/2006/relationships/vmlDrawing" Target="../drawings/vmlDrawing7.vml"/><Relationship Id="rId5" Type="http://schemas.openxmlformats.org/officeDocument/2006/relationships/image" Target="../media/image27.wmf"/><Relationship Id="rId4" Type="http://schemas.openxmlformats.org/officeDocument/2006/relationships/oleObject" Target="../embeddings/oleObject8.bin"/></Relationships>
</file>

<file path=ppt/slides/_rels/slide28.xml.rels><?xml version="1.0" encoding="UTF-8" standalone="yes"?>
<Relationships xmlns="http://schemas.openxmlformats.org/package/2006/relationships"><Relationship Id="rId3" Type="http://schemas.openxmlformats.org/officeDocument/2006/relationships/oleObject" Target="../embeddings/oleObject9.bin"/><Relationship Id="rId2" Type="http://schemas.openxmlformats.org/officeDocument/2006/relationships/slideLayout" Target="../slideLayouts/slideLayout16.xml"/><Relationship Id="rId1" Type="http://schemas.openxmlformats.org/officeDocument/2006/relationships/vmlDrawing" Target="../drawings/vmlDrawing8.vml"/><Relationship Id="rId4" Type="http://schemas.openxmlformats.org/officeDocument/2006/relationships/image" Target="../media/image29.wmf"/></Relationships>
</file>

<file path=ppt/slides/_rels/slide29.xml.rels><?xml version="1.0" encoding="UTF-8" standalone="yes"?>
<Relationships xmlns="http://schemas.openxmlformats.org/package/2006/relationships"><Relationship Id="rId8" Type="http://schemas.microsoft.com/office/2007/relationships/hdphoto" Target="../media/hdphoto2.wdp"/><Relationship Id="rId3" Type="http://schemas.openxmlformats.org/officeDocument/2006/relationships/oleObject" Target="../embeddings/oleObject10.bin"/><Relationship Id="rId7" Type="http://schemas.openxmlformats.org/officeDocument/2006/relationships/image" Target="../media/image25.png"/><Relationship Id="rId2" Type="http://schemas.openxmlformats.org/officeDocument/2006/relationships/slideLayout" Target="../slideLayouts/slideLayout17.xml"/><Relationship Id="rId1" Type="http://schemas.openxmlformats.org/officeDocument/2006/relationships/vmlDrawing" Target="../drawings/vmlDrawing9.vml"/><Relationship Id="rId6" Type="http://schemas.openxmlformats.org/officeDocument/2006/relationships/image" Target="../media/image19.wmf"/><Relationship Id="rId5" Type="http://schemas.openxmlformats.org/officeDocument/2006/relationships/oleObject" Target="../embeddings/oleObject11.bin"/><Relationship Id="rId4" Type="http://schemas.openxmlformats.org/officeDocument/2006/relationships/image" Target="../media/image30.wmf"/></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3" Type="http://schemas.openxmlformats.org/officeDocument/2006/relationships/oleObject" Target="../embeddings/oleObject12.bin"/><Relationship Id="rId2" Type="http://schemas.openxmlformats.org/officeDocument/2006/relationships/slideLayout" Target="../slideLayouts/slideLayout17.xml"/><Relationship Id="rId1" Type="http://schemas.openxmlformats.org/officeDocument/2006/relationships/vmlDrawing" Target="../drawings/vmlDrawing10.vml"/><Relationship Id="rId6" Type="http://schemas.openxmlformats.org/officeDocument/2006/relationships/image" Target="../media/image32.wmf"/><Relationship Id="rId5" Type="http://schemas.openxmlformats.org/officeDocument/2006/relationships/oleObject" Target="../embeddings/oleObject13.bin"/><Relationship Id="rId4" Type="http://schemas.openxmlformats.org/officeDocument/2006/relationships/image" Target="../media/image31.wmf"/></Relationships>
</file>

<file path=ppt/slides/_rels/slide31.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24.xml"/></Relationships>
</file>

<file path=ppt/slides/_rels/slide32.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24.xml"/></Relationships>
</file>

<file path=ppt/slides/_rels/slide33.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24.xml"/></Relationships>
</file>

<file path=ppt/slides/_rels/slide34.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24.xml"/></Relationships>
</file>

<file path=ppt/slides/_rels/slide35.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24.xml"/></Relationships>
</file>

<file path=ppt/slides/_rels/slide36.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24.xml"/></Relationships>
</file>

<file path=ppt/slides/_rels/slide37.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24.xml"/></Relationships>
</file>

<file path=ppt/slides/_rels/slide38.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24.xml"/></Relationships>
</file>

<file path=ppt/slides/_rels/slide39.xml.rels><?xml version="1.0" encoding="UTF-8" standalone="yes"?>
<Relationships xmlns="http://schemas.openxmlformats.org/package/2006/relationships"><Relationship Id="rId8" Type="http://schemas.openxmlformats.org/officeDocument/2006/relationships/image" Target="../media/image42.wmf"/><Relationship Id="rId3" Type="http://schemas.openxmlformats.org/officeDocument/2006/relationships/oleObject" Target="../embeddings/oleObject14.bin"/><Relationship Id="rId7" Type="http://schemas.openxmlformats.org/officeDocument/2006/relationships/oleObject" Target="../embeddings/oleObject16.bin"/><Relationship Id="rId2" Type="http://schemas.openxmlformats.org/officeDocument/2006/relationships/slideLayout" Target="../slideLayouts/slideLayout24.xml"/><Relationship Id="rId1" Type="http://schemas.openxmlformats.org/officeDocument/2006/relationships/vmlDrawing" Target="../drawings/vmlDrawing11.vml"/><Relationship Id="rId6" Type="http://schemas.openxmlformats.org/officeDocument/2006/relationships/image" Target="../media/image30.wmf"/><Relationship Id="rId5" Type="http://schemas.openxmlformats.org/officeDocument/2006/relationships/oleObject" Target="../embeddings/oleObject15.bin"/><Relationship Id="rId4" Type="http://schemas.openxmlformats.org/officeDocument/2006/relationships/image" Target="../media/image41.wmf"/></Relationships>
</file>

<file path=ppt/slides/_rels/slide4.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6.xml"/><Relationship Id="rId1" Type="http://schemas.openxmlformats.org/officeDocument/2006/relationships/vmlDrawing" Target="../drawings/vmlDrawing1.vml"/><Relationship Id="rId4" Type="http://schemas.openxmlformats.org/officeDocument/2006/relationships/image" Target="../media/image3.wmf"/></Relationships>
</file>

<file path=ppt/slides/_rels/slide40.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24.xml"/></Relationships>
</file>

<file path=ppt/slides/_rels/slide41.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png"/><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slideLayout" Target="../slideLayouts/slideLayout6.xml"/><Relationship Id="rId1" Type="http://schemas.openxmlformats.org/officeDocument/2006/relationships/vmlDrawing" Target="../drawings/vmlDrawing12.vml"/><Relationship Id="rId6" Type="http://schemas.openxmlformats.org/officeDocument/2006/relationships/image" Target="../media/image50.wmf"/><Relationship Id="rId5" Type="http://schemas.openxmlformats.org/officeDocument/2006/relationships/oleObject" Target="../embeddings/oleObject17.bin"/><Relationship Id="rId4" Type="http://schemas.openxmlformats.org/officeDocument/2006/relationships/image" Target="../media/image52.png"/></Relationships>
</file>

<file path=ppt/slides/_rels/slide45.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slideLayout" Target="../slideLayouts/slideLayout6.xml"/><Relationship Id="rId1" Type="http://schemas.openxmlformats.org/officeDocument/2006/relationships/vmlDrawing" Target="../drawings/vmlDrawing13.vml"/><Relationship Id="rId5" Type="http://schemas.openxmlformats.org/officeDocument/2006/relationships/image" Target="../media/image29.wmf"/><Relationship Id="rId4" Type="http://schemas.openxmlformats.org/officeDocument/2006/relationships/oleObject" Target="../embeddings/oleObject18.bin"/></Relationships>
</file>

<file path=ppt/slides/_rels/slide46.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8" Type="http://schemas.openxmlformats.org/officeDocument/2006/relationships/image" Target="../media/image57.wmf"/><Relationship Id="rId3" Type="http://schemas.openxmlformats.org/officeDocument/2006/relationships/oleObject" Target="../embeddings/oleObject19.bin"/><Relationship Id="rId7" Type="http://schemas.openxmlformats.org/officeDocument/2006/relationships/oleObject" Target="../embeddings/oleObject21.bin"/><Relationship Id="rId2" Type="http://schemas.openxmlformats.org/officeDocument/2006/relationships/slideLayout" Target="../slideLayouts/slideLayout6.xml"/><Relationship Id="rId1" Type="http://schemas.openxmlformats.org/officeDocument/2006/relationships/vmlDrawing" Target="../drawings/vmlDrawing14.vml"/><Relationship Id="rId6" Type="http://schemas.openxmlformats.org/officeDocument/2006/relationships/image" Target="../media/image56.wmf"/><Relationship Id="rId5" Type="http://schemas.openxmlformats.org/officeDocument/2006/relationships/oleObject" Target="../embeddings/oleObject20.bin"/><Relationship Id="rId4" Type="http://schemas.openxmlformats.org/officeDocument/2006/relationships/image" Target="../media/image55.wmf"/></Relationships>
</file>

<file path=ppt/slides/_rels/slide48.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25.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Layout" Target="../slideLayouts/slideLayout25.xml"/></Relationships>
</file>

<file path=ppt/slides/_rels/slide51.xml.rels><?xml version="1.0" encoding="UTF-8" standalone="yes"?>
<Relationships xmlns="http://schemas.openxmlformats.org/package/2006/relationships"><Relationship Id="rId2" Type="http://schemas.openxmlformats.org/officeDocument/2006/relationships/image" Target="../media/image60.jpeg"/><Relationship Id="rId1" Type="http://schemas.openxmlformats.org/officeDocument/2006/relationships/slideLayout" Target="../slideLayouts/slideLayout25.xml"/></Relationships>
</file>

<file path=ppt/slides/_rels/slide52.xml.rels><?xml version="1.0" encoding="UTF-8" standalone="yes"?>
<Relationships xmlns="http://schemas.openxmlformats.org/package/2006/relationships"><Relationship Id="rId2" Type="http://schemas.openxmlformats.org/officeDocument/2006/relationships/image" Target="../media/image61.jpeg"/><Relationship Id="rId1" Type="http://schemas.openxmlformats.org/officeDocument/2006/relationships/slideLayout" Target="../slideLayouts/slideLayout25.xml"/></Relationships>
</file>

<file path=ppt/slides/_rels/slide53.xml.rels><?xml version="1.0" encoding="UTF-8" standalone="yes"?>
<Relationships xmlns="http://schemas.openxmlformats.org/package/2006/relationships"><Relationship Id="rId2" Type="http://schemas.openxmlformats.org/officeDocument/2006/relationships/image" Target="../media/image62.jpeg"/><Relationship Id="rId1" Type="http://schemas.openxmlformats.org/officeDocument/2006/relationships/slideLayout" Target="../slideLayouts/slideLayout25.xml"/></Relationships>
</file>

<file path=ppt/slides/_rels/slide54.xml.rels><?xml version="1.0" encoding="UTF-8" standalone="yes"?>
<Relationships xmlns="http://schemas.openxmlformats.org/package/2006/relationships"><Relationship Id="rId2" Type="http://schemas.openxmlformats.org/officeDocument/2006/relationships/image" Target="../media/image63.jpeg"/><Relationship Id="rId1" Type="http://schemas.openxmlformats.org/officeDocument/2006/relationships/slideLayout" Target="../slideLayouts/slideLayout25.xml"/></Relationships>
</file>

<file path=ppt/slides/_rels/slide55.xml.rels><?xml version="1.0" encoding="UTF-8" standalone="yes"?>
<Relationships xmlns="http://schemas.openxmlformats.org/package/2006/relationships"><Relationship Id="rId2" Type="http://schemas.openxmlformats.org/officeDocument/2006/relationships/image" Target="../media/image64.jpeg"/><Relationship Id="rId1" Type="http://schemas.openxmlformats.org/officeDocument/2006/relationships/slideLayout" Target="../slideLayouts/slideLayout25.xml"/></Relationships>
</file>

<file path=ppt/slides/_rels/slide56.xml.rels><?xml version="1.0" encoding="UTF-8" standalone="yes"?>
<Relationships xmlns="http://schemas.openxmlformats.org/package/2006/relationships"><Relationship Id="rId2" Type="http://schemas.openxmlformats.org/officeDocument/2006/relationships/image" Target="../media/image65.jpeg"/><Relationship Id="rId1" Type="http://schemas.openxmlformats.org/officeDocument/2006/relationships/slideLayout" Target="../slideLayouts/slideLayout25.xml"/></Relationships>
</file>

<file path=ppt/slides/_rels/slide57.xml.rels><?xml version="1.0" encoding="UTF-8" standalone="yes"?>
<Relationships xmlns="http://schemas.openxmlformats.org/package/2006/relationships"><Relationship Id="rId2" Type="http://schemas.openxmlformats.org/officeDocument/2006/relationships/image" Target="../media/image66.jpeg"/><Relationship Id="rId1" Type="http://schemas.openxmlformats.org/officeDocument/2006/relationships/slideLayout" Target="../slideLayouts/slideLayout25.xml"/></Relationships>
</file>

<file path=ppt/slides/_rels/slide58.xml.rels><?xml version="1.0" encoding="UTF-8" standalone="yes"?>
<Relationships xmlns="http://schemas.openxmlformats.org/package/2006/relationships"><Relationship Id="rId2" Type="http://schemas.openxmlformats.org/officeDocument/2006/relationships/image" Target="../media/image67.jpeg"/><Relationship Id="rId1" Type="http://schemas.openxmlformats.org/officeDocument/2006/relationships/slideLayout" Target="../slideLayouts/slideLayout25.xml"/></Relationships>
</file>

<file path=ppt/slides/_rels/slide59.xml.rels><?xml version="1.0" encoding="UTF-8" standalone="yes"?>
<Relationships xmlns="http://schemas.openxmlformats.org/package/2006/relationships"><Relationship Id="rId2" Type="http://schemas.openxmlformats.org/officeDocument/2006/relationships/image" Target="../media/image68.jpeg"/><Relationship Id="rId1" Type="http://schemas.openxmlformats.org/officeDocument/2006/relationships/slideLayout" Target="../slideLayouts/slideLayout25.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6.xml"/></Relationships>
</file>

<file path=ppt/slides/_rels/slide60.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slideLayout" Target="../slideLayouts/slideLayout25.xml"/><Relationship Id="rId1" Type="http://schemas.openxmlformats.org/officeDocument/2006/relationships/vmlDrawing" Target="../drawings/vmlDrawing15.vml"/><Relationship Id="rId5" Type="http://schemas.openxmlformats.org/officeDocument/2006/relationships/image" Target="../media/image29.wmf"/><Relationship Id="rId4" Type="http://schemas.openxmlformats.org/officeDocument/2006/relationships/oleObject" Target="../embeddings/oleObject22.bin"/></Relationships>
</file>

<file path=ppt/slides/_rels/slide61.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slideLayout" Target="../slideLayouts/slideLayout25.xml"/><Relationship Id="rId1" Type="http://schemas.openxmlformats.org/officeDocument/2006/relationships/vmlDrawing" Target="../drawings/vmlDrawing16.vml"/><Relationship Id="rId5" Type="http://schemas.openxmlformats.org/officeDocument/2006/relationships/image" Target="../media/image29.wmf"/><Relationship Id="rId4" Type="http://schemas.openxmlformats.org/officeDocument/2006/relationships/oleObject" Target="../embeddings/oleObject23.bin"/></Relationships>
</file>

<file path=ppt/slides/_rels/slide62.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25.xml"/></Relationships>
</file>

<file path=ppt/slides/_rels/slide63.xml.rels><?xml version="1.0" encoding="UTF-8" standalone="yes"?>
<Relationships xmlns="http://schemas.openxmlformats.org/package/2006/relationships"><Relationship Id="rId3" Type="http://schemas.openxmlformats.org/officeDocument/2006/relationships/oleObject" Target="../embeddings/oleObject24.bin"/><Relationship Id="rId2" Type="http://schemas.openxmlformats.org/officeDocument/2006/relationships/slideLayout" Target="../slideLayouts/slideLayout25.xml"/><Relationship Id="rId1" Type="http://schemas.openxmlformats.org/officeDocument/2006/relationships/vmlDrawing" Target="../drawings/vmlDrawing17.vml"/><Relationship Id="rId4" Type="http://schemas.openxmlformats.org/officeDocument/2006/relationships/image" Target="../media/image18.wmf"/></Relationships>
</file>

<file path=ppt/slides/_rels/slide64.xml.rels><?xml version="1.0" encoding="UTF-8" standalone="yes"?>
<Relationships xmlns="http://schemas.openxmlformats.org/package/2006/relationships"><Relationship Id="rId3" Type="http://schemas.openxmlformats.org/officeDocument/2006/relationships/oleObject" Target="../embeddings/oleObject25.bin"/><Relationship Id="rId2" Type="http://schemas.openxmlformats.org/officeDocument/2006/relationships/slideLayout" Target="../slideLayouts/slideLayout25.xml"/><Relationship Id="rId1" Type="http://schemas.openxmlformats.org/officeDocument/2006/relationships/vmlDrawing" Target="../drawings/vmlDrawing18.vml"/><Relationship Id="rId6" Type="http://schemas.microsoft.com/office/2007/relationships/hdphoto" Target="../media/hdphoto2.wdp"/><Relationship Id="rId5" Type="http://schemas.openxmlformats.org/officeDocument/2006/relationships/image" Target="../media/image25.png"/><Relationship Id="rId4" Type="http://schemas.openxmlformats.org/officeDocument/2006/relationships/image" Target="../media/image70.wmf"/></Relationships>
</file>

<file path=ppt/slides/_rels/slide65.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25.xml"/></Relationships>
</file>

<file path=ppt/slides/_rels/slide66.xml.rels><?xml version="1.0" encoding="UTF-8" standalone="yes"?>
<Relationships xmlns="http://schemas.openxmlformats.org/package/2006/relationships"><Relationship Id="rId3" Type="http://schemas.openxmlformats.org/officeDocument/2006/relationships/oleObject" Target="../embeddings/oleObject26.bin"/><Relationship Id="rId2" Type="http://schemas.openxmlformats.org/officeDocument/2006/relationships/slideLayout" Target="../slideLayouts/slideLayout25.xml"/><Relationship Id="rId1" Type="http://schemas.openxmlformats.org/officeDocument/2006/relationships/vmlDrawing" Target="../drawings/vmlDrawing19.vml"/><Relationship Id="rId4" Type="http://schemas.openxmlformats.org/officeDocument/2006/relationships/image" Target="../media/image72.wmf"/></Relationships>
</file>

<file path=ppt/slides/_rels/slide67.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slideLayout" Target="../slideLayouts/slideLayout25.xml"/><Relationship Id="rId1" Type="http://schemas.openxmlformats.org/officeDocument/2006/relationships/vmlDrawing" Target="../drawings/vmlDrawing20.vml"/><Relationship Id="rId5" Type="http://schemas.openxmlformats.org/officeDocument/2006/relationships/image" Target="../media/image29.wmf"/><Relationship Id="rId4" Type="http://schemas.openxmlformats.org/officeDocument/2006/relationships/oleObject" Target="../embeddings/oleObject27.bin"/></Relationships>
</file>

<file path=ppt/slides/_rels/slide68.xml.rels><?xml version="1.0" encoding="UTF-8" standalone="yes"?>
<Relationships xmlns="http://schemas.openxmlformats.org/package/2006/relationships"><Relationship Id="rId3" Type="http://schemas.openxmlformats.org/officeDocument/2006/relationships/image" Target="../media/image53.jpeg"/><Relationship Id="rId7" Type="http://schemas.openxmlformats.org/officeDocument/2006/relationships/image" Target="../media/image73.wmf"/><Relationship Id="rId2" Type="http://schemas.openxmlformats.org/officeDocument/2006/relationships/slideLayout" Target="../slideLayouts/slideLayout25.xml"/><Relationship Id="rId1" Type="http://schemas.openxmlformats.org/officeDocument/2006/relationships/vmlDrawing" Target="../drawings/vmlDrawing21.vml"/><Relationship Id="rId6" Type="http://schemas.openxmlformats.org/officeDocument/2006/relationships/oleObject" Target="../embeddings/oleObject29.bin"/><Relationship Id="rId5" Type="http://schemas.openxmlformats.org/officeDocument/2006/relationships/image" Target="../media/image29.wmf"/><Relationship Id="rId4" Type="http://schemas.openxmlformats.org/officeDocument/2006/relationships/oleObject" Target="../embeddings/oleObject28.bin"/></Relationships>
</file>

<file path=ppt/slides/_rels/slide69.xml.rels><?xml version="1.0" encoding="UTF-8" standalone="yes"?>
<Relationships xmlns="http://schemas.openxmlformats.org/package/2006/relationships"><Relationship Id="rId3" Type="http://schemas.openxmlformats.org/officeDocument/2006/relationships/oleObject" Target="../embeddings/oleObject30.bin"/><Relationship Id="rId2" Type="http://schemas.openxmlformats.org/officeDocument/2006/relationships/slideLayout" Target="../slideLayouts/slideLayout25.xml"/><Relationship Id="rId1" Type="http://schemas.openxmlformats.org/officeDocument/2006/relationships/vmlDrawing" Target="../drawings/vmlDrawing22.vml"/><Relationship Id="rId6" Type="http://schemas.microsoft.com/office/2007/relationships/hdphoto" Target="../media/hdphoto2.wdp"/><Relationship Id="rId5" Type="http://schemas.openxmlformats.org/officeDocument/2006/relationships/image" Target="../media/image25.png"/><Relationship Id="rId4" Type="http://schemas.openxmlformats.org/officeDocument/2006/relationships/image" Target="../media/image70.wmf"/></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0.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25.xml"/></Relationships>
</file>

<file path=ppt/slides/_rels/slide71.xml.rels><?xml version="1.0" encoding="UTF-8" standalone="yes"?>
<Relationships xmlns="http://schemas.openxmlformats.org/package/2006/relationships"><Relationship Id="rId3" Type="http://schemas.openxmlformats.org/officeDocument/2006/relationships/oleObject" Target="../embeddings/oleObject31.bin"/><Relationship Id="rId2" Type="http://schemas.openxmlformats.org/officeDocument/2006/relationships/slideLayout" Target="../slideLayouts/slideLayout25.xml"/><Relationship Id="rId1" Type="http://schemas.openxmlformats.org/officeDocument/2006/relationships/vmlDrawing" Target="../drawings/vmlDrawing23.vml"/><Relationship Id="rId4" Type="http://schemas.openxmlformats.org/officeDocument/2006/relationships/image" Target="../media/image74.wmf"/></Relationships>
</file>

<file path=ppt/slides/_rels/slide72.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slideLayout" Target="../slideLayouts/slideLayout25.xml"/><Relationship Id="rId1" Type="http://schemas.openxmlformats.org/officeDocument/2006/relationships/vmlDrawing" Target="../drawings/vmlDrawing24.vml"/><Relationship Id="rId5" Type="http://schemas.openxmlformats.org/officeDocument/2006/relationships/image" Target="../media/image29.wmf"/><Relationship Id="rId4" Type="http://schemas.openxmlformats.org/officeDocument/2006/relationships/oleObject" Target="../embeddings/oleObject32.bin"/></Relationships>
</file>

<file path=ppt/slides/_rels/slide73.xml.rels><?xml version="1.0" encoding="UTF-8" standalone="yes"?>
<Relationships xmlns="http://schemas.openxmlformats.org/package/2006/relationships"><Relationship Id="rId3" Type="http://schemas.openxmlformats.org/officeDocument/2006/relationships/oleObject" Target="../embeddings/oleObject33.bin"/><Relationship Id="rId2" Type="http://schemas.openxmlformats.org/officeDocument/2006/relationships/slideLayout" Target="../slideLayouts/slideLayout25.xml"/><Relationship Id="rId1" Type="http://schemas.openxmlformats.org/officeDocument/2006/relationships/vmlDrawing" Target="../drawings/vmlDrawing25.vml"/><Relationship Id="rId6" Type="http://schemas.microsoft.com/office/2007/relationships/hdphoto" Target="../media/hdphoto2.wdp"/><Relationship Id="rId5" Type="http://schemas.openxmlformats.org/officeDocument/2006/relationships/image" Target="../media/image25.png"/><Relationship Id="rId4" Type="http://schemas.openxmlformats.org/officeDocument/2006/relationships/image" Target="../media/image70.wmf"/></Relationships>
</file>

<file path=ppt/slides/_rels/slide74.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25.xml"/></Relationships>
</file>

<file path=ppt/slides/_rels/slide75.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slideLayout" Target="../slideLayouts/slideLayout25.xml"/><Relationship Id="rId1" Type="http://schemas.openxmlformats.org/officeDocument/2006/relationships/vmlDrawing" Target="../drawings/vmlDrawing26.vml"/><Relationship Id="rId5" Type="http://schemas.openxmlformats.org/officeDocument/2006/relationships/image" Target="../media/image29.wmf"/><Relationship Id="rId4" Type="http://schemas.openxmlformats.org/officeDocument/2006/relationships/oleObject" Target="../embeddings/oleObject34.bin"/></Relationships>
</file>

<file path=ppt/slides/_rels/slide76.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25.xml"/></Relationships>
</file>

<file path=ppt/slides/_rels/slide77.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75.png"/><Relationship Id="rId1" Type="http://schemas.openxmlformats.org/officeDocument/2006/relationships/slideLayout" Target="../slideLayouts/slideLayout25.xml"/><Relationship Id="rId5" Type="http://schemas.openxmlformats.org/officeDocument/2006/relationships/image" Target="../media/image77.svg"/><Relationship Id="rId4" Type="http://schemas.openxmlformats.org/officeDocument/2006/relationships/image" Target="../media/image76.png"/></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6.xml"/><Relationship Id="rId1" Type="http://schemas.openxmlformats.org/officeDocument/2006/relationships/vmlDrawing" Target="../drawings/vmlDrawing2.vml"/><Relationship Id="rId4" Type="http://schemas.openxmlformats.org/officeDocument/2006/relationships/image" Target="../media/image7.w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71373F2-C3F2-A0B5-7CFB-B158BC352055}"/>
              </a:ext>
            </a:extLst>
          </p:cNvPr>
          <p:cNvSpPr>
            <a:spLocks noGrp="1"/>
          </p:cNvSpPr>
          <p:nvPr>
            <p:ph type="title"/>
          </p:nvPr>
        </p:nvSpPr>
        <p:spPr>
          <a:xfrm>
            <a:off x="609600" y="578247"/>
            <a:ext cx="10713244" cy="5351066"/>
          </a:xfrm>
        </p:spPr>
        <p:style>
          <a:lnRef idx="1">
            <a:schemeClr val="accent1"/>
          </a:lnRef>
          <a:fillRef idx="2">
            <a:schemeClr val="accent1"/>
          </a:fillRef>
          <a:effectRef idx="1">
            <a:schemeClr val="accent1"/>
          </a:effectRef>
          <a:fontRef idx="minor">
            <a:schemeClr val="dk1"/>
          </a:fontRef>
        </p:style>
        <p:txBody>
          <a:bodyPr anchor="ctr"/>
          <a:lstStyle/>
          <a:p>
            <a:r>
              <a:rPr lang="vi-VN" sz="6000" dirty="0">
                <a:latin typeface="Amasis MT Pro Medium" panose="02000000000000000000" pitchFamily="2" charset="0"/>
                <a:ea typeface="Amasis MT Pro Medium" panose="02000000000000000000" pitchFamily="2" charset="0"/>
              </a:rPr>
              <a:t>Sơ </a:t>
            </a:r>
            <a:r>
              <a:rPr lang="vi-VN" sz="6000" dirty="0" err="1">
                <a:latin typeface="Amasis MT Pro Medium" panose="02000000000000000000" pitchFamily="2" charset="0"/>
                <a:ea typeface="Amasis MT Pro Medium" panose="02000000000000000000" pitchFamily="2" charset="0"/>
              </a:rPr>
              <a:t>lược</a:t>
            </a:r>
            <a:r>
              <a:rPr lang="vi-VN" sz="6000" dirty="0">
                <a:latin typeface="Amasis MT Pro Medium" panose="02000000000000000000" pitchFamily="2" charset="0"/>
                <a:ea typeface="Amasis MT Pro Medium" panose="02000000000000000000" pitchFamily="2" charset="0"/>
              </a:rPr>
              <a:t> </a:t>
            </a:r>
            <a:r>
              <a:rPr lang="vi-VN" sz="6000" dirty="0" err="1">
                <a:latin typeface="Amasis MT Pro Medium" panose="02000000000000000000" pitchFamily="2" charset="0"/>
                <a:ea typeface="Amasis MT Pro Medium" panose="02000000000000000000" pitchFamily="2" charset="0"/>
              </a:rPr>
              <a:t>về</a:t>
            </a:r>
            <a:r>
              <a:rPr lang="vi-VN" sz="6000" dirty="0">
                <a:latin typeface="Amasis MT Pro Medium" panose="02000000000000000000" pitchFamily="2" charset="0"/>
                <a:ea typeface="Amasis MT Pro Medium" panose="02000000000000000000" pitchFamily="2" charset="0"/>
              </a:rPr>
              <a:t> </a:t>
            </a:r>
            <a:r>
              <a:rPr lang="vi-VN" sz="6000" dirty="0" err="1">
                <a:latin typeface="Amasis MT Pro Medium" panose="02000000000000000000" pitchFamily="2" charset="0"/>
                <a:ea typeface="Amasis MT Pro Medium" panose="02000000000000000000" pitchFamily="2" charset="0"/>
              </a:rPr>
              <a:t>bảng</a:t>
            </a:r>
            <a:r>
              <a:rPr lang="vi-VN" sz="6000" dirty="0">
                <a:latin typeface="Amasis MT Pro Medium" panose="02000000000000000000" pitchFamily="2" charset="0"/>
                <a:ea typeface="Amasis MT Pro Medium" panose="02000000000000000000" pitchFamily="2" charset="0"/>
              </a:rPr>
              <a:t> </a:t>
            </a:r>
            <a:r>
              <a:rPr lang="vi-VN" sz="6000" dirty="0" err="1">
                <a:latin typeface="Amasis MT Pro Medium" panose="02000000000000000000" pitchFamily="2" charset="0"/>
                <a:ea typeface="Amasis MT Pro Medium" panose="02000000000000000000" pitchFamily="2" charset="0"/>
              </a:rPr>
              <a:t>hệ</a:t>
            </a:r>
            <a:r>
              <a:rPr lang="vi-VN" sz="6000" dirty="0">
                <a:latin typeface="Amasis MT Pro Medium" panose="02000000000000000000" pitchFamily="2" charset="0"/>
                <a:ea typeface="Amasis MT Pro Medium" panose="02000000000000000000" pitchFamily="2" charset="0"/>
              </a:rPr>
              <a:t> </a:t>
            </a:r>
            <a:r>
              <a:rPr lang="vi-VN" sz="6000" dirty="0" err="1">
                <a:latin typeface="Amasis MT Pro Medium" panose="02000000000000000000" pitchFamily="2" charset="0"/>
                <a:ea typeface="Amasis MT Pro Medium" panose="02000000000000000000" pitchFamily="2" charset="0"/>
              </a:rPr>
              <a:t>thống</a:t>
            </a:r>
            <a:r>
              <a:rPr lang="vi-VN" sz="6000" dirty="0">
                <a:latin typeface="Amasis MT Pro Medium" panose="02000000000000000000" pitchFamily="2" charset="0"/>
                <a:ea typeface="Amasis MT Pro Medium" panose="02000000000000000000" pitchFamily="2" charset="0"/>
              </a:rPr>
              <a:t> </a:t>
            </a:r>
            <a:r>
              <a:rPr lang="vi-VN" sz="6000" dirty="0" err="1">
                <a:latin typeface="Amasis MT Pro Medium" panose="02000000000000000000" pitchFamily="2" charset="0"/>
                <a:ea typeface="Amasis MT Pro Medium" panose="02000000000000000000" pitchFamily="2" charset="0"/>
              </a:rPr>
              <a:t>tuần</a:t>
            </a:r>
            <a:r>
              <a:rPr lang="vi-VN" sz="6000" dirty="0">
                <a:latin typeface="Amasis MT Pro Medium" panose="02000000000000000000" pitchFamily="2" charset="0"/>
                <a:ea typeface="Amasis MT Pro Medium" panose="02000000000000000000" pitchFamily="2" charset="0"/>
              </a:rPr>
              <a:t> </a:t>
            </a:r>
            <a:r>
              <a:rPr lang="vi-VN" sz="6000" dirty="0" err="1">
                <a:latin typeface="Amasis MT Pro Medium" panose="02000000000000000000" pitchFamily="2" charset="0"/>
                <a:ea typeface="Amasis MT Pro Medium" panose="02000000000000000000" pitchFamily="2" charset="0"/>
              </a:rPr>
              <a:t>hoàn</a:t>
            </a:r>
            <a:endParaRPr lang="vi-VN" sz="6000" dirty="0">
              <a:latin typeface="Amasis MT Pro Medium" panose="02000000000000000000" pitchFamily="2" charset="0"/>
              <a:ea typeface="Amasis MT Pro Medium" panose="02000000000000000000" pitchFamily="2" charset="0"/>
            </a:endParaRPr>
          </a:p>
        </p:txBody>
      </p:sp>
      <p:sp>
        <p:nvSpPr>
          <p:cNvPr id="3" name="Sun 2">
            <a:extLst>
              <a:ext uri="{FF2B5EF4-FFF2-40B4-BE49-F238E27FC236}">
                <a16:creationId xmlns:a16="http://schemas.microsoft.com/office/drawing/2014/main" xmlns="" id="{C0301B40-EA15-33CB-E6E9-0E6A8F0768DA}"/>
              </a:ext>
            </a:extLst>
          </p:cNvPr>
          <p:cNvSpPr/>
          <p:nvPr/>
        </p:nvSpPr>
        <p:spPr>
          <a:xfrm rot="1432906">
            <a:off x="10351294" y="-164306"/>
            <a:ext cx="1828800" cy="1828800"/>
          </a:xfrm>
          <a:prstGeom prst="sun">
            <a:avLst>
              <a:gd name="adj" fmla="val 33203"/>
            </a:avLst>
          </a:prstGeom>
          <a:solidFill>
            <a:srgbClr val="EF7E3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p>
        </p:txBody>
      </p:sp>
    </p:spTree>
    <p:extLst>
      <p:ext uri="{BB962C8B-B14F-4D97-AF65-F5344CB8AC3E}">
        <p14:creationId xmlns:p14="http://schemas.microsoft.com/office/powerpoint/2010/main" val="42189745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ED0E88B1-8F35-84F4-0BEB-F795660A063E}"/>
              </a:ext>
            </a:extLst>
          </p:cNvPr>
          <p:cNvSpPr>
            <a:spLocks noGrp="1"/>
          </p:cNvSpPr>
          <p:nvPr>
            <p:ph type="title"/>
          </p:nvPr>
        </p:nvSpPr>
        <p:spPr/>
        <p:txBody>
          <a:bodyPr/>
          <a:lstStyle/>
          <a:p>
            <a:endParaRPr lang="vi-VN"/>
          </a:p>
        </p:txBody>
      </p:sp>
      <p:graphicFrame>
        <p:nvGraphicFramePr>
          <p:cNvPr id="3" name="Object 2">
            <a:extLst>
              <a:ext uri="{FF2B5EF4-FFF2-40B4-BE49-F238E27FC236}">
                <a16:creationId xmlns:a16="http://schemas.microsoft.com/office/drawing/2014/main" xmlns="" id="{488A7F5E-923A-2306-3CAF-050988973BEC}"/>
              </a:ext>
            </a:extLst>
          </p:cNvPr>
          <p:cNvGraphicFramePr>
            <a:graphicFrameLocks noChangeAspect="1"/>
          </p:cNvGraphicFramePr>
          <p:nvPr>
            <p:extLst>
              <p:ext uri="{D42A27DB-BD31-4B8C-83A1-F6EECF244321}">
                <p14:modId xmlns:p14="http://schemas.microsoft.com/office/powerpoint/2010/main" val="1326163490"/>
              </p:ext>
            </p:extLst>
          </p:nvPr>
        </p:nvGraphicFramePr>
        <p:xfrm>
          <a:off x="-1" y="0"/>
          <a:ext cx="12152963" cy="6715432"/>
        </p:xfrm>
        <a:graphic>
          <a:graphicData uri="http://schemas.openxmlformats.org/presentationml/2006/ole">
            <mc:AlternateContent xmlns:mc="http://schemas.openxmlformats.org/markup-compatibility/2006">
              <mc:Choice xmlns:v="urn:schemas-microsoft-com:vml" Requires="v">
                <p:oleObj spid="_x0000_s3074" name="Bitmap Image" r:id="rId3" imgW="9707760" imgH="5364360" progId="Paint.Picture">
                  <p:embed/>
                </p:oleObj>
              </mc:Choice>
              <mc:Fallback>
                <p:oleObj name="Bitmap Image" r:id="rId3" imgW="9707760" imgH="5364360" progId="Paint.Picture">
                  <p:embed/>
                  <p:pic>
                    <p:nvPicPr>
                      <p:cNvPr id="3" name="Object 2">
                        <a:extLst>
                          <a:ext uri="{FF2B5EF4-FFF2-40B4-BE49-F238E27FC236}">
                            <a16:creationId xmlns:a16="http://schemas.microsoft.com/office/drawing/2014/main" xmlns="" id="{488A7F5E-923A-2306-3CAF-050988973BEC}"/>
                          </a:ext>
                        </a:extLst>
                      </p:cNvPr>
                      <p:cNvPicPr/>
                      <p:nvPr/>
                    </p:nvPicPr>
                    <p:blipFill>
                      <a:blip r:embed="rId4"/>
                      <a:stretch>
                        <a:fillRect/>
                      </a:stretch>
                    </p:blipFill>
                    <p:spPr>
                      <a:xfrm>
                        <a:off x="-1" y="0"/>
                        <a:ext cx="12152963" cy="6715432"/>
                      </a:xfrm>
                      <a:prstGeom prst="rect">
                        <a:avLst/>
                      </a:prstGeom>
                    </p:spPr>
                  </p:pic>
                </p:oleObj>
              </mc:Fallback>
            </mc:AlternateContent>
          </a:graphicData>
        </a:graphic>
      </p:graphicFrame>
      <p:sp>
        <p:nvSpPr>
          <p:cNvPr id="4" name="TextBox 3">
            <a:extLst>
              <a:ext uri="{FF2B5EF4-FFF2-40B4-BE49-F238E27FC236}">
                <a16:creationId xmlns:a16="http://schemas.microsoft.com/office/drawing/2014/main" xmlns="" id="{7EFDC672-F13C-8DBC-89E2-F4BCE11A2E01}"/>
              </a:ext>
            </a:extLst>
          </p:cNvPr>
          <p:cNvSpPr txBox="1"/>
          <p:nvPr/>
        </p:nvSpPr>
        <p:spPr>
          <a:xfrm>
            <a:off x="2535810" y="3697379"/>
            <a:ext cx="8974317" cy="1569660"/>
          </a:xfrm>
          <a:prstGeom prst="rect">
            <a:avLst/>
          </a:prstGeom>
          <a:noFill/>
        </p:spPr>
        <p:txBody>
          <a:bodyPr wrap="square" rtlCol="0">
            <a:spAutoFit/>
          </a:bodyPr>
          <a:lstStyle/>
          <a:p>
            <a:pPr algn="ctr"/>
            <a:r>
              <a:rPr lang="en-US" sz="4800" dirty="0" err="1">
                <a:latin typeface="UVN Cat Bien" panose="02090603050305020704" pitchFamily="18" charset="0"/>
              </a:rPr>
              <a:t>Các</a:t>
            </a:r>
            <a:r>
              <a:rPr lang="en-US" sz="4800" dirty="0">
                <a:latin typeface="UVN Cat Bien" panose="02090603050305020704" pitchFamily="18" charset="0"/>
              </a:rPr>
              <a:t> </a:t>
            </a:r>
            <a:r>
              <a:rPr lang="en-US" sz="4800" dirty="0" err="1">
                <a:latin typeface="UVN Cat Bien" panose="02090603050305020704" pitchFamily="18" charset="0"/>
              </a:rPr>
              <a:t>nguyên</a:t>
            </a:r>
            <a:r>
              <a:rPr lang="en-US" sz="4800" dirty="0">
                <a:latin typeface="UVN Cat Bien" panose="02090603050305020704" pitchFamily="18" charset="0"/>
              </a:rPr>
              <a:t> </a:t>
            </a:r>
            <a:r>
              <a:rPr lang="en-US" sz="4800" dirty="0" err="1">
                <a:latin typeface="UVN Cat Bien" panose="02090603050305020704" pitchFamily="18" charset="0"/>
              </a:rPr>
              <a:t>tố</a:t>
            </a:r>
            <a:r>
              <a:rPr lang="en-US" sz="4800" dirty="0">
                <a:latin typeface="UVN Cat Bien" panose="02090603050305020704" pitchFamily="18" charset="0"/>
              </a:rPr>
              <a:t> </a:t>
            </a:r>
            <a:r>
              <a:rPr lang="en-US" sz="4800" dirty="0" err="1">
                <a:latin typeface="UVN Cat Bien" panose="02090603050305020704" pitchFamily="18" charset="0"/>
              </a:rPr>
              <a:t>trong</a:t>
            </a:r>
            <a:r>
              <a:rPr lang="en-US" sz="4800" dirty="0">
                <a:latin typeface="UVN Cat Bien" panose="02090603050305020704" pitchFamily="18" charset="0"/>
              </a:rPr>
              <a:t> </a:t>
            </a:r>
            <a:r>
              <a:rPr lang="en-US" sz="4800" dirty="0" err="1">
                <a:latin typeface="UVN Cat Bien" panose="02090603050305020704" pitchFamily="18" charset="0"/>
              </a:rPr>
              <a:t>cùng</a:t>
            </a:r>
            <a:r>
              <a:rPr lang="en-US" sz="4800" dirty="0">
                <a:latin typeface="UVN Cat Bien" panose="02090603050305020704" pitchFamily="18" charset="0"/>
              </a:rPr>
              <a:t> </a:t>
            </a:r>
            <a:r>
              <a:rPr lang="en-US" sz="4800" dirty="0" err="1">
                <a:latin typeface="UVN Cat Bien" panose="02090603050305020704" pitchFamily="18" charset="0"/>
              </a:rPr>
              <a:t>một</a:t>
            </a:r>
            <a:r>
              <a:rPr lang="en-US" sz="4800" dirty="0">
                <a:latin typeface="UVN Cat Bien" panose="02090603050305020704" pitchFamily="18" charset="0"/>
              </a:rPr>
              <a:t> </a:t>
            </a:r>
            <a:r>
              <a:rPr lang="en-US" sz="4800" dirty="0" err="1">
                <a:latin typeface="UVN Cat Bien" panose="02090603050305020704" pitchFamily="18" charset="0"/>
              </a:rPr>
              <a:t>cột</a:t>
            </a:r>
            <a:r>
              <a:rPr lang="en-US" sz="4800" dirty="0">
                <a:latin typeface="UVN Cat Bien" panose="02090603050305020704" pitchFamily="18" charset="0"/>
              </a:rPr>
              <a:t> </a:t>
            </a:r>
            <a:r>
              <a:rPr lang="en-US" sz="4800" dirty="0" err="1">
                <a:latin typeface="UVN Cat Bien" panose="02090603050305020704" pitchFamily="18" charset="0"/>
              </a:rPr>
              <a:t>có</a:t>
            </a:r>
            <a:r>
              <a:rPr lang="en-US" sz="4800" dirty="0">
                <a:latin typeface="UVN Cat Bien" panose="02090603050305020704" pitchFamily="18" charset="0"/>
              </a:rPr>
              <a:t> </a:t>
            </a:r>
            <a:r>
              <a:rPr lang="en-US" sz="4800" dirty="0" err="1">
                <a:latin typeface="UVN Cat Bien" panose="02090603050305020704" pitchFamily="18" charset="0"/>
              </a:rPr>
              <a:t>tính</a:t>
            </a:r>
            <a:r>
              <a:rPr lang="en-US" sz="4800" dirty="0">
                <a:latin typeface="UVN Cat Bien" panose="02090603050305020704" pitchFamily="18" charset="0"/>
              </a:rPr>
              <a:t> </a:t>
            </a:r>
            <a:r>
              <a:rPr lang="en-US" sz="4800" dirty="0" err="1">
                <a:latin typeface="UVN Cat Bien" panose="02090603050305020704" pitchFamily="18" charset="0"/>
              </a:rPr>
              <a:t>chất</a:t>
            </a:r>
            <a:r>
              <a:rPr lang="en-US" sz="4800" dirty="0">
                <a:latin typeface="UVN Cat Bien" panose="02090603050305020704" pitchFamily="18" charset="0"/>
              </a:rPr>
              <a:t> </a:t>
            </a:r>
            <a:r>
              <a:rPr lang="en-US" sz="4800" dirty="0" err="1">
                <a:latin typeface="UVN Cat Bien" panose="02090603050305020704" pitchFamily="18" charset="0"/>
              </a:rPr>
              <a:t>gần</a:t>
            </a:r>
            <a:r>
              <a:rPr lang="en-US" sz="4800" dirty="0">
                <a:latin typeface="UVN Cat Bien" panose="02090603050305020704" pitchFamily="18" charset="0"/>
              </a:rPr>
              <a:t> </a:t>
            </a:r>
            <a:r>
              <a:rPr lang="en-US" sz="4800" dirty="0" err="1">
                <a:latin typeface="UVN Cat Bien" panose="02090603050305020704" pitchFamily="18" charset="0"/>
              </a:rPr>
              <a:t>giống</a:t>
            </a:r>
            <a:r>
              <a:rPr lang="en-US" sz="4800" dirty="0">
                <a:latin typeface="UVN Cat Bien" panose="02090603050305020704" pitchFamily="18" charset="0"/>
              </a:rPr>
              <a:t> </a:t>
            </a:r>
            <a:r>
              <a:rPr lang="en-US" sz="4800" dirty="0" err="1">
                <a:latin typeface="UVN Cat Bien" panose="02090603050305020704" pitchFamily="18" charset="0"/>
              </a:rPr>
              <a:t>nhau</a:t>
            </a:r>
            <a:endParaRPr lang="vi-VN" sz="4800" dirty="0"/>
          </a:p>
        </p:txBody>
      </p:sp>
    </p:spTree>
    <p:extLst>
      <p:ext uri="{BB962C8B-B14F-4D97-AF65-F5344CB8AC3E}">
        <p14:creationId xmlns:p14="http://schemas.microsoft.com/office/powerpoint/2010/main" val="428486534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6000">
                <a:solidFill>
                  <a:srgbClr val="FF0000"/>
                </a:solidFill>
                <a:latin typeface="Times New Roman" panose="02020603050405020304" pitchFamily="18" charset="0"/>
                <a:cs typeface="Times New Roman" panose="02020603050405020304" pitchFamily="18" charset="0"/>
              </a:rPr>
              <a:t>Tìm hiểu thêm</a:t>
            </a: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30966" y="1685268"/>
            <a:ext cx="7895064" cy="4537113"/>
          </a:xfrm>
          <a:prstGeom prst="rect">
            <a:avLst/>
          </a:prstGeom>
        </p:spPr>
      </p:pic>
    </p:spTree>
    <p:extLst>
      <p:ext uri="{BB962C8B-B14F-4D97-AF65-F5344CB8AC3E}">
        <p14:creationId xmlns:p14="http://schemas.microsoft.com/office/powerpoint/2010/main" val="346285072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hidden="1"/>
          <p:cNvSpPr>
            <a:spLocks noGrp="1"/>
          </p:cNvSpPr>
          <p:nvPr>
            <p:ph type="title"/>
          </p:nvPr>
        </p:nvSpPr>
        <p:spPr/>
        <p:txBody>
          <a:bodyPr/>
          <a:lstStyle/>
          <a:p>
            <a:endParaRPr lang="en-US" altLang="en-US"/>
          </a:p>
        </p:txBody>
      </p:sp>
      <p:pic>
        <p:nvPicPr>
          <p:cNvPr id="27651"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0" y="0"/>
            <a:ext cx="9144000" cy="6858000"/>
          </a:xfrm>
          <a:prstGeom prst="rect">
            <a:avLst/>
          </a:prstGeom>
          <a:solidFill>
            <a:srgbClr val="FEF1C7"/>
          </a:solidFill>
          <a:ln>
            <a:noFill/>
          </a:ln>
        </p:spPr>
      </p:pic>
    </p:spTree>
    <p:extLst>
      <p:ext uri="{BB962C8B-B14F-4D97-AF65-F5344CB8AC3E}">
        <p14:creationId xmlns:p14="http://schemas.microsoft.com/office/powerpoint/2010/main" val="1619028689"/>
      </p:ext>
    </p:extLst>
  </p:cSld>
  <p:clrMapOvr>
    <a:masterClrMapping/>
  </p:clrMapOvr>
  <p:transition spd="slow">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hidden="1"/>
          <p:cNvSpPr>
            <a:spLocks noGrp="1"/>
          </p:cNvSpPr>
          <p:nvPr>
            <p:ph type="title"/>
          </p:nvPr>
        </p:nvSpPr>
        <p:spPr/>
        <p:txBody>
          <a:bodyPr/>
          <a:lstStyle/>
          <a:p>
            <a:endParaRPr lang="en-US" altLang="en-US"/>
          </a:p>
        </p:txBody>
      </p:sp>
      <p:pic>
        <p:nvPicPr>
          <p:cNvPr id="2867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5446928"/>
      </p:ext>
    </p:extLst>
  </p:cSld>
  <p:clrMapOvr>
    <a:masterClrMapping/>
  </p:clrMapOvr>
  <p:transition spd="slow">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hidden="1"/>
          <p:cNvSpPr>
            <a:spLocks noGrp="1"/>
          </p:cNvSpPr>
          <p:nvPr>
            <p:ph type="title"/>
          </p:nvPr>
        </p:nvSpPr>
        <p:spPr/>
        <p:txBody>
          <a:bodyPr/>
          <a:lstStyle/>
          <a:p>
            <a:r>
              <a:rPr lang="en-US" altLang="en-US" sz="4000"/>
              <a:t>SỰ HÌNH THÀNH CÁC NGUYÊN TỐ HÓA HỌC</a:t>
            </a:r>
          </a:p>
        </p:txBody>
      </p:sp>
      <p:pic>
        <p:nvPicPr>
          <p:cNvPr id="29699"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2400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700" name="Rectangle 3"/>
          <p:cNvSpPr>
            <a:spLocks noChangeArrowheads="1"/>
          </p:cNvSpPr>
          <p:nvPr/>
        </p:nvSpPr>
        <p:spPr bwMode="auto">
          <a:xfrm>
            <a:off x="1524000" y="5562601"/>
            <a:ext cx="6884988" cy="461963"/>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defRPr>
            </a:lvl1pPr>
            <a:lvl2pPr marL="742950" indent="-285750" eaLnBrk="0" hangingPunct="0">
              <a:defRPr sz="2400">
                <a:solidFill>
                  <a:schemeClr val="tx1"/>
                </a:solidFill>
                <a:latin typeface="Arial" panose="020B0604020202020204" pitchFamily="34" charset="0"/>
              </a:defRPr>
            </a:lvl2pPr>
            <a:lvl3pPr marL="1143000" indent="-228600" eaLnBrk="0" hangingPunct="0">
              <a:defRPr sz="2400">
                <a:solidFill>
                  <a:schemeClr val="tx1"/>
                </a:solidFill>
                <a:latin typeface="Arial" panose="020B0604020202020204" pitchFamily="34" charset="0"/>
              </a:defRPr>
            </a:lvl3pPr>
            <a:lvl4pPr marL="1600200" indent="-228600" eaLnBrk="0" hangingPunct="0">
              <a:defRPr sz="2400">
                <a:solidFill>
                  <a:schemeClr val="tx1"/>
                </a:solidFill>
                <a:latin typeface="Arial" panose="020B0604020202020204" pitchFamily="34" charset="0"/>
              </a:defRPr>
            </a:lvl4pPr>
            <a:lvl5pPr marL="2057400" indent="-228600" eaLnBrk="0" hangingPunct="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eaLnBrk="1" fontAlgn="base" hangingPunct="1">
              <a:spcBef>
                <a:spcPct val="0"/>
              </a:spcBef>
              <a:spcAft>
                <a:spcPct val="0"/>
              </a:spcAft>
            </a:pPr>
            <a:r>
              <a:rPr lang="en-US" altLang="en-US">
                <a:solidFill>
                  <a:srgbClr val="000000"/>
                </a:solidFill>
              </a:rPr>
              <a:t>https://www.youtube.com/watch?v=o301G-I8_Vw</a:t>
            </a:r>
          </a:p>
        </p:txBody>
      </p:sp>
      <p:sp>
        <p:nvSpPr>
          <p:cNvPr id="29701" name="Rectangle 4"/>
          <p:cNvSpPr>
            <a:spLocks noChangeArrowheads="1"/>
          </p:cNvSpPr>
          <p:nvPr/>
        </p:nvSpPr>
        <p:spPr bwMode="auto">
          <a:xfrm>
            <a:off x="1524000" y="6027738"/>
            <a:ext cx="7772400" cy="830262"/>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defRPr>
            </a:lvl1pPr>
            <a:lvl2pPr marL="742950" indent="-285750" eaLnBrk="0" hangingPunct="0">
              <a:defRPr sz="2400">
                <a:solidFill>
                  <a:schemeClr val="tx1"/>
                </a:solidFill>
                <a:latin typeface="Arial" panose="020B0604020202020204" pitchFamily="34" charset="0"/>
              </a:defRPr>
            </a:lvl2pPr>
            <a:lvl3pPr marL="1143000" indent="-228600" eaLnBrk="0" hangingPunct="0">
              <a:defRPr sz="2400">
                <a:solidFill>
                  <a:schemeClr val="tx1"/>
                </a:solidFill>
                <a:latin typeface="Arial" panose="020B0604020202020204" pitchFamily="34" charset="0"/>
              </a:defRPr>
            </a:lvl3pPr>
            <a:lvl4pPr marL="1600200" indent="-228600" eaLnBrk="0" hangingPunct="0">
              <a:defRPr sz="2400">
                <a:solidFill>
                  <a:schemeClr val="tx1"/>
                </a:solidFill>
                <a:latin typeface="Arial" panose="020B0604020202020204" pitchFamily="34" charset="0"/>
              </a:defRPr>
            </a:lvl4pPr>
            <a:lvl5pPr marL="2057400" indent="-228600" eaLnBrk="0" hangingPunct="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eaLnBrk="1" fontAlgn="base" hangingPunct="1">
              <a:spcBef>
                <a:spcPct val="0"/>
              </a:spcBef>
              <a:spcAft>
                <a:spcPct val="0"/>
              </a:spcAft>
            </a:pPr>
            <a:r>
              <a:rPr lang="en-US" altLang="en-US">
                <a:solidFill>
                  <a:srgbClr val="000000"/>
                </a:solidFill>
              </a:rPr>
              <a:t>https://www.facebook.com/vatlyhoahocsinhhoc/videos/2338447043138261/</a:t>
            </a:r>
          </a:p>
        </p:txBody>
      </p:sp>
      <p:pic>
        <p:nvPicPr>
          <p:cNvPr id="2" name="y2mate.com - Lịch sử bảng tuần hoàn  có thuyết minh_480p">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0" y="0"/>
            <a:ext cx="12191999" cy="6858000"/>
          </a:xfrm>
          <a:prstGeom prst="rect">
            <a:avLst/>
          </a:prstGeom>
        </p:spPr>
      </p:pic>
    </p:spTree>
    <p:extLst>
      <p:ext uri="{BB962C8B-B14F-4D97-AF65-F5344CB8AC3E}">
        <p14:creationId xmlns:p14="http://schemas.microsoft.com/office/powerpoint/2010/main" val="1795947911"/>
      </p:ext>
    </p:extLst>
  </p:cSld>
  <p:clrMapOvr>
    <a:masterClrMapping/>
  </p:clrMapOvr>
  <p:transition spd="slow">
    <p:split orient="vert"/>
  </p:transition>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p:cMediaNode vol="80000">
                <p:cTn id="7" fill="hold" display="0">
                  <p:stCondLst>
                    <p:cond delay="indefinite"/>
                  </p:stCondLst>
                </p:cTn>
                <p:tgtEl>
                  <p:spTgt spid="2"/>
                </p:tgtEl>
              </p:cMediaNode>
            </p:vide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ChangeArrowheads="1"/>
          </p:cNvSpPr>
          <p:nvPr/>
        </p:nvSpPr>
        <p:spPr bwMode="auto">
          <a:xfrm>
            <a:off x="1524000" y="1246189"/>
            <a:ext cx="18415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anchor="ctr">
            <a:spAutoFit/>
          </a:bodyPr>
          <a:lstStyle>
            <a:lvl1pPr eaLnBrk="0" hangingPunct="0">
              <a:defRPr sz="2400">
                <a:solidFill>
                  <a:schemeClr val="tx1"/>
                </a:solidFill>
                <a:latin typeface="Arial" panose="020B0604020202020204" pitchFamily="34" charset="0"/>
              </a:defRPr>
            </a:lvl1pPr>
            <a:lvl2pPr marL="742950" indent="-285750" eaLnBrk="0" hangingPunct="0">
              <a:defRPr sz="2400">
                <a:solidFill>
                  <a:schemeClr val="tx1"/>
                </a:solidFill>
                <a:latin typeface="Arial" panose="020B0604020202020204" pitchFamily="34" charset="0"/>
              </a:defRPr>
            </a:lvl2pPr>
            <a:lvl3pPr marL="1143000" indent="-228600" eaLnBrk="0" hangingPunct="0">
              <a:defRPr sz="2400">
                <a:solidFill>
                  <a:schemeClr val="tx1"/>
                </a:solidFill>
                <a:latin typeface="Arial" panose="020B0604020202020204" pitchFamily="34" charset="0"/>
              </a:defRPr>
            </a:lvl3pPr>
            <a:lvl4pPr marL="1600200" indent="-228600" eaLnBrk="0" hangingPunct="0">
              <a:defRPr sz="2400">
                <a:solidFill>
                  <a:schemeClr val="tx1"/>
                </a:solidFill>
                <a:latin typeface="Arial" panose="020B0604020202020204" pitchFamily="34" charset="0"/>
              </a:defRPr>
            </a:lvl4pPr>
            <a:lvl5pPr marL="2057400" indent="-228600" eaLnBrk="0" hangingPunct="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eaLnBrk="1" fontAlgn="base" hangingPunct="1">
              <a:spcBef>
                <a:spcPct val="0"/>
              </a:spcBef>
              <a:spcAft>
                <a:spcPct val="0"/>
              </a:spcAft>
            </a:pPr>
            <a:endParaRPr lang="en-US" altLang="en-US">
              <a:solidFill>
                <a:srgbClr val="000000"/>
              </a:solidFill>
            </a:endParaRPr>
          </a:p>
        </p:txBody>
      </p:sp>
      <p:pic>
        <p:nvPicPr>
          <p:cNvPr id="50179"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47900" y="349250"/>
            <a:ext cx="7696200" cy="5365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772" name="Text Box 4"/>
          <p:cNvSpPr txBox="1">
            <a:spLocks noChangeArrowheads="1"/>
          </p:cNvSpPr>
          <p:nvPr/>
        </p:nvSpPr>
        <p:spPr bwMode="auto">
          <a:xfrm>
            <a:off x="2895600" y="5973764"/>
            <a:ext cx="6400800" cy="427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defRPr>
            </a:lvl1pPr>
            <a:lvl2pPr marL="742950" indent="-285750" eaLnBrk="0" hangingPunct="0">
              <a:defRPr sz="2400">
                <a:solidFill>
                  <a:schemeClr val="tx1"/>
                </a:solidFill>
                <a:latin typeface="Arial" panose="020B0604020202020204" pitchFamily="34" charset="0"/>
              </a:defRPr>
            </a:lvl2pPr>
            <a:lvl3pPr marL="1143000" indent="-228600" eaLnBrk="0" hangingPunct="0">
              <a:defRPr sz="2400">
                <a:solidFill>
                  <a:schemeClr val="tx1"/>
                </a:solidFill>
                <a:latin typeface="Arial" panose="020B0604020202020204" pitchFamily="34" charset="0"/>
              </a:defRPr>
            </a:lvl3pPr>
            <a:lvl4pPr marL="1600200" indent="-228600" eaLnBrk="0" hangingPunct="0">
              <a:defRPr sz="2400">
                <a:solidFill>
                  <a:schemeClr val="tx1"/>
                </a:solidFill>
                <a:latin typeface="Arial" panose="020B0604020202020204" pitchFamily="34" charset="0"/>
              </a:defRPr>
            </a:lvl4pPr>
            <a:lvl5pPr marL="2057400" indent="-228600" eaLnBrk="0" hangingPunct="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just" eaLnBrk="1" fontAlgn="base" hangingPunct="1">
              <a:spcBef>
                <a:spcPct val="50000"/>
              </a:spcBef>
              <a:spcAft>
                <a:spcPct val="0"/>
              </a:spcAft>
            </a:pPr>
            <a:r>
              <a:rPr lang="en-US" altLang="en-US" sz="2200" b="1">
                <a:solidFill>
                  <a:srgbClr val="E8F545"/>
                </a:solidFill>
              </a:rPr>
              <a:t>Bảng phân loại tuần hoàn </a:t>
            </a:r>
            <a:r>
              <a:rPr lang="en-US" altLang="en-US" sz="2200" b="1">
                <a:solidFill>
                  <a:srgbClr val="CCFF33"/>
                </a:solidFill>
              </a:rPr>
              <a:t>( </a:t>
            </a:r>
            <a:r>
              <a:rPr lang="en-US" altLang="en-US" sz="2200" b="1" i="1">
                <a:solidFill>
                  <a:srgbClr val="CCFF33"/>
                </a:solidFill>
              </a:rPr>
              <a:t>dạng bảng ngắn</a:t>
            </a:r>
            <a:r>
              <a:rPr lang="en-US" altLang="en-US" sz="2200" b="1">
                <a:solidFill>
                  <a:srgbClr val="CCFF33"/>
                </a:solidFill>
              </a:rPr>
              <a:t> )</a:t>
            </a:r>
          </a:p>
        </p:txBody>
      </p:sp>
    </p:spTree>
    <p:extLst>
      <p:ext uri="{BB962C8B-B14F-4D97-AF65-F5344CB8AC3E}">
        <p14:creationId xmlns:p14="http://schemas.microsoft.com/office/powerpoint/2010/main" val="767704969"/>
      </p:ext>
    </p:extLst>
  </p:cSld>
  <p:clrMapOvr>
    <a:masterClrMapping/>
  </p:clrMapOvr>
  <p:transition spd="slow">
    <p:diamond/>
    <p:sndAc>
      <p:stSnd>
        <p:snd r:embed="rId3" name="chimes.wav"/>
      </p:stSnd>
    </p:sndAc>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8" presetClass="entr" presetSubtype="6" fill="hold" grpId="0" nodeType="afterEffect">
                                  <p:stCondLst>
                                    <p:cond delay="0"/>
                                  </p:stCondLst>
                                  <p:childTnLst>
                                    <p:set>
                                      <p:cBhvr>
                                        <p:cTn id="6" dur="1" fill="hold">
                                          <p:stCondLst>
                                            <p:cond delay="0"/>
                                          </p:stCondLst>
                                        </p:cTn>
                                        <p:tgtEl>
                                          <p:spTgt spid="32772"/>
                                        </p:tgtEl>
                                        <p:attrNameLst>
                                          <p:attrName>style.visibility</p:attrName>
                                        </p:attrNameLst>
                                      </p:cBhvr>
                                      <p:to>
                                        <p:strVal val="visible"/>
                                      </p:to>
                                    </p:set>
                                    <p:animEffect transition="in" filter="strips(downRight)">
                                      <p:cBhvr>
                                        <p:cTn id="7" dur="3000"/>
                                        <p:tgtEl>
                                          <p:spTgt spid="327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Text Box 2"/>
          <p:cNvSpPr txBox="1">
            <a:spLocks noChangeArrowheads="1"/>
          </p:cNvSpPr>
          <p:nvPr/>
        </p:nvSpPr>
        <p:spPr bwMode="auto">
          <a:xfrm>
            <a:off x="2963863" y="5943600"/>
            <a:ext cx="6324600" cy="427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defRPr>
            </a:lvl1pPr>
            <a:lvl2pPr marL="742950" indent="-285750" eaLnBrk="0" hangingPunct="0">
              <a:defRPr sz="2400">
                <a:solidFill>
                  <a:schemeClr val="tx1"/>
                </a:solidFill>
                <a:latin typeface="Arial" panose="020B0604020202020204" pitchFamily="34" charset="0"/>
              </a:defRPr>
            </a:lvl2pPr>
            <a:lvl3pPr marL="1143000" indent="-228600" eaLnBrk="0" hangingPunct="0">
              <a:defRPr sz="2400">
                <a:solidFill>
                  <a:schemeClr val="tx1"/>
                </a:solidFill>
                <a:latin typeface="Arial" panose="020B0604020202020204" pitchFamily="34" charset="0"/>
              </a:defRPr>
            </a:lvl3pPr>
            <a:lvl4pPr marL="1600200" indent="-228600" eaLnBrk="0" hangingPunct="0">
              <a:defRPr sz="2400">
                <a:solidFill>
                  <a:schemeClr val="tx1"/>
                </a:solidFill>
                <a:latin typeface="Arial" panose="020B0604020202020204" pitchFamily="34" charset="0"/>
              </a:defRPr>
            </a:lvl4pPr>
            <a:lvl5pPr marL="2057400" indent="-228600" eaLnBrk="0" hangingPunct="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just" eaLnBrk="1" fontAlgn="base" hangingPunct="1">
              <a:spcBef>
                <a:spcPct val="50000"/>
              </a:spcBef>
              <a:spcAft>
                <a:spcPct val="0"/>
              </a:spcAft>
            </a:pPr>
            <a:r>
              <a:rPr lang="en-US" altLang="en-US" sz="2200" b="1">
                <a:solidFill>
                  <a:srgbClr val="66FF33"/>
                </a:solidFill>
              </a:rPr>
              <a:t>Bảng phân loại tuần hoàn ( </a:t>
            </a:r>
            <a:r>
              <a:rPr lang="en-US" altLang="en-US" sz="2200" b="1" i="1">
                <a:solidFill>
                  <a:srgbClr val="66FF33"/>
                </a:solidFill>
              </a:rPr>
              <a:t>dạng bảng dài</a:t>
            </a:r>
            <a:r>
              <a:rPr lang="en-US" altLang="en-US" sz="2200" b="1">
                <a:solidFill>
                  <a:srgbClr val="66FF33"/>
                </a:solidFill>
              </a:rPr>
              <a:t> )</a:t>
            </a:r>
          </a:p>
        </p:txBody>
      </p:sp>
      <p:pic>
        <p:nvPicPr>
          <p:cNvPr id="51203"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41500" y="504826"/>
            <a:ext cx="8610600" cy="528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04" name="AutoShape 4">
            <a:hlinkClick r:id="rId5" action="ppaction://hlinksldjump"/>
          </p:cNvPr>
          <p:cNvSpPr>
            <a:spLocks noChangeArrowheads="1"/>
          </p:cNvSpPr>
          <p:nvPr/>
        </p:nvSpPr>
        <p:spPr bwMode="auto">
          <a:xfrm>
            <a:off x="10287000" y="6477000"/>
            <a:ext cx="381000" cy="381000"/>
          </a:xfrm>
          <a:prstGeom prst="smileyFace">
            <a:avLst>
              <a:gd name="adj" fmla="val 4653"/>
            </a:avLst>
          </a:prstGeom>
          <a:solidFill>
            <a:srgbClr val="FF9966"/>
          </a:solidFill>
          <a:ln w="9525">
            <a:solidFill>
              <a:schemeClr val="tx1"/>
            </a:solidFill>
            <a:round/>
            <a:headEnd/>
            <a:tailEnd/>
          </a:ln>
        </p:spPr>
        <p:txBody>
          <a:bodyPr wrap="none" anchor="ctr"/>
          <a:lstStyle>
            <a:lvl1pPr eaLnBrk="0" hangingPunct="0">
              <a:defRPr sz="2400">
                <a:solidFill>
                  <a:schemeClr val="tx1"/>
                </a:solidFill>
                <a:latin typeface="Arial" panose="020B0604020202020204" pitchFamily="34" charset="0"/>
              </a:defRPr>
            </a:lvl1pPr>
            <a:lvl2pPr marL="742950" indent="-285750" eaLnBrk="0" hangingPunct="0">
              <a:defRPr sz="2400">
                <a:solidFill>
                  <a:schemeClr val="tx1"/>
                </a:solidFill>
                <a:latin typeface="Arial" panose="020B0604020202020204" pitchFamily="34" charset="0"/>
              </a:defRPr>
            </a:lvl2pPr>
            <a:lvl3pPr marL="1143000" indent="-228600" eaLnBrk="0" hangingPunct="0">
              <a:defRPr sz="2400">
                <a:solidFill>
                  <a:schemeClr val="tx1"/>
                </a:solidFill>
                <a:latin typeface="Arial" panose="020B0604020202020204" pitchFamily="34" charset="0"/>
              </a:defRPr>
            </a:lvl3pPr>
            <a:lvl4pPr marL="1600200" indent="-228600" eaLnBrk="0" hangingPunct="0">
              <a:defRPr sz="2400">
                <a:solidFill>
                  <a:schemeClr val="tx1"/>
                </a:solidFill>
                <a:latin typeface="Arial" panose="020B0604020202020204" pitchFamily="34" charset="0"/>
              </a:defRPr>
            </a:lvl4pPr>
            <a:lvl5pPr marL="2057400" indent="-228600" eaLnBrk="0" hangingPunct="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eaLnBrk="1" fontAlgn="base" hangingPunct="1">
              <a:spcBef>
                <a:spcPct val="0"/>
              </a:spcBef>
              <a:spcAft>
                <a:spcPct val="0"/>
              </a:spcAft>
            </a:pPr>
            <a:endParaRPr lang="en-US" altLang="en-US">
              <a:solidFill>
                <a:srgbClr val="000000"/>
              </a:solidFill>
            </a:endParaRPr>
          </a:p>
        </p:txBody>
      </p:sp>
    </p:spTree>
    <p:extLst>
      <p:ext uri="{BB962C8B-B14F-4D97-AF65-F5344CB8AC3E}">
        <p14:creationId xmlns:p14="http://schemas.microsoft.com/office/powerpoint/2010/main" val="3983663971"/>
      </p:ext>
    </p:extLst>
  </p:cSld>
  <p:clrMapOvr>
    <a:masterClrMapping/>
  </p:clrMapOvr>
  <p:transition spd="slow">
    <p:split orient="vert"/>
    <p:sndAc>
      <p:stSnd>
        <p:snd r:embed="rId3" name="chimes.wav"/>
      </p:stSnd>
    </p:sndAc>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8" presetClass="entr" presetSubtype="6" fill="hold" grpId="0" nodeType="afterEffect">
                                  <p:stCondLst>
                                    <p:cond delay="0"/>
                                  </p:stCondLst>
                                  <p:childTnLst>
                                    <p:set>
                                      <p:cBhvr>
                                        <p:cTn id="6" dur="1" fill="hold">
                                          <p:stCondLst>
                                            <p:cond delay="0"/>
                                          </p:stCondLst>
                                        </p:cTn>
                                        <p:tgtEl>
                                          <p:spTgt spid="77826"/>
                                        </p:tgtEl>
                                        <p:attrNameLst>
                                          <p:attrName>style.visibility</p:attrName>
                                        </p:attrNameLst>
                                      </p:cBhvr>
                                      <p:to>
                                        <p:strVal val="visible"/>
                                      </p:to>
                                    </p:set>
                                    <p:animEffect transition="in" filter="strips(downRight)">
                                      <p:cBhvr>
                                        <p:cTn id="7" dur="3000"/>
                                        <p:tgtEl>
                                          <p:spTgt spid="778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82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Title 1" hidden="1"/>
          <p:cNvSpPr>
            <a:spLocks noGrp="1"/>
          </p:cNvSpPr>
          <p:nvPr>
            <p:ph type="title"/>
          </p:nvPr>
        </p:nvSpPr>
        <p:spPr/>
        <p:txBody>
          <a:bodyPr/>
          <a:lstStyle/>
          <a:p>
            <a:endParaRPr lang="en-US" altLang="en-US"/>
          </a:p>
        </p:txBody>
      </p:sp>
      <p:pic>
        <p:nvPicPr>
          <p:cNvPr id="5427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3670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79858423"/>
      </p:ext>
    </p:extLst>
  </p:cSld>
  <p:clrMapOvr>
    <a:masterClrMapping/>
  </p:clrMapOvr>
  <p:transition spd="slow">
    <p:circl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Rounded Rectangle 26"/>
          <p:cNvSpPr/>
          <p:nvPr/>
        </p:nvSpPr>
        <p:spPr>
          <a:xfrm>
            <a:off x="1817688" y="244476"/>
            <a:ext cx="8850312" cy="760413"/>
          </a:xfrm>
          <a:prstGeom prst="round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800" b="1" dirty="0">
                <a:solidFill>
                  <a:prstClr val="black"/>
                </a:solidFill>
                <a:latin typeface="Times New Roman" panose="02020603050405020304" pitchFamily="18" charset="0"/>
                <a:cs typeface="Times New Roman" panose="02020603050405020304" pitchFamily="18" charset="0"/>
              </a:rPr>
              <a:t>NGUYÊN TẮC SẮP XẾP CÁC NGUYÊN TỐ </a:t>
            </a:r>
          </a:p>
        </p:txBody>
      </p:sp>
      <p:sp>
        <p:nvSpPr>
          <p:cNvPr id="4" name="Rounded Rectangle 3"/>
          <p:cNvSpPr/>
          <p:nvPr/>
        </p:nvSpPr>
        <p:spPr>
          <a:xfrm>
            <a:off x="2005014" y="1600200"/>
            <a:ext cx="8307387" cy="122078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2800" b="1" dirty="0" err="1">
                <a:solidFill>
                  <a:prstClr val="white"/>
                </a:solidFill>
                <a:latin typeface="Times New Roman" panose="02020603050405020304" pitchFamily="18" charset="0"/>
                <a:cs typeface="Times New Roman" panose="02020603050405020304" pitchFamily="18" charset="0"/>
              </a:rPr>
              <a:t>Nguyên</a:t>
            </a:r>
            <a:r>
              <a:rPr lang="en-US" sz="2800" b="1" dirty="0">
                <a:solidFill>
                  <a:prstClr val="white"/>
                </a:solidFill>
                <a:latin typeface="Times New Roman" panose="02020603050405020304" pitchFamily="18" charset="0"/>
                <a:cs typeface="Times New Roman" panose="02020603050405020304" pitchFamily="18" charset="0"/>
              </a:rPr>
              <a:t> </a:t>
            </a:r>
            <a:r>
              <a:rPr lang="en-US" sz="2800" b="1" dirty="0" err="1">
                <a:solidFill>
                  <a:prstClr val="white"/>
                </a:solidFill>
                <a:latin typeface="Times New Roman" panose="02020603050405020304" pitchFamily="18" charset="0"/>
                <a:cs typeface="Times New Roman" panose="02020603050405020304" pitchFamily="18" charset="0"/>
              </a:rPr>
              <a:t>tắc</a:t>
            </a:r>
            <a:r>
              <a:rPr lang="en-US" sz="2800" b="1" dirty="0">
                <a:solidFill>
                  <a:prstClr val="white"/>
                </a:solidFill>
                <a:latin typeface="Times New Roman" panose="02020603050405020304" pitchFamily="18" charset="0"/>
                <a:cs typeface="Times New Roman" panose="02020603050405020304" pitchFamily="18" charset="0"/>
              </a:rPr>
              <a:t> 1. </a:t>
            </a:r>
            <a:r>
              <a:rPr lang="en-US" sz="2800" b="1" dirty="0" err="1">
                <a:solidFill>
                  <a:prstClr val="white"/>
                </a:solidFill>
                <a:latin typeface="Times New Roman" panose="02020603050405020304" pitchFamily="18" charset="0"/>
                <a:cs typeface="Times New Roman" panose="02020603050405020304" pitchFamily="18" charset="0"/>
              </a:rPr>
              <a:t>Các</a:t>
            </a:r>
            <a:r>
              <a:rPr lang="en-US" sz="2800" b="1" dirty="0">
                <a:solidFill>
                  <a:prstClr val="white"/>
                </a:solidFill>
                <a:latin typeface="Times New Roman" panose="02020603050405020304" pitchFamily="18" charset="0"/>
                <a:cs typeface="Times New Roman" panose="02020603050405020304" pitchFamily="18" charset="0"/>
              </a:rPr>
              <a:t> </a:t>
            </a:r>
            <a:r>
              <a:rPr lang="en-US" sz="2800" b="1" dirty="0" err="1">
                <a:solidFill>
                  <a:prstClr val="white"/>
                </a:solidFill>
                <a:latin typeface="Times New Roman" panose="02020603050405020304" pitchFamily="18" charset="0"/>
                <a:cs typeface="Times New Roman" panose="02020603050405020304" pitchFamily="18" charset="0"/>
              </a:rPr>
              <a:t>nguyên</a:t>
            </a:r>
            <a:r>
              <a:rPr lang="en-US" sz="2800" b="1" dirty="0">
                <a:solidFill>
                  <a:prstClr val="white"/>
                </a:solidFill>
                <a:latin typeface="Times New Roman" panose="02020603050405020304" pitchFamily="18" charset="0"/>
                <a:cs typeface="Times New Roman" panose="02020603050405020304" pitchFamily="18" charset="0"/>
              </a:rPr>
              <a:t> </a:t>
            </a:r>
            <a:r>
              <a:rPr lang="en-US" sz="2800" b="1" dirty="0" err="1">
                <a:solidFill>
                  <a:prstClr val="white"/>
                </a:solidFill>
                <a:latin typeface="Times New Roman" panose="02020603050405020304" pitchFamily="18" charset="0"/>
                <a:cs typeface="Times New Roman" panose="02020603050405020304" pitchFamily="18" charset="0"/>
              </a:rPr>
              <a:t>tố</a:t>
            </a:r>
            <a:r>
              <a:rPr lang="en-US" sz="2800" b="1" dirty="0">
                <a:solidFill>
                  <a:prstClr val="white"/>
                </a:solidFill>
                <a:latin typeface="Times New Roman" panose="02020603050405020304" pitchFamily="18" charset="0"/>
                <a:cs typeface="Times New Roman" panose="02020603050405020304" pitchFamily="18" charset="0"/>
              </a:rPr>
              <a:t> </a:t>
            </a:r>
            <a:r>
              <a:rPr lang="en-US" sz="2800" b="1" dirty="0" err="1">
                <a:solidFill>
                  <a:prstClr val="white"/>
                </a:solidFill>
                <a:latin typeface="Times New Roman" panose="02020603050405020304" pitchFamily="18" charset="0"/>
                <a:cs typeface="Times New Roman" panose="02020603050405020304" pitchFamily="18" charset="0"/>
              </a:rPr>
              <a:t>được</a:t>
            </a:r>
            <a:r>
              <a:rPr lang="en-US" sz="2800" b="1" dirty="0">
                <a:solidFill>
                  <a:prstClr val="white"/>
                </a:solidFill>
                <a:latin typeface="Times New Roman" panose="02020603050405020304" pitchFamily="18" charset="0"/>
                <a:cs typeface="Times New Roman" panose="02020603050405020304" pitchFamily="18" charset="0"/>
              </a:rPr>
              <a:t> </a:t>
            </a:r>
            <a:r>
              <a:rPr lang="en-US" sz="2800" b="1" dirty="0" err="1">
                <a:solidFill>
                  <a:prstClr val="white"/>
                </a:solidFill>
                <a:latin typeface="Times New Roman" panose="02020603050405020304" pitchFamily="18" charset="0"/>
                <a:cs typeface="Times New Roman" panose="02020603050405020304" pitchFamily="18" charset="0"/>
              </a:rPr>
              <a:t>sắp</a:t>
            </a:r>
            <a:r>
              <a:rPr lang="en-US" sz="2800" b="1" dirty="0">
                <a:solidFill>
                  <a:prstClr val="white"/>
                </a:solidFill>
                <a:latin typeface="Times New Roman" panose="02020603050405020304" pitchFamily="18" charset="0"/>
                <a:cs typeface="Times New Roman" panose="02020603050405020304" pitchFamily="18" charset="0"/>
              </a:rPr>
              <a:t> </a:t>
            </a:r>
            <a:r>
              <a:rPr lang="en-US" sz="2800" b="1" dirty="0" err="1">
                <a:solidFill>
                  <a:prstClr val="white"/>
                </a:solidFill>
                <a:latin typeface="Times New Roman" panose="02020603050405020304" pitchFamily="18" charset="0"/>
                <a:cs typeface="Times New Roman" panose="02020603050405020304" pitchFamily="18" charset="0"/>
              </a:rPr>
              <a:t>xếp</a:t>
            </a:r>
            <a:r>
              <a:rPr lang="en-US" sz="2800" b="1" dirty="0">
                <a:solidFill>
                  <a:prstClr val="white"/>
                </a:solidFill>
                <a:latin typeface="Times New Roman" panose="02020603050405020304" pitchFamily="18" charset="0"/>
                <a:cs typeface="Times New Roman" panose="02020603050405020304" pitchFamily="18" charset="0"/>
              </a:rPr>
              <a:t> </a:t>
            </a:r>
            <a:r>
              <a:rPr lang="en-US" sz="2800" b="1" dirty="0" err="1">
                <a:solidFill>
                  <a:prstClr val="white"/>
                </a:solidFill>
                <a:latin typeface="Times New Roman" panose="02020603050405020304" pitchFamily="18" charset="0"/>
                <a:cs typeface="Times New Roman" panose="02020603050405020304" pitchFamily="18" charset="0"/>
              </a:rPr>
              <a:t>theo</a:t>
            </a:r>
            <a:r>
              <a:rPr lang="en-US" sz="2800" b="1" dirty="0">
                <a:solidFill>
                  <a:prstClr val="white"/>
                </a:solidFill>
                <a:latin typeface="Times New Roman" panose="02020603050405020304" pitchFamily="18" charset="0"/>
                <a:cs typeface="Times New Roman" panose="02020603050405020304" pitchFamily="18" charset="0"/>
              </a:rPr>
              <a:t> </a:t>
            </a:r>
            <a:r>
              <a:rPr lang="en-US" sz="2800" b="1" dirty="0" err="1">
                <a:solidFill>
                  <a:prstClr val="white"/>
                </a:solidFill>
                <a:latin typeface="Times New Roman" panose="02020603050405020304" pitchFamily="18" charset="0"/>
                <a:cs typeface="Times New Roman" panose="02020603050405020304" pitchFamily="18" charset="0"/>
              </a:rPr>
              <a:t>chiều</a:t>
            </a:r>
            <a:r>
              <a:rPr lang="en-US" sz="2800" b="1" dirty="0">
                <a:solidFill>
                  <a:prstClr val="white"/>
                </a:solidFill>
                <a:latin typeface="Times New Roman" panose="02020603050405020304" pitchFamily="18" charset="0"/>
                <a:cs typeface="Times New Roman" panose="02020603050405020304" pitchFamily="18" charset="0"/>
              </a:rPr>
              <a:t> </a:t>
            </a:r>
            <a:r>
              <a:rPr lang="en-US" sz="2800" b="1" dirty="0" err="1">
                <a:solidFill>
                  <a:srgbClr val="FFFF00"/>
                </a:solidFill>
                <a:latin typeface="Times New Roman" panose="02020603050405020304" pitchFamily="18" charset="0"/>
                <a:cs typeface="Times New Roman" panose="02020603050405020304" pitchFamily="18" charset="0"/>
              </a:rPr>
              <a:t>tăng</a:t>
            </a:r>
            <a:r>
              <a:rPr lang="en-US" sz="2800" b="1" dirty="0">
                <a:solidFill>
                  <a:srgbClr val="FFFF00"/>
                </a:solidFill>
                <a:latin typeface="Times New Roman" panose="02020603050405020304" pitchFamily="18" charset="0"/>
                <a:cs typeface="Times New Roman" panose="02020603050405020304" pitchFamily="18" charset="0"/>
              </a:rPr>
              <a:t> </a:t>
            </a:r>
            <a:r>
              <a:rPr lang="en-US" sz="2800" b="1" dirty="0" err="1">
                <a:solidFill>
                  <a:srgbClr val="FFFF00"/>
                </a:solidFill>
                <a:latin typeface="Times New Roman" panose="02020603050405020304" pitchFamily="18" charset="0"/>
                <a:cs typeface="Times New Roman" panose="02020603050405020304" pitchFamily="18" charset="0"/>
              </a:rPr>
              <a:t>dần</a:t>
            </a:r>
            <a:r>
              <a:rPr lang="en-US" sz="2800" b="1" dirty="0">
                <a:solidFill>
                  <a:srgbClr val="FFFF00"/>
                </a:solidFill>
                <a:latin typeface="Times New Roman" panose="02020603050405020304" pitchFamily="18" charset="0"/>
                <a:cs typeface="Times New Roman" panose="02020603050405020304" pitchFamily="18" charset="0"/>
              </a:rPr>
              <a:t> </a:t>
            </a:r>
            <a:r>
              <a:rPr lang="en-US" sz="2800" b="1" dirty="0" err="1">
                <a:solidFill>
                  <a:prstClr val="white"/>
                </a:solidFill>
                <a:latin typeface="Times New Roman" panose="02020603050405020304" pitchFamily="18" charset="0"/>
                <a:cs typeface="Times New Roman" panose="02020603050405020304" pitchFamily="18" charset="0"/>
              </a:rPr>
              <a:t>của</a:t>
            </a:r>
            <a:r>
              <a:rPr lang="en-US" sz="2800" b="1" dirty="0">
                <a:solidFill>
                  <a:prstClr val="white"/>
                </a:solidFill>
                <a:latin typeface="Times New Roman" panose="02020603050405020304" pitchFamily="18" charset="0"/>
                <a:cs typeface="Times New Roman" panose="02020603050405020304" pitchFamily="18" charset="0"/>
              </a:rPr>
              <a:t> </a:t>
            </a:r>
            <a:r>
              <a:rPr lang="en-US" sz="2800" b="1" dirty="0" err="1">
                <a:solidFill>
                  <a:srgbClr val="FFFF00"/>
                </a:solidFill>
                <a:latin typeface="Times New Roman" panose="02020603050405020304" pitchFamily="18" charset="0"/>
                <a:cs typeface="Times New Roman" panose="02020603050405020304" pitchFamily="18" charset="0"/>
              </a:rPr>
              <a:t>điện</a:t>
            </a:r>
            <a:r>
              <a:rPr lang="en-US" sz="2800" b="1" dirty="0">
                <a:solidFill>
                  <a:srgbClr val="FFFF00"/>
                </a:solidFill>
                <a:latin typeface="Times New Roman" panose="02020603050405020304" pitchFamily="18" charset="0"/>
                <a:cs typeface="Times New Roman" panose="02020603050405020304" pitchFamily="18" charset="0"/>
              </a:rPr>
              <a:t> </a:t>
            </a:r>
            <a:r>
              <a:rPr lang="en-US" sz="2800" b="1" dirty="0" err="1">
                <a:solidFill>
                  <a:srgbClr val="FFFF00"/>
                </a:solidFill>
                <a:latin typeface="Times New Roman" panose="02020603050405020304" pitchFamily="18" charset="0"/>
                <a:cs typeface="Times New Roman" panose="02020603050405020304" pitchFamily="18" charset="0"/>
              </a:rPr>
              <a:t>tích</a:t>
            </a:r>
            <a:r>
              <a:rPr lang="en-US" sz="2800" b="1" dirty="0">
                <a:solidFill>
                  <a:srgbClr val="FFFF00"/>
                </a:solidFill>
                <a:latin typeface="Times New Roman" panose="02020603050405020304" pitchFamily="18" charset="0"/>
                <a:cs typeface="Times New Roman" panose="02020603050405020304" pitchFamily="18" charset="0"/>
              </a:rPr>
              <a:t> </a:t>
            </a:r>
            <a:r>
              <a:rPr lang="en-US" sz="2800" b="1" dirty="0" err="1">
                <a:solidFill>
                  <a:srgbClr val="FFFF00"/>
                </a:solidFill>
                <a:latin typeface="Times New Roman" panose="02020603050405020304" pitchFamily="18" charset="0"/>
                <a:cs typeface="Times New Roman" panose="02020603050405020304" pitchFamily="18" charset="0"/>
              </a:rPr>
              <a:t>hạt</a:t>
            </a:r>
            <a:r>
              <a:rPr lang="en-US" sz="2800" b="1" dirty="0">
                <a:solidFill>
                  <a:srgbClr val="FFFF00"/>
                </a:solidFill>
                <a:latin typeface="Times New Roman" panose="02020603050405020304" pitchFamily="18" charset="0"/>
                <a:cs typeface="Times New Roman" panose="02020603050405020304" pitchFamily="18" charset="0"/>
              </a:rPr>
              <a:t> </a:t>
            </a:r>
            <a:r>
              <a:rPr lang="en-US" sz="2800" b="1" dirty="0" err="1">
                <a:solidFill>
                  <a:srgbClr val="FFFF00"/>
                </a:solidFill>
                <a:latin typeface="Times New Roman" panose="02020603050405020304" pitchFamily="18" charset="0"/>
                <a:cs typeface="Times New Roman" panose="02020603050405020304" pitchFamily="18" charset="0"/>
              </a:rPr>
              <a:t>nhân</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prstClr val="white"/>
                </a:solidFill>
                <a:latin typeface="Times New Roman" panose="02020603050405020304" pitchFamily="18" charset="0"/>
                <a:cs typeface="Times New Roman" panose="02020603050405020304" pitchFamily="18" charset="0"/>
              </a:rPr>
              <a:t>nguyên</a:t>
            </a:r>
            <a:r>
              <a:rPr lang="en-US" sz="2800" b="1" dirty="0">
                <a:solidFill>
                  <a:prstClr val="white"/>
                </a:solidFill>
                <a:latin typeface="Times New Roman" panose="02020603050405020304" pitchFamily="18" charset="0"/>
                <a:cs typeface="Times New Roman" panose="02020603050405020304" pitchFamily="18" charset="0"/>
              </a:rPr>
              <a:t> </a:t>
            </a:r>
            <a:r>
              <a:rPr lang="en-US" sz="2800" b="1" dirty="0" err="1">
                <a:solidFill>
                  <a:prstClr val="white"/>
                </a:solidFill>
                <a:latin typeface="Times New Roman" panose="02020603050405020304" pitchFamily="18" charset="0"/>
                <a:cs typeface="Times New Roman" panose="02020603050405020304" pitchFamily="18" charset="0"/>
              </a:rPr>
              <a:t>tử</a:t>
            </a:r>
            <a:r>
              <a:rPr lang="en-US" sz="2800" b="1" dirty="0">
                <a:solidFill>
                  <a:prstClr val="white"/>
                </a:solidFill>
                <a:latin typeface="Times New Roman" panose="02020603050405020304" pitchFamily="18" charset="0"/>
                <a:cs typeface="Times New Roman" panose="02020603050405020304" pitchFamily="18" charset="0"/>
              </a:rPr>
              <a:t>.</a:t>
            </a:r>
          </a:p>
        </p:txBody>
      </p:sp>
      <p:sp>
        <p:nvSpPr>
          <p:cNvPr id="5" name="Rounded Rectangle 4"/>
          <p:cNvSpPr/>
          <p:nvPr/>
        </p:nvSpPr>
        <p:spPr>
          <a:xfrm>
            <a:off x="2005014" y="3444876"/>
            <a:ext cx="8307387" cy="128587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2800" b="1" dirty="0" err="1">
                <a:solidFill>
                  <a:prstClr val="white"/>
                </a:solidFill>
                <a:latin typeface="Times New Roman" panose="02020603050405020304" pitchFamily="18" charset="0"/>
                <a:cs typeface="Times New Roman" panose="02020603050405020304" pitchFamily="18" charset="0"/>
              </a:rPr>
              <a:t>Nguyên</a:t>
            </a:r>
            <a:r>
              <a:rPr lang="en-US" sz="2800" b="1" dirty="0">
                <a:solidFill>
                  <a:prstClr val="white"/>
                </a:solidFill>
                <a:latin typeface="Times New Roman" panose="02020603050405020304" pitchFamily="18" charset="0"/>
                <a:cs typeface="Times New Roman" panose="02020603050405020304" pitchFamily="18" charset="0"/>
              </a:rPr>
              <a:t> </a:t>
            </a:r>
            <a:r>
              <a:rPr lang="en-US" sz="2800" b="1" dirty="0" err="1">
                <a:solidFill>
                  <a:prstClr val="white"/>
                </a:solidFill>
                <a:latin typeface="Times New Roman" panose="02020603050405020304" pitchFamily="18" charset="0"/>
                <a:cs typeface="Times New Roman" panose="02020603050405020304" pitchFamily="18" charset="0"/>
              </a:rPr>
              <a:t>tắc</a:t>
            </a:r>
            <a:r>
              <a:rPr lang="en-US" sz="2800" b="1" dirty="0">
                <a:solidFill>
                  <a:prstClr val="white"/>
                </a:solidFill>
                <a:latin typeface="Times New Roman" panose="02020603050405020304" pitchFamily="18" charset="0"/>
                <a:cs typeface="Times New Roman" panose="02020603050405020304" pitchFamily="18" charset="0"/>
              </a:rPr>
              <a:t> 2. </a:t>
            </a:r>
            <a:r>
              <a:rPr lang="en-US" sz="2800" b="1" dirty="0" err="1">
                <a:solidFill>
                  <a:prstClr val="white"/>
                </a:solidFill>
                <a:latin typeface="Times New Roman" panose="02020603050405020304" pitchFamily="18" charset="0"/>
                <a:cs typeface="Times New Roman" panose="02020603050405020304" pitchFamily="18" charset="0"/>
              </a:rPr>
              <a:t>Các</a:t>
            </a:r>
            <a:r>
              <a:rPr lang="en-US" sz="2800" b="1" dirty="0">
                <a:solidFill>
                  <a:prstClr val="white"/>
                </a:solidFill>
                <a:latin typeface="Times New Roman" panose="02020603050405020304" pitchFamily="18" charset="0"/>
                <a:cs typeface="Times New Roman" panose="02020603050405020304" pitchFamily="18" charset="0"/>
              </a:rPr>
              <a:t> </a:t>
            </a:r>
            <a:r>
              <a:rPr lang="en-US" sz="2800" b="1" dirty="0" err="1">
                <a:solidFill>
                  <a:prstClr val="white"/>
                </a:solidFill>
                <a:latin typeface="Times New Roman" panose="02020603050405020304" pitchFamily="18" charset="0"/>
                <a:cs typeface="Times New Roman" panose="02020603050405020304" pitchFamily="18" charset="0"/>
              </a:rPr>
              <a:t>nguyên</a:t>
            </a:r>
            <a:r>
              <a:rPr lang="en-US" sz="2800" b="1" dirty="0">
                <a:solidFill>
                  <a:prstClr val="white"/>
                </a:solidFill>
                <a:latin typeface="Times New Roman" panose="02020603050405020304" pitchFamily="18" charset="0"/>
                <a:cs typeface="Times New Roman" panose="02020603050405020304" pitchFamily="18" charset="0"/>
              </a:rPr>
              <a:t> </a:t>
            </a:r>
            <a:r>
              <a:rPr lang="en-US" sz="2800" b="1" dirty="0" err="1">
                <a:solidFill>
                  <a:prstClr val="white"/>
                </a:solidFill>
                <a:latin typeface="Times New Roman" panose="02020603050405020304" pitchFamily="18" charset="0"/>
                <a:cs typeface="Times New Roman" panose="02020603050405020304" pitchFamily="18" charset="0"/>
              </a:rPr>
              <a:t>tố</a:t>
            </a:r>
            <a:r>
              <a:rPr lang="en-US" sz="2800" b="1" dirty="0">
                <a:solidFill>
                  <a:prstClr val="white"/>
                </a:solidFill>
                <a:latin typeface="Times New Roman" panose="02020603050405020304" pitchFamily="18" charset="0"/>
                <a:cs typeface="Times New Roman" panose="02020603050405020304" pitchFamily="18" charset="0"/>
              </a:rPr>
              <a:t> </a:t>
            </a:r>
            <a:r>
              <a:rPr lang="en-US" sz="2800" b="1" dirty="0" err="1">
                <a:solidFill>
                  <a:prstClr val="white"/>
                </a:solidFill>
                <a:latin typeface="Times New Roman" panose="02020603050405020304" pitchFamily="18" charset="0"/>
                <a:cs typeface="Times New Roman" panose="02020603050405020304" pitchFamily="18" charset="0"/>
              </a:rPr>
              <a:t>có</a:t>
            </a:r>
            <a:r>
              <a:rPr lang="en-US" sz="2800" b="1" dirty="0">
                <a:solidFill>
                  <a:prstClr val="white"/>
                </a:solidFill>
                <a:latin typeface="Times New Roman" panose="02020603050405020304" pitchFamily="18" charset="0"/>
                <a:cs typeface="Times New Roman" panose="02020603050405020304" pitchFamily="18" charset="0"/>
              </a:rPr>
              <a:t> </a:t>
            </a:r>
            <a:r>
              <a:rPr lang="en-US" sz="2800" b="1" dirty="0" err="1">
                <a:solidFill>
                  <a:prstClr val="white"/>
                </a:solidFill>
                <a:latin typeface="Times New Roman" panose="02020603050405020304" pitchFamily="18" charset="0"/>
                <a:cs typeface="Times New Roman" panose="02020603050405020304" pitchFamily="18" charset="0"/>
              </a:rPr>
              <a:t>cùng</a:t>
            </a:r>
            <a:r>
              <a:rPr lang="en-US" sz="2800" b="1" dirty="0">
                <a:solidFill>
                  <a:prstClr val="white"/>
                </a:solidFill>
                <a:latin typeface="Times New Roman" panose="02020603050405020304" pitchFamily="18" charset="0"/>
                <a:cs typeface="Times New Roman" panose="02020603050405020304" pitchFamily="18" charset="0"/>
              </a:rPr>
              <a:t> </a:t>
            </a:r>
            <a:r>
              <a:rPr lang="en-US" sz="2800" b="1" dirty="0" err="1">
                <a:solidFill>
                  <a:srgbClr val="FFFF00"/>
                </a:solidFill>
                <a:latin typeface="Times New Roman" panose="02020603050405020304" pitchFamily="18" charset="0"/>
                <a:cs typeface="Times New Roman" panose="02020603050405020304" pitchFamily="18" charset="0"/>
              </a:rPr>
              <a:t>số</a:t>
            </a:r>
            <a:r>
              <a:rPr lang="en-US" sz="2800" b="1" dirty="0">
                <a:solidFill>
                  <a:srgbClr val="FFFF00"/>
                </a:solidFill>
                <a:latin typeface="Times New Roman" panose="02020603050405020304" pitchFamily="18" charset="0"/>
                <a:cs typeface="Times New Roman" panose="02020603050405020304" pitchFamily="18" charset="0"/>
              </a:rPr>
              <a:t> </a:t>
            </a:r>
            <a:r>
              <a:rPr lang="en-US" sz="2800" b="1" dirty="0" err="1">
                <a:solidFill>
                  <a:srgbClr val="FFFF00"/>
                </a:solidFill>
                <a:latin typeface="Times New Roman" panose="02020603050405020304" pitchFamily="18" charset="0"/>
                <a:cs typeface="Times New Roman" panose="02020603050405020304" pitchFamily="18" charset="0"/>
              </a:rPr>
              <a:t>lớp</a:t>
            </a:r>
            <a:r>
              <a:rPr lang="en-US" sz="2800" b="1" dirty="0">
                <a:solidFill>
                  <a:srgbClr val="FFFF00"/>
                </a:solidFill>
                <a:latin typeface="Times New Roman" panose="02020603050405020304" pitchFamily="18" charset="0"/>
                <a:cs typeface="Times New Roman" panose="02020603050405020304" pitchFamily="18" charset="0"/>
              </a:rPr>
              <a:t> electron </a:t>
            </a:r>
            <a:r>
              <a:rPr lang="en-US" sz="2800" b="1" dirty="0" err="1">
                <a:solidFill>
                  <a:prstClr val="white"/>
                </a:solidFill>
                <a:latin typeface="Times New Roman" panose="02020603050405020304" pitchFamily="18" charset="0"/>
                <a:cs typeface="Times New Roman" panose="02020603050405020304" pitchFamily="18" charset="0"/>
              </a:rPr>
              <a:t>trong</a:t>
            </a:r>
            <a:r>
              <a:rPr lang="en-US" sz="2800" b="1" dirty="0">
                <a:solidFill>
                  <a:prstClr val="white"/>
                </a:solidFill>
                <a:latin typeface="Times New Roman" panose="02020603050405020304" pitchFamily="18" charset="0"/>
                <a:cs typeface="Times New Roman" panose="02020603050405020304" pitchFamily="18" charset="0"/>
              </a:rPr>
              <a:t> </a:t>
            </a:r>
            <a:r>
              <a:rPr lang="en-US" sz="2800" b="1" dirty="0" err="1">
                <a:solidFill>
                  <a:prstClr val="white"/>
                </a:solidFill>
                <a:latin typeface="Times New Roman" panose="02020603050405020304" pitchFamily="18" charset="0"/>
                <a:cs typeface="Times New Roman" panose="02020603050405020304" pitchFamily="18" charset="0"/>
              </a:rPr>
              <a:t>nguyên</a:t>
            </a:r>
            <a:r>
              <a:rPr lang="en-US" sz="2800" b="1" dirty="0">
                <a:solidFill>
                  <a:prstClr val="white"/>
                </a:solidFill>
                <a:latin typeface="Times New Roman" panose="02020603050405020304" pitchFamily="18" charset="0"/>
                <a:cs typeface="Times New Roman" panose="02020603050405020304" pitchFamily="18" charset="0"/>
              </a:rPr>
              <a:t> </a:t>
            </a:r>
            <a:r>
              <a:rPr lang="en-US" sz="2800" b="1" dirty="0" err="1">
                <a:solidFill>
                  <a:prstClr val="white"/>
                </a:solidFill>
                <a:latin typeface="Times New Roman" panose="02020603050405020304" pitchFamily="18" charset="0"/>
                <a:cs typeface="Times New Roman" panose="02020603050405020304" pitchFamily="18" charset="0"/>
              </a:rPr>
              <a:t>tử</a:t>
            </a:r>
            <a:r>
              <a:rPr lang="en-US" sz="2800" b="1" dirty="0">
                <a:solidFill>
                  <a:prstClr val="white"/>
                </a:solidFill>
                <a:latin typeface="Times New Roman" panose="02020603050405020304" pitchFamily="18" charset="0"/>
                <a:cs typeface="Times New Roman" panose="02020603050405020304" pitchFamily="18" charset="0"/>
              </a:rPr>
              <a:t> </a:t>
            </a:r>
            <a:r>
              <a:rPr lang="en-US" sz="2800" b="1" dirty="0" err="1">
                <a:solidFill>
                  <a:prstClr val="white"/>
                </a:solidFill>
                <a:latin typeface="Times New Roman" panose="02020603050405020304" pitchFamily="18" charset="0"/>
                <a:cs typeface="Times New Roman" panose="02020603050405020304" pitchFamily="18" charset="0"/>
              </a:rPr>
              <a:t>được</a:t>
            </a:r>
            <a:r>
              <a:rPr lang="en-US" sz="2800" b="1" dirty="0">
                <a:solidFill>
                  <a:prstClr val="white"/>
                </a:solidFill>
                <a:latin typeface="Times New Roman" panose="02020603050405020304" pitchFamily="18" charset="0"/>
                <a:cs typeface="Times New Roman" panose="02020603050405020304" pitchFamily="18" charset="0"/>
              </a:rPr>
              <a:t> </a:t>
            </a:r>
            <a:r>
              <a:rPr lang="en-US" sz="2800" b="1" dirty="0" err="1">
                <a:solidFill>
                  <a:prstClr val="white"/>
                </a:solidFill>
                <a:latin typeface="Times New Roman" panose="02020603050405020304" pitchFamily="18" charset="0"/>
                <a:cs typeface="Times New Roman" panose="02020603050405020304" pitchFamily="18" charset="0"/>
              </a:rPr>
              <a:t>xếp</a:t>
            </a:r>
            <a:r>
              <a:rPr lang="en-US" sz="2800" b="1" dirty="0">
                <a:solidFill>
                  <a:prstClr val="white"/>
                </a:solidFill>
                <a:latin typeface="Times New Roman" panose="02020603050405020304" pitchFamily="18" charset="0"/>
                <a:cs typeface="Times New Roman" panose="02020603050405020304" pitchFamily="18" charset="0"/>
              </a:rPr>
              <a:t> </a:t>
            </a:r>
            <a:r>
              <a:rPr lang="en-US" sz="2800" b="1" dirty="0" err="1">
                <a:solidFill>
                  <a:prstClr val="white"/>
                </a:solidFill>
                <a:latin typeface="Times New Roman" panose="02020603050405020304" pitchFamily="18" charset="0"/>
                <a:cs typeface="Times New Roman" panose="02020603050405020304" pitchFamily="18" charset="0"/>
              </a:rPr>
              <a:t>thành</a:t>
            </a:r>
            <a:r>
              <a:rPr lang="en-US" sz="2800" b="1" dirty="0">
                <a:solidFill>
                  <a:prstClr val="white"/>
                </a:solidFill>
                <a:latin typeface="Times New Roman" panose="02020603050405020304" pitchFamily="18" charset="0"/>
                <a:cs typeface="Times New Roman" panose="02020603050405020304" pitchFamily="18" charset="0"/>
              </a:rPr>
              <a:t> </a:t>
            </a:r>
            <a:r>
              <a:rPr lang="en-US" sz="2800" b="1" dirty="0" err="1">
                <a:solidFill>
                  <a:srgbClr val="FFFF00"/>
                </a:solidFill>
                <a:latin typeface="Times New Roman" panose="02020603050405020304" pitchFamily="18" charset="0"/>
                <a:cs typeface="Times New Roman" panose="02020603050405020304" pitchFamily="18" charset="0"/>
              </a:rPr>
              <a:t>một</a:t>
            </a:r>
            <a:r>
              <a:rPr lang="en-US" sz="2800" b="1" dirty="0">
                <a:solidFill>
                  <a:srgbClr val="FFFF00"/>
                </a:solidFill>
                <a:latin typeface="Times New Roman" panose="02020603050405020304" pitchFamily="18" charset="0"/>
                <a:cs typeface="Times New Roman" panose="02020603050405020304" pitchFamily="18" charset="0"/>
              </a:rPr>
              <a:t> </a:t>
            </a:r>
            <a:r>
              <a:rPr lang="en-US" sz="2800" b="1" dirty="0" err="1">
                <a:solidFill>
                  <a:srgbClr val="FFFF00"/>
                </a:solidFill>
                <a:latin typeface="Times New Roman" panose="02020603050405020304" pitchFamily="18" charset="0"/>
                <a:cs typeface="Times New Roman" panose="02020603050405020304" pitchFamily="18" charset="0"/>
              </a:rPr>
              <a:t>hàng</a:t>
            </a:r>
            <a:r>
              <a:rPr lang="en-US" sz="2800" b="1" dirty="0">
                <a:solidFill>
                  <a:prstClr val="white"/>
                </a:solidFill>
                <a:latin typeface="Times New Roman" panose="02020603050405020304" pitchFamily="18" charset="0"/>
                <a:cs typeface="Times New Roman" panose="02020603050405020304" pitchFamily="18" charset="0"/>
              </a:rPr>
              <a:t>, </a:t>
            </a:r>
            <a:r>
              <a:rPr lang="en-US" sz="2800" b="1" dirty="0" err="1">
                <a:solidFill>
                  <a:prstClr val="white"/>
                </a:solidFill>
                <a:latin typeface="Times New Roman" panose="02020603050405020304" pitchFamily="18" charset="0"/>
                <a:cs typeface="Times New Roman" panose="02020603050405020304" pitchFamily="18" charset="0"/>
              </a:rPr>
              <a:t>gọi</a:t>
            </a:r>
            <a:r>
              <a:rPr lang="en-US" sz="2800" b="1" dirty="0">
                <a:solidFill>
                  <a:prstClr val="white"/>
                </a:solidFill>
                <a:latin typeface="Times New Roman" panose="02020603050405020304" pitchFamily="18" charset="0"/>
                <a:cs typeface="Times New Roman" panose="02020603050405020304" pitchFamily="18" charset="0"/>
              </a:rPr>
              <a:t> </a:t>
            </a:r>
            <a:r>
              <a:rPr lang="en-US" sz="2800" b="1" dirty="0" err="1">
                <a:solidFill>
                  <a:prstClr val="white"/>
                </a:solidFill>
                <a:latin typeface="Times New Roman" panose="02020603050405020304" pitchFamily="18" charset="0"/>
                <a:cs typeface="Times New Roman" panose="02020603050405020304" pitchFamily="18" charset="0"/>
              </a:rPr>
              <a:t>là</a:t>
            </a:r>
            <a:r>
              <a:rPr lang="en-US" sz="2800" b="1" dirty="0">
                <a:solidFill>
                  <a:prstClr val="white"/>
                </a:solidFill>
                <a:latin typeface="Times New Roman" panose="02020603050405020304" pitchFamily="18" charset="0"/>
                <a:cs typeface="Times New Roman" panose="02020603050405020304" pitchFamily="18" charset="0"/>
              </a:rPr>
              <a:t> </a:t>
            </a:r>
            <a:r>
              <a:rPr lang="en-US" sz="2800" b="1" dirty="0" err="1">
                <a:solidFill>
                  <a:srgbClr val="FFFF00"/>
                </a:solidFill>
                <a:latin typeface="Times New Roman" panose="02020603050405020304" pitchFamily="18" charset="0"/>
                <a:cs typeface="Times New Roman" panose="02020603050405020304" pitchFamily="18" charset="0"/>
              </a:rPr>
              <a:t>chu</a:t>
            </a:r>
            <a:r>
              <a:rPr lang="en-US" sz="2800" b="1" dirty="0">
                <a:solidFill>
                  <a:srgbClr val="FFFF00"/>
                </a:solidFill>
                <a:latin typeface="Times New Roman" panose="02020603050405020304" pitchFamily="18" charset="0"/>
                <a:cs typeface="Times New Roman" panose="02020603050405020304" pitchFamily="18" charset="0"/>
              </a:rPr>
              <a:t> </a:t>
            </a:r>
            <a:r>
              <a:rPr lang="en-US" sz="2800" b="1" dirty="0" err="1">
                <a:solidFill>
                  <a:srgbClr val="FFFF00"/>
                </a:solidFill>
                <a:latin typeface="Times New Roman" panose="02020603050405020304" pitchFamily="18" charset="0"/>
                <a:cs typeface="Times New Roman" panose="02020603050405020304" pitchFamily="18" charset="0"/>
              </a:rPr>
              <a:t>kì</a:t>
            </a:r>
            <a:r>
              <a:rPr lang="en-US" sz="2800" b="1" dirty="0">
                <a:solidFill>
                  <a:srgbClr val="FFFF00"/>
                </a:solidFill>
                <a:latin typeface="Times New Roman" panose="02020603050405020304" pitchFamily="18" charset="0"/>
                <a:cs typeface="Times New Roman" panose="02020603050405020304" pitchFamily="18" charset="0"/>
              </a:rPr>
              <a:t>.</a:t>
            </a:r>
          </a:p>
        </p:txBody>
      </p:sp>
      <p:sp>
        <p:nvSpPr>
          <p:cNvPr id="8" name="Rounded Rectangle 7"/>
          <p:cNvSpPr/>
          <p:nvPr/>
        </p:nvSpPr>
        <p:spPr>
          <a:xfrm>
            <a:off x="2005013" y="5283200"/>
            <a:ext cx="8443912" cy="13462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2800" b="1" dirty="0" err="1">
                <a:solidFill>
                  <a:prstClr val="white"/>
                </a:solidFill>
                <a:latin typeface="Times New Roman" panose="02020603050405020304" pitchFamily="18" charset="0"/>
                <a:cs typeface="Times New Roman" panose="02020603050405020304" pitchFamily="18" charset="0"/>
              </a:rPr>
              <a:t>Nguyên</a:t>
            </a:r>
            <a:r>
              <a:rPr lang="en-US" sz="2800" b="1" dirty="0">
                <a:solidFill>
                  <a:prstClr val="white"/>
                </a:solidFill>
                <a:latin typeface="Times New Roman" panose="02020603050405020304" pitchFamily="18" charset="0"/>
                <a:cs typeface="Times New Roman" panose="02020603050405020304" pitchFamily="18" charset="0"/>
              </a:rPr>
              <a:t> </a:t>
            </a:r>
            <a:r>
              <a:rPr lang="en-US" sz="2800" b="1" dirty="0" err="1">
                <a:solidFill>
                  <a:prstClr val="white"/>
                </a:solidFill>
                <a:latin typeface="Times New Roman" panose="02020603050405020304" pitchFamily="18" charset="0"/>
                <a:cs typeface="Times New Roman" panose="02020603050405020304" pitchFamily="18" charset="0"/>
              </a:rPr>
              <a:t>tắc</a:t>
            </a:r>
            <a:r>
              <a:rPr lang="en-US" sz="2800" b="1" dirty="0">
                <a:solidFill>
                  <a:prstClr val="white"/>
                </a:solidFill>
                <a:latin typeface="Times New Roman" panose="02020603050405020304" pitchFamily="18" charset="0"/>
                <a:cs typeface="Times New Roman" panose="02020603050405020304" pitchFamily="18" charset="0"/>
              </a:rPr>
              <a:t> 3. </a:t>
            </a:r>
            <a:r>
              <a:rPr lang="en-US" sz="2800" b="1" dirty="0" err="1">
                <a:solidFill>
                  <a:prstClr val="white"/>
                </a:solidFill>
                <a:latin typeface="Times New Roman" panose="02020603050405020304" pitchFamily="18" charset="0"/>
                <a:cs typeface="Times New Roman" panose="02020603050405020304" pitchFamily="18" charset="0"/>
              </a:rPr>
              <a:t>Các</a:t>
            </a:r>
            <a:r>
              <a:rPr lang="en-US" sz="2800" b="1" dirty="0">
                <a:solidFill>
                  <a:prstClr val="white"/>
                </a:solidFill>
                <a:latin typeface="Times New Roman" panose="02020603050405020304" pitchFamily="18" charset="0"/>
                <a:cs typeface="Times New Roman" panose="02020603050405020304" pitchFamily="18" charset="0"/>
              </a:rPr>
              <a:t> </a:t>
            </a:r>
            <a:r>
              <a:rPr lang="en-US" sz="2800" b="1" dirty="0" err="1">
                <a:solidFill>
                  <a:prstClr val="white"/>
                </a:solidFill>
                <a:latin typeface="Times New Roman" panose="02020603050405020304" pitchFamily="18" charset="0"/>
                <a:cs typeface="Times New Roman" panose="02020603050405020304" pitchFamily="18" charset="0"/>
              </a:rPr>
              <a:t>nguyên</a:t>
            </a:r>
            <a:r>
              <a:rPr lang="en-US" sz="2800" b="1" dirty="0">
                <a:solidFill>
                  <a:prstClr val="white"/>
                </a:solidFill>
                <a:latin typeface="Times New Roman" panose="02020603050405020304" pitchFamily="18" charset="0"/>
                <a:cs typeface="Times New Roman" panose="02020603050405020304" pitchFamily="18" charset="0"/>
              </a:rPr>
              <a:t> </a:t>
            </a:r>
            <a:r>
              <a:rPr lang="en-US" sz="2800" b="1" dirty="0" err="1">
                <a:solidFill>
                  <a:prstClr val="white"/>
                </a:solidFill>
                <a:latin typeface="Times New Roman" panose="02020603050405020304" pitchFamily="18" charset="0"/>
                <a:cs typeface="Times New Roman" panose="02020603050405020304" pitchFamily="18" charset="0"/>
              </a:rPr>
              <a:t>tố</a:t>
            </a:r>
            <a:r>
              <a:rPr lang="en-US" sz="2800" b="1" dirty="0">
                <a:solidFill>
                  <a:prstClr val="white"/>
                </a:solidFill>
                <a:latin typeface="Times New Roman" panose="02020603050405020304" pitchFamily="18" charset="0"/>
                <a:cs typeface="Times New Roman" panose="02020603050405020304" pitchFamily="18" charset="0"/>
              </a:rPr>
              <a:t> </a:t>
            </a:r>
            <a:r>
              <a:rPr lang="en-US" sz="2800" b="1" dirty="0" err="1">
                <a:solidFill>
                  <a:prstClr val="white"/>
                </a:solidFill>
                <a:latin typeface="Times New Roman" panose="02020603050405020304" pitchFamily="18" charset="0"/>
                <a:cs typeface="Times New Roman" panose="02020603050405020304" pitchFamily="18" charset="0"/>
              </a:rPr>
              <a:t>có</a:t>
            </a:r>
            <a:r>
              <a:rPr lang="en-US" sz="2800" b="1" dirty="0">
                <a:solidFill>
                  <a:prstClr val="white"/>
                </a:solidFill>
                <a:latin typeface="Times New Roman" panose="02020603050405020304" pitchFamily="18" charset="0"/>
                <a:cs typeface="Times New Roman" panose="02020603050405020304" pitchFamily="18" charset="0"/>
              </a:rPr>
              <a:t> </a:t>
            </a:r>
            <a:r>
              <a:rPr lang="en-US" sz="2800" b="1" dirty="0" err="1">
                <a:solidFill>
                  <a:prstClr val="white"/>
                </a:solidFill>
                <a:latin typeface="Times New Roman" panose="02020603050405020304" pitchFamily="18" charset="0"/>
                <a:cs typeface="Times New Roman" panose="02020603050405020304" pitchFamily="18" charset="0"/>
              </a:rPr>
              <a:t>số</a:t>
            </a:r>
            <a:r>
              <a:rPr lang="en-US" sz="2800" b="1" dirty="0">
                <a:solidFill>
                  <a:prstClr val="white"/>
                </a:solidFill>
                <a:latin typeface="Times New Roman" panose="02020603050405020304" pitchFamily="18" charset="0"/>
                <a:cs typeface="Times New Roman" panose="02020603050405020304" pitchFamily="18" charset="0"/>
              </a:rPr>
              <a:t> </a:t>
            </a:r>
            <a:r>
              <a:rPr lang="en-US" sz="2800" b="1" dirty="0">
                <a:solidFill>
                  <a:srgbClr val="FFFF00"/>
                </a:solidFill>
                <a:latin typeface="Times New Roman" panose="02020603050405020304" pitchFamily="18" charset="0"/>
                <a:cs typeface="Times New Roman" panose="02020603050405020304" pitchFamily="18" charset="0"/>
              </a:rPr>
              <a:t>electron </a:t>
            </a:r>
            <a:r>
              <a:rPr lang="en-US" sz="2800" b="1" dirty="0" err="1">
                <a:solidFill>
                  <a:srgbClr val="FFFF00"/>
                </a:solidFill>
                <a:latin typeface="Times New Roman" panose="02020603050405020304" pitchFamily="18" charset="0"/>
                <a:cs typeface="Times New Roman" panose="02020603050405020304" pitchFamily="18" charset="0"/>
              </a:rPr>
              <a:t>hóa</a:t>
            </a:r>
            <a:r>
              <a:rPr lang="en-US" sz="2800" b="1" dirty="0">
                <a:solidFill>
                  <a:srgbClr val="FFFF00"/>
                </a:solidFill>
                <a:latin typeface="Times New Roman" panose="02020603050405020304" pitchFamily="18" charset="0"/>
                <a:cs typeface="Times New Roman" panose="02020603050405020304" pitchFamily="18" charset="0"/>
              </a:rPr>
              <a:t> </a:t>
            </a:r>
            <a:r>
              <a:rPr lang="en-US" sz="2800" b="1" dirty="0" err="1">
                <a:solidFill>
                  <a:srgbClr val="FFFF00"/>
                </a:solidFill>
                <a:latin typeface="Times New Roman" panose="02020603050405020304" pitchFamily="18" charset="0"/>
                <a:cs typeface="Times New Roman" panose="02020603050405020304" pitchFamily="18" charset="0"/>
              </a:rPr>
              <a:t>trị</a:t>
            </a:r>
            <a:r>
              <a:rPr lang="en-US" sz="2800" b="1" dirty="0">
                <a:solidFill>
                  <a:srgbClr val="FFFF00"/>
                </a:solidFill>
                <a:latin typeface="Times New Roman" panose="02020603050405020304" pitchFamily="18" charset="0"/>
                <a:cs typeface="Times New Roman" panose="02020603050405020304" pitchFamily="18" charset="0"/>
              </a:rPr>
              <a:t> </a:t>
            </a:r>
            <a:r>
              <a:rPr lang="en-US" sz="2800" b="1" dirty="0" err="1">
                <a:solidFill>
                  <a:prstClr val="white"/>
                </a:solidFill>
                <a:latin typeface="Times New Roman" panose="02020603050405020304" pitchFamily="18" charset="0"/>
                <a:cs typeface="Times New Roman" panose="02020603050405020304" pitchFamily="18" charset="0"/>
              </a:rPr>
              <a:t>trong</a:t>
            </a:r>
            <a:r>
              <a:rPr lang="en-US" sz="2800" b="1" dirty="0">
                <a:solidFill>
                  <a:prstClr val="white"/>
                </a:solidFill>
                <a:latin typeface="Times New Roman" panose="02020603050405020304" pitchFamily="18" charset="0"/>
                <a:cs typeface="Times New Roman" panose="02020603050405020304" pitchFamily="18" charset="0"/>
              </a:rPr>
              <a:t> </a:t>
            </a:r>
            <a:r>
              <a:rPr lang="en-US" sz="2800" b="1" dirty="0" err="1">
                <a:solidFill>
                  <a:prstClr val="white"/>
                </a:solidFill>
                <a:latin typeface="Times New Roman" panose="02020603050405020304" pitchFamily="18" charset="0"/>
                <a:cs typeface="Times New Roman" panose="02020603050405020304" pitchFamily="18" charset="0"/>
              </a:rPr>
              <a:t>nguyên</a:t>
            </a:r>
            <a:r>
              <a:rPr lang="en-US" sz="2800" b="1" dirty="0">
                <a:solidFill>
                  <a:prstClr val="white"/>
                </a:solidFill>
                <a:latin typeface="Times New Roman" panose="02020603050405020304" pitchFamily="18" charset="0"/>
                <a:cs typeface="Times New Roman" panose="02020603050405020304" pitchFamily="18" charset="0"/>
              </a:rPr>
              <a:t> </a:t>
            </a:r>
            <a:r>
              <a:rPr lang="en-US" sz="2800" b="1" dirty="0" err="1">
                <a:solidFill>
                  <a:prstClr val="white"/>
                </a:solidFill>
                <a:latin typeface="Times New Roman" panose="02020603050405020304" pitchFamily="18" charset="0"/>
                <a:cs typeface="Times New Roman" panose="02020603050405020304" pitchFamily="18" charset="0"/>
              </a:rPr>
              <a:t>tử</a:t>
            </a:r>
            <a:r>
              <a:rPr lang="en-US" sz="2800" b="1" dirty="0">
                <a:solidFill>
                  <a:prstClr val="white"/>
                </a:solidFill>
                <a:latin typeface="Times New Roman" panose="02020603050405020304" pitchFamily="18" charset="0"/>
                <a:cs typeface="Times New Roman" panose="02020603050405020304" pitchFamily="18" charset="0"/>
              </a:rPr>
              <a:t> </a:t>
            </a:r>
            <a:r>
              <a:rPr lang="en-US" sz="2800" b="1" dirty="0" err="1">
                <a:solidFill>
                  <a:prstClr val="white"/>
                </a:solidFill>
                <a:latin typeface="Times New Roman" panose="02020603050405020304" pitchFamily="18" charset="0"/>
                <a:cs typeface="Times New Roman" panose="02020603050405020304" pitchFamily="18" charset="0"/>
              </a:rPr>
              <a:t>như</a:t>
            </a:r>
            <a:r>
              <a:rPr lang="en-US" sz="2800" b="1" dirty="0">
                <a:solidFill>
                  <a:prstClr val="white"/>
                </a:solidFill>
                <a:latin typeface="Times New Roman" panose="02020603050405020304" pitchFamily="18" charset="0"/>
                <a:cs typeface="Times New Roman" panose="02020603050405020304" pitchFamily="18" charset="0"/>
              </a:rPr>
              <a:t> </a:t>
            </a:r>
            <a:r>
              <a:rPr lang="en-US" sz="2800" b="1" dirty="0" err="1">
                <a:solidFill>
                  <a:prstClr val="white"/>
                </a:solidFill>
                <a:latin typeface="Times New Roman" panose="02020603050405020304" pitchFamily="18" charset="0"/>
                <a:cs typeface="Times New Roman" panose="02020603050405020304" pitchFamily="18" charset="0"/>
              </a:rPr>
              <a:t>nhau</a:t>
            </a:r>
            <a:r>
              <a:rPr lang="en-US" sz="2800" b="1" dirty="0">
                <a:solidFill>
                  <a:prstClr val="white"/>
                </a:solidFill>
                <a:latin typeface="Times New Roman" panose="02020603050405020304" pitchFamily="18" charset="0"/>
                <a:cs typeface="Times New Roman" panose="02020603050405020304" pitchFamily="18" charset="0"/>
              </a:rPr>
              <a:t> </a:t>
            </a:r>
            <a:r>
              <a:rPr lang="en-US" sz="2800" b="1" dirty="0" err="1">
                <a:solidFill>
                  <a:prstClr val="white"/>
                </a:solidFill>
                <a:latin typeface="Times New Roman" panose="02020603050405020304" pitchFamily="18" charset="0"/>
                <a:cs typeface="Times New Roman" panose="02020603050405020304" pitchFamily="18" charset="0"/>
              </a:rPr>
              <a:t>được</a:t>
            </a:r>
            <a:r>
              <a:rPr lang="en-US" sz="2800" b="1" dirty="0">
                <a:solidFill>
                  <a:prstClr val="white"/>
                </a:solidFill>
                <a:latin typeface="Times New Roman" panose="02020603050405020304" pitchFamily="18" charset="0"/>
                <a:cs typeface="Times New Roman" panose="02020603050405020304" pitchFamily="18" charset="0"/>
              </a:rPr>
              <a:t> </a:t>
            </a:r>
            <a:r>
              <a:rPr lang="en-US" sz="2800" b="1" dirty="0" err="1">
                <a:solidFill>
                  <a:prstClr val="white"/>
                </a:solidFill>
                <a:latin typeface="Times New Roman" panose="02020603050405020304" pitchFamily="18" charset="0"/>
                <a:cs typeface="Times New Roman" panose="02020603050405020304" pitchFamily="18" charset="0"/>
              </a:rPr>
              <a:t>xếp</a:t>
            </a:r>
            <a:r>
              <a:rPr lang="en-US" sz="2800" b="1" dirty="0">
                <a:solidFill>
                  <a:prstClr val="white"/>
                </a:solidFill>
                <a:latin typeface="Times New Roman" panose="02020603050405020304" pitchFamily="18" charset="0"/>
                <a:cs typeface="Times New Roman" panose="02020603050405020304" pitchFamily="18" charset="0"/>
              </a:rPr>
              <a:t> </a:t>
            </a:r>
            <a:r>
              <a:rPr lang="en-US" sz="2800" b="1" dirty="0" err="1">
                <a:solidFill>
                  <a:prstClr val="white"/>
                </a:solidFill>
                <a:latin typeface="Times New Roman" panose="02020603050405020304" pitchFamily="18" charset="0"/>
                <a:cs typeface="Times New Roman" panose="02020603050405020304" pitchFamily="18" charset="0"/>
              </a:rPr>
              <a:t>thành</a:t>
            </a:r>
            <a:r>
              <a:rPr lang="en-US" sz="2800" b="1" dirty="0">
                <a:solidFill>
                  <a:prstClr val="white"/>
                </a:solidFill>
                <a:latin typeface="Times New Roman" panose="02020603050405020304" pitchFamily="18" charset="0"/>
                <a:cs typeface="Times New Roman" panose="02020603050405020304" pitchFamily="18" charset="0"/>
              </a:rPr>
              <a:t> </a:t>
            </a:r>
            <a:r>
              <a:rPr lang="en-US" sz="2800" b="1" dirty="0" err="1">
                <a:solidFill>
                  <a:srgbClr val="FFFF00"/>
                </a:solidFill>
                <a:latin typeface="Times New Roman" panose="02020603050405020304" pitchFamily="18" charset="0"/>
                <a:cs typeface="Times New Roman" panose="02020603050405020304" pitchFamily="18" charset="0"/>
              </a:rPr>
              <a:t>một</a:t>
            </a:r>
            <a:r>
              <a:rPr lang="en-US" sz="2800" b="1" dirty="0">
                <a:solidFill>
                  <a:srgbClr val="FFFF00"/>
                </a:solidFill>
                <a:latin typeface="Times New Roman" panose="02020603050405020304" pitchFamily="18" charset="0"/>
                <a:cs typeface="Times New Roman" panose="02020603050405020304" pitchFamily="18" charset="0"/>
              </a:rPr>
              <a:t> </a:t>
            </a:r>
            <a:r>
              <a:rPr lang="en-US" sz="2800" b="1" dirty="0" err="1">
                <a:solidFill>
                  <a:srgbClr val="FFFF00"/>
                </a:solidFill>
                <a:latin typeface="Times New Roman" panose="02020603050405020304" pitchFamily="18" charset="0"/>
                <a:cs typeface="Times New Roman" panose="02020603050405020304" pitchFamily="18" charset="0"/>
              </a:rPr>
              <a:t>cột</a:t>
            </a:r>
            <a:r>
              <a:rPr lang="en-US" sz="2800" b="1" dirty="0">
                <a:solidFill>
                  <a:prstClr val="white"/>
                </a:solidFill>
                <a:latin typeface="Times New Roman" panose="02020603050405020304" pitchFamily="18" charset="0"/>
                <a:cs typeface="Times New Roman" panose="02020603050405020304" pitchFamily="18" charset="0"/>
              </a:rPr>
              <a:t>, </a:t>
            </a:r>
            <a:r>
              <a:rPr lang="en-US" sz="2800" b="1" dirty="0" err="1">
                <a:solidFill>
                  <a:prstClr val="white"/>
                </a:solidFill>
                <a:latin typeface="Times New Roman" panose="02020603050405020304" pitchFamily="18" charset="0"/>
                <a:cs typeface="Times New Roman" panose="02020603050405020304" pitchFamily="18" charset="0"/>
              </a:rPr>
              <a:t>gọi</a:t>
            </a:r>
            <a:r>
              <a:rPr lang="en-US" sz="2800" b="1" dirty="0">
                <a:solidFill>
                  <a:prstClr val="white"/>
                </a:solidFill>
                <a:latin typeface="Times New Roman" panose="02020603050405020304" pitchFamily="18" charset="0"/>
                <a:cs typeface="Times New Roman" panose="02020603050405020304" pitchFamily="18" charset="0"/>
              </a:rPr>
              <a:t> </a:t>
            </a:r>
            <a:r>
              <a:rPr lang="en-US" sz="2800" b="1" dirty="0" err="1">
                <a:solidFill>
                  <a:prstClr val="white"/>
                </a:solidFill>
                <a:latin typeface="Times New Roman" panose="02020603050405020304" pitchFamily="18" charset="0"/>
                <a:cs typeface="Times New Roman" panose="02020603050405020304" pitchFamily="18" charset="0"/>
              </a:rPr>
              <a:t>là</a:t>
            </a:r>
            <a:r>
              <a:rPr lang="en-US" sz="2800" b="1" dirty="0">
                <a:solidFill>
                  <a:prstClr val="white"/>
                </a:solidFill>
                <a:latin typeface="Times New Roman" panose="02020603050405020304" pitchFamily="18" charset="0"/>
                <a:cs typeface="Times New Roman" panose="02020603050405020304" pitchFamily="18" charset="0"/>
              </a:rPr>
              <a:t> </a:t>
            </a:r>
            <a:r>
              <a:rPr lang="en-US" sz="2800" b="1" dirty="0" err="1">
                <a:solidFill>
                  <a:srgbClr val="FFFF00"/>
                </a:solidFill>
                <a:latin typeface="Times New Roman" panose="02020603050405020304" pitchFamily="18" charset="0"/>
                <a:cs typeface="Times New Roman" panose="02020603050405020304" pitchFamily="18" charset="0"/>
              </a:rPr>
              <a:t>nhóm</a:t>
            </a:r>
            <a:r>
              <a:rPr lang="en-US" sz="2800" b="1" dirty="0">
                <a:solidFill>
                  <a:prstClr val="white"/>
                </a:solidFill>
                <a:latin typeface="Times New Roman" panose="02020603050405020304" pitchFamily="18" charset="0"/>
                <a:cs typeface="Times New Roman" panose="02020603050405020304" pitchFamily="18" charset="0"/>
              </a:rPr>
              <a:t>.</a:t>
            </a:r>
          </a:p>
        </p:txBody>
      </p:sp>
      <p:sp>
        <p:nvSpPr>
          <p:cNvPr id="3" name="Down Arrow 2"/>
          <p:cNvSpPr/>
          <p:nvPr/>
        </p:nvSpPr>
        <p:spPr>
          <a:xfrm>
            <a:off x="7099301" y="2820989"/>
            <a:ext cx="536575" cy="623887"/>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latin typeface="Calibri"/>
            </a:endParaRPr>
          </a:p>
        </p:txBody>
      </p:sp>
      <p:sp>
        <p:nvSpPr>
          <p:cNvPr id="6" name="Down Arrow 5"/>
          <p:cNvSpPr/>
          <p:nvPr/>
        </p:nvSpPr>
        <p:spPr>
          <a:xfrm>
            <a:off x="7202488" y="4730750"/>
            <a:ext cx="576262" cy="55245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latin typeface="Calibri"/>
            </a:endParaRPr>
          </a:p>
        </p:txBody>
      </p:sp>
    </p:spTree>
    <p:extLst>
      <p:ext uri="{BB962C8B-B14F-4D97-AF65-F5344CB8AC3E}">
        <p14:creationId xmlns:p14="http://schemas.microsoft.com/office/powerpoint/2010/main" val="956949124"/>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down)">
                                      <p:cBhvr>
                                        <p:cTn id="7" dur="500"/>
                                        <p:tgtEl>
                                          <p:spTgt spid="27"/>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1000"/>
                                        <p:tgtEl>
                                          <p:spTgt spid="3"/>
                                        </p:tgtEl>
                                      </p:cBhvr>
                                    </p:animEffect>
                                    <p:anim calcmode="lin" valueType="num">
                                      <p:cBhvr>
                                        <p:cTn id="18" dur="1000" fill="hold"/>
                                        <p:tgtEl>
                                          <p:spTgt spid="3"/>
                                        </p:tgtEl>
                                        <p:attrNameLst>
                                          <p:attrName>ppt_x</p:attrName>
                                        </p:attrNameLst>
                                      </p:cBhvr>
                                      <p:tavLst>
                                        <p:tav tm="0">
                                          <p:val>
                                            <p:strVal val="#ppt_x"/>
                                          </p:val>
                                        </p:tav>
                                        <p:tav tm="100000">
                                          <p:val>
                                            <p:strVal val="#ppt_x"/>
                                          </p:val>
                                        </p:tav>
                                      </p:tavLst>
                                    </p:anim>
                                    <p:anim calcmode="lin" valueType="num">
                                      <p:cBhvr>
                                        <p:cTn id="1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20" fill="hold" nodeType="clickPar">
                      <p:stCondLst>
                        <p:cond delay="indefinite"/>
                      </p:stCondLst>
                      <p:childTnLst>
                        <p:par>
                          <p:cTn id="21" fill="hold" nodeType="withGroup">
                            <p:stCondLst>
                              <p:cond delay="0"/>
                            </p:stCondLst>
                            <p:childTnLst>
                              <p:par>
                                <p:cTn id="22" presetID="6" presetClass="entr" presetSubtype="16" fill="hold" grpId="0" nodeType="click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circle(in)">
                                      <p:cBhvr>
                                        <p:cTn id="24" dur="2000"/>
                                        <p:tgtEl>
                                          <p:spTgt spid="5"/>
                                        </p:tgtEl>
                                      </p:cBhvr>
                                    </p:animEffect>
                                  </p:childTnLst>
                                </p:cTn>
                              </p:par>
                            </p:childTnLst>
                          </p:cTn>
                        </p:par>
                      </p:childTnLst>
                    </p:cTn>
                  </p:par>
                  <p:par>
                    <p:cTn id="25" fill="hold" nodeType="clickPar">
                      <p:stCondLst>
                        <p:cond delay="indefinite"/>
                      </p:stCondLst>
                      <p:childTnLst>
                        <p:par>
                          <p:cTn id="26" fill="hold" nodeType="withGroup">
                            <p:stCondLst>
                              <p:cond delay="0"/>
                            </p:stCondLst>
                            <p:childTnLst>
                              <p:par>
                                <p:cTn id="27" presetID="16" presetClass="entr" presetSubtype="21" fill="hold" grpId="0" nodeType="click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barn(inVertical)">
                                      <p:cBhvr>
                                        <p:cTn id="29" dur="500"/>
                                        <p:tgtEl>
                                          <p:spTgt spid="6"/>
                                        </p:tgtEl>
                                      </p:cBhvr>
                                    </p:animEffect>
                                  </p:childTnLst>
                                </p:cTn>
                              </p:par>
                            </p:childTnLst>
                          </p:cTn>
                        </p:par>
                      </p:childTnLst>
                    </p:cTn>
                  </p:par>
                  <p:par>
                    <p:cTn id="30" fill="hold" nodeType="clickPar">
                      <p:stCondLst>
                        <p:cond delay="indefinite"/>
                      </p:stCondLst>
                      <p:childTnLst>
                        <p:par>
                          <p:cTn id="31" fill="hold" nodeType="withGroup">
                            <p:stCondLst>
                              <p:cond delay="0"/>
                            </p:stCondLst>
                            <p:childTnLst>
                              <p:par>
                                <p:cTn id="32" presetID="22" presetClass="entr" presetSubtype="4" fill="hold" grpId="0" nodeType="click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wipe(down)">
                                      <p:cBhvr>
                                        <p:cTn id="3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4" grpId="0" animBg="1"/>
      <p:bldP spid="5" grpId="0" animBg="1"/>
      <p:bldP spid="8" grpId="0" animBg="1"/>
      <p:bldP spid="3" grpId="0" animBg="1"/>
      <p:bldP spid="6"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Title 1" hidden="1"/>
          <p:cNvSpPr>
            <a:spLocks noGrp="1"/>
          </p:cNvSpPr>
          <p:nvPr>
            <p:ph type="title"/>
          </p:nvPr>
        </p:nvSpPr>
        <p:spPr/>
        <p:txBody>
          <a:bodyPr/>
          <a:lstStyle/>
          <a:p>
            <a:pPr eaLnBrk="1" hangingPunct="1"/>
            <a:endParaRPr lang="en-US" altLang="en-US"/>
          </a:p>
        </p:txBody>
      </p:sp>
      <p:pic>
        <p:nvPicPr>
          <p:cNvPr id="57347"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9551103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xmlns="" id="{55573F76-7FAC-42F4-A6EC-4968FDC6282F}"/>
              </a:ext>
            </a:extLst>
          </p:cNvPr>
          <p:cNvSpPr>
            <a:spLocks noGrp="1"/>
          </p:cNvSpPr>
          <p:nvPr>
            <p:ph type="title"/>
          </p:nvPr>
        </p:nvSpPr>
        <p:spPr/>
        <p:txBody>
          <a:bodyPr/>
          <a:lstStyle/>
          <a:p>
            <a:endParaRPr lang="en-US"/>
          </a:p>
        </p:txBody>
      </p:sp>
      <p:pic>
        <p:nvPicPr>
          <p:cNvPr id="3" name="Picture 2">
            <a:extLst>
              <a:ext uri="{FF2B5EF4-FFF2-40B4-BE49-F238E27FC236}">
                <a16:creationId xmlns:a16="http://schemas.microsoft.com/office/drawing/2014/main" xmlns="" id="{FA97E1A8-32D3-470A-A49E-7D864D94B46B}"/>
              </a:ext>
            </a:extLst>
          </p:cNvPr>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298743539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xmlns="" id="{01BB6216-743C-7C0F-DA56-ABF05BB30307}"/>
              </a:ext>
            </a:extLst>
          </p:cNvPr>
          <p:cNvPicPr>
            <a:picLocks noChangeAspect="1"/>
          </p:cNvPicPr>
          <p:nvPr/>
        </p:nvPicPr>
        <p:blipFill>
          <a:blip r:embed="rId2"/>
          <a:stretch>
            <a:fillRect/>
          </a:stretch>
        </p:blipFill>
        <p:spPr>
          <a:xfrm>
            <a:off x="84614" y="0"/>
            <a:ext cx="12022772" cy="6858000"/>
          </a:xfrm>
          <a:prstGeom prst="rect">
            <a:avLst/>
          </a:prstGeom>
        </p:spPr>
      </p:pic>
    </p:spTree>
    <p:extLst>
      <p:ext uri="{BB962C8B-B14F-4D97-AF65-F5344CB8AC3E}">
        <p14:creationId xmlns:p14="http://schemas.microsoft.com/office/powerpoint/2010/main" val="406729351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xmlns="" id="{823D95FB-FDDA-F2B1-DFF4-8DAD97A8F537}"/>
              </a:ext>
            </a:extLst>
          </p:cNvPr>
          <p:cNvSpPr/>
          <p:nvPr/>
        </p:nvSpPr>
        <p:spPr>
          <a:xfrm>
            <a:off x="1047750" y="-180975"/>
            <a:ext cx="2880000" cy="2880000"/>
          </a:xfrm>
          <a:prstGeom prst="ellipse">
            <a:avLst/>
          </a:prstGeom>
          <a:solidFill>
            <a:srgbClr val="C5E2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9" name="Oval 8">
            <a:extLst>
              <a:ext uri="{FF2B5EF4-FFF2-40B4-BE49-F238E27FC236}">
                <a16:creationId xmlns:a16="http://schemas.microsoft.com/office/drawing/2014/main" xmlns="" id="{FDA8C00D-1703-6388-3ECC-EAEE4421ECE9}"/>
              </a:ext>
            </a:extLst>
          </p:cNvPr>
          <p:cNvSpPr/>
          <p:nvPr/>
        </p:nvSpPr>
        <p:spPr>
          <a:xfrm>
            <a:off x="1047750" y="4158976"/>
            <a:ext cx="2880000" cy="2880000"/>
          </a:xfrm>
          <a:prstGeom prst="ellipse">
            <a:avLst/>
          </a:prstGeom>
          <a:solidFill>
            <a:srgbClr val="FFCA7E">
              <a:alpha val="8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10" name="Oval 9">
            <a:extLst>
              <a:ext uri="{FF2B5EF4-FFF2-40B4-BE49-F238E27FC236}">
                <a16:creationId xmlns:a16="http://schemas.microsoft.com/office/drawing/2014/main" xmlns="" id="{FEECC007-2F0C-21E9-28C0-AEEAA72FDBF9}"/>
              </a:ext>
            </a:extLst>
          </p:cNvPr>
          <p:cNvSpPr/>
          <p:nvPr/>
        </p:nvSpPr>
        <p:spPr>
          <a:xfrm>
            <a:off x="1047750" y="1989001"/>
            <a:ext cx="2880000" cy="2880000"/>
          </a:xfrm>
          <a:prstGeom prst="ellipse">
            <a:avLst/>
          </a:prstGeom>
          <a:solidFill>
            <a:srgbClr val="FFE8A4">
              <a:alpha val="6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graphicFrame>
        <p:nvGraphicFramePr>
          <p:cNvPr id="11" name="Object 10">
            <a:extLst>
              <a:ext uri="{FF2B5EF4-FFF2-40B4-BE49-F238E27FC236}">
                <a16:creationId xmlns:a16="http://schemas.microsoft.com/office/drawing/2014/main" xmlns="" id="{79259CAB-8188-B868-FB61-DAE0B0EDF446}"/>
              </a:ext>
            </a:extLst>
          </p:cNvPr>
          <p:cNvGraphicFramePr>
            <a:graphicFrameLocks noChangeAspect="1"/>
          </p:cNvGraphicFramePr>
          <p:nvPr>
            <p:extLst>
              <p:ext uri="{D42A27DB-BD31-4B8C-83A1-F6EECF244321}">
                <p14:modId xmlns:p14="http://schemas.microsoft.com/office/powerpoint/2010/main" val="3197488147"/>
              </p:ext>
            </p:extLst>
          </p:nvPr>
        </p:nvGraphicFramePr>
        <p:xfrm>
          <a:off x="10469563" y="225736"/>
          <a:ext cx="1722437" cy="1355725"/>
        </p:xfrm>
        <a:graphic>
          <a:graphicData uri="http://schemas.openxmlformats.org/presentationml/2006/ole">
            <mc:AlternateContent xmlns:mc="http://schemas.openxmlformats.org/markup-compatibility/2006">
              <mc:Choice xmlns:v="urn:schemas-microsoft-com:vml" Requires="v">
                <p:oleObj spid="_x0000_s4098" name="Bitmap Image" r:id="rId3" imgW="1722240" imgH="1356480" progId="Paint.Picture">
                  <p:embed/>
                </p:oleObj>
              </mc:Choice>
              <mc:Fallback>
                <p:oleObj name="Bitmap Image" r:id="rId3" imgW="1722240" imgH="1356480" progId="Paint.Picture">
                  <p:embed/>
                  <p:pic>
                    <p:nvPicPr>
                      <p:cNvPr id="11" name="Object 10">
                        <a:extLst>
                          <a:ext uri="{FF2B5EF4-FFF2-40B4-BE49-F238E27FC236}">
                            <a16:creationId xmlns:a16="http://schemas.microsoft.com/office/drawing/2014/main" xmlns="" id="{79259CAB-8188-B868-FB61-DAE0B0EDF446}"/>
                          </a:ext>
                        </a:extLst>
                      </p:cNvPr>
                      <p:cNvPicPr/>
                      <p:nvPr/>
                    </p:nvPicPr>
                    <p:blipFill>
                      <a:blip r:embed="rId4"/>
                      <a:stretch>
                        <a:fillRect/>
                      </a:stretch>
                    </p:blipFill>
                    <p:spPr>
                      <a:xfrm>
                        <a:off x="10469563" y="225736"/>
                        <a:ext cx="1722437" cy="1355725"/>
                      </a:xfrm>
                      <a:prstGeom prst="rect">
                        <a:avLst/>
                      </a:prstGeom>
                    </p:spPr>
                  </p:pic>
                </p:oleObj>
              </mc:Fallback>
            </mc:AlternateContent>
          </a:graphicData>
        </a:graphic>
      </p:graphicFrame>
      <p:sp>
        <p:nvSpPr>
          <p:cNvPr id="12" name="TextBox 11">
            <a:extLst>
              <a:ext uri="{FF2B5EF4-FFF2-40B4-BE49-F238E27FC236}">
                <a16:creationId xmlns:a16="http://schemas.microsoft.com/office/drawing/2014/main" xmlns="" id="{D598EB7A-4875-0D29-0D04-72DF88C4D0F2}"/>
              </a:ext>
            </a:extLst>
          </p:cNvPr>
          <p:cNvSpPr txBox="1"/>
          <p:nvPr/>
        </p:nvSpPr>
        <p:spPr>
          <a:xfrm>
            <a:off x="3927750" y="765853"/>
            <a:ext cx="1059906" cy="1631216"/>
          </a:xfrm>
          <a:prstGeom prst="rect">
            <a:avLst/>
          </a:prstGeom>
          <a:noFill/>
        </p:spPr>
        <p:txBody>
          <a:bodyPr wrap="none" rtlCol="0">
            <a:spAutoFit/>
          </a:bodyPr>
          <a:lstStyle/>
          <a:p>
            <a:r>
              <a:rPr lang="en-US" sz="10000" b="1" dirty="0">
                <a:solidFill>
                  <a:srgbClr val="01B0F1"/>
                </a:solidFill>
                <a:latin typeface=".VnArial Narrow" panose="020B7200000000000000" pitchFamily="34" charset="0"/>
                <a:cs typeface="Times New Roman" panose="02020603050405020304" pitchFamily="18" charset="0"/>
              </a:rPr>
              <a:t>II.</a:t>
            </a:r>
            <a:endParaRPr lang="vi-VN" sz="10000" b="1" dirty="0">
              <a:solidFill>
                <a:srgbClr val="01B0F1"/>
              </a:solidFill>
              <a:latin typeface="Times New Roman" panose="02020603050405020304" pitchFamily="18" charset="0"/>
              <a:cs typeface="Times New Roman" panose="02020603050405020304" pitchFamily="18" charset="0"/>
            </a:endParaRPr>
          </a:p>
        </p:txBody>
      </p:sp>
      <p:sp>
        <p:nvSpPr>
          <p:cNvPr id="13" name="TextBox 12">
            <a:extLst>
              <a:ext uri="{FF2B5EF4-FFF2-40B4-BE49-F238E27FC236}">
                <a16:creationId xmlns:a16="http://schemas.microsoft.com/office/drawing/2014/main" xmlns="" id="{A0D079C2-822F-65DE-A276-8402EA5B32F4}"/>
              </a:ext>
            </a:extLst>
          </p:cNvPr>
          <p:cNvSpPr txBox="1"/>
          <p:nvPr/>
        </p:nvSpPr>
        <p:spPr>
          <a:xfrm>
            <a:off x="2773802" y="2804609"/>
            <a:ext cx="8275198" cy="2862322"/>
          </a:xfrm>
          <a:prstGeom prst="rect">
            <a:avLst/>
          </a:prstGeom>
          <a:noFill/>
        </p:spPr>
        <p:txBody>
          <a:bodyPr wrap="square" rtlCol="0">
            <a:spAutoFit/>
          </a:bodyPr>
          <a:lstStyle/>
          <a:p>
            <a:pPr algn="ctr"/>
            <a:r>
              <a:rPr lang="en-US" sz="6000" b="1" dirty="0">
                <a:solidFill>
                  <a:srgbClr val="01B0F1"/>
                </a:solidFill>
                <a:latin typeface=".VnArial NarrowH" panose="020B7200000000000000" pitchFamily="34" charset="0"/>
              </a:rPr>
              <a:t>CÊU T¹O B¶NG TUÇN </a:t>
            </a:r>
            <a:r>
              <a:rPr lang="en-US" sz="6000" b="1" dirty="0" err="1">
                <a:solidFill>
                  <a:srgbClr val="01B0F1"/>
                </a:solidFill>
                <a:latin typeface=".VnArial NarrowH" panose="020B7200000000000000" pitchFamily="34" charset="0"/>
              </a:rPr>
              <a:t>HoµN</a:t>
            </a:r>
            <a:r>
              <a:rPr lang="en-US" sz="6000" b="1" dirty="0">
                <a:solidFill>
                  <a:srgbClr val="01B0F1"/>
                </a:solidFill>
                <a:latin typeface=".VnArial NarrowH" panose="020B7200000000000000" pitchFamily="34" charset="0"/>
              </a:rPr>
              <a:t> C¸C NGUY£N </a:t>
            </a:r>
            <a:r>
              <a:rPr lang="en-US" sz="6000" b="1" dirty="0" err="1">
                <a:solidFill>
                  <a:srgbClr val="01B0F1"/>
                </a:solidFill>
                <a:latin typeface=".VnArial NarrowH" panose="020B7200000000000000" pitchFamily="34" charset="0"/>
              </a:rPr>
              <a:t>Tè</a:t>
            </a:r>
            <a:r>
              <a:rPr lang="en-US" sz="6000" b="1" dirty="0">
                <a:solidFill>
                  <a:srgbClr val="01B0F1"/>
                </a:solidFill>
                <a:latin typeface=".VnArial NarrowH" panose="020B7200000000000000" pitchFamily="34" charset="0"/>
              </a:rPr>
              <a:t> </a:t>
            </a:r>
            <a:r>
              <a:rPr lang="en-US" sz="6000" b="1" dirty="0" err="1">
                <a:solidFill>
                  <a:srgbClr val="01B0F1"/>
                </a:solidFill>
                <a:latin typeface=".VnArial NarrowH" panose="020B7200000000000000" pitchFamily="34" charset="0"/>
              </a:rPr>
              <a:t>HãA</a:t>
            </a:r>
            <a:r>
              <a:rPr lang="en-US" sz="6000" b="1" dirty="0">
                <a:solidFill>
                  <a:srgbClr val="01B0F1"/>
                </a:solidFill>
                <a:latin typeface=".VnArial NarrowH" panose="020B7200000000000000" pitchFamily="34" charset="0"/>
              </a:rPr>
              <a:t> </a:t>
            </a:r>
            <a:r>
              <a:rPr lang="en-US" sz="6000" b="1" dirty="0" err="1">
                <a:solidFill>
                  <a:srgbClr val="01B0F1"/>
                </a:solidFill>
                <a:latin typeface=".VnArial NarrowH" panose="020B7200000000000000" pitchFamily="34" charset="0"/>
              </a:rPr>
              <a:t>HäC</a:t>
            </a:r>
            <a:endParaRPr lang="vi-VN" sz="6000" b="1" dirty="0">
              <a:solidFill>
                <a:srgbClr val="01B0F1"/>
              </a:solidFill>
            </a:endParaRPr>
          </a:p>
        </p:txBody>
      </p:sp>
    </p:spTree>
    <p:extLst>
      <p:ext uri="{BB962C8B-B14F-4D97-AF65-F5344CB8AC3E}">
        <p14:creationId xmlns:p14="http://schemas.microsoft.com/office/powerpoint/2010/main" val="300255900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xmlns="" id="{8FB6C1D4-A133-BE51-7F74-C644D9B83E14}"/>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10000" b="90000" l="10000" r="90000">
                        <a14:foregroundMark x1="47344" y1="36528" x2="47344" y2="36528"/>
                        <a14:foregroundMark x1="47969" y1="35000" x2="52188" y2="34028"/>
                        <a14:foregroundMark x1="52188" y1="34028" x2="53438" y2="34167"/>
                        <a14:foregroundMark x1="52031" y1="35278" x2="52656" y2="42778"/>
                        <a14:foregroundMark x1="52656" y1="42778" x2="51016" y2="46528"/>
                        <a14:foregroundMark x1="46016" y1="64861" x2="53438" y2="64861"/>
                        <a14:foregroundMark x1="47578" y1="69722" x2="51797" y2="70278"/>
                        <a14:foregroundMark x1="47188" y1="74306" x2="52578" y2="74583"/>
                        <a14:foregroundMark x1="44375" y1="25833" x2="44375" y2="25833"/>
                        <a14:foregroundMark x1="62578" y1="27778" x2="62578" y2="27778"/>
                        <a14:foregroundMark x1="63594" y1="40833" x2="63594" y2="40833"/>
                        <a14:foregroundMark x1="62344" y1="52917" x2="62344" y2="52917"/>
                        <a14:foregroundMark x1="38672" y1="51667" x2="38672" y2="51667"/>
                        <a14:foregroundMark x1="36563" y1="41111" x2="36797" y2="41111"/>
                        <a14:foregroundMark x1="38125" y1="27222" x2="38125" y2="27222"/>
                      </a14:backgroundRemoval>
                    </a14:imgEffect>
                  </a14:imgLayer>
                </a14:imgProps>
              </a:ext>
            </a:extLst>
          </a:blip>
          <a:stretch>
            <a:fillRect/>
          </a:stretch>
        </p:blipFill>
        <p:spPr>
          <a:xfrm>
            <a:off x="-1627829" y="-544750"/>
            <a:ext cx="5120059" cy="2880033"/>
          </a:xfrm>
          <a:prstGeom prst="rect">
            <a:avLst/>
          </a:prstGeom>
        </p:spPr>
      </p:pic>
      <p:graphicFrame>
        <p:nvGraphicFramePr>
          <p:cNvPr id="8" name="Object 7">
            <a:extLst>
              <a:ext uri="{FF2B5EF4-FFF2-40B4-BE49-F238E27FC236}">
                <a16:creationId xmlns:a16="http://schemas.microsoft.com/office/drawing/2014/main" xmlns="" id="{6FA7D944-4686-5CCF-4F47-8FE476FF8C8B}"/>
              </a:ext>
            </a:extLst>
          </p:cNvPr>
          <p:cNvGraphicFramePr>
            <a:graphicFrameLocks noChangeAspect="1"/>
          </p:cNvGraphicFramePr>
          <p:nvPr>
            <p:extLst>
              <p:ext uri="{D42A27DB-BD31-4B8C-83A1-F6EECF244321}">
                <p14:modId xmlns:p14="http://schemas.microsoft.com/office/powerpoint/2010/main" val="1655144020"/>
              </p:ext>
            </p:extLst>
          </p:nvPr>
        </p:nvGraphicFramePr>
        <p:xfrm>
          <a:off x="5584622" y="0"/>
          <a:ext cx="6607378" cy="5803900"/>
        </p:xfrm>
        <a:graphic>
          <a:graphicData uri="http://schemas.openxmlformats.org/presentationml/2006/ole">
            <mc:AlternateContent xmlns:mc="http://schemas.openxmlformats.org/markup-compatibility/2006">
              <mc:Choice xmlns:v="urn:schemas-microsoft-com:vml" Requires="v">
                <p:oleObj spid="_x0000_s5122" name="Bitmap Image" r:id="rId5" imgW="11018520" imgH="6941880" progId="Paint.Picture">
                  <p:embed/>
                </p:oleObj>
              </mc:Choice>
              <mc:Fallback>
                <p:oleObj name="Bitmap Image" r:id="rId5" imgW="11018520" imgH="6941880" progId="Paint.Picture">
                  <p:embed/>
                  <p:pic>
                    <p:nvPicPr>
                      <p:cNvPr id="8" name="Object 7">
                        <a:extLst>
                          <a:ext uri="{FF2B5EF4-FFF2-40B4-BE49-F238E27FC236}">
                            <a16:creationId xmlns:a16="http://schemas.microsoft.com/office/drawing/2014/main" xmlns="" id="{6FA7D944-4686-5CCF-4F47-8FE476FF8C8B}"/>
                          </a:ext>
                        </a:extLst>
                      </p:cNvPr>
                      <p:cNvPicPr/>
                      <p:nvPr/>
                    </p:nvPicPr>
                    <p:blipFill>
                      <a:blip r:embed="rId6"/>
                      <a:stretch>
                        <a:fillRect/>
                      </a:stretch>
                    </p:blipFill>
                    <p:spPr>
                      <a:xfrm>
                        <a:off x="5584622" y="0"/>
                        <a:ext cx="6607378" cy="5803900"/>
                      </a:xfrm>
                      <a:prstGeom prst="rect">
                        <a:avLst/>
                      </a:prstGeom>
                    </p:spPr>
                  </p:pic>
                </p:oleObj>
              </mc:Fallback>
            </mc:AlternateContent>
          </a:graphicData>
        </a:graphic>
      </p:graphicFrame>
      <p:sp>
        <p:nvSpPr>
          <p:cNvPr id="9" name="TextBox 8">
            <a:extLst>
              <a:ext uri="{FF2B5EF4-FFF2-40B4-BE49-F238E27FC236}">
                <a16:creationId xmlns:a16="http://schemas.microsoft.com/office/drawing/2014/main" xmlns="" id="{EB73D320-946C-F4D4-1AF6-BD8DF2ABC797}"/>
              </a:ext>
            </a:extLst>
          </p:cNvPr>
          <p:cNvSpPr txBox="1"/>
          <p:nvPr/>
        </p:nvSpPr>
        <p:spPr>
          <a:xfrm>
            <a:off x="243192" y="2182103"/>
            <a:ext cx="5120059" cy="3170099"/>
          </a:xfrm>
          <a:prstGeom prst="rect">
            <a:avLst/>
          </a:prstGeom>
          <a:noFill/>
        </p:spPr>
        <p:txBody>
          <a:bodyPr wrap="square" rtlCol="0">
            <a:spAutoFit/>
          </a:bodyPr>
          <a:lstStyle/>
          <a:p>
            <a:pPr algn="ctr"/>
            <a:r>
              <a:rPr lang="en-US" sz="4000" b="1" dirty="0" err="1">
                <a:latin typeface="Times New Roman" panose="02020603050405020304" pitchFamily="18" charset="0"/>
                <a:cs typeface="Times New Roman" panose="02020603050405020304" pitchFamily="18" charset="0"/>
              </a:rPr>
              <a:t>Dựa</a:t>
            </a:r>
            <a:r>
              <a:rPr lang="en-US" sz="4000" b="1" dirty="0">
                <a:latin typeface="Times New Roman" panose="02020603050405020304" pitchFamily="18" charset="0"/>
                <a:cs typeface="Times New Roman" panose="02020603050405020304" pitchFamily="18" charset="0"/>
              </a:rPr>
              <a:t> </a:t>
            </a:r>
            <a:r>
              <a:rPr lang="en-US" sz="4000" b="1" dirty="0" err="1">
                <a:latin typeface="Times New Roman" panose="02020603050405020304" pitchFamily="18" charset="0"/>
                <a:cs typeface="Times New Roman" panose="02020603050405020304" pitchFamily="18" charset="0"/>
              </a:rPr>
              <a:t>vào</a:t>
            </a:r>
            <a:r>
              <a:rPr lang="en-US" sz="4000" b="1" dirty="0">
                <a:latin typeface="Times New Roman" panose="02020603050405020304" pitchFamily="18" charset="0"/>
                <a:cs typeface="Times New Roman" panose="02020603050405020304" pitchFamily="18" charset="0"/>
              </a:rPr>
              <a:t> </a:t>
            </a:r>
            <a:r>
              <a:rPr lang="en-US" sz="4000" b="1" dirty="0" err="1">
                <a:latin typeface="Times New Roman" panose="02020603050405020304" pitchFamily="18" charset="0"/>
                <a:cs typeface="Times New Roman" panose="02020603050405020304" pitchFamily="18" charset="0"/>
              </a:rPr>
              <a:t>Bảng</a:t>
            </a:r>
            <a:r>
              <a:rPr lang="en-US" sz="4000" b="1" dirty="0">
                <a:latin typeface="Times New Roman" panose="02020603050405020304" pitchFamily="18" charset="0"/>
                <a:cs typeface="Times New Roman" panose="02020603050405020304" pitchFamily="18" charset="0"/>
              </a:rPr>
              <a:t> </a:t>
            </a:r>
            <a:r>
              <a:rPr lang="en-US" sz="4000" b="1" dirty="0" err="1">
                <a:latin typeface="Times New Roman" panose="02020603050405020304" pitchFamily="18" charset="0"/>
                <a:cs typeface="Times New Roman" panose="02020603050405020304" pitchFamily="18" charset="0"/>
              </a:rPr>
              <a:t>tuần</a:t>
            </a:r>
            <a:r>
              <a:rPr lang="en-US" sz="4000" b="1" dirty="0">
                <a:latin typeface="Times New Roman" panose="02020603050405020304" pitchFamily="18" charset="0"/>
                <a:cs typeface="Times New Roman" panose="02020603050405020304" pitchFamily="18" charset="0"/>
              </a:rPr>
              <a:t> </a:t>
            </a:r>
            <a:r>
              <a:rPr lang="en-US" sz="4000" b="1" dirty="0" err="1">
                <a:latin typeface="Times New Roman" panose="02020603050405020304" pitchFamily="18" charset="0"/>
                <a:cs typeface="Times New Roman" panose="02020603050405020304" pitchFamily="18" charset="0"/>
              </a:rPr>
              <a:t>hoàn</a:t>
            </a:r>
            <a:r>
              <a:rPr lang="en-US" sz="4000" b="1" dirty="0">
                <a:latin typeface="Times New Roman" panose="02020603050405020304" pitchFamily="18" charset="0"/>
                <a:cs typeface="Times New Roman" panose="02020603050405020304" pitchFamily="18" charset="0"/>
              </a:rPr>
              <a:t> (SGK – T25) </a:t>
            </a:r>
            <a:r>
              <a:rPr lang="en-US" sz="4000" b="1" dirty="0" err="1">
                <a:latin typeface="Times New Roman" panose="02020603050405020304" pitchFamily="18" charset="0"/>
                <a:cs typeface="Times New Roman" panose="02020603050405020304" pitchFamily="18" charset="0"/>
              </a:rPr>
              <a:t>em</a:t>
            </a:r>
            <a:r>
              <a:rPr lang="en-US" sz="4000" b="1" dirty="0">
                <a:latin typeface="Times New Roman" panose="02020603050405020304" pitchFamily="18" charset="0"/>
                <a:cs typeface="Times New Roman" panose="02020603050405020304" pitchFamily="18" charset="0"/>
              </a:rPr>
              <a:t> </a:t>
            </a:r>
            <a:r>
              <a:rPr lang="en-US" sz="4000" b="1" dirty="0" err="1">
                <a:latin typeface="Times New Roman" panose="02020603050405020304" pitchFamily="18" charset="0"/>
                <a:cs typeface="Times New Roman" panose="02020603050405020304" pitchFamily="18" charset="0"/>
              </a:rPr>
              <a:t>hãy</a:t>
            </a:r>
            <a:r>
              <a:rPr lang="en-US" sz="4000" b="1" dirty="0">
                <a:latin typeface="Times New Roman" panose="02020603050405020304" pitchFamily="18" charset="0"/>
                <a:cs typeface="Times New Roman" panose="02020603050405020304" pitchFamily="18" charset="0"/>
              </a:rPr>
              <a:t> </a:t>
            </a:r>
            <a:r>
              <a:rPr lang="en-US" sz="4000" b="1" dirty="0" err="1">
                <a:latin typeface="Times New Roman" panose="02020603050405020304" pitchFamily="18" charset="0"/>
                <a:cs typeface="Times New Roman" panose="02020603050405020304" pitchFamily="18" charset="0"/>
              </a:rPr>
              <a:t>nêu</a:t>
            </a:r>
            <a:r>
              <a:rPr lang="en-US" sz="4000" b="1" dirty="0">
                <a:latin typeface="Times New Roman" panose="02020603050405020304" pitchFamily="18" charset="0"/>
                <a:cs typeface="Times New Roman" panose="02020603050405020304" pitchFamily="18" charset="0"/>
              </a:rPr>
              <a:t> </a:t>
            </a:r>
            <a:r>
              <a:rPr lang="en-US" sz="4000" b="1" dirty="0" err="1">
                <a:latin typeface="Times New Roman" panose="02020603050405020304" pitchFamily="18" charset="0"/>
                <a:cs typeface="Times New Roman" panose="02020603050405020304" pitchFamily="18" charset="0"/>
              </a:rPr>
              <a:t>cấu</a:t>
            </a:r>
            <a:r>
              <a:rPr lang="en-US" sz="4000" b="1" dirty="0">
                <a:latin typeface="Times New Roman" panose="02020603050405020304" pitchFamily="18" charset="0"/>
                <a:cs typeface="Times New Roman" panose="02020603050405020304" pitchFamily="18" charset="0"/>
              </a:rPr>
              <a:t> </a:t>
            </a:r>
            <a:r>
              <a:rPr lang="en-US" sz="4000" b="1" dirty="0" err="1">
                <a:latin typeface="Times New Roman" panose="02020603050405020304" pitchFamily="18" charset="0"/>
                <a:cs typeface="Times New Roman" panose="02020603050405020304" pitchFamily="18" charset="0"/>
              </a:rPr>
              <a:t>tạo</a:t>
            </a:r>
            <a:r>
              <a:rPr lang="en-US" sz="4000" b="1" dirty="0">
                <a:latin typeface="Times New Roman" panose="02020603050405020304" pitchFamily="18" charset="0"/>
                <a:cs typeface="Times New Roman" panose="02020603050405020304" pitchFamily="18" charset="0"/>
              </a:rPr>
              <a:t> </a:t>
            </a:r>
            <a:r>
              <a:rPr lang="en-US" sz="4000" b="1" dirty="0" err="1">
                <a:latin typeface="Times New Roman" panose="02020603050405020304" pitchFamily="18" charset="0"/>
                <a:cs typeface="Times New Roman" panose="02020603050405020304" pitchFamily="18" charset="0"/>
              </a:rPr>
              <a:t>của</a:t>
            </a:r>
            <a:r>
              <a:rPr lang="en-US" sz="4000" b="1" dirty="0">
                <a:latin typeface="Times New Roman" panose="02020603050405020304" pitchFamily="18" charset="0"/>
                <a:cs typeface="Times New Roman" panose="02020603050405020304" pitchFamily="18" charset="0"/>
              </a:rPr>
              <a:t> </a:t>
            </a:r>
            <a:r>
              <a:rPr lang="en-US" sz="4000" b="1" dirty="0" err="1">
                <a:latin typeface="Times New Roman" panose="02020603050405020304" pitchFamily="18" charset="0"/>
                <a:cs typeface="Times New Roman" panose="02020603050405020304" pitchFamily="18" charset="0"/>
              </a:rPr>
              <a:t>bảng</a:t>
            </a:r>
            <a:r>
              <a:rPr lang="en-US" sz="4000" b="1" dirty="0">
                <a:latin typeface="Times New Roman" panose="02020603050405020304" pitchFamily="18" charset="0"/>
                <a:cs typeface="Times New Roman" panose="02020603050405020304" pitchFamily="18" charset="0"/>
              </a:rPr>
              <a:t> </a:t>
            </a:r>
            <a:r>
              <a:rPr lang="en-US" sz="4000" b="1" dirty="0" err="1">
                <a:latin typeface="Times New Roman" panose="02020603050405020304" pitchFamily="18" charset="0"/>
                <a:cs typeface="Times New Roman" panose="02020603050405020304" pitchFamily="18" charset="0"/>
              </a:rPr>
              <a:t>tuần</a:t>
            </a:r>
            <a:r>
              <a:rPr lang="en-US" sz="4000" b="1" dirty="0">
                <a:latin typeface="Times New Roman" panose="02020603050405020304" pitchFamily="18" charset="0"/>
                <a:cs typeface="Times New Roman" panose="02020603050405020304" pitchFamily="18" charset="0"/>
              </a:rPr>
              <a:t> </a:t>
            </a:r>
            <a:r>
              <a:rPr lang="en-US" sz="4000" b="1" dirty="0" err="1">
                <a:latin typeface="Times New Roman" panose="02020603050405020304" pitchFamily="18" charset="0"/>
                <a:cs typeface="Times New Roman" panose="02020603050405020304" pitchFamily="18" charset="0"/>
              </a:rPr>
              <a:t>hoàn</a:t>
            </a:r>
            <a:r>
              <a:rPr lang="en-US" sz="4000" b="1" dirty="0">
                <a:latin typeface="Times New Roman" panose="02020603050405020304" pitchFamily="18" charset="0"/>
                <a:cs typeface="Times New Roman" panose="02020603050405020304" pitchFamily="18" charset="0"/>
              </a:rPr>
              <a:t> </a:t>
            </a:r>
            <a:r>
              <a:rPr lang="en-US" sz="4000" b="1" dirty="0" err="1">
                <a:latin typeface="Times New Roman" panose="02020603050405020304" pitchFamily="18" charset="0"/>
                <a:cs typeface="Times New Roman" panose="02020603050405020304" pitchFamily="18" charset="0"/>
              </a:rPr>
              <a:t>các</a:t>
            </a:r>
            <a:r>
              <a:rPr lang="en-US" sz="4000" b="1" dirty="0">
                <a:latin typeface="Times New Roman" panose="02020603050405020304" pitchFamily="18" charset="0"/>
                <a:cs typeface="Times New Roman" panose="02020603050405020304" pitchFamily="18" charset="0"/>
              </a:rPr>
              <a:t> </a:t>
            </a:r>
            <a:r>
              <a:rPr lang="en-US" sz="4000" b="1" dirty="0" err="1">
                <a:latin typeface="Times New Roman" panose="02020603050405020304" pitchFamily="18" charset="0"/>
                <a:cs typeface="Times New Roman" panose="02020603050405020304" pitchFamily="18" charset="0"/>
              </a:rPr>
              <a:t>nguyên</a:t>
            </a:r>
            <a:r>
              <a:rPr lang="en-US" sz="4000" b="1" dirty="0">
                <a:latin typeface="Times New Roman" panose="02020603050405020304" pitchFamily="18" charset="0"/>
                <a:cs typeface="Times New Roman" panose="02020603050405020304" pitchFamily="18" charset="0"/>
              </a:rPr>
              <a:t> </a:t>
            </a:r>
            <a:r>
              <a:rPr lang="en-US" sz="4000" b="1" dirty="0" err="1">
                <a:latin typeface="Times New Roman" panose="02020603050405020304" pitchFamily="18" charset="0"/>
                <a:cs typeface="Times New Roman" panose="02020603050405020304" pitchFamily="18" charset="0"/>
              </a:rPr>
              <a:t>tố</a:t>
            </a:r>
            <a:r>
              <a:rPr lang="en-US" sz="4000" b="1" dirty="0">
                <a:latin typeface="Times New Roman" panose="02020603050405020304" pitchFamily="18" charset="0"/>
                <a:cs typeface="Times New Roman" panose="02020603050405020304" pitchFamily="18" charset="0"/>
              </a:rPr>
              <a:t> </a:t>
            </a:r>
            <a:r>
              <a:rPr lang="en-US" sz="4000" b="1" dirty="0" err="1">
                <a:latin typeface="Times New Roman" panose="02020603050405020304" pitchFamily="18" charset="0"/>
                <a:cs typeface="Times New Roman" panose="02020603050405020304" pitchFamily="18" charset="0"/>
              </a:rPr>
              <a:t>hóa</a:t>
            </a:r>
            <a:r>
              <a:rPr lang="en-US" sz="4000" b="1" dirty="0">
                <a:latin typeface="Times New Roman" panose="02020603050405020304" pitchFamily="18" charset="0"/>
                <a:cs typeface="Times New Roman" panose="02020603050405020304" pitchFamily="18" charset="0"/>
              </a:rPr>
              <a:t> </a:t>
            </a:r>
            <a:r>
              <a:rPr lang="en-US" sz="4000" b="1" dirty="0" err="1">
                <a:latin typeface="Times New Roman" panose="02020603050405020304" pitchFamily="18" charset="0"/>
                <a:cs typeface="Times New Roman" panose="02020603050405020304" pitchFamily="18" charset="0"/>
              </a:rPr>
              <a:t>học</a:t>
            </a:r>
            <a:r>
              <a:rPr lang="en-US" sz="4000" b="1" dirty="0">
                <a:latin typeface="Times New Roman" panose="02020603050405020304" pitchFamily="18" charset="0"/>
                <a:cs typeface="Times New Roman" panose="02020603050405020304" pitchFamily="18" charset="0"/>
              </a:rPr>
              <a:t>?</a:t>
            </a:r>
            <a:endParaRPr lang="vi-VN" sz="40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22844731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Title 1" hidden="1"/>
          <p:cNvSpPr>
            <a:spLocks noGrp="1"/>
          </p:cNvSpPr>
          <p:nvPr>
            <p:ph type="title"/>
          </p:nvPr>
        </p:nvSpPr>
        <p:spPr/>
        <p:txBody>
          <a:bodyPr/>
          <a:lstStyle/>
          <a:p>
            <a:pPr eaLnBrk="1" hangingPunct="1">
              <a:buClr>
                <a:srgbClr val="000000"/>
              </a:buClr>
              <a:buSzPts val="1100"/>
            </a:pPr>
            <a:r>
              <a:rPr lang="en-US" altLang="en-US"/>
              <a:t>CẤU TẠO BẢNG TUẦN HOÀN</a:t>
            </a:r>
          </a:p>
        </p:txBody>
      </p:sp>
      <p:pic>
        <p:nvPicPr>
          <p:cNvPr id="58371"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08841"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27265895"/>
      </p:ext>
    </p:extLst>
  </p:cSld>
  <p:clrMapOvr>
    <a:masterClrMapping/>
  </p:clrMapOvr>
  <p:transition spd="slow">
    <p:randomBar dir="vert"/>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Title 1" hidden="1"/>
          <p:cNvSpPr>
            <a:spLocks noGrp="1"/>
          </p:cNvSpPr>
          <p:nvPr>
            <p:ph type="title"/>
          </p:nvPr>
        </p:nvSpPr>
        <p:spPr/>
        <p:txBody>
          <a:bodyPr/>
          <a:lstStyle/>
          <a:p>
            <a:pPr eaLnBrk="1" hangingPunct="1"/>
            <a:endParaRPr lang="en-US" altLang="en-US"/>
          </a:p>
        </p:txBody>
      </p:sp>
      <p:pic>
        <p:nvPicPr>
          <p:cNvPr id="5939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0" y="9525"/>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77080150"/>
      </p:ext>
    </p:extLst>
  </p:cSld>
  <p:clrMapOvr>
    <a:masterClrMapping/>
  </p:clrMapOvr>
  <p:transition spd="slow" advTm="75273">
    <p:fad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xmlns="" id="{601B8506-2DC8-4662-9FE8-6E177DB5A995}"/>
              </a:ext>
            </a:extLst>
          </p:cNvPr>
          <p:cNvSpPr>
            <a:spLocks noGrp="1"/>
          </p:cNvSpPr>
          <p:nvPr>
            <p:ph type="title"/>
          </p:nvPr>
        </p:nvSpPr>
        <p:spPr/>
        <p:txBody>
          <a:bodyPr/>
          <a:lstStyle/>
          <a:p>
            <a:endParaRPr lang="en-US"/>
          </a:p>
        </p:txBody>
      </p:sp>
      <p:sp>
        <p:nvSpPr>
          <p:cNvPr id="6" name="Rectangle 5">
            <a:extLst>
              <a:ext uri="{FF2B5EF4-FFF2-40B4-BE49-F238E27FC236}">
                <a16:creationId xmlns:a16="http://schemas.microsoft.com/office/drawing/2014/main" xmlns="" id="{80C67C24-9334-CAFD-C92A-D9D99D1F23B1}"/>
              </a:ext>
            </a:extLst>
          </p:cNvPr>
          <p:cNvSpPr/>
          <p:nvPr/>
        </p:nvSpPr>
        <p:spPr>
          <a:xfrm>
            <a:off x="2651125" y="4994275"/>
            <a:ext cx="9327356" cy="1343025"/>
          </a:xfrm>
          <a:prstGeom prst="rect">
            <a:avLst/>
          </a:prstGeom>
          <a:solidFill>
            <a:srgbClr val="FDA1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err="1">
                <a:solidFill>
                  <a:schemeClr val="tx1"/>
                </a:solidFill>
                <a:latin typeface="Times New Roman" panose="02020603050405020304" pitchFamily="18" charset="0"/>
                <a:cs typeface="Times New Roman" panose="02020603050405020304" pitchFamily="18" charset="0"/>
              </a:rPr>
              <a:t>Hình</a:t>
            </a:r>
            <a:r>
              <a:rPr lang="en-US" sz="3200" dirty="0">
                <a:solidFill>
                  <a:schemeClr val="tx1"/>
                </a:solidFill>
                <a:latin typeface="Times New Roman" panose="02020603050405020304" pitchFamily="18" charset="0"/>
                <a:cs typeface="Times New Roman" panose="02020603050405020304" pitchFamily="18" charset="0"/>
              </a:rPr>
              <a:t> 4.2 </a:t>
            </a:r>
            <a:r>
              <a:rPr lang="en-US" sz="3200" dirty="0" err="1">
                <a:solidFill>
                  <a:schemeClr val="tx1"/>
                </a:solidFill>
                <a:latin typeface="Times New Roman" panose="02020603050405020304" pitchFamily="18" charset="0"/>
                <a:cs typeface="Times New Roman" panose="02020603050405020304" pitchFamily="18" charset="0"/>
              </a:rPr>
              <a:t>cho</a:t>
            </a:r>
            <a:r>
              <a:rPr lang="en-US" sz="3200" dirty="0">
                <a:solidFill>
                  <a:schemeClr val="tx1"/>
                </a:solidFill>
                <a:latin typeface="Times New Roman" panose="02020603050405020304" pitchFamily="18" charset="0"/>
                <a:cs typeface="Times New Roman" panose="02020603050405020304" pitchFamily="18" charset="0"/>
              </a:rPr>
              <a:t> </a:t>
            </a:r>
            <a:r>
              <a:rPr lang="en-US" sz="3200" dirty="0" err="1">
                <a:solidFill>
                  <a:schemeClr val="tx1"/>
                </a:solidFill>
                <a:latin typeface="Times New Roman" panose="02020603050405020304" pitchFamily="18" charset="0"/>
                <a:cs typeface="Times New Roman" panose="02020603050405020304" pitchFamily="18" charset="0"/>
              </a:rPr>
              <a:t>biết</a:t>
            </a:r>
            <a:r>
              <a:rPr lang="en-US" sz="3200" dirty="0">
                <a:solidFill>
                  <a:schemeClr val="tx1"/>
                </a:solidFill>
                <a:latin typeface="Times New Roman" panose="02020603050405020304" pitchFamily="18" charset="0"/>
                <a:cs typeface="Times New Roman" panose="02020603050405020304" pitchFamily="18" charset="0"/>
              </a:rPr>
              <a:t> </a:t>
            </a:r>
            <a:r>
              <a:rPr lang="en-US" sz="3200" dirty="0" err="1">
                <a:solidFill>
                  <a:schemeClr val="tx1"/>
                </a:solidFill>
                <a:latin typeface="Times New Roman" panose="02020603050405020304" pitchFamily="18" charset="0"/>
                <a:cs typeface="Times New Roman" panose="02020603050405020304" pitchFamily="18" charset="0"/>
              </a:rPr>
              <a:t>các</a:t>
            </a:r>
            <a:r>
              <a:rPr lang="en-US" sz="3200" dirty="0">
                <a:solidFill>
                  <a:schemeClr val="tx1"/>
                </a:solidFill>
                <a:latin typeface="Times New Roman" panose="02020603050405020304" pitchFamily="18" charset="0"/>
                <a:cs typeface="Times New Roman" panose="02020603050405020304" pitchFamily="18" charset="0"/>
              </a:rPr>
              <a:t> </a:t>
            </a:r>
            <a:r>
              <a:rPr lang="en-US" sz="3200" dirty="0" err="1">
                <a:solidFill>
                  <a:schemeClr val="tx1"/>
                </a:solidFill>
                <a:latin typeface="Times New Roman" panose="02020603050405020304" pitchFamily="18" charset="0"/>
                <a:cs typeface="Times New Roman" panose="02020603050405020304" pitchFamily="18" charset="0"/>
              </a:rPr>
              <a:t>thông</a:t>
            </a:r>
            <a:r>
              <a:rPr lang="en-US" sz="3200" dirty="0">
                <a:solidFill>
                  <a:schemeClr val="tx1"/>
                </a:solidFill>
                <a:latin typeface="Times New Roman" panose="02020603050405020304" pitchFamily="18" charset="0"/>
                <a:cs typeface="Times New Roman" panose="02020603050405020304" pitchFamily="18" charset="0"/>
              </a:rPr>
              <a:t> tin </a:t>
            </a:r>
            <a:r>
              <a:rPr lang="en-US" sz="3200" dirty="0" err="1">
                <a:solidFill>
                  <a:schemeClr val="tx1"/>
                </a:solidFill>
                <a:latin typeface="Times New Roman" panose="02020603050405020304" pitchFamily="18" charset="0"/>
                <a:cs typeface="Times New Roman" panose="02020603050405020304" pitchFamily="18" charset="0"/>
              </a:rPr>
              <a:t>gì</a:t>
            </a:r>
            <a:r>
              <a:rPr lang="en-US" sz="3200" dirty="0">
                <a:solidFill>
                  <a:schemeClr val="tx1"/>
                </a:solidFill>
                <a:latin typeface="Times New Roman" panose="02020603050405020304" pitchFamily="18" charset="0"/>
                <a:cs typeface="Times New Roman" panose="02020603050405020304" pitchFamily="18" charset="0"/>
              </a:rPr>
              <a:t> </a:t>
            </a:r>
            <a:r>
              <a:rPr lang="en-US" sz="3200" dirty="0" err="1">
                <a:solidFill>
                  <a:schemeClr val="tx1"/>
                </a:solidFill>
                <a:latin typeface="Times New Roman" panose="02020603050405020304" pitchFamily="18" charset="0"/>
                <a:cs typeface="Times New Roman" panose="02020603050405020304" pitchFamily="18" charset="0"/>
              </a:rPr>
              <a:t>về</a:t>
            </a:r>
            <a:r>
              <a:rPr lang="en-US" sz="3200" dirty="0">
                <a:solidFill>
                  <a:schemeClr val="tx1"/>
                </a:solidFill>
                <a:latin typeface="Times New Roman" panose="02020603050405020304" pitchFamily="18" charset="0"/>
                <a:cs typeface="Times New Roman" panose="02020603050405020304" pitchFamily="18" charset="0"/>
              </a:rPr>
              <a:t> </a:t>
            </a:r>
            <a:r>
              <a:rPr lang="en-US" sz="3200" dirty="0" err="1">
                <a:solidFill>
                  <a:schemeClr val="tx1"/>
                </a:solidFill>
                <a:latin typeface="Times New Roman" panose="02020603050405020304" pitchFamily="18" charset="0"/>
                <a:cs typeface="Times New Roman" panose="02020603050405020304" pitchFamily="18" charset="0"/>
              </a:rPr>
              <a:t>nguyên</a:t>
            </a:r>
            <a:r>
              <a:rPr lang="en-US" sz="3200" dirty="0">
                <a:solidFill>
                  <a:schemeClr val="tx1"/>
                </a:solidFill>
                <a:latin typeface="Times New Roman" panose="02020603050405020304" pitchFamily="18" charset="0"/>
                <a:cs typeface="Times New Roman" panose="02020603050405020304" pitchFamily="18" charset="0"/>
              </a:rPr>
              <a:t> </a:t>
            </a:r>
            <a:r>
              <a:rPr lang="en-US" sz="3200" dirty="0" err="1">
                <a:solidFill>
                  <a:schemeClr val="tx1"/>
                </a:solidFill>
                <a:latin typeface="Times New Roman" panose="02020603050405020304" pitchFamily="18" charset="0"/>
                <a:cs typeface="Times New Roman" panose="02020603050405020304" pitchFamily="18" charset="0"/>
              </a:rPr>
              <a:t>tử</a:t>
            </a:r>
            <a:r>
              <a:rPr lang="en-US" sz="3200" dirty="0">
                <a:solidFill>
                  <a:schemeClr val="tx1"/>
                </a:solidFill>
                <a:latin typeface="Times New Roman" panose="02020603050405020304" pitchFamily="18" charset="0"/>
                <a:cs typeface="Times New Roman" panose="02020603050405020304" pitchFamily="18" charset="0"/>
              </a:rPr>
              <a:t> Oxygen?</a:t>
            </a:r>
            <a:endParaRPr lang="vi-VN" sz="3200" dirty="0">
              <a:solidFill>
                <a:schemeClr val="tx1"/>
              </a:solidFill>
              <a:latin typeface="Times New Roman" panose="02020603050405020304" pitchFamily="18" charset="0"/>
              <a:cs typeface="Times New Roman" panose="02020603050405020304" pitchFamily="18" charset="0"/>
            </a:endParaRPr>
          </a:p>
        </p:txBody>
      </p:sp>
      <p:sp>
        <p:nvSpPr>
          <p:cNvPr id="7" name="Rectangle 6">
            <a:extLst>
              <a:ext uri="{FF2B5EF4-FFF2-40B4-BE49-F238E27FC236}">
                <a16:creationId xmlns:a16="http://schemas.microsoft.com/office/drawing/2014/main" xmlns="" id="{33D83848-4EAA-190C-C2AE-E99DBCD42482}"/>
              </a:ext>
            </a:extLst>
          </p:cNvPr>
          <p:cNvSpPr/>
          <p:nvPr/>
        </p:nvSpPr>
        <p:spPr>
          <a:xfrm>
            <a:off x="0" y="0"/>
            <a:ext cx="2286000" cy="6858000"/>
          </a:xfrm>
          <a:prstGeom prst="rect">
            <a:avLst/>
          </a:prstGeom>
          <a:solidFill>
            <a:srgbClr val="C2E8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graphicFrame>
        <p:nvGraphicFramePr>
          <p:cNvPr id="8" name="Object 7">
            <a:extLst>
              <a:ext uri="{FF2B5EF4-FFF2-40B4-BE49-F238E27FC236}">
                <a16:creationId xmlns:a16="http://schemas.microsoft.com/office/drawing/2014/main" xmlns="" id="{B16DA09A-609E-828D-8F92-3AD2F668C1C1}"/>
              </a:ext>
            </a:extLst>
          </p:cNvPr>
          <p:cNvGraphicFramePr>
            <a:graphicFrameLocks noChangeAspect="1"/>
          </p:cNvGraphicFramePr>
          <p:nvPr>
            <p:extLst>
              <p:ext uri="{D42A27DB-BD31-4B8C-83A1-F6EECF244321}">
                <p14:modId xmlns:p14="http://schemas.microsoft.com/office/powerpoint/2010/main" val="3041075538"/>
              </p:ext>
            </p:extLst>
          </p:nvPr>
        </p:nvGraphicFramePr>
        <p:xfrm>
          <a:off x="234950" y="1624013"/>
          <a:ext cx="1624013" cy="2941637"/>
        </p:xfrm>
        <a:graphic>
          <a:graphicData uri="http://schemas.openxmlformats.org/presentationml/2006/ole">
            <mc:AlternateContent xmlns:mc="http://schemas.openxmlformats.org/markup-compatibility/2006">
              <mc:Choice xmlns:v="urn:schemas-microsoft-com:vml" Requires="v">
                <p:oleObj spid="_x0000_s6147" name="Bitmap Image" r:id="rId3" imgW="1623240" imgH="2941200" progId="Paint.Picture">
                  <p:embed/>
                </p:oleObj>
              </mc:Choice>
              <mc:Fallback>
                <p:oleObj name="Bitmap Image" r:id="rId3" imgW="1623240" imgH="2941200" progId="Paint.Picture">
                  <p:embed/>
                  <p:pic>
                    <p:nvPicPr>
                      <p:cNvPr id="8" name="Object 7">
                        <a:extLst>
                          <a:ext uri="{FF2B5EF4-FFF2-40B4-BE49-F238E27FC236}">
                            <a16:creationId xmlns:a16="http://schemas.microsoft.com/office/drawing/2014/main" xmlns="" id="{B16DA09A-609E-828D-8F92-3AD2F668C1C1}"/>
                          </a:ext>
                        </a:extLst>
                      </p:cNvPr>
                      <p:cNvPicPr/>
                      <p:nvPr/>
                    </p:nvPicPr>
                    <p:blipFill>
                      <a:blip r:embed="rId4"/>
                      <a:stretch>
                        <a:fillRect/>
                      </a:stretch>
                    </p:blipFill>
                    <p:spPr>
                      <a:xfrm>
                        <a:off x="234950" y="1624013"/>
                        <a:ext cx="1624013" cy="2941637"/>
                      </a:xfrm>
                      <a:prstGeom prst="rect">
                        <a:avLst/>
                      </a:prstGeom>
                    </p:spPr>
                  </p:pic>
                </p:oleObj>
              </mc:Fallback>
            </mc:AlternateContent>
          </a:graphicData>
        </a:graphic>
      </p:graphicFrame>
      <p:graphicFrame>
        <p:nvGraphicFramePr>
          <p:cNvPr id="9" name="Object 8">
            <a:extLst>
              <a:ext uri="{FF2B5EF4-FFF2-40B4-BE49-F238E27FC236}">
                <a16:creationId xmlns:a16="http://schemas.microsoft.com/office/drawing/2014/main" xmlns="" id="{EA94A473-605B-8048-36CB-98EEE30C78BF}"/>
              </a:ext>
            </a:extLst>
          </p:cNvPr>
          <p:cNvGraphicFramePr>
            <a:graphicFrameLocks noChangeAspect="1"/>
          </p:cNvGraphicFramePr>
          <p:nvPr>
            <p:extLst>
              <p:ext uri="{D42A27DB-BD31-4B8C-83A1-F6EECF244321}">
                <p14:modId xmlns:p14="http://schemas.microsoft.com/office/powerpoint/2010/main" val="3149957263"/>
              </p:ext>
            </p:extLst>
          </p:nvPr>
        </p:nvGraphicFramePr>
        <p:xfrm>
          <a:off x="2651125" y="338514"/>
          <a:ext cx="9099550" cy="3577849"/>
        </p:xfrm>
        <a:graphic>
          <a:graphicData uri="http://schemas.openxmlformats.org/presentationml/2006/ole">
            <mc:AlternateContent xmlns:mc="http://schemas.openxmlformats.org/markup-compatibility/2006">
              <mc:Choice xmlns:v="urn:schemas-microsoft-com:vml" Requires="v">
                <p:oleObj spid="_x0000_s6148" name="Bitmap Image" r:id="rId5" imgW="5966640" imgH="2346840" progId="Paint.Picture">
                  <p:embed/>
                </p:oleObj>
              </mc:Choice>
              <mc:Fallback>
                <p:oleObj name="Bitmap Image" r:id="rId5" imgW="5966640" imgH="2346840" progId="Paint.Picture">
                  <p:embed/>
                  <p:pic>
                    <p:nvPicPr>
                      <p:cNvPr id="9" name="Object 8">
                        <a:extLst>
                          <a:ext uri="{FF2B5EF4-FFF2-40B4-BE49-F238E27FC236}">
                            <a16:creationId xmlns:a16="http://schemas.microsoft.com/office/drawing/2014/main" xmlns="" id="{EA94A473-605B-8048-36CB-98EEE30C78BF}"/>
                          </a:ext>
                        </a:extLst>
                      </p:cNvPr>
                      <p:cNvPicPr/>
                      <p:nvPr/>
                    </p:nvPicPr>
                    <p:blipFill>
                      <a:blip r:embed="rId6"/>
                      <a:stretch>
                        <a:fillRect/>
                      </a:stretch>
                    </p:blipFill>
                    <p:spPr>
                      <a:xfrm>
                        <a:off x="2651125" y="338514"/>
                        <a:ext cx="9099550" cy="3577849"/>
                      </a:xfrm>
                      <a:prstGeom prst="rect">
                        <a:avLst/>
                      </a:prstGeom>
                      <a:ln>
                        <a:noFill/>
                      </a:ln>
                    </p:spPr>
                  </p:pic>
                </p:oleObj>
              </mc:Fallback>
            </mc:AlternateContent>
          </a:graphicData>
        </a:graphic>
      </p:graphicFrame>
      <p:pic>
        <p:nvPicPr>
          <p:cNvPr id="10" name="Picture 9">
            <a:extLst>
              <a:ext uri="{FF2B5EF4-FFF2-40B4-BE49-F238E27FC236}">
                <a16:creationId xmlns:a16="http://schemas.microsoft.com/office/drawing/2014/main" xmlns="" id="{A3B6DA5C-2966-AC81-992B-3F024DF5B007}"/>
              </a:ext>
            </a:extLst>
          </p:cNvPr>
          <p:cNvPicPr>
            <a:picLocks noChangeAspect="1"/>
          </p:cNvPicPr>
          <p:nvPr/>
        </p:nvPicPr>
        <p:blipFill>
          <a:blip r:embed="rId7">
            <a:extLst>
              <a:ext uri="{BEBA8EAE-BF5A-486C-A8C5-ECC9F3942E4B}">
                <a14:imgProps xmlns:a14="http://schemas.microsoft.com/office/drawing/2010/main">
                  <a14:imgLayer r:embed="rId8">
                    <a14:imgEffect>
                      <a14:backgroundRemoval t="10000" b="90000" l="10000" r="90000">
                        <a14:foregroundMark x1="51538" y1="10615" x2="51538" y2="10615"/>
                        <a14:foregroundMark x1="54615" y1="27846" x2="54615" y2="27846"/>
                        <a14:foregroundMark x1="54308" y1="12462" x2="54308" y2="12462"/>
                      </a14:backgroundRemoval>
                    </a14:imgEffect>
                  </a14:imgLayer>
                </a14:imgProps>
              </a:ext>
            </a:extLst>
          </a:blip>
          <a:stretch>
            <a:fillRect/>
          </a:stretch>
        </p:blipFill>
        <p:spPr>
          <a:xfrm>
            <a:off x="1244600" y="4044950"/>
            <a:ext cx="2813050" cy="2813050"/>
          </a:xfrm>
          <a:prstGeom prst="rect">
            <a:avLst/>
          </a:prstGeom>
        </p:spPr>
      </p:pic>
    </p:spTree>
    <p:extLst>
      <p:ext uri="{BB962C8B-B14F-4D97-AF65-F5344CB8AC3E}">
        <p14:creationId xmlns:p14="http://schemas.microsoft.com/office/powerpoint/2010/main" val="178781048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xmlns="" id="{1BF41B3B-8031-48E8-A741-77C38CECFA9E}"/>
              </a:ext>
            </a:extLst>
          </p:cNvPr>
          <p:cNvSpPr>
            <a:spLocks noGrp="1"/>
          </p:cNvSpPr>
          <p:nvPr>
            <p:ph type="title"/>
          </p:nvPr>
        </p:nvSpPr>
        <p:spPr/>
        <p:txBody>
          <a:bodyPr/>
          <a:lstStyle/>
          <a:p>
            <a:endParaRPr lang="en-US"/>
          </a:p>
        </p:txBody>
      </p:sp>
      <p:pic>
        <p:nvPicPr>
          <p:cNvPr id="3" name="Picture 2">
            <a:extLst>
              <a:ext uri="{FF2B5EF4-FFF2-40B4-BE49-F238E27FC236}">
                <a16:creationId xmlns:a16="http://schemas.microsoft.com/office/drawing/2014/main" xmlns="" id="{9A17F257-D159-4A28-B957-6D2772ECE787}"/>
              </a:ext>
            </a:extLst>
          </p:cNvPr>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230447815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xmlns="" id="{8E8D038E-1B86-4ED0-BB89-556F727E7764}"/>
              </a:ext>
            </a:extLst>
          </p:cNvPr>
          <p:cNvSpPr>
            <a:spLocks noGrp="1"/>
          </p:cNvSpPr>
          <p:nvPr>
            <p:ph type="title"/>
          </p:nvPr>
        </p:nvSpPr>
        <p:spPr/>
        <p:txBody>
          <a:bodyPr/>
          <a:lstStyle/>
          <a:p>
            <a:pPr algn="ctr">
              <a:spcBef>
                <a:spcPts val="0"/>
              </a:spcBef>
              <a:spcAft>
                <a:spcPts val="0"/>
              </a:spcAft>
            </a:pPr>
            <a:r>
              <a:rPr lang="vi-VN" sz="4267">
                <a:solidFill>
                  <a:schemeClr val="accent3"/>
                </a:solidFill>
                <a:latin typeface="+mn-lt"/>
              </a:rPr>
              <a:t>VẬN DỤNG</a:t>
            </a:r>
            <a:endParaRPr lang="vi-VN" sz="4267" dirty="0">
              <a:solidFill>
                <a:schemeClr val="accent3"/>
              </a:solidFill>
              <a:latin typeface="+mn-lt"/>
            </a:endParaRPr>
          </a:p>
        </p:txBody>
      </p:sp>
      <p:pic>
        <p:nvPicPr>
          <p:cNvPr id="3" name="Picture 2">
            <a:extLst>
              <a:ext uri="{FF2B5EF4-FFF2-40B4-BE49-F238E27FC236}">
                <a16:creationId xmlns:a16="http://schemas.microsoft.com/office/drawing/2014/main" xmlns="" id="{354652BA-340E-4D93-96B8-55057D967D85}"/>
              </a:ext>
            </a:extLst>
          </p:cNvPr>
          <p:cNvPicPr/>
          <p:nvPr/>
        </p:nvPicPr>
        <p:blipFill>
          <a:blip r:embed="rId3"/>
          <a:stretch>
            <a:fillRect/>
          </a:stretch>
        </p:blipFill>
        <p:spPr>
          <a:xfrm>
            <a:off x="0" y="0"/>
            <a:ext cx="12192000" cy="6858000"/>
          </a:xfrm>
          <a:prstGeom prst="rect">
            <a:avLst/>
          </a:prstGeom>
        </p:spPr>
      </p:pic>
      <p:sp>
        <p:nvSpPr>
          <p:cNvPr id="4" name="Rectangle 3">
            <a:extLst>
              <a:ext uri="{FF2B5EF4-FFF2-40B4-BE49-F238E27FC236}">
                <a16:creationId xmlns:a16="http://schemas.microsoft.com/office/drawing/2014/main" xmlns="" id="{03E390D9-310D-5200-1EA4-007D867684B9}"/>
              </a:ext>
            </a:extLst>
          </p:cNvPr>
          <p:cNvSpPr/>
          <p:nvPr/>
        </p:nvSpPr>
        <p:spPr>
          <a:xfrm>
            <a:off x="4223208" y="1187777"/>
            <a:ext cx="6400800" cy="18947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6" name="Rectangle 5">
            <a:extLst>
              <a:ext uri="{FF2B5EF4-FFF2-40B4-BE49-F238E27FC236}">
                <a16:creationId xmlns:a16="http://schemas.microsoft.com/office/drawing/2014/main" xmlns="" id="{183A2599-B8D6-AA89-3DB5-CB62C2980B88}"/>
              </a:ext>
            </a:extLst>
          </p:cNvPr>
          <p:cNvSpPr/>
          <p:nvPr/>
        </p:nvSpPr>
        <p:spPr>
          <a:xfrm>
            <a:off x="4119514" y="1112363"/>
            <a:ext cx="6636470" cy="4854804"/>
          </a:xfrm>
          <a:prstGeom prst="rect">
            <a:avLst/>
          </a:prstGeom>
          <a:solidFill>
            <a:srgbClr val="FEF1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graphicFrame>
        <p:nvGraphicFramePr>
          <p:cNvPr id="5" name="Object 4">
            <a:extLst>
              <a:ext uri="{FF2B5EF4-FFF2-40B4-BE49-F238E27FC236}">
                <a16:creationId xmlns:a16="http://schemas.microsoft.com/office/drawing/2014/main" xmlns="" id="{D43F01E3-DD4C-3DD3-DF50-8AF47161BC67}"/>
              </a:ext>
            </a:extLst>
          </p:cNvPr>
          <p:cNvGraphicFramePr>
            <a:graphicFrameLocks noChangeAspect="1"/>
          </p:cNvGraphicFramePr>
          <p:nvPr>
            <p:extLst>
              <p:ext uri="{D42A27DB-BD31-4B8C-83A1-F6EECF244321}">
                <p14:modId xmlns:p14="http://schemas.microsoft.com/office/powerpoint/2010/main" val="305483168"/>
              </p:ext>
            </p:extLst>
          </p:nvPr>
        </p:nvGraphicFramePr>
        <p:xfrm>
          <a:off x="4458878" y="2347274"/>
          <a:ext cx="6400800" cy="1960776"/>
        </p:xfrm>
        <a:graphic>
          <a:graphicData uri="http://schemas.openxmlformats.org/presentationml/2006/ole">
            <mc:AlternateContent xmlns:mc="http://schemas.openxmlformats.org/markup-compatibility/2006">
              <mc:Choice xmlns:v="urn:schemas-microsoft-com:vml" Requires="v">
                <p:oleObj spid="_x0000_s7170" name="Bitmap Image" r:id="rId4" imgW="7132320" imgH="1539360" progId="Paint.Picture">
                  <p:embed/>
                </p:oleObj>
              </mc:Choice>
              <mc:Fallback>
                <p:oleObj name="Bitmap Image" r:id="rId4" imgW="7132320" imgH="1539360" progId="Paint.Picture">
                  <p:embed/>
                  <p:pic>
                    <p:nvPicPr>
                      <p:cNvPr id="5" name="Object 4">
                        <a:extLst>
                          <a:ext uri="{FF2B5EF4-FFF2-40B4-BE49-F238E27FC236}">
                            <a16:creationId xmlns:a16="http://schemas.microsoft.com/office/drawing/2014/main" xmlns="" id="{D43F01E3-DD4C-3DD3-DF50-8AF47161BC67}"/>
                          </a:ext>
                        </a:extLst>
                      </p:cNvPr>
                      <p:cNvPicPr/>
                      <p:nvPr/>
                    </p:nvPicPr>
                    <p:blipFill>
                      <a:blip r:embed="rId5"/>
                      <a:stretch>
                        <a:fillRect/>
                      </a:stretch>
                    </p:blipFill>
                    <p:spPr>
                      <a:xfrm>
                        <a:off x="4458878" y="2347274"/>
                        <a:ext cx="6400800" cy="1960776"/>
                      </a:xfrm>
                      <a:prstGeom prst="rect">
                        <a:avLst/>
                      </a:prstGeom>
                    </p:spPr>
                  </p:pic>
                </p:oleObj>
              </mc:Fallback>
            </mc:AlternateContent>
          </a:graphicData>
        </a:graphic>
      </p:graphicFrame>
    </p:spTree>
    <p:extLst>
      <p:ext uri="{BB962C8B-B14F-4D97-AF65-F5344CB8AC3E}">
        <p14:creationId xmlns:p14="http://schemas.microsoft.com/office/powerpoint/2010/main" val="376900080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xmlns="" id="{9B728337-1BE2-4DE9-A866-F9D3A1BAC137}"/>
              </a:ext>
            </a:extLst>
          </p:cNvPr>
          <p:cNvSpPr>
            <a:spLocks noGrp="1"/>
          </p:cNvSpPr>
          <p:nvPr>
            <p:ph type="title"/>
          </p:nvPr>
        </p:nvSpPr>
        <p:spPr/>
        <p:txBody>
          <a:bodyPr/>
          <a:lstStyle/>
          <a:p>
            <a:endParaRPr lang="en-US"/>
          </a:p>
        </p:txBody>
      </p:sp>
      <p:graphicFrame>
        <p:nvGraphicFramePr>
          <p:cNvPr id="4" name="Object 3">
            <a:extLst>
              <a:ext uri="{FF2B5EF4-FFF2-40B4-BE49-F238E27FC236}">
                <a16:creationId xmlns:a16="http://schemas.microsoft.com/office/drawing/2014/main" xmlns="" id="{2904A6AB-6B32-DA1F-2BAD-D4BFE70629E9}"/>
              </a:ext>
            </a:extLst>
          </p:cNvPr>
          <p:cNvGraphicFramePr>
            <a:graphicFrameLocks noChangeAspect="1"/>
          </p:cNvGraphicFramePr>
          <p:nvPr>
            <p:extLst>
              <p:ext uri="{D42A27DB-BD31-4B8C-83A1-F6EECF244321}">
                <p14:modId xmlns:p14="http://schemas.microsoft.com/office/powerpoint/2010/main" val="1922212544"/>
              </p:ext>
            </p:extLst>
          </p:nvPr>
        </p:nvGraphicFramePr>
        <p:xfrm>
          <a:off x="5223668" y="317500"/>
          <a:ext cx="1744663" cy="487363"/>
        </p:xfrm>
        <a:graphic>
          <a:graphicData uri="http://schemas.openxmlformats.org/presentationml/2006/ole">
            <mc:AlternateContent xmlns:mc="http://schemas.openxmlformats.org/markup-compatibility/2006">
              <mc:Choice xmlns:v="urn:schemas-microsoft-com:vml" Requires="v">
                <p:oleObj spid="_x0000_s8194" name="Bitmap Image" r:id="rId3" imgW="1744920" imgH="487800" progId="Paint.Picture">
                  <p:embed/>
                </p:oleObj>
              </mc:Choice>
              <mc:Fallback>
                <p:oleObj name="Bitmap Image" r:id="rId3" imgW="1744920" imgH="487800" progId="Paint.Picture">
                  <p:embed/>
                  <p:pic>
                    <p:nvPicPr>
                      <p:cNvPr id="4" name="Object 3">
                        <a:extLst>
                          <a:ext uri="{FF2B5EF4-FFF2-40B4-BE49-F238E27FC236}">
                            <a16:creationId xmlns:a16="http://schemas.microsoft.com/office/drawing/2014/main" xmlns="" id="{2904A6AB-6B32-DA1F-2BAD-D4BFE70629E9}"/>
                          </a:ext>
                        </a:extLst>
                      </p:cNvPr>
                      <p:cNvPicPr/>
                      <p:nvPr/>
                    </p:nvPicPr>
                    <p:blipFill>
                      <a:blip r:embed="rId4"/>
                      <a:stretch>
                        <a:fillRect/>
                      </a:stretch>
                    </p:blipFill>
                    <p:spPr>
                      <a:xfrm>
                        <a:off x="5223668" y="317500"/>
                        <a:ext cx="1744663" cy="487363"/>
                      </a:xfrm>
                      <a:prstGeom prst="rect">
                        <a:avLst/>
                      </a:prstGeom>
                    </p:spPr>
                  </p:pic>
                </p:oleObj>
              </mc:Fallback>
            </mc:AlternateContent>
          </a:graphicData>
        </a:graphic>
      </p:graphicFrame>
      <p:sp>
        <p:nvSpPr>
          <p:cNvPr id="5" name="Rectangle: Rounded Corners 4">
            <a:extLst>
              <a:ext uri="{FF2B5EF4-FFF2-40B4-BE49-F238E27FC236}">
                <a16:creationId xmlns:a16="http://schemas.microsoft.com/office/drawing/2014/main" xmlns="" id="{72FA6E1B-D3BD-5480-C91A-847A07BB5530}"/>
              </a:ext>
            </a:extLst>
          </p:cNvPr>
          <p:cNvSpPr/>
          <p:nvPr/>
        </p:nvSpPr>
        <p:spPr>
          <a:xfrm>
            <a:off x="3629025" y="1006079"/>
            <a:ext cx="4600575" cy="1576387"/>
          </a:xfrm>
          <a:prstGeom prst="roundRect">
            <a:avLst/>
          </a:prstGeom>
          <a:solidFill>
            <a:schemeClr val="bg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lgn="just">
              <a:buFontTx/>
              <a:buChar char="-"/>
            </a:pPr>
            <a:r>
              <a:rPr lang="en-US" sz="2400" dirty="0" err="1">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Nguyên</a:t>
            </a:r>
            <a:r>
              <a:rPr lang="en-US" sz="240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r>
              <a:rPr lang="en-US" sz="2400" dirty="0" err="1">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tử</a:t>
            </a:r>
            <a:r>
              <a:rPr lang="en-US" sz="240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oxygen </a:t>
            </a:r>
            <a:r>
              <a:rPr lang="en-US" sz="2400" dirty="0" err="1">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có</a:t>
            </a:r>
            <a:r>
              <a:rPr lang="en-US" sz="240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p>
          <a:p>
            <a:pPr algn="ctr"/>
            <a:r>
              <a:rPr lang="en-US" sz="240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số proton = số </a:t>
            </a:r>
            <a:r>
              <a:rPr lang="en-US" sz="2400" dirty="0" err="1">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eletron</a:t>
            </a:r>
            <a:r>
              <a:rPr lang="en-US" sz="240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 số </a:t>
            </a:r>
            <a:r>
              <a:rPr lang="en-US" sz="2400" dirty="0" err="1">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đơn</a:t>
            </a:r>
            <a:r>
              <a:rPr lang="en-US" sz="240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r>
              <a:rPr lang="en-US" sz="2400" dirty="0" err="1">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vị</a:t>
            </a:r>
            <a:r>
              <a:rPr lang="en-US" sz="240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r>
              <a:rPr lang="en-US" sz="2400" dirty="0" err="1">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điện</a:t>
            </a:r>
            <a:r>
              <a:rPr lang="en-US" sz="240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r>
              <a:rPr lang="en-US" sz="2400" dirty="0" err="1">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tích</a:t>
            </a:r>
            <a:r>
              <a:rPr lang="en-US" sz="240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r>
              <a:rPr lang="en-US" sz="2400" dirty="0" err="1">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hạt</a:t>
            </a:r>
            <a:r>
              <a:rPr lang="en-US" sz="240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r>
              <a:rPr lang="en-US" sz="2400" dirty="0" err="1">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nhân</a:t>
            </a:r>
            <a:r>
              <a:rPr lang="en-US" sz="240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 số </a:t>
            </a:r>
            <a:r>
              <a:rPr lang="en-US" sz="2400" dirty="0" err="1">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hiệu</a:t>
            </a:r>
            <a:r>
              <a:rPr lang="en-US" sz="240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r>
              <a:rPr lang="en-US" sz="2400" dirty="0" err="1">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nguyên</a:t>
            </a:r>
            <a:r>
              <a:rPr lang="en-US" sz="240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r>
              <a:rPr lang="en-US" sz="2400" dirty="0" err="1">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tử</a:t>
            </a:r>
            <a:r>
              <a:rPr lang="en-US" sz="240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 8</a:t>
            </a:r>
            <a:endParaRPr lang="vi-VN" sz="240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endParaRPr>
          </a:p>
        </p:txBody>
      </p:sp>
      <p:sp>
        <p:nvSpPr>
          <p:cNvPr id="6" name="Rectangle: Rounded Corners 5">
            <a:extLst>
              <a:ext uri="{FF2B5EF4-FFF2-40B4-BE49-F238E27FC236}">
                <a16:creationId xmlns:a16="http://schemas.microsoft.com/office/drawing/2014/main" xmlns="" id="{204C142F-331D-3CC6-71E1-8844DB7F89FA}"/>
              </a:ext>
            </a:extLst>
          </p:cNvPr>
          <p:cNvSpPr/>
          <p:nvPr/>
        </p:nvSpPr>
        <p:spPr>
          <a:xfrm>
            <a:off x="552450" y="2934892"/>
            <a:ext cx="4600575" cy="2595561"/>
          </a:xfrm>
          <a:prstGeom prst="roundRect">
            <a:avLst/>
          </a:prstGeom>
          <a:solidFill>
            <a:schemeClr val="bg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lgn="just">
              <a:buFontTx/>
              <a:buChar char="-"/>
            </a:pPr>
            <a:r>
              <a:rPr lang="en-US" sz="2400" dirty="0" err="1">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Nguyên</a:t>
            </a:r>
            <a:r>
              <a:rPr lang="en-US" sz="240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r>
              <a:rPr lang="en-US" sz="2400" dirty="0" err="1">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tố</a:t>
            </a:r>
            <a:r>
              <a:rPr lang="en-US" sz="240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ở ô số 6 </a:t>
            </a:r>
            <a:r>
              <a:rPr lang="en-US" sz="2400" dirty="0" err="1">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có</a:t>
            </a:r>
            <a:endParaRPr lang="en-US" sz="240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endParaRPr>
          </a:p>
          <a:p>
            <a:pPr marL="342900" indent="-342900" algn="just">
              <a:buFont typeface="Wingdings" panose="05000000000000000000" pitchFamily="2" charset="2"/>
              <a:buChar char="ü"/>
            </a:pPr>
            <a:r>
              <a:rPr lang="en-US" sz="2400" dirty="0" err="1">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Ký</a:t>
            </a:r>
            <a:r>
              <a:rPr lang="en-US" sz="240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r>
              <a:rPr lang="en-US" sz="2400" dirty="0" err="1">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hiệu</a:t>
            </a:r>
            <a:r>
              <a:rPr lang="en-US" sz="240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r>
              <a:rPr lang="en-US" sz="2400" dirty="0" err="1">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hóa</a:t>
            </a:r>
            <a:r>
              <a:rPr lang="en-US" sz="240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r>
              <a:rPr lang="en-US" sz="2400" dirty="0" err="1">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học</a:t>
            </a:r>
            <a:r>
              <a:rPr lang="en-US" sz="240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C</a:t>
            </a:r>
          </a:p>
          <a:p>
            <a:pPr marL="342900" indent="-342900" algn="just">
              <a:buFont typeface="Wingdings" panose="05000000000000000000" pitchFamily="2" charset="2"/>
              <a:buChar char="ü"/>
            </a:pPr>
            <a:r>
              <a:rPr lang="en-US" sz="2400" dirty="0" err="1">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Tên</a:t>
            </a:r>
            <a:r>
              <a:rPr lang="en-US" sz="240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r>
              <a:rPr lang="en-US" sz="2400" dirty="0" err="1">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nguyên</a:t>
            </a:r>
            <a:r>
              <a:rPr lang="en-US" sz="240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r>
              <a:rPr lang="en-US" sz="2400" dirty="0" err="1">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tố</a:t>
            </a:r>
            <a:r>
              <a:rPr lang="en-US" sz="240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Carbon</a:t>
            </a:r>
          </a:p>
          <a:p>
            <a:pPr marL="342900" indent="-342900" algn="just">
              <a:buFont typeface="Wingdings" panose="05000000000000000000" pitchFamily="2" charset="2"/>
              <a:buChar char="ü"/>
            </a:pPr>
            <a:r>
              <a:rPr lang="en-US" sz="240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Số </a:t>
            </a:r>
            <a:r>
              <a:rPr lang="en-US" sz="2400" dirty="0" err="1">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hiệu</a:t>
            </a:r>
            <a:r>
              <a:rPr lang="en-US" sz="240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r>
              <a:rPr lang="en-US" sz="2400" dirty="0" err="1">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nguyên</a:t>
            </a:r>
            <a:r>
              <a:rPr lang="en-US" sz="240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r>
              <a:rPr lang="en-US" sz="2400" dirty="0" err="1">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tử</a:t>
            </a:r>
            <a:r>
              <a:rPr lang="en-US" sz="240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6</a:t>
            </a:r>
          </a:p>
          <a:p>
            <a:pPr marL="342900" indent="-342900" algn="just">
              <a:buFont typeface="Wingdings" panose="05000000000000000000" pitchFamily="2" charset="2"/>
              <a:buChar char="ü"/>
            </a:pPr>
            <a:r>
              <a:rPr lang="en-US" sz="2400" dirty="0" err="1">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Khối</a:t>
            </a:r>
            <a:r>
              <a:rPr lang="en-US" sz="240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r>
              <a:rPr lang="en-US" sz="2400" dirty="0" err="1">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lượng</a:t>
            </a:r>
            <a:r>
              <a:rPr lang="en-US" sz="240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r>
              <a:rPr lang="en-US" sz="2400" dirty="0" err="1">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nguyên</a:t>
            </a:r>
            <a:r>
              <a:rPr lang="en-US" sz="240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r>
              <a:rPr lang="en-US" sz="2400" dirty="0" err="1">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tử</a:t>
            </a:r>
            <a:r>
              <a:rPr lang="en-US" sz="240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12</a:t>
            </a:r>
          </a:p>
          <a:p>
            <a:pPr marL="342900" indent="-342900" algn="just">
              <a:buFont typeface="Wingdings" panose="05000000000000000000" pitchFamily="2" charset="2"/>
              <a:buChar char="ü"/>
            </a:pPr>
            <a:r>
              <a:rPr lang="en-US" sz="240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Số </a:t>
            </a:r>
            <a:r>
              <a:rPr lang="en-US" sz="2400" dirty="0" err="1">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eletron</a:t>
            </a:r>
            <a:r>
              <a:rPr lang="en-US" sz="240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6</a:t>
            </a:r>
          </a:p>
        </p:txBody>
      </p:sp>
      <p:sp>
        <p:nvSpPr>
          <p:cNvPr id="7" name="Rectangle: Rounded Corners 6">
            <a:extLst>
              <a:ext uri="{FF2B5EF4-FFF2-40B4-BE49-F238E27FC236}">
                <a16:creationId xmlns:a16="http://schemas.microsoft.com/office/drawing/2014/main" xmlns="" id="{EAFE6D45-690E-E006-E2A5-A6A94917E63A}"/>
              </a:ext>
            </a:extLst>
          </p:cNvPr>
          <p:cNvSpPr/>
          <p:nvPr/>
        </p:nvSpPr>
        <p:spPr>
          <a:xfrm>
            <a:off x="7044531" y="2930129"/>
            <a:ext cx="4600575" cy="2605086"/>
          </a:xfrm>
          <a:prstGeom prst="roundRect">
            <a:avLst/>
          </a:prstGeom>
          <a:solidFill>
            <a:schemeClr val="bg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lgn="just">
              <a:buFontTx/>
              <a:buChar char="-"/>
            </a:pPr>
            <a:r>
              <a:rPr lang="en-US" sz="2400" dirty="0" err="1">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Nguyên</a:t>
            </a:r>
            <a:r>
              <a:rPr lang="en-US" sz="240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r>
              <a:rPr lang="en-US" sz="2400" dirty="0" err="1">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tố</a:t>
            </a:r>
            <a:r>
              <a:rPr lang="en-US" sz="240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ở ô số 11 </a:t>
            </a:r>
            <a:r>
              <a:rPr lang="en-US" sz="2400" dirty="0" err="1">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có</a:t>
            </a:r>
            <a:endParaRPr lang="en-US" sz="240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endParaRPr>
          </a:p>
          <a:p>
            <a:pPr marL="342900" indent="-342900" algn="just">
              <a:buFont typeface="Wingdings" panose="05000000000000000000" pitchFamily="2" charset="2"/>
              <a:buChar char="ü"/>
            </a:pPr>
            <a:r>
              <a:rPr lang="en-US" sz="2400" dirty="0" err="1">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Ký</a:t>
            </a:r>
            <a:r>
              <a:rPr lang="en-US" sz="240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r>
              <a:rPr lang="en-US" sz="2400" dirty="0" err="1">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hiệu</a:t>
            </a:r>
            <a:r>
              <a:rPr lang="en-US" sz="240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r>
              <a:rPr lang="en-US" sz="2400" dirty="0" err="1">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hóa</a:t>
            </a:r>
            <a:r>
              <a:rPr lang="en-US" sz="240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r>
              <a:rPr lang="en-US" sz="2400" dirty="0" err="1">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học</a:t>
            </a:r>
            <a:r>
              <a:rPr lang="en-US" sz="240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Na</a:t>
            </a:r>
          </a:p>
          <a:p>
            <a:pPr marL="342900" indent="-342900" algn="just">
              <a:buFont typeface="Wingdings" panose="05000000000000000000" pitchFamily="2" charset="2"/>
              <a:buChar char="ü"/>
            </a:pPr>
            <a:r>
              <a:rPr lang="en-US" sz="2400" dirty="0" err="1">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Tên</a:t>
            </a:r>
            <a:r>
              <a:rPr lang="en-US" sz="240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r>
              <a:rPr lang="en-US" sz="2400" dirty="0" err="1">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nguyên</a:t>
            </a:r>
            <a:r>
              <a:rPr lang="en-US" sz="240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r>
              <a:rPr lang="en-US" sz="2400" dirty="0" err="1">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tố</a:t>
            </a:r>
            <a:r>
              <a:rPr lang="en-US" sz="240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Sodium</a:t>
            </a:r>
          </a:p>
          <a:p>
            <a:pPr marL="342900" indent="-342900" algn="just">
              <a:buFont typeface="Wingdings" panose="05000000000000000000" pitchFamily="2" charset="2"/>
              <a:buChar char="ü"/>
            </a:pPr>
            <a:r>
              <a:rPr lang="en-US" sz="240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Số </a:t>
            </a:r>
            <a:r>
              <a:rPr lang="en-US" sz="2400" dirty="0" err="1">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hiệu</a:t>
            </a:r>
            <a:r>
              <a:rPr lang="en-US" sz="240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r>
              <a:rPr lang="en-US" sz="2400" dirty="0" err="1">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nguyên</a:t>
            </a:r>
            <a:r>
              <a:rPr lang="en-US" sz="240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r>
              <a:rPr lang="en-US" sz="2400" dirty="0" err="1">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tử</a:t>
            </a:r>
            <a:r>
              <a:rPr lang="en-US" sz="240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11</a:t>
            </a:r>
          </a:p>
          <a:p>
            <a:pPr marL="342900" indent="-342900" algn="just">
              <a:buFont typeface="Wingdings" panose="05000000000000000000" pitchFamily="2" charset="2"/>
              <a:buChar char="ü"/>
            </a:pPr>
            <a:r>
              <a:rPr lang="en-US" sz="2400" dirty="0" err="1">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Khối</a:t>
            </a:r>
            <a:r>
              <a:rPr lang="en-US" sz="240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r>
              <a:rPr lang="en-US" sz="2400" dirty="0" err="1">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lượng</a:t>
            </a:r>
            <a:r>
              <a:rPr lang="en-US" sz="240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r>
              <a:rPr lang="en-US" sz="2400" dirty="0" err="1">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nguyên</a:t>
            </a:r>
            <a:r>
              <a:rPr lang="en-US" sz="240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r>
              <a:rPr lang="en-US" sz="2400" dirty="0" err="1">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tử</a:t>
            </a:r>
            <a:r>
              <a:rPr lang="en-US" sz="240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23</a:t>
            </a:r>
          </a:p>
          <a:p>
            <a:pPr marL="342900" indent="-342900" algn="just">
              <a:buFont typeface="Wingdings" panose="05000000000000000000" pitchFamily="2" charset="2"/>
              <a:buChar char="ü"/>
            </a:pPr>
            <a:r>
              <a:rPr lang="en-US" sz="240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Số </a:t>
            </a:r>
            <a:r>
              <a:rPr lang="en-US" sz="2400" dirty="0" err="1">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eletron</a:t>
            </a:r>
            <a:r>
              <a:rPr lang="en-US" sz="240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11</a:t>
            </a:r>
          </a:p>
        </p:txBody>
      </p:sp>
    </p:spTree>
    <p:extLst>
      <p:ext uri="{BB962C8B-B14F-4D97-AF65-F5344CB8AC3E}">
        <p14:creationId xmlns:p14="http://schemas.microsoft.com/office/powerpoint/2010/main" val="417289118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xmlns="" id="{CF1D7B51-6D1C-B87A-0CE2-5BC5D445E19A}"/>
              </a:ext>
            </a:extLst>
          </p:cNvPr>
          <p:cNvSpPr/>
          <p:nvPr/>
        </p:nvSpPr>
        <p:spPr>
          <a:xfrm>
            <a:off x="2095500" y="4924425"/>
            <a:ext cx="10096500" cy="1933575"/>
          </a:xfrm>
          <a:prstGeom prst="rect">
            <a:avLst/>
          </a:prstGeom>
          <a:solidFill>
            <a:srgbClr val="FDA18A"/>
          </a:soli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10" name="Rectangle 9">
            <a:extLst>
              <a:ext uri="{FF2B5EF4-FFF2-40B4-BE49-F238E27FC236}">
                <a16:creationId xmlns:a16="http://schemas.microsoft.com/office/drawing/2014/main" xmlns="" id="{D496925C-E89A-7B4E-1AEE-22B2B7011CA5}"/>
              </a:ext>
            </a:extLst>
          </p:cNvPr>
          <p:cNvSpPr/>
          <p:nvPr/>
        </p:nvSpPr>
        <p:spPr>
          <a:xfrm>
            <a:off x="0" y="0"/>
            <a:ext cx="2286000" cy="6858000"/>
          </a:xfrm>
          <a:prstGeom prst="rect">
            <a:avLst/>
          </a:prstGeom>
          <a:solidFill>
            <a:srgbClr val="C2E8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graphicFrame>
        <p:nvGraphicFramePr>
          <p:cNvPr id="11" name="Object 10">
            <a:extLst>
              <a:ext uri="{FF2B5EF4-FFF2-40B4-BE49-F238E27FC236}">
                <a16:creationId xmlns:a16="http://schemas.microsoft.com/office/drawing/2014/main" xmlns="" id="{C85D27EA-29BA-27A8-2655-A6723A570552}"/>
              </a:ext>
            </a:extLst>
          </p:cNvPr>
          <p:cNvGraphicFramePr>
            <a:graphicFrameLocks noChangeAspect="1"/>
          </p:cNvGraphicFramePr>
          <p:nvPr>
            <p:extLst>
              <p:ext uri="{D42A27DB-BD31-4B8C-83A1-F6EECF244321}">
                <p14:modId xmlns:p14="http://schemas.microsoft.com/office/powerpoint/2010/main" val="3537201839"/>
              </p:ext>
            </p:extLst>
          </p:nvPr>
        </p:nvGraphicFramePr>
        <p:xfrm>
          <a:off x="222250" y="2103437"/>
          <a:ext cx="1516063" cy="2651125"/>
        </p:xfrm>
        <a:graphic>
          <a:graphicData uri="http://schemas.openxmlformats.org/presentationml/2006/ole">
            <mc:AlternateContent xmlns:mc="http://schemas.openxmlformats.org/markup-compatibility/2006">
              <mc:Choice xmlns:v="urn:schemas-microsoft-com:vml" Requires="v">
                <p:oleObj spid="_x0000_s9219" name="Bitmap Image" r:id="rId3" imgW="1516320" imgH="2651760" progId="Paint.Picture">
                  <p:embed/>
                </p:oleObj>
              </mc:Choice>
              <mc:Fallback>
                <p:oleObj name="Bitmap Image" r:id="rId3" imgW="1516320" imgH="2651760" progId="Paint.Picture">
                  <p:embed/>
                  <p:pic>
                    <p:nvPicPr>
                      <p:cNvPr id="11" name="Object 10">
                        <a:extLst>
                          <a:ext uri="{FF2B5EF4-FFF2-40B4-BE49-F238E27FC236}">
                            <a16:creationId xmlns:a16="http://schemas.microsoft.com/office/drawing/2014/main" xmlns="" id="{C85D27EA-29BA-27A8-2655-A6723A570552}"/>
                          </a:ext>
                        </a:extLst>
                      </p:cNvPr>
                      <p:cNvPicPr/>
                      <p:nvPr/>
                    </p:nvPicPr>
                    <p:blipFill>
                      <a:blip r:embed="rId4"/>
                      <a:stretch>
                        <a:fillRect/>
                      </a:stretch>
                    </p:blipFill>
                    <p:spPr>
                      <a:xfrm>
                        <a:off x="222250" y="2103437"/>
                        <a:ext cx="1516063" cy="2651125"/>
                      </a:xfrm>
                      <a:prstGeom prst="rect">
                        <a:avLst/>
                      </a:prstGeom>
                    </p:spPr>
                  </p:pic>
                </p:oleObj>
              </mc:Fallback>
            </mc:AlternateContent>
          </a:graphicData>
        </a:graphic>
      </p:graphicFrame>
      <p:graphicFrame>
        <p:nvGraphicFramePr>
          <p:cNvPr id="12" name="Object 11">
            <a:extLst>
              <a:ext uri="{FF2B5EF4-FFF2-40B4-BE49-F238E27FC236}">
                <a16:creationId xmlns:a16="http://schemas.microsoft.com/office/drawing/2014/main" xmlns="" id="{4DF3770E-A341-7D3A-570A-1E6862D6FE14}"/>
              </a:ext>
            </a:extLst>
          </p:cNvPr>
          <p:cNvGraphicFramePr>
            <a:graphicFrameLocks noChangeAspect="1"/>
          </p:cNvGraphicFramePr>
          <p:nvPr>
            <p:extLst>
              <p:ext uri="{D42A27DB-BD31-4B8C-83A1-F6EECF244321}">
                <p14:modId xmlns:p14="http://schemas.microsoft.com/office/powerpoint/2010/main" val="1020404812"/>
              </p:ext>
            </p:extLst>
          </p:nvPr>
        </p:nvGraphicFramePr>
        <p:xfrm>
          <a:off x="2286000" y="-1"/>
          <a:ext cx="9906000" cy="4924426"/>
        </p:xfrm>
        <a:graphic>
          <a:graphicData uri="http://schemas.openxmlformats.org/presentationml/2006/ole">
            <mc:AlternateContent xmlns:mc="http://schemas.openxmlformats.org/markup-compatibility/2006">
              <mc:Choice xmlns:v="urn:schemas-microsoft-com:vml" Requires="v">
                <p:oleObj spid="_x0000_s9220" name="Bitmap Image" r:id="rId5" imgW="11018520" imgH="6941880" progId="Paint.Picture">
                  <p:embed/>
                </p:oleObj>
              </mc:Choice>
              <mc:Fallback>
                <p:oleObj name="Bitmap Image" r:id="rId5" imgW="11018520" imgH="6941880" progId="Paint.Picture">
                  <p:embed/>
                  <p:pic>
                    <p:nvPicPr>
                      <p:cNvPr id="12" name="Object 11">
                        <a:extLst>
                          <a:ext uri="{FF2B5EF4-FFF2-40B4-BE49-F238E27FC236}">
                            <a16:creationId xmlns:a16="http://schemas.microsoft.com/office/drawing/2014/main" xmlns="" id="{4DF3770E-A341-7D3A-570A-1E6862D6FE14}"/>
                          </a:ext>
                        </a:extLst>
                      </p:cNvPr>
                      <p:cNvPicPr/>
                      <p:nvPr/>
                    </p:nvPicPr>
                    <p:blipFill>
                      <a:blip r:embed="rId6"/>
                      <a:stretch>
                        <a:fillRect/>
                      </a:stretch>
                    </p:blipFill>
                    <p:spPr>
                      <a:xfrm>
                        <a:off x="2286000" y="-1"/>
                        <a:ext cx="9906000" cy="4924426"/>
                      </a:xfrm>
                      <a:prstGeom prst="rect">
                        <a:avLst/>
                      </a:prstGeom>
                    </p:spPr>
                  </p:pic>
                </p:oleObj>
              </mc:Fallback>
            </mc:AlternateContent>
          </a:graphicData>
        </a:graphic>
      </p:graphicFrame>
      <p:pic>
        <p:nvPicPr>
          <p:cNvPr id="13" name="Picture 12">
            <a:extLst>
              <a:ext uri="{FF2B5EF4-FFF2-40B4-BE49-F238E27FC236}">
                <a16:creationId xmlns:a16="http://schemas.microsoft.com/office/drawing/2014/main" xmlns="" id="{6B79369B-F1D1-B6AF-7A66-D8D812BBF510}"/>
              </a:ext>
            </a:extLst>
          </p:cNvPr>
          <p:cNvPicPr>
            <a:picLocks noChangeAspect="1"/>
          </p:cNvPicPr>
          <p:nvPr/>
        </p:nvPicPr>
        <p:blipFill>
          <a:blip r:embed="rId7">
            <a:extLst>
              <a:ext uri="{BEBA8EAE-BF5A-486C-A8C5-ECC9F3942E4B}">
                <a14:imgProps xmlns:a14="http://schemas.microsoft.com/office/drawing/2010/main">
                  <a14:imgLayer r:embed="rId8">
                    <a14:imgEffect>
                      <a14:backgroundRemoval t="10000" b="90000" l="10000" r="90000">
                        <a14:foregroundMark x1="51538" y1="10615" x2="51538" y2="10615"/>
                        <a14:foregroundMark x1="54615" y1="27846" x2="54615" y2="27846"/>
                        <a14:foregroundMark x1="54308" y1="12462" x2="54308" y2="12462"/>
                      </a14:backgroundRemoval>
                    </a14:imgEffect>
                  </a14:imgLayer>
                </a14:imgProps>
              </a:ext>
            </a:extLst>
          </a:blip>
          <a:stretch>
            <a:fillRect/>
          </a:stretch>
        </p:blipFill>
        <p:spPr>
          <a:xfrm>
            <a:off x="33337" y="3742531"/>
            <a:ext cx="3429794" cy="3429794"/>
          </a:xfrm>
          <a:prstGeom prst="rect">
            <a:avLst/>
          </a:prstGeom>
        </p:spPr>
      </p:pic>
      <p:sp>
        <p:nvSpPr>
          <p:cNvPr id="14" name="TextBox 13">
            <a:extLst>
              <a:ext uri="{FF2B5EF4-FFF2-40B4-BE49-F238E27FC236}">
                <a16:creationId xmlns:a16="http://schemas.microsoft.com/office/drawing/2014/main" xmlns="" id="{59B3B760-4312-7A07-4B2A-A4B6699B0433}"/>
              </a:ext>
            </a:extLst>
          </p:cNvPr>
          <p:cNvSpPr txBox="1"/>
          <p:nvPr/>
        </p:nvSpPr>
        <p:spPr>
          <a:xfrm>
            <a:off x="2319337" y="5088761"/>
            <a:ext cx="9739313" cy="1384995"/>
          </a:xfrm>
          <a:prstGeom prst="rect">
            <a:avLst/>
          </a:prstGeom>
          <a:noFill/>
        </p:spPr>
        <p:txBody>
          <a:bodyPr wrap="square">
            <a:spAutoFit/>
          </a:bodyPr>
          <a:lstStyle/>
          <a:p>
            <a:pPr algn="just"/>
            <a:r>
              <a:rPr lang="en-US" sz="2800" dirty="0">
                <a:latin typeface="Times New Roman" panose="02020603050405020304" pitchFamily="18" charset="0"/>
                <a:cs typeface="Times New Roman" panose="02020603050405020304" pitchFamily="18" charset="0"/>
              </a:rPr>
              <a:t>Quan </a:t>
            </a:r>
            <a:r>
              <a:rPr lang="en-US" sz="2800" dirty="0" err="1">
                <a:latin typeface="Times New Roman" panose="02020603050405020304" pitchFamily="18" charset="0"/>
                <a:cs typeface="Times New Roman" panose="02020603050405020304" pitchFamily="18" charset="0"/>
              </a:rPr>
              <a:t>sát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bảng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tuần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hoàn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cho</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biết</a:t>
            </a:r>
            <a:r>
              <a:rPr lang="en-US" sz="2800" dirty="0">
                <a:latin typeface="Times New Roman" panose="02020603050405020304" pitchFamily="18" charset="0"/>
                <a:cs typeface="Times New Roman" panose="02020603050405020304" pitchFamily="18" charset="0"/>
              </a:rPr>
              <a:t> số </a:t>
            </a:r>
            <a:r>
              <a:rPr lang="en-US" sz="2800" dirty="0" err="1">
                <a:latin typeface="Times New Roman" panose="02020603050405020304" pitchFamily="18" charset="0"/>
                <a:cs typeface="Times New Roman" panose="02020603050405020304" pitchFamily="18" charset="0"/>
              </a:rPr>
              <a:t>hiệu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nguyên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tử</a:t>
            </a:r>
            <a:r>
              <a:rPr lang="en-US" sz="2800" dirty="0">
                <a:latin typeface="Times New Roman" panose="02020603050405020304" pitchFamily="18" charset="0"/>
                <a:cs typeface="Times New Roman" panose="02020603050405020304" pitchFamily="18" charset="0"/>
              </a:rPr>
              <a:t>, số </a:t>
            </a:r>
            <a:r>
              <a:rPr lang="en-US" sz="2800" dirty="0" err="1">
                <a:latin typeface="Times New Roman" panose="02020603050405020304" pitchFamily="18" charset="0"/>
                <a:cs typeface="Times New Roman" panose="02020603050405020304" pitchFamily="18" charset="0"/>
              </a:rPr>
              <a:t>lớp</a:t>
            </a:r>
            <a:r>
              <a:rPr lang="en-US" sz="2800" dirty="0">
                <a:latin typeface="Times New Roman" panose="02020603050405020304" pitchFamily="18" charset="0"/>
                <a:cs typeface="Times New Roman" panose="02020603050405020304" pitchFamily="18" charset="0"/>
              </a:rPr>
              <a:t> electron </a:t>
            </a:r>
            <a:r>
              <a:rPr lang="en-US" sz="2800" dirty="0" err="1">
                <a:latin typeface="Times New Roman" panose="02020603050405020304" pitchFamily="18" charset="0"/>
                <a:cs typeface="Times New Roman" panose="02020603050405020304" pitchFamily="18" charset="0"/>
              </a:rPr>
              <a:t>lần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lượt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của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nguyên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tử</a:t>
            </a:r>
            <a:r>
              <a:rPr lang="en-US" sz="2800" dirty="0">
                <a:latin typeface="Times New Roman" panose="02020603050405020304" pitchFamily="18" charset="0"/>
                <a:cs typeface="Times New Roman" panose="02020603050405020304" pitchFamily="18" charset="0"/>
              </a:rPr>
              <a:t> Carbon (C) và  </a:t>
            </a:r>
            <a:r>
              <a:rPr lang="en-US" sz="2800" dirty="0" err="1">
                <a:latin typeface="Times New Roman" panose="02020603050405020304" pitchFamily="18" charset="0"/>
                <a:cs typeface="Times New Roman" panose="02020603050405020304" pitchFamily="18" charset="0"/>
              </a:rPr>
              <a:t>Aluminium</a:t>
            </a:r>
            <a:r>
              <a:rPr lang="en-US" sz="2800" dirty="0">
                <a:latin typeface="Times New Roman" panose="02020603050405020304" pitchFamily="18" charset="0"/>
                <a:cs typeface="Times New Roman" panose="02020603050405020304" pitchFamily="18" charset="0"/>
              </a:rPr>
              <a:t> (Al) . Hai </a:t>
            </a:r>
            <a:r>
              <a:rPr lang="en-US" sz="2800" dirty="0" err="1">
                <a:latin typeface="Times New Roman" panose="02020603050405020304" pitchFamily="18" charset="0"/>
                <a:cs typeface="Times New Roman" panose="02020603050405020304" pitchFamily="18" charset="0"/>
              </a:rPr>
              <a:t>nguyên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tố</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đó</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nằm</a:t>
            </a:r>
            <a:r>
              <a:rPr lang="en-US" sz="2800" dirty="0">
                <a:latin typeface="Times New Roman" panose="02020603050405020304" pitchFamily="18" charset="0"/>
                <a:cs typeface="Times New Roman" panose="02020603050405020304" pitchFamily="18" charset="0"/>
              </a:rPr>
              <a:t> ở chu </a:t>
            </a:r>
            <a:r>
              <a:rPr lang="en-US" sz="2800" dirty="0" err="1">
                <a:latin typeface="Times New Roman" panose="02020603050405020304" pitchFamily="18" charset="0"/>
                <a:cs typeface="Times New Roman" panose="02020603050405020304" pitchFamily="18" charset="0"/>
              </a:rPr>
              <a:t>kì</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nào</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trong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bảng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tuần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hoàn</a:t>
            </a:r>
            <a:r>
              <a:rPr lang="en-US" sz="2800" dirty="0">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331150147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xmlns="" id="{E98C6E89-E5EE-4E4C-BA4D-293C6C350C67}"/>
              </a:ext>
            </a:extLst>
          </p:cNvPr>
          <p:cNvSpPr>
            <a:spLocks noGrp="1"/>
          </p:cNvSpPr>
          <p:nvPr>
            <p:ph type="title"/>
          </p:nvPr>
        </p:nvSpPr>
        <p:spPr/>
        <p:txBody>
          <a:bodyPr/>
          <a:lstStyle/>
          <a:p>
            <a:endParaRPr lang="en-US"/>
          </a:p>
        </p:txBody>
      </p:sp>
      <p:pic>
        <p:nvPicPr>
          <p:cNvPr id="3" name="Picture 2">
            <a:extLst>
              <a:ext uri="{FF2B5EF4-FFF2-40B4-BE49-F238E27FC236}">
                <a16:creationId xmlns:a16="http://schemas.microsoft.com/office/drawing/2014/main" xmlns="" id="{A2F358E0-3E82-41BC-A934-18EBA4FB4672}"/>
              </a:ext>
            </a:extLst>
          </p:cNvPr>
          <p:cNvPicPr/>
          <p:nvPr/>
        </p:nvPicPr>
        <p:blipFill>
          <a:blip r:embed="rId2"/>
          <a:stretch>
            <a:fillRect/>
          </a:stretch>
        </p:blipFill>
        <p:spPr>
          <a:xfrm>
            <a:off x="0" y="0"/>
            <a:ext cx="12192000" cy="6858000"/>
          </a:xfrm>
          <a:prstGeom prst="rect">
            <a:avLst/>
          </a:prstGeom>
        </p:spPr>
      </p:pic>
      <p:sp>
        <p:nvSpPr>
          <p:cNvPr id="4" name="Oval 3"/>
          <p:cNvSpPr/>
          <p:nvPr/>
        </p:nvSpPr>
        <p:spPr>
          <a:xfrm>
            <a:off x="4859867" y="2692400"/>
            <a:ext cx="762000" cy="609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000000"/>
                </a:solidFill>
                <a:effectLst/>
                <a:uLnTx/>
                <a:uFillTx/>
                <a:latin typeface="Arial"/>
                <a:ea typeface="+mn-ea"/>
                <a:cs typeface="+mn-cs"/>
              </a:rPr>
              <a:t>11</a:t>
            </a:r>
          </a:p>
        </p:txBody>
      </p:sp>
      <p:sp>
        <p:nvSpPr>
          <p:cNvPr id="5" name="Oval 4"/>
          <p:cNvSpPr/>
          <p:nvPr/>
        </p:nvSpPr>
        <p:spPr>
          <a:xfrm>
            <a:off x="9245600" y="3429000"/>
            <a:ext cx="762000" cy="609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000000"/>
                </a:solidFill>
                <a:effectLst/>
                <a:uLnTx/>
                <a:uFillTx/>
                <a:latin typeface="Arial"/>
                <a:ea typeface="+mn-ea"/>
                <a:cs typeface="+mn-cs"/>
              </a:rPr>
              <a:t>7</a:t>
            </a:r>
          </a:p>
        </p:txBody>
      </p:sp>
    </p:spTree>
    <p:extLst>
      <p:ext uri="{BB962C8B-B14F-4D97-AF65-F5344CB8AC3E}">
        <p14:creationId xmlns:p14="http://schemas.microsoft.com/office/powerpoint/2010/main" val="307648585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xmlns="" id="{F030FBB4-3737-B7E2-8ED6-67D344A06E4C}"/>
              </a:ext>
            </a:extLst>
          </p:cNvPr>
          <p:cNvSpPr/>
          <p:nvPr/>
        </p:nvSpPr>
        <p:spPr>
          <a:xfrm>
            <a:off x="-856035" y="2227634"/>
            <a:ext cx="5272391" cy="4630366"/>
          </a:xfrm>
          <a:prstGeom prst="ellipse">
            <a:avLst/>
          </a:prstGeom>
          <a:solidFill>
            <a:srgbClr val="C5E2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graphicFrame>
        <p:nvGraphicFramePr>
          <p:cNvPr id="9" name="Object 8">
            <a:extLst>
              <a:ext uri="{FF2B5EF4-FFF2-40B4-BE49-F238E27FC236}">
                <a16:creationId xmlns:a16="http://schemas.microsoft.com/office/drawing/2014/main" xmlns="" id="{5FEC1539-A6E6-8859-C78C-85EF1770492C}"/>
              </a:ext>
            </a:extLst>
          </p:cNvPr>
          <p:cNvGraphicFramePr>
            <a:graphicFrameLocks noChangeAspect="1"/>
          </p:cNvGraphicFramePr>
          <p:nvPr>
            <p:extLst>
              <p:ext uri="{D42A27DB-BD31-4B8C-83A1-F6EECF244321}">
                <p14:modId xmlns:p14="http://schemas.microsoft.com/office/powerpoint/2010/main" val="1469736121"/>
              </p:ext>
            </p:extLst>
          </p:nvPr>
        </p:nvGraphicFramePr>
        <p:xfrm>
          <a:off x="-64515" y="498474"/>
          <a:ext cx="1844675" cy="2201863"/>
        </p:xfrm>
        <a:graphic>
          <a:graphicData uri="http://schemas.openxmlformats.org/presentationml/2006/ole">
            <mc:AlternateContent xmlns:mc="http://schemas.openxmlformats.org/markup-compatibility/2006">
              <mc:Choice xmlns:v="urn:schemas-microsoft-com:vml" Requires="v">
                <p:oleObj spid="_x0000_s10243" name="Bitmap Image" r:id="rId3" imgW="1843920" imgH="2202120" progId="Paint.Picture">
                  <p:embed/>
                </p:oleObj>
              </mc:Choice>
              <mc:Fallback>
                <p:oleObj name="Bitmap Image" r:id="rId3" imgW="1843920" imgH="2202120" progId="Paint.Picture">
                  <p:embed/>
                  <p:pic>
                    <p:nvPicPr>
                      <p:cNvPr id="9" name="Object 8">
                        <a:extLst>
                          <a:ext uri="{FF2B5EF4-FFF2-40B4-BE49-F238E27FC236}">
                            <a16:creationId xmlns:a16="http://schemas.microsoft.com/office/drawing/2014/main" xmlns="" id="{5FEC1539-A6E6-8859-C78C-85EF1770492C}"/>
                          </a:ext>
                        </a:extLst>
                      </p:cNvPr>
                      <p:cNvPicPr/>
                      <p:nvPr/>
                    </p:nvPicPr>
                    <p:blipFill>
                      <a:blip r:embed="rId4"/>
                      <a:stretch>
                        <a:fillRect/>
                      </a:stretch>
                    </p:blipFill>
                    <p:spPr>
                      <a:xfrm>
                        <a:off x="-64515" y="498474"/>
                        <a:ext cx="1844675" cy="2201863"/>
                      </a:xfrm>
                      <a:prstGeom prst="rect">
                        <a:avLst/>
                      </a:prstGeom>
                    </p:spPr>
                  </p:pic>
                </p:oleObj>
              </mc:Fallback>
            </mc:AlternateContent>
          </a:graphicData>
        </a:graphic>
      </p:graphicFrame>
      <p:graphicFrame>
        <p:nvGraphicFramePr>
          <p:cNvPr id="10" name="Object 9">
            <a:extLst>
              <a:ext uri="{FF2B5EF4-FFF2-40B4-BE49-F238E27FC236}">
                <a16:creationId xmlns:a16="http://schemas.microsoft.com/office/drawing/2014/main" xmlns="" id="{436723D2-E7DD-3CCF-0B37-923B313D93CB}"/>
              </a:ext>
            </a:extLst>
          </p:cNvPr>
          <p:cNvGraphicFramePr>
            <a:graphicFrameLocks noChangeAspect="1"/>
          </p:cNvGraphicFramePr>
          <p:nvPr>
            <p:extLst>
              <p:ext uri="{D42A27DB-BD31-4B8C-83A1-F6EECF244321}">
                <p14:modId xmlns:p14="http://schemas.microsoft.com/office/powerpoint/2010/main" val="561794212"/>
              </p:ext>
            </p:extLst>
          </p:nvPr>
        </p:nvGraphicFramePr>
        <p:xfrm>
          <a:off x="2000122" y="1358498"/>
          <a:ext cx="7802563" cy="2141537"/>
        </p:xfrm>
        <a:graphic>
          <a:graphicData uri="http://schemas.openxmlformats.org/presentationml/2006/ole">
            <mc:AlternateContent xmlns:mc="http://schemas.openxmlformats.org/markup-compatibility/2006">
              <mc:Choice xmlns:v="urn:schemas-microsoft-com:vml" Requires="v">
                <p:oleObj spid="_x0000_s10244" name="Bitmap Image" r:id="rId5" imgW="7803000" imgH="2141280" progId="Paint.Picture">
                  <p:embed/>
                </p:oleObj>
              </mc:Choice>
              <mc:Fallback>
                <p:oleObj name="Bitmap Image" r:id="rId5" imgW="7803000" imgH="2141280" progId="Paint.Picture">
                  <p:embed/>
                  <p:pic>
                    <p:nvPicPr>
                      <p:cNvPr id="10" name="Object 9">
                        <a:extLst>
                          <a:ext uri="{FF2B5EF4-FFF2-40B4-BE49-F238E27FC236}">
                            <a16:creationId xmlns:a16="http://schemas.microsoft.com/office/drawing/2014/main" xmlns="" id="{436723D2-E7DD-3CCF-0B37-923B313D93CB}"/>
                          </a:ext>
                        </a:extLst>
                      </p:cNvPr>
                      <p:cNvPicPr/>
                      <p:nvPr/>
                    </p:nvPicPr>
                    <p:blipFill>
                      <a:blip r:embed="rId6"/>
                      <a:stretch>
                        <a:fillRect/>
                      </a:stretch>
                    </p:blipFill>
                    <p:spPr>
                      <a:xfrm>
                        <a:off x="2000122" y="1358498"/>
                        <a:ext cx="7802563" cy="2141537"/>
                      </a:xfrm>
                      <a:prstGeom prst="rect">
                        <a:avLst/>
                      </a:prstGeom>
                    </p:spPr>
                  </p:pic>
                </p:oleObj>
              </mc:Fallback>
            </mc:AlternateContent>
          </a:graphicData>
        </a:graphic>
      </p:graphicFrame>
    </p:spTree>
    <p:extLst>
      <p:ext uri="{BB962C8B-B14F-4D97-AF65-F5344CB8AC3E}">
        <p14:creationId xmlns:p14="http://schemas.microsoft.com/office/powerpoint/2010/main" val="380768210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xmlns="" id="{FF484EB6-4C0A-41B7-8EE5-A0037882A540}"/>
              </a:ext>
            </a:extLst>
          </p:cNvPr>
          <p:cNvSpPr>
            <a:spLocks noGrp="1"/>
          </p:cNvSpPr>
          <p:nvPr>
            <p:ph type="title"/>
          </p:nvPr>
        </p:nvSpPr>
        <p:spPr/>
        <p:txBody>
          <a:bodyPr/>
          <a:lstStyle/>
          <a:p>
            <a:endParaRPr lang="en-US"/>
          </a:p>
        </p:txBody>
      </p:sp>
      <p:pic>
        <p:nvPicPr>
          <p:cNvPr id="3" name="Picture 2">
            <a:extLst>
              <a:ext uri="{FF2B5EF4-FFF2-40B4-BE49-F238E27FC236}">
                <a16:creationId xmlns:a16="http://schemas.microsoft.com/office/drawing/2014/main" xmlns="" id="{B5765525-D87F-4FEF-A886-F70D580062C3}"/>
              </a:ext>
            </a:extLst>
          </p:cNvPr>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976296665"/>
      </p:ext>
    </p:extLst>
  </p:cSld>
  <p:clrMapOvr>
    <a:masterClrMapping/>
  </p:clrMapOvr>
  <p:transition spd="slow">
    <p:fade/>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xmlns="" id="{9155AE0C-E426-486B-8411-78B09570CE62}"/>
              </a:ext>
            </a:extLst>
          </p:cNvPr>
          <p:cNvSpPr>
            <a:spLocks noGrp="1"/>
          </p:cNvSpPr>
          <p:nvPr>
            <p:ph type="title"/>
          </p:nvPr>
        </p:nvSpPr>
        <p:spPr/>
        <p:txBody>
          <a:bodyPr/>
          <a:lstStyle/>
          <a:p>
            <a:endParaRPr lang="en-US"/>
          </a:p>
        </p:txBody>
      </p:sp>
      <p:pic>
        <p:nvPicPr>
          <p:cNvPr id="3" name="Picture 2">
            <a:extLst>
              <a:ext uri="{FF2B5EF4-FFF2-40B4-BE49-F238E27FC236}">
                <a16:creationId xmlns:a16="http://schemas.microsoft.com/office/drawing/2014/main" xmlns="" id="{5D2133A7-7873-4BF5-A104-6F58E0756256}"/>
              </a:ext>
            </a:extLst>
          </p:cNvPr>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320061203"/>
      </p:ext>
    </p:extLst>
  </p:cSld>
  <p:clrMapOvr>
    <a:masterClrMapping/>
  </p:clrMapOvr>
  <p:transition spd="slow">
    <p:fade/>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xmlns="" id="{C5012BD3-91D0-4AAD-A4C8-8CB14A051D9A}"/>
              </a:ext>
            </a:extLst>
          </p:cNvPr>
          <p:cNvSpPr>
            <a:spLocks noGrp="1"/>
          </p:cNvSpPr>
          <p:nvPr>
            <p:ph type="title"/>
          </p:nvPr>
        </p:nvSpPr>
        <p:spPr/>
        <p:txBody>
          <a:bodyPr/>
          <a:lstStyle/>
          <a:p>
            <a:endParaRPr lang="en-US"/>
          </a:p>
        </p:txBody>
      </p:sp>
      <p:pic>
        <p:nvPicPr>
          <p:cNvPr id="3" name="Picture 2">
            <a:extLst>
              <a:ext uri="{FF2B5EF4-FFF2-40B4-BE49-F238E27FC236}">
                <a16:creationId xmlns:a16="http://schemas.microsoft.com/office/drawing/2014/main" xmlns="" id="{7D4349D5-0AA5-4386-853A-067587545CA8}"/>
              </a:ext>
            </a:extLst>
          </p:cNvPr>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2359188315"/>
      </p:ext>
    </p:extLst>
  </p:cSld>
  <p:clrMapOvr>
    <a:masterClrMapping/>
  </p:clrMapOvr>
  <p:transition spd="slow">
    <p:fade/>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xmlns="" id="{E5E846C1-60A8-43C6-90C0-05DD5EFE9A7F}"/>
              </a:ext>
            </a:extLst>
          </p:cNvPr>
          <p:cNvSpPr>
            <a:spLocks noGrp="1"/>
          </p:cNvSpPr>
          <p:nvPr>
            <p:ph type="title"/>
          </p:nvPr>
        </p:nvSpPr>
        <p:spPr/>
        <p:txBody>
          <a:bodyPr/>
          <a:lstStyle/>
          <a:p>
            <a:endParaRPr lang="en-US"/>
          </a:p>
        </p:txBody>
      </p:sp>
      <p:pic>
        <p:nvPicPr>
          <p:cNvPr id="3" name="Picture 2">
            <a:extLst>
              <a:ext uri="{FF2B5EF4-FFF2-40B4-BE49-F238E27FC236}">
                <a16:creationId xmlns:a16="http://schemas.microsoft.com/office/drawing/2014/main" xmlns="" id="{5FD2A1BB-7890-414D-AC0F-476A3AD81EFA}"/>
              </a:ext>
            </a:extLst>
          </p:cNvPr>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1084733140"/>
      </p:ext>
    </p:extLst>
  </p:cSld>
  <p:clrMapOvr>
    <a:masterClrMapping/>
  </p:clrMapOvr>
  <p:transition spd="slow">
    <p:fade/>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xmlns="" id="{091A4DE9-E872-4B11-9181-8B24F9F193AD}"/>
              </a:ext>
            </a:extLst>
          </p:cNvPr>
          <p:cNvSpPr>
            <a:spLocks noGrp="1"/>
          </p:cNvSpPr>
          <p:nvPr>
            <p:ph type="title"/>
          </p:nvPr>
        </p:nvSpPr>
        <p:spPr/>
        <p:txBody>
          <a:bodyPr/>
          <a:lstStyle/>
          <a:p>
            <a:endParaRPr lang="en-US"/>
          </a:p>
        </p:txBody>
      </p:sp>
      <p:pic>
        <p:nvPicPr>
          <p:cNvPr id="3" name="Picture 2">
            <a:extLst>
              <a:ext uri="{FF2B5EF4-FFF2-40B4-BE49-F238E27FC236}">
                <a16:creationId xmlns:a16="http://schemas.microsoft.com/office/drawing/2014/main" xmlns="" id="{97A56A21-A5A6-4181-A755-4E6076867DFD}"/>
              </a:ext>
            </a:extLst>
          </p:cNvPr>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1405918233"/>
      </p:ext>
    </p:extLst>
  </p:cSld>
  <p:clrMapOvr>
    <a:masterClrMapping/>
  </p:clrMapOvr>
  <p:transition spd="slow">
    <p:fade/>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xmlns="" id="{04B9213A-74B6-4B53-B1CC-9D199C684EEB}"/>
              </a:ext>
            </a:extLst>
          </p:cNvPr>
          <p:cNvSpPr>
            <a:spLocks noGrp="1"/>
          </p:cNvSpPr>
          <p:nvPr>
            <p:ph type="title"/>
          </p:nvPr>
        </p:nvSpPr>
        <p:spPr/>
        <p:txBody>
          <a:bodyPr/>
          <a:lstStyle/>
          <a:p>
            <a:endParaRPr lang="en-US"/>
          </a:p>
        </p:txBody>
      </p:sp>
      <p:pic>
        <p:nvPicPr>
          <p:cNvPr id="3" name="Picture 2">
            <a:extLst>
              <a:ext uri="{FF2B5EF4-FFF2-40B4-BE49-F238E27FC236}">
                <a16:creationId xmlns:a16="http://schemas.microsoft.com/office/drawing/2014/main" xmlns="" id="{DF84F190-513E-4F32-8B08-818C6A221739}"/>
              </a:ext>
            </a:extLst>
          </p:cNvPr>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2716495921"/>
      </p:ext>
    </p:extLst>
  </p:cSld>
  <p:clrMapOvr>
    <a:masterClrMapping/>
  </p:clrMapOvr>
  <p:transition spd="slow">
    <p:fade/>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xmlns="" id="{8BAB51DA-8379-44CE-921D-5A1A2AE96DF7}"/>
              </a:ext>
            </a:extLst>
          </p:cNvPr>
          <p:cNvSpPr>
            <a:spLocks noGrp="1"/>
          </p:cNvSpPr>
          <p:nvPr>
            <p:ph type="title"/>
          </p:nvPr>
        </p:nvSpPr>
        <p:spPr/>
        <p:txBody>
          <a:bodyPr/>
          <a:lstStyle/>
          <a:p>
            <a:endParaRPr lang="en-US"/>
          </a:p>
        </p:txBody>
      </p:sp>
      <p:pic>
        <p:nvPicPr>
          <p:cNvPr id="3" name="Picture 2">
            <a:extLst>
              <a:ext uri="{FF2B5EF4-FFF2-40B4-BE49-F238E27FC236}">
                <a16:creationId xmlns:a16="http://schemas.microsoft.com/office/drawing/2014/main" xmlns="" id="{3814E6C5-D9FA-45D8-93C0-141D6E10134B}"/>
              </a:ext>
            </a:extLst>
          </p:cNvPr>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4289810693"/>
      </p:ext>
    </p:extLst>
  </p:cSld>
  <p:clrMapOvr>
    <a:masterClrMapping/>
  </p:clrMapOvr>
  <p:transition spd="slow">
    <p:fade/>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xmlns="" id="{A08335EC-C373-4A3E-8002-D8F26D23CB54}"/>
              </a:ext>
            </a:extLst>
          </p:cNvPr>
          <p:cNvSpPr>
            <a:spLocks noGrp="1"/>
          </p:cNvSpPr>
          <p:nvPr>
            <p:ph type="title"/>
          </p:nvPr>
        </p:nvSpPr>
        <p:spPr/>
        <p:txBody>
          <a:bodyPr/>
          <a:lstStyle/>
          <a:p>
            <a:endParaRPr lang="en-US"/>
          </a:p>
        </p:txBody>
      </p:sp>
      <p:pic>
        <p:nvPicPr>
          <p:cNvPr id="3" name="Picture 2">
            <a:extLst>
              <a:ext uri="{FF2B5EF4-FFF2-40B4-BE49-F238E27FC236}">
                <a16:creationId xmlns:a16="http://schemas.microsoft.com/office/drawing/2014/main" xmlns="" id="{B2BEF2D4-A879-44B1-A5D1-9F3C2E189C3A}"/>
              </a:ext>
            </a:extLst>
          </p:cNvPr>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2170690701"/>
      </p:ext>
    </p:extLst>
  </p:cSld>
  <p:clrMapOvr>
    <a:masterClrMapping/>
  </p:clrMapOvr>
  <p:transition spd="slow">
    <p:fade/>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Object 2">
            <a:extLst>
              <a:ext uri="{FF2B5EF4-FFF2-40B4-BE49-F238E27FC236}">
                <a16:creationId xmlns:a16="http://schemas.microsoft.com/office/drawing/2014/main" xmlns="" id="{F40739C3-659A-F5D6-02A3-BB6387AC1543}"/>
              </a:ext>
            </a:extLst>
          </p:cNvPr>
          <p:cNvGraphicFramePr>
            <a:graphicFrameLocks noChangeAspect="1"/>
          </p:cNvGraphicFramePr>
          <p:nvPr>
            <p:extLst>
              <p:ext uri="{D42A27DB-BD31-4B8C-83A1-F6EECF244321}">
                <p14:modId xmlns:p14="http://schemas.microsoft.com/office/powerpoint/2010/main" val="1777340667"/>
              </p:ext>
            </p:extLst>
          </p:nvPr>
        </p:nvGraphicFramePr>
        <p:xfrm>
          <a:off x="2586119" y="5222631"/>
          <a:ext cx="9143863" cy="1404414"/>
        </p:xfrm>
        <a:graphic>
          <a:graphicData uri="http://schemas.openxmlformats.org/presentationml/2006/ole">
            <mc:AlternateContent xmlns:mc="http://schemas.openxmlformats.org/markup-compatibility/2006">
              <mc:Choice xmlns:v="urn:schemas-microsoft-com:vml" Requires="v">
                <p:oleObj spid="_x0000_s11268" name="Bitmap Image" r:id="rId3" imgW="6698160" imgH="1028880" progId="Paint.Picture">
                  <p:embed/>
                </p:oleObj>
              </mc:Choice>
              <mc:Fallback>
                <p:oleObj name="Bitmap Image" r:id="rId3" imgW="6698160" imgH="1028880" progId="Paint.Picture">
                  <p:embed/>
                  <p:pic>
                    <p:nvPicPr>
                      <p:cNvPr id="3" name="Object 2">
                        <a:extLst>
                          <a:ext uri="{FF2B5EF4-FFF2-40B4-BE49-F238E27FC236}">
                            <a16:creationId xmlns:a16="http://schemas.microsoft.com/office/drawing/2014/main" xmlns="" id="{F40739C3-659A-F5D6-02A3-BB6387AC1543}"/>
                          </a:ext>
                        </a:extLst>
                      </p:cNvPr>
                      <p:cNvPicPr/>
                      <p:nvPr/>
                    </p:nvPicPr>
                    <p:blipFill>
                      <a:blip r:embed="rId4"/>
                      <a:stretch>
                        <a:fillRect/>
                      </a:stretch>
                    </p:blipFill>
                    <p:spPr>
                      <a:xfrm>
                        <a:off x="2586119" y="5222631"/>
                        <a:ext cx="9143863" cy="1404414"/>
                      </a:xfrm>
                      <a:prstGeom prst="rect">
                        <a:avLst/>
                      </a:prstGeom>
                    </p:spPr>
                  </p:pic>
                </p:oleObj>
              </mc:Fallback>
            </mc:AlternateContent>
          </a:graphicData>
        </a:graphic>
      </p:graphicFrame>
      <p:sp>
        <p:nvSpPr>
          <p:cNvPr id="4" name="Rectangle 3">
            <a:extLst>
              <a:ext uri="{FF2B5EF4-FFF2-40B4-BE49-F238E27FC236}">
                <a16:creationId xmlns:a16="http://schemas.microsoft.com/office/drawing/2014/main" xmlns="" id="{EF3D7075-779B-7C8F-3315-80649A558CCC}"/>
              </a:ext>
            </a:extLst>
          </p:cNvPr>
          <p:cNvSpPr/>
          <p:nvPr/>
        </p:nvSpPr>
        <p:spPr>
          <a:xfrm>
            <a:off x="0" y="0"/>
            <a:ext cx="2286000" cy="6858000"/>
          </a:xfrm>
          <a:prstGeom prst="rect">
            <a:avLst/>
          </a:prstGeom>
          <a:solidFill>
            <a:srgbClr val="C2E8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graphicFrame>
        <p:nvGraphicFramePr>
          <p:cNvPr id="5" name="Object 4">
            <a:extLst>
              <a:ext uri="{FF2B5EF4-FFF2-40B4-BE49-F238E27FC236}">
                <a16:creationId xmlns:a16="http://schemas.microsoft.com/office/drawing/2014/main" xmlns="" id="{9636F062-D0C4-2A87-2C71-65E72F2F0787}"/>
              </a:ext>
            </a:extLst>
          </p:cNvPr>
          <p:cNvGraphicFramePr>
            <a:graphicFrameLocks noChangeAspect="1"/>
          </p:cNvGraphicFramePr>
          <p:nvPr>
            <p:extLst>
              <p:ext uri="{D42A27DB-BD31-4B8C-83A1-F6EECF244321}">
                <p14:modId xmlns:p14="http://schemas.microsoft.com/office/powerpoint/2010/main" val="533581618"/>
              </p:ext>
            </p:extLst>
          </p:nvPr>
        </p:nvGraphicFramePr>
        <p:xfrm>
          <a:off x="222250" y="2103437"/>
          <a:ext cx="1516063" cy="2651125"/>
        </p:xfrm>
        <a:graphic>
          <a:graphicData uri="http://schemas.openxmlformats.org/presentationml/2006/ole">
            <mc:AlternateContent xmlns:mc="http://schemas.openxmlformats.org/markup-compatibility/2006">
              <mc:Choice xmlns:v="urn:schemas-microsoft-com:vml" Requires="v">
                <p:oleObj spid="_x0000_s11269" name="Bitmap Image" r:id="rId5" imgW="1516320" imgH="2651760" progId="Paint.Picture">
                  <p:embed/>
                </p:oleObj>
              </mc:Choice>
              <mc:Fallback>
                <p:oleObj name="Bitmap Image" r:id="rId5" imgW="1516320" imgH="2651760" progId="Paint.Picture">
                  <p:embed/>
                  <p:pic>
                    <p:nvPicPr>
                      <p:cNvPr id="5" name="Object 4">
                        <a:extLst>
                          <a:ext uri="{FF2B5EF4-FFF2-40B4-BE49-F238E27FC236}">
                            <a16:creationId xmlns:a16="http://schemas.microsoft.com/office/drawing/2014/main" xmlns="" id="{9636F062-D0C4-2A87-2C71-65E72F2F0787}"/>
                          </a:ext>
                        </a:extLst>
                      </p:cNvPr>
                      <p:cNvPicPr/>
                      <p:nvPr/>
                    </p:nvPicPr>
                    <p:blipFill>
                      <a:blip r:embed="rId6"/>
                      <a:stretch>
                        <a:fillRect/>
                      </a:stretch>
                    </p:blipFill>
                    <p:spPr>
                      <a:xfrm>
                        <a:off x="222250" y="2103437"/>
                        <a:ext cx="1516063" cy="2651125"/>
                      </a:xfrm>
                      <a:prstGeom prst="rect">
                        <a:avLst/>
                      </a:prstGeom>
                    </p:spPr>
                  </p:pic>
                </p:oleObj>
              </mc:Fallback>
            </mc:AlternateContent>
          </a:graphicData>
        </a:graphic>
      </p:graphicFrame>
      <p:grpSp>
        <p:nvGrpSpPr>
          <p:cNvPr id="57" name="Group 56">
            <a:extLst>
              <a:ext uri="{FF2B5EF4-FFF2-40B4-BE49-F238E27FC236}">
                <a16:creationId xmlns:a16="http://schemas.microsoft.com/office/drawing/2014/main" xmlns="" id="{464ADC73-AB5D-E618-91F6-20FA307E07E4}"/>
              </a:ext>
            </a:extLst>
          </p:cNvPr>
          <p:cNvGrpSpPr/>
          <p:nvPr/>
        </p:nvGrpSpPr>
        <p:grpSpPr>
          <a:xfrm>
            <a:off x="3094383" y="3789727"/>
            <a:ext cx="642320" cy="617388"/>
            <a:chOff x="2783298" y="643413"/>
            <a:chExt cx="642320" cy="617388"/>
          </a:xfrm>
        </p:grpSpPr>
        <p:sp>
          <p:nvSpPr>
            <p:cNvPr id="11" name="Oval 10">
              <a:extLst>
                <a:ext uri="{FF2B5EF4-FFF2-40B4-BE49-F238E27FC236}">
                  <a16:creationId xmlns:a16="http://schemas.microsoft.com/office/drawing/2014/main" xmlns="" id="{B966F9FD-B59E-9F74-73B6-BF47BE9A5740}"/>
                </a:ext>
              </a:extLst>
            </p:cNvPr>
            <p:cNvSpPr/>
            <p:nvPr/>
          </p:nvSpPr>
          <p:spPr>
            <a:xfrm>
              <a:off x="2783298" y="643413"/>
              <a:ext cx="617388" cy="617388"/>
            </a:xfrm>
            <a:prstGeom prst="ellipse">
              <a:avLst/>
            </a:prstGeom>
            <a:noFill/>
            <a:ln w="19050">
              <a:solidFill>
                <a:srgbClr val="EF7E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8" name="Oval 7">
              <a:extLst>
                <a:ext uri="{FF2B5EF4-FFF2-40B4-BE49-F238E27FC236}">
                  <a16:creationId xmlns:a16="http://schemas.microsoft.com/office/drawing/2014/main" xmlns="" id="{6A667FC6-2A5C-E296-321B-6A4E0A9CF27E}"/>
                </a:ext>
              </a:extLst>
            </p:cNvPr>
            <p:cNvSpPr/>
            <p:nvPr/>
          </p:nvSpPr>
          <p:spPr>
            <a:xfrm>
              <a:off x="2941163" y="801278"/>
              <a:ext cx="301658" cy="301658"/>
            </a:xfrm>
            <a:prstGeom prst="ellipse">
              <a:avLst/>
            </a:prstGeom>
            <a:solidFill>
              <a:schemeClr val="accent2"/>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p>
          </p:txBody>
        </p:sp>
        <p:sp>
          <p:nvSpPr>
            <p:cNvPr id="9" name="TextBox 8">
              <a:extLst>
                <a:ext uri="{FF2B5EF4-FFF2-40B4-BE49-F238E27FC236}">
                  <a16:creationId xmlns:a16="http://schemas.microsoft.com/office/drawing/2014/main" xmlns="" id="{771238D5-CD41-CFF9-9FD8-EE7B4DE37010}"/>
                </a:ext>
              </a:extLst>
            </p:cNvPr>
            <p:cNvSpPr txBox="1"/>
            <p:nvPr/>
          </p:nvSpPr>
          <p:spPr>
            <a:xfrm>
              <a:off x="2883441" y="767441"/>
              <a:ext cx="417102" cy="369332"/>
            </a:xfrm>
            <a:prstGeom prst="rect">
              <a:avLst/>
            </a:prstGeom>
            <a:noFill/>
          </p:spPr>
          <p:txBody>
            <a:bodyPr wrap="none" rtlCol="0">
              <a:spAutoFit/>
            </a:bodyPr>
            <a:lstStyle/>
            <a:p>
              <a:r>
                <a:rPr lang="en-US" dirty="0"/>
                <a:t>+1</a:t>
              </a:r>
              <a:endParaRPr lang="vi-VN" dirty="0"/>
            </a:p>
          </p:txBody>
        </p:sp>
        <p:sp>
          <p:nvSpPr>
            <p:cNvPr id="13" name="Oval 12">
              <a:extLst>
                <a:ext uri="{FF2B5EF4-FFF2-40B4-BE49-F238E27FC236}">
                  <a16:creationId xmlns:a16="http://schemas.microsoft.com/office/drawing/2014/main" xmlns="" id="{7125A105-A222-6477-1E8A-E307085F6615}"/>
                </a:ext>
              </a:extLst>
            </p:cNvPr>
            <p:cNvSpPr/>
            <p:nvPr/>
          </p:nvSpPr>
          <p:spPr>
            <a:xfrm flipH="1" flipV="1">
              <a:off x="3317618" y="1048936"/>
              <a:ext cx="108000" cy="108000"/>
            </a:xfrm>
            <a:prstGeom prst="ellipse">
              <a:avLst/>
            </a:prstGeom>
            <a:solidFill>
              <a:schemeClr val="tx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p>
          </p:txBody>
        </p:sp>
      </p:grpSp>
      <p:grpSp>
        <p:nvGrpSpPr>
          <p:cNvPr id="58" name="Group 57">
            <a:extLst>
              <a:ext uri="{FF2B5EF4-FFF2-40B4-BE49-F238E27FC236}">
                <a16:creationId xmlns:a16="http://schemas.microsoft.com/office/drawing/2014/main" xmlns="" id="{2390D774-6927-7330-8112-185E45CDB67B}"/>
              </a:ext>
            </a:extLst>
          </p:cNvPr>
          <p:cNvGrpSpPr/>
          <p:nvPr/>
        </p:nvGrpSpPr>
        <p:grpSpPr>
          <a:xfrm>
            <a:off x="4194534" y="3789727"/>
            <a:ext cx="642320" cy="617388"/>
            <a:chOff x="3935692" y="643413"/>
            <a:chExt cx="642320" cy="617388"/>
          </a:xfrm>
        </p:grpSpPr>
        <p:sp>
          <p:nvSpPr>
            <p:cNvPr id="14" name="Oval 13">
              <a:extLst>
                <a:ext uri="{FF2B5EF4-FFF2-40B4-BE49-F238E27FC236}">
                  <a16:creationId xmlns:a16="http://schemas.microsoft.com/office/drawing/2014/main" xmlns="" id="{26185292-9A90-F81F-9DCA-18CA88016BC6}"/>
                </a:ext>
              </a:extLst>
            </p:cNvPr>
            <p:cNvSpPr/>
            <p:nvPr/>
          </p:nvSpPr>
          <p:spPr>
            <a:xfrm>
              <a:off x="3935692" y="643413"/>
              <a:ext cx="617388" cy="617388"/>
            </a:xfrm>
            <a:prstGeom prst="ellipse">
              <a:avLst/>
            </a:prstGeom>
            <a:noFill/>
            <a:ln w="19050">
              <a:solidFill>
                <a:srgbClr val="EF7E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15" name="Oval 14">
              <a:extLst>
                <a:ext uri="{FF2B5EF4-FFF2-40B4-BE49-F238E27FC236}">
                  <a16:creationId xmlns:a16="http://schemas.microsoft.com/office/drawing/2014/main" xmlns="" id="{19FFC59F-9485-EB87-8CE5-CFA1C7A70968}"/>
                </a:ext>
              </a:extLst>
            </p:cNvPr>
            <p:cNvSpPr/>
            <p:nvPr/>
          </p:nvSpPr>
          <p:spPr>
            <a:xfrm>
              <a:off x="4093557" y="801278"/>
              <a:ext cx="301658" cy="301658"/>
            </a:xfrm>
            <a:prstGeom prst="ellipse">
              <a:avLst/>
            </a:prstGeom>
            <a:solidFill>
              <a:schemeClr val="accent2"/>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p>
          </p:txBody>
        </p:sp>
        <p:sp>
          <p:nvSpPr>
            <p:cNvPr id="16" name="TextBox 15">
              <a:extLst>
                <a:ext uri="{FF2B5EF4-FFF2-40B4-BE49-F238E27FC236}">
                  <a16:creationId xmlns:a16="http://schemas.microsoft.com/office/drawing/2014/main" xmlns="" id="{DCFAEF49-710C-6FE9-C47B-B49F060025E8}"/>
                </a:ext>
              </a:extLst>
            </p:cNvPr>
            <p:cNvSpPr txBox="1"/>
            <p:nvPr/>
          </p:nvSpPr>
          <p:spPr>
            <a:xfrm>
              <a:off x="4035835" y="767441"/>
              <a:ext cx="417102" cy="369332"/>
            </a:xfrm>
            <a:prstGeom prst="rect">
              <a:avLst/>
            </a:prstGeom>
            <a:noFill/>
          </p:spPr>
          <p:txBody>
            <a:bodyPr wrap="none" rtlCol="0">
              <a:spAutoFit/>
            </a:bodyPr>
            <a:lstStyle/>
            <a:p>
              <a:r>
                <a:rPr lang="en-US" dirty="0"/>
                <a:t>+2</a:t>
              </a:r>
              <a:endParaRPr lang="vi-VN" dirty="0"/>
            </a:p>
          </p:txBody>
        </p:sp>
        <p:sp>
          <p:nvSpPr>
            <p:cNvPr id="17" name="Oval 16">
              <a:extLst>
                <a:ext uri="{FF2B5EF4-FFF2-40B4-BE49-F238E27FC236}">
                  <a16:creationId xmlns:a16="http://schemas.microsoft.com/office/drawing/2014/main" xmlns="" id="{550C6246-AE4A-2782-B606-6A1BC0AC23D5}"/>
                </a:ext>
              </a:extLst>
            </p:cNvPr>
            <p:cNvSpPr/>
            <p:nvPr/>
          </p:nvSpPr>
          <p:spPr>
            <a:xfrm flipH="1" flipV="1">
              <a:off x="4470012" y="1048936"/>
              <a:ext cx="108000" cy="108000"/>
            </a:xfrm>
            <a:prstGeom prst="ellipse">
              <a:avLst/>
            </a:prstGeom>
            <a:solidFill>
              <a:schemeClr val="tx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p>
          </p:txBody>
        </p:sp>
        <p:sp>
          <p:nvSpPr>
            <p:cNvPr id="22" name="Oval 21">
              <a:extLst>
                <a:ext uri="{FF2B5EF4-FFF2-40B4-BE49-F238E27FC236}">
                  <a16:creationId xmlns:a16="http://schemas.microsoft.com/office/drawing/2014/main" xmlns="" id="{BA8805E1-A5B2-CF24-AD8A-91A913EDF9AB}"/>
                </a:ext>
              </a:extLst>
            </p:cNvPr>
            <p:cNvSpPr/>
            <p:nvPr/>
          </p:nvSpPr>
          <p:spPr>
            <a:xfrm flipH="1" flipV="1">
              <a:off x="3966988" y="693278"/>
              <a:ext cx="108000" cy="108000"/>
            </a:xfrm>
            <a:prstGeom prst="ellipse">
              <a:avLst/>
            </a:prstGeom>
            <a:solidFill>
              <a:schemeClr val="tx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p>
          </p:txBody>
        </p:sp>
      </p:grpSp>
      <p:grpSp>
        <p:nvGrpSpPr>
          <p:cNvPr id="59" name="Group 58">
            <a:extLst>
              <a:ext uri="{FF2B5EF4-FFF2-40B4-BE49-F238E27FC236}">
                <a16:creationId xmlns:a16="http://schemas.microsoft.com/office/drawing/2014/main" xmlns="" id="{711792F4-A3B5-6E95-F15C-B304EA5339A7}"/>
              </a:ext>
            </a:extLst>
          </p:cNvPr>
          <p:cNvGrpSpPr/>
          <p:nvPr/>
        </p:nvGrpSpPr>
        <p:grpSpPr>
          <a:xfrm>
            <a:off x="5294685" y="3559014"/>
            <a:ext cx="1078814" cy="1078814"/>
            <a:chOff x="4902897" y="368617"/>
            <a:chExt cx="1078814" cy="1078814"/>
          </a:xfrm>
        </p:grpSpPr>
        <p:sp>
          <p:nvSpPr>
            <p:cNvPr id="23" name="Oval 22">
              <a:extLst>
                <a:ext uri="{FF2B5EF4-FFF2-40B4-BE49-F238E27FC236}">
                  <a16:creationId xmlns:a16="http://schemas.microsoft.com/office/drawing/2014/main" xmlns="" id="{A95C1077-30E9-2A67-1A43-58A1E5DB2BD5}"/>
                </a:ext>
              </a:extLst>
            </p:cNvPr>
            <p:cNvSpPr/>
            <p:nvPr/>
          </p:nvSpPr>
          <p:spPr>
            <a:xfrm>
              <a:off x="5137436" y="609576"/>
              <a:ext cx="617388" cy="617388"/>
            </a:xfrm>
            <a:prstGeom prst="ellipse">
              <a:avLst/>
            </a:prstGeom>
            <a:noFill/>
            <a:ln w="19050">
              <a:solidFill>
                <a:srgbClr val="EF7E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24" name="Oval 23">
              <a:extLst>
                <a:ext uri="{FF2B5EF4-FFF2-40B4-BE49-F238E27FC236}">
                  <a16:creationId xmlns:a16="http://schemas.microsoft.com/office/drawing/2014/main" xmlns="" id="{5864BF92-8C66-4288-152D-96DB540749D2}"/>
                </a:ext>
              </a:extLst>
            </p:cNvPr>
            <p:cNvSpPr/>
            <p:nvPr/>
          </p:nvSpPr>
          <p:spPr>
            <a:xfrm>
              <a:off x="5295301" y="767441"/>
              <a:ext cx="301658" cy="301658"/>
            </a:xfrm>
            <a:prstGeom prst="ellipse">
              <a:avLst/>
            </a:prstGeom>
            <a:solidFill>
              <a:schemeClr val="accent2"/>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p>
          </p:txBody>
        </p:sp>
        <p:sp>
          <p:nvSpPr>
            <p:cNvPr id="25" name="TextBox 24">
              <a:extLst>
                <a:ext uri="{FF2B5EF4-FFF2-40B4-BE49-F238E27FC236}">
                  <a16:creationId xmlns:a16="http://schemas.microsoft.com/office/drawing/2014/main" xmlns="" id="{415C7DE4-2DA6-E07D-20D7-D652EBCD6BF3}"/>
                </a:ext>
              </a:extLst>
            </p:cNvPr>
            <p:cNvSpPr txBox="1"/>
            <p:nvPr/>
          </p:nvSpPr>
          <p:spPr>
            <a:xfrm>
              <a:off x="5237579" y="733604"/>
              <a:ext cx="417102" cy="369332"/>
            </a:xfrm>
            <a:prstGeom prst="rect">
              <a:avLst/>
            </a:prstGeom>
            <a:noFill/>
          </p:spPr>
          <p:txBody>
            <a:bodyPr wrap="none" rtlCol="0">
              <a:spAutoFit/>
            </a:bodyPr>
            <a:lstStyle/>
            <a:p>
              <a:r>
                <a:rPr lang="en-US" dirty="0"/>
                <a:t>+3</a:t>
              </a:r>
              <a:endParaRPr lang="vi-VN" dirty="0"/>
            </a:p>
          </p:txBody>
        </p:sp>
        <p:sp>
          <p:nvSpPr>
            <p:cNvPr id="26" name="Oval 25">
              <a:extLst>
                <a:ext uri="{FF2B5EF4-FFF2-40B4-BE49-F238E27FC236}">
                  <a16:creationId xmlns:a16="http://schemas.microsoft.com/office/drawing/2014/main" xmlns="" id="{2E41F302-8938-7A3F-C142-9279C8EF3150}"/>
                </a:ext>
              </a:extLst>
            </p:cNvPr>
            <p:cNvSpPr/>
            <p:nvPr/>
          </p:nvSpPr>
          <p:spPr>
            <a:xfrm flipH="1" flipV="1">
              <a:off x="5671756" y="1015099"/>
              <a:ext cx="108000" cy="108000"/>
            </a:xfrm>
            <a:prstGeom prst="ellipse">
              <a:avLst/>
            </a:prstGeom>
            <a:solidFill>
              <a:schemeClr val="tx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p>
          </p:txBody>
        </p:sp>
        <p:sp>
          <p:nvSpPr>
            <p:cNvPr id="27" name="Oval 26">
              <a:extLst>
                <a:ext uri="{FF2B5EF4-FFF2-40B4-BE49-F238E27FC236}">
                  <a16:creationId xmlns:a16="http://schemas.microsoft.com/office/drawing/2014/main" xmlns="" id="{9C6A3EB4-49EC-70A7-C9CC-E439C45B0769}"/>
                </a:ext>
              </a:extLst>
            </p:cNvPr>
            <p:cNvSpPr/>
            <p:nvPr/>
          </p:nvSpPr>
          <p:spPr>
            <a:xfrm>
              <a:off x="4902897" y="368617"/>
              <a:ext cx="1078814" cy="1078814"/>
            </a:xfrm>
            <a:prstGeom prst="ellipse">
              <a:avLst/>
            </a:prstGeom>
            <a:noFill/>
            <a:ln w="19050">
              <a:solidFill>
                <a:srgbClr val="EF7E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28" name="Oval 27">
              <a:extLst>
                <a:ext uri="{FF2B5EF4-FFF2-40B4-BE49-F238E27FC236}">
                  <a16:creationId xmlns:a16="http://schemas.microsoft.com/office/drawing/2014/main" xmlns="" id="{005FA004-D3B0-4F04-4723-4771EC265787}"/>
                </a:ext>
              </a:extLst>
            </p:cNvPr>
            <p:cNvSpPr/>
            <p:nvPr/>
          </p:nvSpPr>
          <p:spPr>
            <a:xfrm flipH="1" flipV="1">
              <a:off x="5710862" y="1288651"/>
              <a:ext cx="108000" cy="108000"/>
            </a:xfrm>
            <a:prstGeom prst="ellipse">
              <a:avLst/>
            </a:prstGeom>
            <a:solidFill>
              <a:schemeClr val="tx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p>
          </p:txBody>
        </p:sp>
        <p:sp>
          <p:nvSpPr>
            <p:cNvPr id="29" name="Oval 28">
              <a:extLst>
                <a:ext uri="{FF2B5EF4-FFF2-40B4-BE49-F238E27FC236}">
                  <a16:creationId xmlns:a16="http://schemas.microsoft.com/office/drawing/2014/main" xmlns="" id="{DC1C0606-222D-DD2B-6E3D-98F1D82510E5}"/>
                </a:ext>
              </a:extLst>
            </p:cNvPr>
            <p:cNvSpPr/>
            <p:nvPr/>
          </p:nvSpPr>
          <p:spPr>
            <a:xfrm flipH="1" flipV="1">
              <a:off x="5218554" y="625604"/>
              <a:ext cx="108000" cy="108000"/>
            </a:xfrm>
            <a:prstGeom prst="ellipse">
              <a:avLst/>
            </a:prstGeom>
            <a:solidFill>
              <a:schemeClr val="tx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p>
          </p:txBody>
        </p:sp>
      </p:grpSp>
      <p:grpSp>
        <p:nvGrpSpPr>
          <p:cNvPr id="60" name="Group 59">
            <a:extLst>
              <a:ext uri="{FF2B5EF4-FFF2-40B4-BE49-F238E27FC236}">
                <a16:creationId xmlns:a16="http://schemas.microsoft.com/office/drawing/2014/main" xmlns="" id="{DB09DD10-D6DF-2EF8-FC2C-735766F33ADC}"/>
              </a:ext>
            </a:extLst>
          </p:cNvPr>
          <p:cNvGrpSpPr/>
          <p:nvPr/>
        </p:nvGrpSpPr>
        <p:grpSpPr>
          <a:xfrm>
            <a:off x="6831330" y="3559014"/>
            <a:ext cx="1078814" cy="1078814"/>
            <a:chOff x="6661067" y="368617"/>
            <a:chExt cx="1078814" cy="1078814"/>
          </a:xfrm>
        </p:grpSpPr>
        <p:sp>
          <p:nvSpPr>
            <p:cNvPr id="30" name="Oval 29">
              <a:extLst>
                <a:ext uri="{FF2B5EF4-FFF2-40B4-BE49-F238E27FC236}">
                  <a16:creationId xmlns:a16="http://schemas.microsoft.com/office/drawing/2014/main" xmlns="" id="{035B8C45-C7D9-7ED3-067E-97A462234290}"/>
                </a:ext>
              </a:extLst>
            </p:cNvPr>
            <p:cNvSpPr/>
            <p:nvPr/>
          </p:nvSpPr>
          <p:spPr>
            <a:xfrm>
              <a:off x="6895606" y="609576"/>
              <a:ext cx="617388" cy="617388"/>
            </a:xfrm>
            <a:prstGeom prst="ellipse">
              <a:avLst/>
            </a:prstGeom>
            <a:noFill/>
            <a:ln w="19050">
              <a:solidFill>
                <a:srgbClr val="EF7E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31" name="Oval 30">
              <a:extLst>
                <a:ext uri="{FF2B5EF4-FFF2-40B4-BE49-F238E27FC236}">
                  <a16:creationId xmlns:a16="http://schemas.microsoft.com/office/drawing/2014/main" xmlns="" id="{949068CD-9448-F58C-3578-DF7A5F4F6651}"/>
                </a:ext>
              </a:extLst>
            </p:cNvPr>
            <p:cNvSpPr/>
            <p:nvPr/>
          </p:nvSpPr>
          <p:spPr>
            <a:xfrm>
              <a:off x="7053471" y="767441"/>
              <a:ext cx="301658" cy="301658"/>
            </a:xfrm>
            <a:prstGeom prst="ellipse">
              <a:avLst/>
            </a:prstGeom>
            <a:solidFill>
              <a:schemeClr val="accent2"/>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p>
          </p:txBody>
        </p:sp>
        <p:sp>
          <p:nvSpPr>
            <p:cNvPr id="32" name="TextBox 31">
              <a:extLst>
                <a:ext uri="{FF2B5EF4-FFF2-40B4-BE49-F238E27FC236}">
                  <a16:creationId xmlns:a16="http://schemas.microsoft.com/office/drawing/2014/main" xmlns="" id="{5C5837B4-FED8-AE17-BFD9-361D19B73618}"/>
                </a:ext>
              </a:extLst>
            </p:cNvPr>
            <p:cNvSpPr txBox="1"/>
            <p:nvPr/>
          </p:nvSpPr>
          <p:spPr>
            <a:xfrm>
              <a:off x="6995749" y="733604"/>
              <a:ext cx="417102" cy="369332"/>
            </a:xfrm>
            <a:prstGeom prst="rect">
              <a:avLst/>
            </a:prstGeom>
            <a:noFill/>
          </p:spPr>
          <p:txBody>
            <a:bodyPr wrap="none" rtlCol="0">
              <a:spAutoFit/>
            </a:bodyPr>
            <a:lstStyle/>
            <a:p>
              <a:r>
                <a:rPr lang="en-US" dirty="0"/>
                <a:t>+4</a:t>
              </a:r>
              <a:endParaRPr lang="vi-VN" dirty="0"/>
            </a:p>
          </p:txBody>
        </p:sp>
        <p:sp>
          <p:nvSpPr>
            <p:cNvPr id="33" name="Oval 32">
              <a:extLst>
                <a:ext uri="{FF2B5EF4-FFF2-40B4-BE49-F238E27FC236}">
                  <a16:creationId xmlns:a16="http://schemas.microsoft.com/office/drawing/2014/main" xmlns="" id="{1E666586-6BC9-7DAB-B7F2-D4A17ACB740C}"/>
                </a:ext>
              </a:extLst>
            </p:cNvPr>
            <p:cNvSpPr/>
            <p:nvPr/>
          </p:nvSpPr>
          <p:spPr>
            <a:xfrm flipH="1" flipV="1">
              <a:off x="7429926" y="1015099"/>
              <a:ext cx="108000" cy="108000"/>
            </a:xfrm>
            <a:prstGeom prst="ellipse">
              <a:avLst/>
            </a:prstGeom>
            <a:solidFill>
              <a:schemeClr val="tx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p>
          </p:txBody>
        </p:sp>
        <p:sp>
          <p:nvSpPr>
            <p:cNvPr id="34" name="Oval 33">
              <a:extLst>
                <a:ext uri="{FF2B5EF4-FFF2-40B4-BE49-F238E27FC236}">
                  <a16:creationId xmlns:a16="http://schemas.microsoft.com/office/drawing/2014/main" xmlns="" id="{598F3A2F-8D6E-F36E-6117-276C57F2E686}"/>
                </a:ext>
              </a:extLst>
            </p:cNvPr>
            <p:cNvSpPr/>
            <p:nvPr/>
          </p:nvSpPr>
          <p:spPr>
            <a:xfrm>
              <a:off x="6661067" y="368617"/>
              <a:ext cx="1078814" cy="1078814"/>
            </a:xfrm>
            <a:prstGeom prst="ellipse">
              <a:avLst/>
            </a:prstGeom>
            <a:noFill/>
            <a:ln w="19050">
              <a:solidFill>
                <a:srgbClr val="EF7E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35" name="Oval 34">
              <a:extLst>
                <a:ext uri="{FF2B5EF4-FFF2-40B4-BE49-F238E27FC236}">
                  <a16:creationId xmlns:a16="http://schemas.microsoft.com/office/drawing/2014/main" xmlns="" id="{48969BC1-7A8B-D5A8-C27D-D27B6A2360AD}"/>
                </a:ext>
              </a:extLst>
            </p:cNvPr>
            <p:cNvSpPr/>
            <p:nvPr/>
          </p:nvSpPr>
          <p:spPr>
            <a:xfrm flipH="1" flipV="1">
              <a:off x="7469032" y="1288651"/>
              <a:ext cx="108000" cy="108000"/>
            </a:xfrm>
            <a:prstGeom prst="ellipse">
              <a:avLst/>
            </a:prstGeom>
            <a:solidFill>
              <a:schemeClr val="tx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p>
          </p:txBody>
        </p:sp>
        <p:sp>
          <p:nvSpPr>
            <p:cNvPr id="36" name="Oval 35">
              <a:extLst>
                <a:ext uri="{FF2B5EF4-FFF2-40B4-BE49-F238E27FC236}">
                  <a16:creationId xmlns:a16="http://schemas.microsoft.com/office/drawing/2014/main" xmlns="" id="{84BB09A8-9112-090A-C462-34432519F6D0}"/>
                </a:ext>
              </a:extLst>
            </p:cNvPr>
            <p:cNvSpPr/>
            <p:nvPr/>
          </p:nvSpPr>
          <p:spPr>
            <a:xfrm flipH="1" flipV="1">
              <a:off x="6843483" y="446930"/>
              <a:ext cx="108000" cy="108000"/>
            </a:xfrm>
            <a:prstGeom prst="ellipse">
              <a:avLst/>
            </a:prstGeom>
            <a:solidFill>
              <a:schemeClr val="tx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p>
          </p:txBody>
        </p:sp>
        <p:sp>
          <p:nvSpPr>
            <p:cNvPr id="37" name="Oval 36">
              <a:extLst>
                <a:ext uri="{FF2B5EF4-FFF2-40B4-BE49-F238E27FC236}">
                  <a16:creationId xmlns:a16="http://schemas.microsoft.com/office/drawing/2014/main" xmlns="" id="{89C02CBD-A21B-7DB1-555F-F417A192B2E9}"/>
                </a:ext>
              </a:extLst>
            </p:cNvPr>
            <p:cNvSpPr/>
            <p:nvPr/>
          </p:nvSpPr>
          <p:spPr>
            <a:xfrm flipH="1" flipV="1">
              <a:off x="6861347" y="835221"/>
              <a:ext cx="108000" cy="108000"/>
            </a:xfrm>
            <a:prstGeom prst="ellipse">
              <a:avLst/>
            </a:prstGeom>
            <a:solidFill>
              <a:schemeClr val="tx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p>
          </p:txBody>
        </p:sp>
      </p:grpSp>
      <p:grpSp>
        <p:nvGrpSpPr>
          <p:cNvPr id="61" name="Group 60">
            <a:extLst>
              <a:ext uri="{FF2B5EF4-FFF2-40B4-BE49-F238E27FC236}">
                <a16:creationId xmlns:a16="http://schemas.microsoft.com/office/drawing/2014/main" xmlns="" id="{B77BDDF4-1435-3869-B57E-D688AF22B8E2}"/>
              </a:ext>
            </a:extLst>
          </p:cNvPr>
          <p:cNvGrpSpPr/>
          <p:nvPr/>
        </p:nvGrpSpPr>
        <p:grpSpPr>
          <a:xfrm>
            <a:off x="8367975" y="3559014"/>
            <a:ext cx="1078814" cy="1078814"/>
            <a:chOff x="8605069" y="422617"/>
            <a:chExt cx="1078814" cy="1078814"/>
          </a:xfrm>
        </p:grpSpPr>
        <p:sp>
          <p:nvSpPr>
            <p:cNvPr id="38" name="Oval 37">
              <a:extLst>
                <a:ext uri="{FF2B5EF4-FFF2-40B4-BE49-F238E27FC236}">
                  <a16:creationId xmlns:a16="http://schemas.microsoft.com/office/drawing/2014/main" xmlns="" id="{1621470B-797E-7D62-ECFF-C38182F4B365}"/>
                </a:ext>
              </a:extLst>
            </p:cNvPr>
            <p:cNvSpPr/>
            <p:nvPr/>
          </p:nvSpPr>
          <p:spPr>
            <a:xfrm>
              <a:off x="8839608" y="663576"/>
              <a:ext cx="617388" cy="617388"/>
            </a:xfrm>
            <a:prstGeom prst="ellipse">
              <a:avLst/>
            </a:prstGeom>
            <a:noFill/>
            <a:ln w="19050">
              <a:solidFill>
                <a:srgbClr val="EF7E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39" name="Oval 38">
              <a:extLst>
                <a:ext uri="{FF2B5EF4-FFF2-40B4-BE49-F238E27FC236}">
                  <a16:creationId xmlns:a16="http://schemas.microsoft.com/office/drawing/2014/main" xmlns="" id="{E8746ACB-3275-DB4F-E3F3-D2B671ABB246}"/>
                </a:ext>
              </a:extLst>
            </p:cNvPr>
            <p:cNvSpPr/>
            <p:nvPr/>
          </p:nvSpPr>
          <p:spPr>
            <a:xfrm>
              <a:off x="8997473" y="821441"/>
              <a:ext cx="301658" cy="301658"/>
            </a:xfrm>
            <a:prstGeom prst="ellipse">
              <a:avLst/>
            </a:prstGeom>
            <a:solidFill>
              <a:schemeClr val="accent2"/>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p>
          </p:txBody>
        </p:sp>
        <p:sp>
          <p:nvSpPr>
            <p:cNvPr id="40" name="TextBox 39">
              <a:extLst>
                <a:ext uri="{FF2B5EF4-FFF2-40B4-BE49-F238E27FC236}">
                  <a16:creationId xmlns:a16="http://schemas.microsoft.com/office/drawing/2014/main" xmlns="" id="{FD7CDDC2-8E9D-3A95-435E-3852B858688B}"/>
                </a:ext>
              </a:extLst>
            </p:cNvPr>
            <p:cNvSpPr txBox="1"/>
            <p:nvPr/>
          </p:nvSpPr>
          <p:spPr>
            <a:xfrm>
              <a:off x="8939751" y="787604"/>
              <a:ext cx="417102" cy="369332"/>
            </a:xfrm>
            <a:prstGeom prst="rect">
              <a:avLst/>
            </a:prstGeom>
            <a:noFill/>
          </p:spPr>
          <p:txBody>
            <a:bodyPr wrap="none" rtlCol="0">
              <a:spAutoFit/>
            </a:bodyPr>
            <a:lstStyle/>
            <a:p>
              <a:r>
                <a:rPr lang="en-US" dirty="0"/>
                <a:t>+5</a:t>
              </a:r>
              <a:endParaRPr lang="vi-VN" dirty="0"/>
            </a:p>
          </p:txBody>
        </p:sp>
        <p:sp>
          <p:nvSpPr>
            <p:cNvPr id="41" name="Oval 40">
              <a:extLst>
                <a:ext uri="{FF2B5EF4-FFF2-40B4-BE49-F238E27FC236}">
                  <a16:creationId xmlns:a16="http://schemas.microsoft.com/office/drawing/2014/main" xmlns="" id="{4837B69F-E51C-5CC7-5915-3F4E6CC22387}"/>
                </a:ext>
              </a:extLst>
            </p:cNvPr>
            <p:cNvSpPr/>
            <p:nvPr/>
          </p:nvSpPr>
          <p:spPr>
            <a:xfrm flipH="1" flipV="1">
              <a:off x="9373928" y="1069099"/>
              <a:ext cx="108000" cy="108000"/>
            </a:xfrm>
            <a:prstGeom prst="ellipse">
              <a:avLst/>
            </a:prstGeom>
            <a:solidFill>
              <a:schemeClr val="tx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p>
          </p:txBody>
        </p:sp>
        <p:sp>
          <p:nvSpPr>
            <p:cNvPr id="42" name="Oval 41">
              <a:extLst>
                <a:ext uri="{FF2B5EF4-FFF2-40B4-BE49-F238E27FC236}">
                  <a16:creationId xmlns:a16="http://schemas.microsoft.com/office/drawing/2014/main" xmlns="" id="{72DE8FAB-E424-E9BA-5762-8336A71EABE4}"/>
                </a:ext>
              </a:extLst>
            </p:cNvPr>
            <p:cNvSpPr/>
            <p:nvPr/>
          </p:nvSpPr>
          <p:spPr>
            <a:xfrm>
              <a:off x="8605069" y="422617"/>
              <a:ext cx="1078814" cy="1078814"/>
            </a:xfrm>
            <a:prstGeom prst="ellipse">
              <a:avLst/>
            </a:prstGeom>
            <a:noFill/>
            <a:ln w="19050">
              <a:solidFill>
                <a:srgbClr val="EF7E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43" name="Oval 42">
              <a:extLst>
                <a:ext uri="{FF2B5EF4-FFF2-40B4-BE49-F238E27FC236}">
                  <a16:creationId xmlns:a16="http://schemas.microsoft.com/office/drawing/2014/main" xmlns="" id="{F39A911A-7101-BCEF-F456-46C6ECDABE73}"/>
                </a:ext>
              </a:extLst>
            </p:cNvPr>
            <p:cNvSpPr/>
            <p:nvPr/>
          </p:nvSpPr>
          <p:spPr>
            <a:xfrm flipH="1" flipV="1">
              <a:off x="9413034" y="1342651"/>
              <a:ext cx="108000" cy="108000"/>
            </a:xfrm>
            <a:prstGeom prst="ellipse">
              <a:avLst/>
            </a:prstGeom>
            <a:solidFill>
              <a:schemeClr val="tx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p>
          </p:txBody>
        </p:sp>
        <p:sp>
          <p:nvSpPr>
            <p:cNvPr id="44" name="Oval 43">
              <a:extLst>
                <a:ext uri="{FF2B5EF4-FFF2-40B4-BE49-F238E27FC236}">
                  <a16:creationId xmlns:a16="http://schemas.microsoft.com/office/drawing/2014/main" xmlns="" id="{D1E39DA8-A13E-4675-E958-49A60B216576}"/>
                </a:ext>
              </a:extLst>
            </p:cNvPr>
            <p:cNvSpPr/>
            <p:nvPr/>
          </p:nvSpPr>
          <p:spPr>
            <a:xfrm flipH="1" flipV="1">
              <a:off x="8758930" y="473296"/>
              <a:ext cx="108000" cy="108000"/>
            </a:xfrm>
            <a:prstGeom prst="ellipse">
              <a:avLst/>
            </a:prstGeom>
            <a:solidFill>
              <a:schemeClr val="tx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p>
          </p:txBody>
        </p:sp>
        <p:sp>
          <p:nvSpPr>
            <p:cNvPr id="45" name="Oval 44">
              <a:extLst>
                <a:ext uri="{FF2B5EF4-FFF2-40B4-BE49-F238E27FC236}">
                  <a16:creationId xmlns:a16="http://schemas.microsoft.com/office/drawing/2014/main" xmlns="" id="{0E2E3401-BE2F-CF69-F84F-DABA67C9A50F}"/>
                </a:ext>
              </a:extLst>
            </p:cNvPr>
            <p:cNvSpPr/>
            <p:nvPr/>
          </p:nvSpPr>
          <p:spPr>
            <a:xfrm flipH="1" flipV="1">
              <a:off x="8805349" y="889221"/>
              <a:ext cx="108000" cy="108000"/>
            </a:xfrm>
            <a:prstGeom prst="ellipse">
              <a:avLst/>
            </a:prstGeom>
            <a:solidFill>
              <a:schemeClr val="tx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p>
          </p:txBody>
        </p:sp>
        <p:sp>
          <p:nvSpPr>
            <p:cNvPr id="46" name="Oval 45">
              <a:extLst>
                <a:ext uri="{FF2B5EF4-FFF2-40B4-BE49-F238E27FC236}">
                  <a16:creationId xmlns:a16="http://schemas.microsoft.com/office/drawing/2014/main" xmlns="" id="{736373C3-D7EC-8034-A268-FBA238F47332}"/>
                </a:ext>
              </a:extLst>
            </p:cNvPr>
            <p:cNvSpPr/>
            <p:nvPr/>
          </p:nvSpPr>
          <p:spPr>
            <a:xfrm flipH="1" flipV="1">
              <a:off x="9373928" y="451117"/>
              <a:ext cx="108000" cy="108000"/>
            </a:xfrm>
            <a:prstGeom prst="ellipse">
              <a:avLst/>
            </a:prstGeom>
            <a:solidFill>
              <a:schemeClr val="tx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p>
          </p:txBody>
        </p:sp>
      </p:grpSp>
      <p:grpSp>
        <p:nvGrpSpPr>
          <p:cNvPr id="62" name="Group 61">
            <a:extLst>
              <a:ext uri="{FF2B5EF4-FFF2-40B4-BE49-F238E27FC236}">
                <a16:creationId xmlns:a16="http://schemas.microsoft.com/office/drawing/2014/main" xmlns="" id="{FF077A93-AB0A-AB59-71C8-818D07329E16}"/>
              </a:ext>
            </a:extLst>
          </p:cNvPr>
          <p:cNvGrpSpPr/>
          <p:nvPr/>
        </p:nvGrpSpPr>
        <p:grpSpPr>
          <a:xfrm>
            <a:off x="9904618" y="3559014"/>
            <a:ext cx="1078814" cy="1078814"/>
            <a:chOff x="10385382" y="442780"/>
            <a:chExt cx="1078814" cy="1078814"/>
          </a:xfrm>
        </p:grpSpPr>
        <p:sp>
          <p:nvSpPr>
            <p:cNvPr id="47" name="Oval 46">
              <a:extLst>
                <a:ext uri="{FF2B5EF4-FFF2-40B4-BE49-F238E27FC236}">
                  <a16:creationId xmlns:a16="http://schemas.microsoft.com/office/drawing/2014/main" xmlns="" id="{B1576321-C2C5-637A-3D67-FA6FED89F765}"/>
                </a:ext>
              </a:extLst>
            </p:cNvPr>
            <p:cNvSpPr/>
            <p:nvPr/>
          </p:nvSpPr>
          <p:spPr>
            <a:xfrm>
              <a:off x="10619921" y="683739"/>
              <a:ext cx="617388" cy="617388"/>
            </a:xfrm>
            <a:prstGeom prst="ellipse">
              <a:avLst/>
            </a:prstGeom>
            <a:noFill/>
            <a:ln w="19050">
              <a:solidFill>
                <a:srgbClr val="EF7E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48" name="Oval 47">
              <a:extLst>
                <a:ext uri="{FF2B5EF4-FFF2-40B4-BE49-F238E27FC236}">
                  <a16:creationId xmlns:a16="http://schemas.microsoft.com/office/drawing/2014/main" xmlns="" id="{5827489E-F541-A452-7673-458C1361618D}"/>
                </a:ext>
              </a:extLst>
            </p:cNvPr>
            <p:cNvSpPr/>
            <p:nvPr/>
          </p:nvSpPr>
          <p:spPr>
            <a:xfrm>
              <a:off x="10777786" y="841604"/>
              <a:ext cx="301658" cy="301658"/>
            </a:xfrm>
            <a:prstGeom prst="ellipse">
              <a:avLst/>
            </a:prstGeom>
            <a:solidFill>
              <a:schemeClr val="accent2"/>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p>
          </p:txBody>
        </p:sp>
        <p:sp>
          <p:nvSpPr>
            <p:cNvPr id="49" name="TextBox 48">
              <a:extLst>
                <a:ext uri="{FF2B5EF4-FFF2-40B4-BE49-F238E27FC236}">
                  <a16:creationId xmlns:a16="http://schemas.microsoft.com/office/drawing/2014/main" xmlns="" id="{E6DD324F-ECFE-267F-2E22-B39094337C86}"/>
                </a:ext>
              </a:extLst>
            </p:cNvPr>
            <p:cNvSpPr txBox="1"/>
            <p:nvPr/>
          </p:nvSpPr>
          <p:spPr>
            <a:xfrm>
              <a:off x="10720064" y="807767"/>
              <a:ext cx="417102" cy="369332"/>
            </a:xfrm>
            <a:prstGeom prst="rect">
              <a:avLst/>
            </a:prstGeom>
            <a:noFill/>
          </p:spPr>
          <p:txBody>
            <a:bodyPr wrap="none" rtlCol="0">
              <a:spAutoFit/>
            </a:bodyPr>
            <a:lstStyle/>
            <a:p>
              <a:r>
                <a:rPr lang="en-US" dirty="0"/>
                <a:t>+6</a:t>
              </a:r>
              <a:endParaRPr lang="vi-VN" dirty="0"/>
            </a:p>
          </p:txBody>
        </p:sp>
        <p:sp>
          <p:nvSpPr>
            <p:cNvPr id="50" name="Oval 49">
              <a:extLst>
                <a:ext uri="{FF2B5EF4-FFF2-40B4-BE49-F238E27FC236}">
                  <a16:creationId xmlns:a16="http://schemas.microsoft.com/office/drawing/2014/main" xmlns="" id="{F8F1A4A2-ACF9-0051-D6F4-A61A36010CF5}"/>
                </a:ext>
              </a:extLst>
            </p:cNvPr>
            <p:cNvSpPr/>
            <p:nvPr/>
          </p:nvSpPr>
          <p:spPr>
            <a:xfrm flipH="1" flipV="1">
              <a:off x="11154241" y="1089262"/>
              <a:ext cx="108000" cy="108000"/>
            </a:xfrm>
            <a:prstGeom prst="ellipse">
              <a:avLst/>
            </a:prstGeom>
            <a:solidFill>
              <a:schemeClr val="tx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p>
          </p:txBody>
        </p:sp>
        <p:sp>
          <p:nvSpPr>
            <p:cNvPr id="51" name="Oval 50">
              <a:extLst>
                <a:ext uri="{FF2B5EF4-FFF2-40B4-BE49-F238E27FC236}">
                  <a16:creationId xmlns:a16="http://schemas.microsoft.com/office/drawing/2014/main" xmlns="" id="{FB2DC14C-6B43-B196-822F-7BCDA213CF41}"/>
                </a:ext>
              </a:extLst>
            </p:cNvPr>
            <p:cNvSpPr/>
            <p:nvPr/>
          </p:nvSpPr>
          <p:spPr>
            <a:xfrm>
              <a:off x="10385382" y="442780"/>
              <a:ext cx="1078814" cy="1078814"/>
            </a:xfrm>
            <a:prstGeom prst="ellipse">
              <a:avLst/>
            </a:prstGeom>
            <a:noFill/>
            <a:ln w="19050">
              <a:solidFill>
                <a:srgbClr val="EF7E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52" name="Oval 51">
              <a:extLst>
                <a:ext uri="{FF2B5EF4-FFF2-40B4-BE49-F238E27FC236}">
                  <a16:creationId xmlns:a16="http://schemas.microsoft.com/office/drawing/2014/main" xmlns="" id="{CCE5304F-3DAC-842D-F6FD-89FB312B669A}"/>
                </a:ext>
              </a:extLst>
            </p:cNvPr>
            <p:cNvSpPr/>
            <p:nvPr/>
          </p:nvSpPr>
          <p:spPr>
            <a:xfrm flipH="1" flipV="1">
              <a:off x="11193347" y="1362814"/>
              <a:ext cx="108000" cy="108000"/>
            </a:xfrm>
            <a:prstGeom prst="ellipse">
              <a:avLst/>
            </a:prstGeom>
            <a:solidFill>
              <a:schemeClr val="tx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p>
          </p:txBody>
        </p:sp>
        <p:sp>
          <p:nvSpPr>
            <p:cNvPr id="53" name="Oval 52">
              <a:extLst>
                <a:ext uri="{FF2B5EF4-FFF2-40B4-BE49-F238E27FC236}">
                  <a16:creationId xmlns:a16="http://schemas.microsoft.com/office/drawing/2014/main" xmlns="" id="{C6E3EC5F-D909-F3EF-AB19-85CA045EBFFD}"/>
                </a:ext>
              </a:extLst>
            </p:cNvPr>
            <p:cNvSpPr/>
            <p:nvPr/>
          </p:nvSpPr>
          <p:spPr>
            <a:xfrm flipH="1" flipV="1">
              <a:off x="10539243" y="493459"/>
              <a:ext cx="108000" cy="108000"/>
            </a:xfrm>
            <a:prstGeom prst="ellipse">
              <a:avLst/>
            </a:prstGeom>
            <a:solidFill>
              <a:schemeClr val="tx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p>
          </p:txBody>
        </p:sp>
        <p:sp>
          <p:nvSpPr>
            <p:cNvPr id="54" name="Oval 53">
              <a:extLst>
                <a:ext uri="{FF2B5EF4-FFF2-40B4-BE49-F238E27FC236}">
                  <a16:creationId xmlns:a16="http://schemas.microsoft.com/office/drawing/2014/main" xmlns="" id="{A23196B8-1072-1027-E62A-6662A061CFB0}"/>
                </a:ext>
              </a:extLst>
            </p:cNvPr>
            <p:cNvSpPr/>
            <p:nvPr/>
          </p:nvSpPr>
          <p:spPr>
            <a:xfrm flipH="1" flipV="1">
              <a:off x="10585662" y="909384"/>
              <a:ext cx="108000" cy="108000"/>
            </a:xfrm>
            <a:prstGeom prst="ellipse">
              <a:avLst/>
            </a:prstGeom>
            <a:solidFill>
              <a:schemeClr val="tx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p>
          </p:txBody>
        </p:sp>
        <p:sp>
          <p:nvSpPr>
            <p:cNvPr id="55" name="Oval 54">
              <a:extLst>
                <a:ext uri="{FF2B5EF4-FFF2-40B4-BE49-F238E27FC236}">
                  <a16:creationId xmlns:a16="http://schemas.microsoft.com/office/drawing/2014/main" xmlns="" id="{E4D97A4C-D0F4-A943-ED84-953A62B54958}"/>
                </a:ext>
              </a:extLst>
            </p:cNvPr>
            <p:cNvSpPr/>
            <p:nvPr/>
          </p:nvSpPr>
          <p:spPr>
            <a:xfrm flipH="1" flipV="1">
              <a:off x="11154241" y="471280"/>
              <a:ext cx="108000" cy="108000"/>
            </a:xfrm>
            <a:prstGeom prst="ellipse">
              <a:avLst/>
            </a:prstGeom>
            <a:solidFill>
              <a:schemeClr val="tx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p>
          </p:txBody>
        </p:sp>
        <p:sp>
          <p:nvSpPr>
            <p:cNvPr id="56" name="Oval 55">
              <a:extLst>
                <a:ext uri="{FF2B5EF4-FFF2-40B4-BE49-F238E27FC236}">
                  <a16:creationId xmlns:a16="http://schemas.microsoft.com/office/drawing/2014/main" xmlns="" id="{BF23E0A8-DF18-C351-5171-68CE25C0099F}"/>
                </a:ext>
              </a:extLst>
            </p:cNvPr>
            <p:cNvSpPr/>
            <p:nvPr/>
          </p:nvSpPr>
          <p:spPr>
            <a:xfrm flipH="1" flipV="1">
              <a:off x="10647243" y="1411574"/>
              <a:ext cx="108000" cy="108000"/>
            </a:xfrm>
            <a:prstGeom prst="ellipse">
              <a:avLst/>
            </a:prstGeom>
            <a:solidFill>
              <a:schemeClr val="tx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p>
          </p:txBody>
        </p:sp>
      </p:grpSp>
      <p:graphicFrame>
        <p:nvGraphicFramePr>
          <p:cNvPr id="64" name="Object 63">
            <a:extLst>
              <a:ext uri="{FF2B5EF4-FFF2-40B4-BE49-F238E27FC236}">
                <a16:creationId xmlns:a16="http://schemas.microsoft.com/office/drawing/2014/main" xmlns="" id="{9AAEDC05-7489-71EC-FAAF-72F4DF22959A}"/>
              </a:ext>
            </a:extLst>
          </p:cNvPr>
          <p:cNvGraphicFramePr>
            <a:graphicFrameLocks noChangeAspect="1"/>
          </p:cNvGraphicFramePr>
          <p:nvPr>
            <p:extLst>
              <p:ext uri="{D42A27DB-BD31-4B8C-83A1-F6EECF244321}">
                <p14:modId xmlns:p14="http://schemas.microsoft.com/office/powerpoint/2010/main" val="1400607259"/>
              </p:ext>
            </p:extLst>
          </p:nvPr>
        </p:nvGraphicFramePr>
        <p:xfrm>
          <a:off x="3339132" y="549780"/>
          <a:ext cx="7078663" cy="2209800"/>
        </p:xfrm>
        <a:graphic>
          <a:graphicData uri="http://schemas.openxmlformats.org/presentationml/2006/ole">
            <mc:AlternateContent xmlns:mc="http://schemas.openxmlformats.org/markup-compatibility/2006">
              <mc:Choice xmlns:v="urn:schemas-microsoft-com:vml" Requires="v">
                <p:oleObj spid="_x0000_s11270" name="Bitmap Image" r:id="rId7" imgW="7079040" imgH="2209680" progId="Paint.Picture">
                  <p:embed/>
                </p:oleObj>
              </mc:Choice>
              <mc:Fallback>
                <p:oleObj name="Bitmap Image" r:id="rId7" imgW="7079040" imgH="2209680" progId="Paint.Picture">
                  <p:embed/>
                  <p:pic>
                    <p:nvPicPr>
                      <p:cNvPr id="64" name="Object 63">
                        <a:extLst>
                          <a:ext uri="{FF2B5EF4-FFF2-40B4-BE49-F238E27FC236}">
                            <a16:creationId xmlns:a16="http://schemas.microsoft.com/office/drawing/2014/main" xmlns="" id="{9AAEDC05-7489-71EC-FAAF-72F4DF22959A}"/>
                          </a:ext>
                        </a:extLst>
                      </p:cNvPr>
                      <p:cNvPicPr/>
                      <p:nvPr/>
                    </p:nvPicPr>
                    <p:blipFill>
                      <a:blip r:embed="rId8"/>
                      <a:stretch>
                        <a:fillRect/>
                      </a:stretch>
                    </p:blipFill>
                    <p:spPr>
                      <a:xfrm>
                        <a:off x="3339132" y="549780"/>
                        <a:ext cx="7078663" cy="2209800"/>
                      </a:xfrm>
                      <a:prstGeom prst="rect">
                        <a:avLst/>
                      </a:prstGeom>
                    </p:spPr>
                  </p:pic>
                </p:oleObj>
              </mc:Fallback>
            </mc:AlternateContent>
          </a:graphicData>
        </a:graphic>
      </p:graphicFrame>
      <p:sp>
        <p:nvSpPr>
          <p:cNvPr id="65" name="TextBox 64">
            <a:extLst>
              <a:ext uri="{FF2B5EF4-FFF2-40B4-BE49-F238E27FC236}">
                <a16:creationId xmlns:a16="http://schemas.microsoft.com/office/drawing/2014/main" xmlns="" id="{A3E6006B-595C-C660-A0D1-1EBFAF68B123}"/>
              </a:ext>
            </a:extLst>
          </p:cNvPr>
          <p:cNvSpPr txBox="1"/>
          <p:nvPr/>
        </p:nvSpPr>
        <p:spPr>
          <a:xfrm>
            <a:off x="3194526" y="4587048"/>
            <a:ext cx="328936" cy="369332"/>
          </a:xfrm>
          <a:prstGeom prst="rect">
            <a:avLst/>
          </a:prstGeom>
          <a:noFill/>
        </p:spPr>
        <p:txBody>
          <a:bodyPr wrap="none" rtlCol="0">
            <a:spAutoFit/>
          </a:bodyPr>
          <a:lstStyle/>
          <a:p>
            <a:r>
              <a:rPr lang="en-US" dirty="0"/>
              <a:t>H</a:t>
            </a:r>
            <a:endParaRPr lang="vi-VN" dirty="0"/>
          </a:p>
        </p:txBody>
      </p:sp>
      <p:sp>
        <p:nvSpPr>
          <p:cNvPr id="66" name="TextBox 65">
            <a:extLst>
              <a:ext uri="{FF2B5EF4-FFF2-40B4-BE49-F238E27FC236}">
                <a16:creationId xmlns:a16="http://schemas.microsoft.com/office/drawing/2014/main" xmlns="" id="{B65C7FC3-845A-2C83-D535-14D76ACD7314}"/>
              </a:ext>
            </a:extLst>
          </p:cNvPr>
          <p:cNvSpPr txBox="1"/>
          <p:nvPr/>
        </p:nvSpPr>
        <p:spPr>
          <a:xfrm>
            <a:off x="4229729" y="4569896"/>
            <a:ext cx="444352" cy="369332"/>
          </a:xfrm>
          <a:prstGeom prst="rect">
            <a:avLst/>
          </a:prstGeom>
          <a:noFill/>
        </p:spPr>
        <p:txBody>
          <a:bodyPr wrap="none" rtlCol="0">
            <a:spAutoFit/>
          </a:bodyPr>
          <a:lstStyle/>
          <a:p>
            <a:r>
              <a:rPr lang="en-US" dirty="0"/>
              <a:t>He</a:t>
            </a:r>
            <a:endParaRPr lang="vi-VN" dirty="0"/>
          </a:p>
        </p:txBody>
      </p:sp>
      <p:sp>
        <p:nvSpPr>
          <p:cNvPr id="67" name="TextBox 66">
            <a:extLst>
              <a:ext uri="{FF2B5EF4-FFF2-40B4-BE49-F238E27FC236}">
                <a16:creationId xmlns:a16="http://schemas.microsoft.com/office/drawing/2014/main" xmlns="" id="{498A2AE7-F890-0256-440F-6AF9DE658528}"/>
              </a:ext>
            </a:extLst>
          </p:cNvPr>
          <p:cNvSpPr txBox="1"/>
          <p:nvPr/>
        </p:nvSpPr>
        <p:spPr>
          <a:xfrm>
            <a:off x="5646302" y="4683080"/>
            <a:ext cx="335348" cy="369332"/>
          </a:xfrm>
          <a:prstGeom prst="rect">
            <a:avLst/>
          </a:prstGeom>
          <a:noFill/>
        </p:spPr>
        <p:txBody>
          <a:bodyPr wrap="none" rtlCol="0">
            <a:spAutoFit/>
          </a:bodyPr>
          <a:lstStyle/>
          <a:p>
            <a:r>
              <a:rPr lang="en-US" dirty="0"/>
              <a:t>Li</a:t>
            </a:r>
            <a:endParaRPr lang="vi-VN" dirty="0"/>
          </a:p>
        </p:txBody>
      </p:sp>
      <p:sp>
        <p:nvSpPr>
          <p:cNvPr id="68" name="TextBox 67">
            <a:extLst>
              <a:ext uri="{FF2B5EF4-FFF2-40B4-BE49-F238E27FC236}">
                <a16:creationId xmlns:a16="http://schemas.microsoft.com/office/drawing/2014/main" xmlns="" id="{24980E6C-69A3-A2E3-C5F2-9B29F353BD8E}"/>
              </a:ext>
            </a:extLst>
          </p:cNvPr>
          <p:cNvSpPr txBox="1"/>
          <p:nvPr/>
        </p:nvSpPr>
        <p:spPr>
          <a:xfrm>
            <a:off x="7139500" y="4692474"/>
            <a:ext cx="425116" cy="369332"/>
          </a:xfrm>
          <a:prstGeom prst="rect">
            <a:avLst/>
          </a:prstGeom>
          <a:noFill/>
        </p:spPr>
        <p:txBody>
          <a:bodyPr wrap="none" rtlCol="0">
            <a:spAutoFit/>
          </a:bodyPr>
          <a:lstStyle/>
          <a:p>
            <a:r>
              <a:rPr lang="en-US" dirty="0"/>
              <a:t>Be</a:t>
            </a:r>
            <a:endParaRPr lang="vi-VN" dirty="0"/>
          </a:p>
        </p:txBody>
      </p:sp>
      <p:sp>
        <p:nvSpPr>
          <p:cNvPr id="69" name="TextBox 68">
            <a:extLst>
              <a:ext uri="{FF2B5EF4-FFF2-40B4-BE49-F238E27FC236}">
                <a16:creationId xmlns:a16="http://schemas.microsoft.com/office/drawing/2014/main" xmlns="" id="{FE4319FF-3CD8-8303-7699-EED8A93A310A}"/>
              </a:ext>
            </a:extLst>
          </p:cNvPr>
          <p:cNvSpPr txBox="1"/>
          <p:nvPr/>
        </p:nvSpPr>
        <p:spPr>
          <a:xfrm>
            <a:off x="8692206" y="4692474"/>
            <a:ext cx="309700" cy="369332"/>
          </a:xfrm>
          <a:prstGeom prst="rect">
            <a:avLst/>
          </a:prstGeom>
          <a:noFill/>
        </p:spPr>
        <p:txBody>
          <a:bodyPr wrap="none" rtlCol="0">
            <a:spAutoFit/>
          </a:bodyPr>
          <a:lstStyle/>
          <a:p>
            <a:r>
              <a:rPr lang="en-US" dirty="0"/>
              <a:t>B</a:t>
            </a:r>
            <a:endParaRPr lang="vi-VN" dirty="0"/>
          </a:p>
        </p:txBody>
      </p:sp>
      <p:sp>
        <p:nvSpPr>
          <p:cNvPr id="70" name="TextBox 69">
            <a:extLst>
              <a:ext uri="{FF2B5EF4-FFF2-40B4-BE49-F238E27FC236}">
                <a16:creationId xmlns:a16="http://schemas.microsoft.com/office/drawing/2014/main" xmlns="" id="{E85D7769-592D-8EAD-461A-92BB9DBDA693}"/>
              </a:ext>
            </a:extLst>
          </p:cNvPr>
          <p:cNvSpPr txBox="1"/>
          <p:nvPr/>
        </p:nvSpPr>
        <p:spPr>
          <a:xfrm>
            <a:off x="10303121" y="4692474"/>
            <a:ext cx="309700" cy="369332"/>
          </a:xfrm>
          <a:prstGeom prst="rect">
            <a:avLst/>
          </a:prstGeom>
          <a:noFill/>
        </p:spPr>
        <p:txBody>
          <a:bodyPr wrap="none" rtlCol="0">
            <a:spAutoFit/>
          </a:bodyPr>
          <a:lstStyle/>
          <a:p>
            <a:r>
              <a:rPr lang="en-US" dirty="0"/>
              <a:t>C</a:t>
            </a:r>
            <a:endParaRPr lang="vi-VN" dirty="0"/>
          </a:p>
        </p:txBody>
      </p:sp>
    </p:spTree>
    <p:extLst>
      <p:ext uri="{BB962C8B-B14F-4D97-AF65-F5344CB8AC3E}">
        <p14:creationId xmlns:p14="http://schemas.microsoft.com/office/powerpoint/2010/main" val="316632343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xmlns="" id="{121C2948-B939-4293-AC9E-A2AD1495FD16}"/>
              </a:ext>
            </a:extLst>
          </p:cNvPr>
          <p:cNvSpPr>
            <a:spLocks noGrp="1"/>
          </p:cNvSpPr>
          <p:nvPr>
            <p:ph type="title"/>
          </p:nvPr>
        </p:nvSpPr>
        <p:spPr/>
        <p:txBody>
          <a:bodyPr/>
          <a:lstStyle/>
          <a:p>
            <a:pPr defTabSz="1219170">
              <a:defRPr/>
            </a:pPr>
            <a:r>
              <a:rPr lang="en-US" altLang="zh-CN" sz="4800" b="1">
                <a:solidFill>
                  <a:srgbClr val="C00000"/>
                </a:solidFill>
                <a:latin typeface="Arial" panose="020B0604020202020204" pitchFamily="34" charset="0"/>
                <a:cs typeface="Arial" panose="020B0604020202020204" pitchFamily="34" charset="0"/>
                <a:sym typeface="+mn-lt"/>
              </a:rPr>
              <a:t>NỘI DUNG BÀI HỌC</a:t>
            </a:r>
            <a:endParaRPr lang="zh-CN" altLang="en-US" sz="4800" b="1" dirty="0">
              <a:solidFill>
                <a:srgbClr val="C00000"/>
              </a:solidFill>
              <a:latin typeface="Arial" panose="020B0604020202020204" pitchFamily="34" charset="0"/>
              <a:cs typeface="Arial" panose="020B0604020202020204" pitchFamily="34" charset="0"/>
              <a:sym typeface="+mn-lt"/>
            </a:endParaRPr>
          </a:p>
        </p:txBody>
      </p:sp>
      <p:graphicFrame>
        <p:nvGraphicFramePr>
          <p:cNvPr id="5" name="Object 4">
            <a:extLst>
              <a:ext uri="{FF2B5EF4-FFF2-40B4-BE49-F238E27FC236}">
                <a16:creationId xmlns:a16="http://schemas.microsoft.com/office/drawing/2014/main" xmlns="" id="{6DCD7D49-0F47-3ED9-655E-0B91B75A6FD0}"/>
              </a:ext>
            </a:extLst>
          </p:cNvPr>
          <p:cNvGraphicFramePr>
            <a:graphicFrameLocks noChangeAspect="1"/>
          </p:cNvGraphicFramePr>
          <p:nvPr>
            <p:extLst>
              <p:ext uri="{D42A27DB-BD31-4B8C-83A1-F6EECF244321}">
                <p14:modId xmlns:p14="http://schemas.microsoft.com/office/powerpoint/2010/main" val="1695337570"/>
              </p:ext>
            </p:extLst>
          </p:nvPr>
        </p:nvGraphicFramePr>
        <p:xfrm>
          <a:off x="0" y="0"/>
          <a:ext cx="12285164" cy="6858000"/>
        </p:xfrm>
        <a:graphic>
          <a:graphicData uri="http://schemas.openxmlformats.org/presentationml/2006/ole">
            <mc:AlternateContent xmlns:mc="http://schemas.openxmlformats.org/markup-compatibility/2006">
              <mc:Choice xmlns:v="urn:schemas-microsoft-com:vml" Requires="v">
                <p:oleObj spid="_x0000_s1026" name="Bitmap Image" r:id="rId3" imgW="9745920" imgH="5440680" progId="Paint.Picture">
                  <p:embed/>
                </p:oleObj>
              </mc:Choice>
              <mc:Fallback>
                <p:oleObj name="Bitmap Image" r:id="rId3" imgW="9745920" imgH="5440680" progId="Paint.Picture">
                  <p:embed/>
                  <p:pic>
                    <p:nvPicPr>
                      <p:cNvPr id="5" name="Object 4">
                        <a:extLst>
                          <a:ext uri="{FF2B5EF4-FFF2-40B4-BE49-F238E27FC236}">
                            <a16:creationId xmlns:a16="http://schemas.microsoft.com/office/drawing/2014/main" xmlns="" id="{6DCD7D49-0F47-3ED9-655E-0B91B75A6FD0}"/>
                          </a:ext>
                        </a:extLst>
                      </p:cNvPr>
                      <p:cNvPicPr/>
                      <p:nvPr/>
                    </p:nvPicPr>
                    <p:blipFill>
                      <a:blip r:embed="rId4"/>
                      <a:stretch>
                        <a:fillRect/>
                      </a:stretch>
                    </p:blipFill>
                    <p:spPr>
                      <a:xfrm>
                        <a:off x="0" y="0"/>
                        <a:ext cx="12285164" cy="6858000"/>
                      </a:xfrm>
                      <a:prstGeom prst="rect">
                        <a:avLst/>
                      </a:prstGeom>
                    </p:spPr>
                  </p:pic>
                </p:oleObj>
              </mc:Fallback>
            </mc:AlternateContent>
          </a:graphicData>
        </a:graphic>
      </p:graphicFrame>
    </p:spTree>
    <p:extLst>
      <p:ext uri="{BB962C8B-B14F-4D97-AF65-F5344CB8AC3E}">
        <p14:creationId xmlns:p14="http://schemas.microsoft.com/office/powerpoint/2010/main" val="68006447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xmlns="" id="{8AA4FD93-62DA-4CB4-BC5D-B3A0A7876E38}"/>
              </a:ext>
            </a:extLst>
          </p:cNvPr>
          <p:cNvSpPr>
            <a:spLocks noGrp="1"/>
          </p:cNvSpPr>
          <p:nvPr>
            <p:ph type="title"/>
          </p:nvPr>
        </p:nvSpPr>
        <p:spPr/>
        <p:txBody>
          <a:bodyPr/>
          <a:lstStyle/>
          <a:p>
            <a:endParaRPr lang="en-US"/>
          </a:p>
        </p:txBody>
      </p:sp>
      <p:pic>
        <p:nvPicPr>
          <p:cNvPr id="3" name="Picture 2">
            <a:extLst>
              <a:ext uri="{FF2B5EF4-FFF2-40B4-BE49-F238E27FC236}">
                <a16:creationId xmlns:a16="http://schemas.microsoft.com/office/drawing/2014/main" xmlns="" id="{5D9D7DA4-5C15-44C2-A25A-9A120D81DA00}"/>
              </a:ext>
            </a:extLst>
          </p:cNvPr>
          <p:cNvPicPr/>
          <p:nvPr/>
        </p:nvPicPr>
        <p:blipFill>
          <a:blip r:embed="rId2"/>
          <a:stretch>
            <a:fillRect/>
          </a:stretch>
        </p:blipFill>
        <p:spPr>
          <a:xfrm>
            <a:off x="0" y="0"/>
            <a:ext cx="12192000" cy="6858000"/>
          </a:xfrm>
          <a:prstGeom prst="rect">
            <a:avLst/>
          </a:prstGeom>
        </p:spPr>
      </p:pic>
      <p:sp>
        <p:nvSpPr>
          <p:cNvPr id="4" name="TextBox 3"/>
          <p:cNvSpPr txBox="1"/>
          <p:nvPr/>
        </p:nvSpPr>
        <p:spPr>
          <a:xfrm>
            <a:off x="2804160" y="5303520"/>
            <a:ext cx="8371840" cy="1200329"/>
          </a:xfrm>
          <a:prstGeom prst="rect">
            <a:avLst/>
          </a:prstGeom>
          <a:noFill/>
        </p:spPr>
        <p:txBody>
          <a:bodyPr wrap="square" rtlCol="0">
            <a:spAutoFit/>
          </a:bodyPr>
          <a:lstStyle/>
          <a:p>
            <a:r>
              <a:rPr lang="en-US" sz="3600" b="1" dirty="0" err="1">
                <a:latin typeface="Times New Roman" panose="02020603050405020304" pitchFamily="18" charset="0"/>
                <a:cs typeface="Times New Roman" panose="02020603050405020304" pitchFamily="18" charset="0"/>
              </a:rPr>
              <a:t>Bảng</a:t>
            </a:r>
            <a:r>
              <a:rPr lang="en-US" sz="3600" b="1" dirty="0">
                <a:latin typeface="Times New Roman" panose="02020603050405020304" pitchFamily="18" charset="0"/>
                <a:cs typeface="Times New Roman" panose="02020603050405020304" pitchFamily="18" charset="0"/>
              </a:rPr>
              <a:t> </a:t>
            </a:r>
            <a:r>
              <a:rPr lang="en-US" sz="3600" b="1" dirty="0" err="1">
                <a:latin typeface="Times New Roman" panose="02020603050405020304" pitchFamily="18" charset="0"/>
                <a:cs typeface="Times New Roman" panose="02020603050405020304" pitchFamily="18" charset="0"/>
              </a:rPr>
              <a:t>tuần</a:t>
            </a:r>
            <a:r>
              <a:rPr lang="en-US" sz="3600" b="1" dirty="0">
                <a:latin typeface="Times New Roman" panose="02020603050405020304" pitchFamily="18" charset="0"/>
                <a:cs typeface="Times New Roman" panose="02020603050405020304" pitchFamily="18" charset="0"/>
              </a:rPr>
              <a:t> </a:t>
            </a:r>
            <a:r>
              <a:rPr lang="en-US" sz="3600" b="1" dirty="0" err="1">
                <a:latin typeface="Times New Roman" panose="02020603050405020304" pitchFamily="18" charset="0"/>
                <a:cs typeface="Times New Roman" panose="02020603050405020304" pitchFamily="18" charset="0"/>
              </a:rPr>
              <a:t>hoàn</a:t>
            </a:r>
            <a:r>
              <a:rPr lang="en-US" sz="3600" b="1" dirty="0">
                <a:latin typeface="Times New Roman" panose="02020603050405020304" pitchFamily="18" charset="0"/>
                <a:cs typeface="Times New Roman" panose="02020603050405020304" pitchFamily="18" charset="0"/>
              </a:rPr>
              <a:t> </a:t>
            </a:r>
            <a:r>
              <a:rPr lang="en-US" sz="3600" b="1" dirty="0" err="1">
                <a:latin typeface="Times New Roman" panose="02020603050405020304" pitchFamily="18" charset="0"/>
                <a:cs typeface="Times New Roman" panose="02020603050405020304" pitchFamily="18" charset="0"/>
              </a:rPr>
              <a:t>gồm</a:t>
            </a:r>
            <a:r>
              <a:rPr lang="en-US" sz="3600" b="1" dirty="0">
                <a:latin typeface="Times New Roman" panose="02020603050405020304" pitchFamily="18" charset="0"/>
                <a:cs typeface="Times New Roman" panose="02020603050405020304" pitchFamily="18" charset="0"/>
              </a:rPr>
              <a:t> 7 chu </a:t>
            </a:r>
            <a:r>
              <a:rPr lang="en-US" sz="3600" b="1" dirty="0" err="1">
                <a:latin typeface="Times New Roman" panose="02020603050405020304" pitchFamily="18" charset="0"/>
                <a:cs typeface="Times New Roman" panose="02020603050405020304" pitchFamily="18" charset="0"/>
              </a:rPr>
              <a:t>kì</a:t>
            </a:r>
            <a:r>
              <a:rPr lang="en-US" sz="3600" b="1" dirty="0">
                <a:latin typeface="Times New Roman" panose="02020603050405020304" pitchFamily="18" charset="0"/>
                <a:cs typeface="Times New Roman" panose="02020603050405020304" pitchFamily="18" charset="0"/>
              </a:rPr>
              <a:t>, </a:t>
            </a:r>
            <a:r>
              <a:rPr lang="en-US" sz="3600" b="1" dirty="0" err="1">
                <a:latin typeface="Times New Roman" panose="02020603050405020304" pitchFamily="18" charset="0"/>
                <a:cs typeface="Times New Roman" panose="02020603050405020304" pitchFamily="18" charset="0"/>
              </a:rPr>
              <a:t>chúng</a:t>
            </a:r>
            <a:r>
              <a:rPr lang="en-US" sz="3600" b="1" dirty="0">
                <a:latin typeface="Times New Roman" panose="02020603050405020304" pitchFamily="18" charset="0"/>
                <a:cs typeface="Times New Roman" panose="02020603050405020304" pitchFamily="18" charset="0"/>
              </a:rPr>
              <a:t> ta </a:t>
            </a:r>
            <a:r>
              <a:rPr lang="en-US" sz="3600" b="1" dirty="0" err="1">
                <a:latin typeface="Times New Roman" panose="02020603050405020304" pitchFamily="18" charset="0"/>
                <a:cs typeface="Times New Roman" panose="02020603050405020304" pitchFamily="18" charset="0"/>
              </a:rPr>
              <a:t>sẽ</a:t>
            </a:r>
            <a:r>
              <a:rPr lang="en-US" sz="3600" b="1" dirty="0">
                <a:latin typeface="Times New Roman" panose="02020603050405020304" pitchFamily="18" charset="0"/>
                <a:cs typeface="Times New Roman" panose="02020603050405020304" pitchFamily="18" charset="0"/>
              </a:rPr>
              <a:t> </a:t>
            </a:r>
            <a:r>
              <a:rPr lang="en-US" sz="3600" b="1" dirty="0" err="1">
                <a:latin typeface="Times New Roman" panose="02020603050405020304" pitchFamily="18" charset="0"/>
                <a:cs typeface="Times New Roman" panose="02020603050405020304" pitchFamily="18" charset="0"/>
              </a:rPr>
              <a:t>nghiên</a:t>
            </a:r>
            <a:r>
              <a:rPr lang="en-US" sz="3600" b="1" dirty="0">
                <a:latin typeface="Times New Roman" panose="02020603050405020304" pitchFamily="18" charset="0"/>
                <a:cs typeface="Times New Roman" panose="02020603050405020304" pitchFamily="18" charset="0"/>
              </a:rPr>
              <a:t> </a:t>
            </a:r>
            <a:r>
              <a:rPr lang="en-US" sz="3600" b="1" dirty="0" err="1">
                <a:latin typeface="Times New Roman" panose="02020603050405020304" pitchFamily="18" charset="0"/>
                <a:cs typeface="Times New Roman" panose="02020603050405020304" pitchFamily="18" charset="0"/>
              </a:rPr>
              <a:t>cứu</a:t>
            </a:r>
            <a:r>
              <a:rPr lang="en-US" sz="3600" b="1" dirty="0">
                <a:latin typeface="Times New Roman" panose="02020603050405020304" pitchFamily="18" charset="0"/>
                <a:cs typeface="Times New Roman" panose="02020603050405020304" pitchFamily="18" charset="0"/>
              </a:rPr>
              <a:t> 3 chu </a:t>
            </a:r>
            <a:r>
              <a:rPr lang="en-US" sz="3600" b="1" dirty="0" err="1">
                <a:latin typeface="Times New Roman" panose="02020603050405020304" pitchFamily="18" charset="0"/>
                <a:cs typeface="Times New Roman" panose="02020603050405020304" pitchFamily="18" charset="0"/>
              </a:rPr>
              <a:t>kì</a:t>
            </a:r>
            <a:r>
              <a:rPr lang="en-US" sz="3600" b="1" dirty="0">
                <a:latin typeface="Times New Roman" panose="02020603050405020304" pitchFamily="18" charset="0"/>
                <a:cs typeface="Times New Roman" panose="02020603050405020304" pitchFamily="18" charset="0"/>
              </a:rPr>
              <a:t> </a:t>
            </a:r>
            <a:r>
              <a:rPr lang="en-US" sz="3600" b="1" dirty="0" err="1">
                <a:latin typeface="Times New Roman" panose="02020603050405020304" pitchFamily="18" charset="0"/>
                <a:cs typeface="Times New Roman" panose="02020603050405020304" pitchFamily="18" charset="0"/>
              </a:rPr>
              <a:t>đầu</a:t>
            </a:r>
            <a:r>
              <a:rPr lang="en-US" sz="3600" b="1" dirty="0">
                <a:latin typeface="Times New Roman" panose="02020603050405020304" pitchFamily="18" charset="0"/>
                <a:cs typeface="Times New Roman" panose="02020603050405020304" pitchFamily="18" charset="0"/>
              </a:rPr>
              <a:t> </a:t>
            </a:r>
            <a:r>
              <a:rPr lang="en-US" sz="3600" b="1" dirty="0" err="1">
                <a:latin typeface="Times New Roman" panose="02020603050405020304" pitchFamily="18" charset="0"/>
                <a:cs typeface="Times New Roman" panose="02020603050405020304" pitchFamily="18" charset="0"/>
              </a:rPr>
              <a:t>tiên</a:t>
            </a:r>
            <a:r>
              <a:rPr lang="en-US" sz="3600" b="1" dirty="0">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239580214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Title 1" hidden="1"/>
          <p:cNvSpPr>
            <a:spLocks noGrp="1"/>
          </p:cNvSpPr>
          <p:nvPr>
            <p:ph type="title"/>
          </p:nvPr>
        </p:nvSpPr>
        <p:spPr/>
        <p:txBody>
          <a:bodyPr/>
          <a:lstStyle/>
          <a:p>
            <a:endParaRPr lang="en-US" altLang="en-US"/>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299200" y="2072640"/>
            <a:ext cx="5892800" cy="4785360"/>
          </a:xfrm>
          <a:prstGeom prst="rect">
            <a:avLst/>
          </a:prstGeom>
        </p:spPr>
      </p:pic>
      <p:sp>
        <p:nvSpPr>
          <p:cNvPr id="7" name="Rectangle 1"/>
          <p:cNvSpPr>
            <a:spLocks noChangeArrowheads="1"/>
          </p:cNvSpPr>
          <p:nvPr/>
        </p:nvSpPr>
        <p:spPr bwMode="auto">
          <a:xfrm rot="10800000" flipV="1">
            <a:off x="705166" y="2025908"/>
            <a:ext cx="5594034" cy="48320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lvl="0" eaLnBrk="0" fontAlgn="base" hangingPunct="0">
              <a:spcBef>
                <a:spcPct val="0"/>
              </a:spcBef>
              <a:spcAft>
                <a:spcPct val="0"/>
              </a:spcAft>
            </a:pPr>
            <a:r>
              <a:rPr lang="en-US" altLang="en-US" sz="4400">
                <a:latin typeface="Times New Roman" panose="02020603050405020304" pitchFamily="18" charset="0"/>
                <a:cs typeface="Times New Roman" panose="02020603050405020304" pitchFamily="18" charset="0"/>
              </a:rPr>
              <a:t>Chu kì 1 gồm 2 nguyên tố là H và He. Nguyên tử của các nguyên tố này có 1 lớp electron. Điện tích hạt nhân tăng từ H là +1 đến He là +2 (hình 3.2).</a:t>
            </a:r>
            <a:endParaRPr kumimoji="0" lang="en-US" altLang="en-US" sz="4400" b="0" i="0" u="none" strike="noStrike" cap="none" normalizeH="0" baseline="0">
              <a:ln>
                <a:noFill/>
              </a:ln>
              <a:solidFill>
                <a:schemeClr val="tx1"/>
              </a:solidFill>
              <a:effectLst/>
              <a:latin typeface="Times New Roman" panose="02020603050405020304" pitchFamily="18" charset="0"/>
              <a:cs typeface="Times New Roman" panose="02020603050405020304" pitchFamily="18" charset="0"/>
            </a:endParaRPr>
          </a:p>
        </p:txBody>
      </p:sp>
      <p:pic>
        <p:nvPicPr>
          <p:cNvPr id="10" name="Picture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2990" y="507735"/>
            <a:ext cx="11846450" cy="1422665"/>
          </a:xfrm>
          <a:prstGeom prst="rect">
            <a:avLst/>
          </a:prstGeom>
        </p:spPr>
      </p:pic>
    </p:spTree>
    <p:extLst>
      <p:ext uri="{BB962C8B-B14F-4D97-AF65-F5344CB8AC3E}">
        <p14:creationId xmlns:p14="http://schemas.microsoft.com/office/powerpoint/2010/main" val="1163721616"/>
      </p:ext>
    </p:extLst>
  </p:cSld>
  <p:clrMapOvr>
    <a:masterClrMapping/>
  </p:clrMapOvr>
  <p:transition spd="slow">
    <p:split orient="vert"/>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543126"/>
            <a:ext cx="12192000" cy="1376247"/>
          </a:xfrm>
          <a:prstGeom prst="rect">
            <a:avLst/>
          </a:prstGeom>
        </p:spPr>
      </p:pic>
      <p:sp>
        <p:nvSpPr>
          <p:cNvPr id="5" name="Rectangle 1"/>
          <p:cNvSpPr>
            <a:spLocks noChangeArrowheads="1"/>
          </p:cNvSpPr>
          <p:nvPr/>
        </p:nvSpPr>
        <p:spPr bwMode="auto">
          <a:xfrm rot="10800000" flipV="1">
            <a:off x="278446" y="2092093"/>
            <a:ext cx="5980114" cy="48320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lvl="0" eaLnBrk="0" fontAlgn="base" hangingPunct="0">
              <a:spcBef>
                <a:spcPct val="0"/>
              </a:spcBef>
              <a:spcAft>
                <a:spcPct val="0"/>
              </a:spcAft>
            </a:pPr>
            <a:r>
              <a:rPr lang="en-US" altLang="en-US" sz="4400">
                <a:latin typeface="Times New Roman" panose="02020603050405020304" pitchFamily="18" charset="0"/>
                <a:cs typeface="Times New Roman" panose="02020603050405020304" pitchFamily="18" charset="0"/>
              </a:rPr>
              <a:t>Chu kì 2 gồm 8 nguyên tố từ Li đến Ne. Nguyên tử của các nguyên tố này có 2 lớp electron. Điện tích hạt nhân tăng dần từ Li là +3 đến Ne là +10 </a:t>
            </a:r>
          </a:p>
          <a:p>
            <a:pPr lvl="0" eaLnBrk="0" fontAlgn="base" hangingPunct="0">
              <a:spcBef>
                <a:spcPct val="0"/>
              </a:spcBef>
              <a:spcAft>
                <a:spcPct val="0"/>
              </a:spcAft>
            </a:pPr>
            <a:r>
              <a:rPr lang="en-US" altLang="en-US" sz="4400">
                <a:latin typeface="Times New Roman" panose="02020603050405020304" pitchFamily="18" charset="0"/>
                <a:cs typeface="Times New Roman" panose="02020603050405020304" pitchFamily="18" charset="0"/>
              </a:rPr>
              <a:t>(hình 3.3)</a:t>
            </a:r>
            <a:endParaRPr kumimoji="0" lang="en-US" altLang="en-US" sz="4400" b="0" i="0" u="none" strike="noStrike" cap="none" normalizeH="0" baseline="0">
              <a:ln>
                <a:noFill/>
              </a:ln>
              <a:solidFill>
                <a:schemeClr val="tx1"/>
              </a:solidFill>
              <a:effectLst/>
              <a:latin typeface="Times New Roman" panose="02020603050405020304" pitchFamily="18" charset="0"/>
              <a:cs typeface="Times New Roman" panose="02020603050405020304" pitchFamily="18" charset="0"/>
            </a:endParaRP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58560" y="2187861"/>
            <a:ext cx="5608320" cy="3963267"/>
          </a:xfrm>
          <a:prstGeom prst="rect">
            <a:avLst/>
          </a:prstGeom>
        </p:spPr>
      </p:pic>
      <p:sp>
        <p:nvSpPr>
          <p:cNvPr id="7" name="TextBox 6"/>
          <p:cNvSpPr txBox="1"/>
          <p:nvPr/>
        </p:nvSpPr>
        <p:spPr>
          <a:xfrm>
            <a:off x="6644640" y="6277855"/>
            <a:ext cx="4937760" cy="369332"/>
          </a:xfrm>
          <a:prstGeom prst="rect">
            <a:avLst/>
          </a:prstGeom>
          <a:noFill/>
        </p:spPr>
        <p:txBody>
          <a:bodyPr wrap="square" rtlCol="0">
            <a:spAutoFit/>
          </a:bodyPr>
          <a:lstStyle/>
          <a:p>
            <a:endParaRPr lang="en-US"/>
          </a:p>
        </p:txBody>
      </p:sp>
      <p:sp>
        <p:nvSpPr>
          <p:cNvPr id="8" name="Rectangle 7"/>
          <p:cNvSpPr/>
          <p:nvPr/>
        </p:nvSpPr>
        <p:spPr>
          <a:xfrm>
            <a:off x="6949440" y="5669280"/>
            <a:ext cx="4917440" cy="97790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solidFill>
                  <a:schemeClr val="tx1"/>
                </a:solidFill>
                <a:latin typeface="Times New Roman" panose="02020603050405020304" pitchFamily="18" charset="0"/>
                <a:cs typeface="Times New Roman" panose="02020603050405020304" pitchFamily="18" charset="0"/>
              </a:rPr>
              <a:t>Hình 3.3. Mô hình cấu tạo nguyên tử Lithium và Neon</a:t>
            </a:r>
          </a:p>
          <a:p>
            <a:pPr algn="ctr"/>
            <a:endParaRPr lang="en-US"/>
          </a:p>
        </p:txBody>
      </p:sp>
    </p:spTree>
    <p:extLst>
      <p:ext uri="{BB962C8B-B14F-4D97-AF65-F5344CB8AC3E}">
        <p14:creationId xmlns:p14="http://schemas.microsoft.com/office/powerpoint/2010/main" val="321819350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84787" y="2025908"/>
            <a:ext cx="6407213" cy="4679692"/>
          </a:xfrm>
          <a:prstGeom prst="rect">
            <a:avLst/>
          </a:prstGeom>
        </p:spPr>
      </p:pic>
      <p:sp>
        <p:nvSpPr>
          <p:cNvPr id="2" name="Title 1"/>
          <p:cNvSpPr>
            <a:spLocks noGrp="1"/>
          </p:cNvSpPr>
          <p:nvPr>
            <p:ph type="title"/>
          </p:nvPr>
        </p:nvSpPr>
        <p:spPr/>
        <p:txBody>
          <a:bodyPr/>
          <a:lstStyle/>
          <a:p>
            <a:endParaRPr lang="en-US"/>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74638"/>
            <a:ext cx="12192000" cy="1574482"/>
          </a:xfrm>
          <a:prstGeom prst="rect">
            <a:avLst/>
          </a:prstGeom>
        </p:spPr>
      </p:pic>
      <p:sp>
        <p:nvSpPr>
          <p:cNvPr id="4" name="Rectangle 1"/>
          <p:cNvSpPr>
            <a:spLocks noChangeArrowheads="1"/>
          </p:cNvSpPr>
          <p:nvPr/>
        </p:nvSpPr>
        <p:spPr bwMode="auto">
          <a:xfrm rot="10800000" flipV="1">
            <a:off x="258126" y="2025908"/>
            <a:ext cx="5980114" cy="48320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lvl="0" eaLnBrk="0" fontAlgn="base" hangingPunct="0">
              <a:spcBef>
                <a:spcPct val="0"/>
              </a:spcBef>
              <a:spcAft>
                <a:spcPct val="0"/>
              </a:spcAft>
            </a:pPr>
            <a:r>
              <a:rPr lang="en-US" altLang="en-US" sz="4400">
                <a:latin typeface="Times New Roman" panose="02020603050405020304" pitchFamily="18" charset="0"/>
                <a:cs typeface="Times New Roman" panose="02020603050405020304" pitchFamily="18" charset="0"/>
              </a:rPr>
              <a:t>Chu kì 3 gồm 8 nguyên tố từ Na đến Ar. Nguyên tử của các nguyên tố này có 3 lớp electron. Điện tích hạt nhân tăng dần từ Na là +11 đến Ar là +18 </a:t>
            </a:r>
          </a:p>
          <a:p>
            <a:pPr lvl="0" eaLnBrk="0" fontAlgn="base" hangingPunct="0">
              <a:spcBef>
                <a:spcPct val="0"/>
              </a:spcBef>
              <a:spcAft>
                <a:spcPct val="0"/>
              </a:spcAft>
            </a:pPr>
            <a:r>
              <a:rPr lang="en-US" altLang="en-US" sz="4400">
                <a:latin typeface="Times New Roman" panose="02020603050405020304" pitchFamily="18" charset="0"/>
                <a:cs typeface="Times New Roman" panose="02020603050405020304" pitchFamily="18" charset="0"/>
              </a:rPr>
              <a:t>(hình 3.4)</a:t>
            </a:r>
            <a:endParaRPr kumimoji="0" lang="en-US" altLang="en-US" sz="4400" b="0" i="0" u="none" strike="noStrike" cap="none" normalizeH="0" baseline="0">
              <a:ln>
                <a:noFill/>
              </a:ln>
              <a:solidFill>
                <a:schemeClr val="tx1"/>
              </a:solidFill>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01233580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3" name="Picture 2">
            <a:extLst>
              <a:ext uri="{FF2B5EF4-FFF2-40B4-BE49-F238E27FC236}">
                <a16:creationId xmlns:a16="http://schemas.microsoft.com/office/drawing/2014/main" xmlns="" id="{6428D358-D4DC-478F-9989-636DF789576F}"/>
              </a:ext>
            </a:extLst>
          </p:cNvPr>
          <p:cNvPicPr/>
          <p:nvPr/>
        </p:nvPicPr>
        <p:blipFill>
          <a:blip r:embed="rId3"/>
          <a:stretch>
            <a:fillRect/>
          </a:stretch>
        </p:blipFill>
        <p:spPr>
          <a:xfrm>
            <a:off x="0" y="0"/>
            <a:ext cx="12192000" cy="6644640"/>
          </a:xfrm>
          <a:prstGeom prst="rect">
            <a:avLst/>
          </a:prstGeom>
        </p:spPr>
      </p:pic>
      <p:sp>
        <p:nvSpPr>
          <p:cNvPr id="5" name="Rectangle 4"/>
          <p:cNvSpPr/>
          <p:nvPr/>
        </p:nvSpPr>
        <p:spPr>
          <a:xfrm>
            <a:off x="4246880" y="3901440"/>
            <a:ext cx="6644640" cy="260096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46880" y="3962400"/>
            <a:ext cx="6644640" cy="2682240"/>
          </a:xfrm>
          <a:prstGeom prst="rect">
            <a:avLst/>
          </a:prstGeom>
        </p:spPr>
      </p:pic>
      <p:sp>
        <p:nvSpPr>
          <p:cNvPr id="4" name="Rectangle 3">
            <a:extLst>
              <a:ext uri="{FF2B5EF4-FFF2-40B4-BE49-F238E27FC236}">
                <a16:creationId xmlns:a16="http://schemas.microsoft.com/office/drawing/2014/main" xmlns="" id="{84E5C518-EB8C-C153-442F-94077585EBB4}"/>
              </a:ext>
            </a:extLst>
          </p:cNvPr>
          <p:cNvSpPr/>
          <p:nvPr/>
        </p:nvSpPr>
        <p:spPr>
          <a:xfrm>
            <a:off x="4326903" y="274639"/>
            <a:ext cx="6457361" cy="198779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7" name="Rectangle 6">
            <a:extLst>
              <a:ext uri="{FF2B5EF4-FFF2-40B4-BE49-F238E27FC236}">
                <a16:creationId xmlns:a16="http://schemas.microsoft.com/office/drawing/2014/main" xmlns="" id="{965A31FC-F8B2-BDBE-2CEF-C1E329D8E257}"/>
              </a:ext>
            </a:extLst>
          </p:cNvPr>
          <p:cNvSpPr/>
          <p:nvPr/>
        </p:nvSpPr>
        <p:spPr>
          <a:xfrm>
            <a:off x="4326903" y="2262433"/>
            <a:ext cx="6457361" cy="957846"/>
          </a:xfrm>
          <a:prstGeom prst="rect">
            <a:avLst/>
          </a:prstGeom>
          <a:solidFill>
            <a:srgbClr val="FEF1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p>
        </p:txBody>
      </p:sp>
      <p:sp>
        <p:nvSpPr>
          <p:cNvPr id="9" name="TextBox 8">
            <a:extLst>
              <a:ext uri="{FF2B5EF4-FFF2-40B4-BE49-F238E27FC236}">
                <a16:creationId xmlns:a16="http://schemas.microsoft.com/office/drawing/2014/main" xmlns="" id="{1D1E147D-4A27-5C92-424C-EA67039F2FAC}"/>
              </a:ext>
            </a:extLst>
          </p:cNvPr>
          <p:cNvSpPr txBox="1"/>
          <p:nvPr/>
        </p:nvSpPr>
        <p:spPr>
          <a:xfrm>
            <a:off x="4246880" y="213359"/>
            <a:ext cx="6537384" cy="2062103"/>
          </a:xfrm>
          <a:prstGeom prst="rect">
            <a:avLst/>
          </a:prstGeom>
          <a:noFill/>
        </p:spPr>
        <p:txBody>
          <a:bodyPr wrap="square" rtlCol="0">
            <a:spAutoFit/>
          </a:bodyPr>
          <a:lstStyle/>
          <a:p>
            <a:r>
              <a:rPr lang="en-US" sz="3200" dirty="0">
                <a:latin typeface="Times New Roman" panose="02020603050405020304" pitchFamily="18" charset="0"/>
                <a:cs typeface="Times New Roman" panose="02020603050405020304" pitchFamily="18" charset="0"/>
              </a:rPr>
              <a:t>Quan </a:t>
            </a:r>
            <a:r>
              <a:rPr lang="en-US" sz="3200" dirty="0" err="1">
                <a:latin typeface="Times New Roman" panose="02020603050405020304" pitchFamily="18" charset="0"/>
                <a:cs typeface="Times New Roman" panose="02020603050405020304" pitchFamily="18" charset="0"/>
              </a:rPr>
              <a:t>sát</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hình</a:t>
            </a:r>
            <a:r>
              <a:rPr lang="en-US" sz="3200" dirty="0">
                <a:latin typeface="Times New Roman" panose="02020603050405020304" pitchFamily="18" charset="0"/>
                <a:cs typeface="Times New Roman" panose="02020603050405020304" pitchFamily="18" charset="0"/>
              </a:rPr>
              <a:t> 4.3 (SGK – 27) </a:t>
            </a:r>
            <a:r>
              <a:rPr lang="en-US" sz="3200" dirty="0" err="1">
                <a:latin typeface="Times New Roman" panose="02020603050405020304" pitchFamily="18" charset="0"/>
                <a:cs typeface="Times New Roman" panose="02020603050405020304" pitchFamily="18" charset="0"/>
              </a:rPr>
              <a:t>cho</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biết</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tên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ký</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hiệu</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nguyên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tử</a:t>
            </a:r>
            <a:r>
              <a:rPr lang="en-US" sz="3200" dirty="0">
                <a:latin typeface="Times New Roman" panose="02020603050405020304" pitchFamily="18" charset="0"/>
                <a:cs typeface="Times New Roman" panose="02020603050405020304" pitchFamily="18" charset="0"/>
              </a:rPr>
              <a:t> và </a:t>
            </a:r>
            <a:r>
              <a:rPr lang="en-US" sz="3200" dirty="0" err="1">
                <a:latin typeface="Times New Roman" panose="02020603050405020304" pitchFamily="18" charset="0"/>
                <a:cs typeface="Times New Roman" panose="02020603050405020304" pitchFamily="18" charset="0"/>
              </a:rPr>
              <a:t>điện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tích</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hạt</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nhân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nguyên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tử</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các</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nguyên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tố</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xung</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quanh</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nguyên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tố</a:t>
            </a:r>
            <a:r>
              <a:rPr lang="en-US" sz="3200" dirty="0">
                <a:latin typeface="Times New Roman" panose="02020603050405020304" pitchFamily="18" charset="0"/>
                <a:cs typeface="Times New Roman" panose="02020603050405020304" pitchFamily="18" charset="0"/>
              </a:rPr>
              <a:t> Carbon? </a:t>
            </a:r>
            <a:endParaRPr lang="vi-VN" sz="3200" dirty="0">
              <a:latin typeface="Times New Roman" panose="02020603050405020304" pitchFamily="18" charset="0"/>
              <a:cs typeface="Times New Roman" panose="02020603050405020304" pitchFamily="18" charset="0"/>
            </a:endParaRPr>
          </a:p>
        </p:txBody>
      </p:sp>
      <p:graphicFrame>
        <p:nvGraphicFramePr>
          <p:cNvPr id="10" name="Object 9">
            <a:extLst>
              <a:ext uri="{FF2B5EF4-FFF2-40B4-BE49-F238E27FC236}">
                <a16:creationId xmlns:a16="http://schemas.microsoft.com/office/drawing/2014/main" xmlns="" id="{A8F5C392-1F7B-13BC-27D5-C6815B4F692A}"/>
              </a:ext>
            </a:extLst>
          </p:cNvPr>
          <p:cNvGraphicFramePr>
            <a:graphicFrameLocks noChangeAspect="1"/>
          </p:cNvGraphicFramePr>
          <p:nvPr>
            <p:extLst>
              <p:ext uri="{D42A27DB-BD31-4B8C-83A1-F6EECF244321}">
                <p14:modId xmlns:p14="http://schemas.microsoft.com/office/powerpoint/2010/main" val="3180741441"/>
              </p:ext>
            </p:extLst>
          </p:nvPr>
        </p:nvGraphicFramePr>
        <p:xfrm>
          <a:off x="6463924" y="2391971"/>
          <a:ext cx="1470025" cy="549275"/>
        </p:xfrm>
        <a:graphic>
          <a:graphicData uri="http://schemas.openxmlformats.org/presentationml/2006/ole">
            <mc:AlternateContent xmlns:mc="http://schemas.openxmlformats.org/markup-compatibility/2006">
              <mc:Choice xmlns:v="urn:schemas-microsoft-com:vml" Requires="v">
                <p:oleObj spid="_x0000_s12290" name="Bitmap Image" r:id="rId5" imgW="1470600" imgH="548640" progId="Paint.Picture">
                  <p:embed/>
                </p:oleObj>
              </mc:Choice>
              <mc:Fallback>
                <p:oleObj name="Bitmap Image" r:id="rId5" imgW="1470600" imgH="548640" progId="Paint.Picture">
                  <p:embed/>
                  <p:pic>
                    <p:nvPicPr>
                      <p:cNvPr id="10" name="Object 9">
                        <a:extLst>
                          <a:ext uri="{FF2B5EF4-FFF2-40B4-BE49-F238E27FC236}">
                            <a16:creationId xmlns:a16="http://schemas.microsoft.com/office/drawing/2014/main" xmlns="" id="{A8F5C392-1F7B-13BC-27D5-C6815B4F692A}"/>
                          </a:ext>
                        </a:extLst>
                      </p:cNvPr>
                      <p:cNvPicPr/>
                      <p:nvPr/>
                    </p:nvPicPr>
                    <p:blipFill>
                      <a:blip r:embed="rId6"/>
                      <a:stretch>
                        <a:fillRect/>
                      </a:stretch>
                    </p:blipFill>
                    <p:spPr>
                      <a:xfrm>
                        <a:off x="6463924" y="2391971"/>
                        <a:ext cx="1470025" cy="549275"/>
                      </a:xfrm>
                      <a:prstGeom prst="rect">
                        <a:avLst/>
                      </a:prstGeom>
                    </p:spPr>
                  </p:pic>
                </p:oleObj>
              </mc:Fallback>
            </mc:AlternateContent>
          </a:graphicData>
        </a:graphic>
      </p:graphicFrame>
      <p:sp>
        <p:nvSpPr>
          <p:cNvPr id="11" name="Rectangle 10">
            <a:extLst>
              <a:ext uri="{FF2B5EF4-FFF2-40B4-BE49-F238E27FC236}">
                <a16:creationId xmlns:a16="http://schemas.microsoft.com/office/drawing/2014/main" xmlns="" id="{B6DD0D6C-FF80-D040-29F6-F3E9D4447C76}"/>
              </a:ext>
            </a:extLst>
          </p:cNvPr>
          <p:cNvSpPr/>
          <p:nvPr/>
        </p:nvSpPr>
        <p:spPr>
          <a:xfrm>
            <a:off x="4158791" y="3211562"/>
            <a:ext cx="6804581" cy="3433077"/>
          </a:xfrm>
          <a:prstGeom prst="rect">
            <a:avLst/>
          </a:prstGeom>
          <a:solidFill>
            <a:srgbClr val="FEF1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p>
        </p:txBody>
      </p:sp>
      <p:sp>
        <p:nvSpPr>
          <p:cNvPr id="13" name="Rectangle 12">
            <a:extLst>
              <a:ext uri="{FF2B5EF4-FFF2-40B4-BE49-F238E27FC236}">
                <a16:creationId xmlns:a16="http://schemas.microsoft.com/office/drawing/2014/main" xmlns="" id="{473A6338-2798-0328-0B27-BA1D981095D3}"/>
              </a:ext>
            </a:extLst>
          </p:cNvPr>
          <p:cNvSpPr/>
          <p:nvPr/>
        </p:nvSpPr>
        <p:spPr>
          <a:xfrm>
            <a:off x="4326902" y="2893481"/>
            <a:ext cx="6457361" cy="3751158"/>
          </a:xfrm>
          <a:prstGeom prst="rect">
            <a:avLst/>
          </a:prstGeom>
          <a:solidFill>
            <a:srgbClr val="FFFF79"/>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14" name="TextBox 13">
            <a:extLst>
              <a:ext uri="{FF2B5EF4-FFF2-40B4-BE49-F238E27FC236}">
                <a16:creationId xmlns:a16="http://schemas.microsoft.com/office/drawing/2014/main" xmlns="" id="{B46D0E11-1950-2639-D1E5-DC4506DC0CC2}"/>
              </a:ext>
            </a:extLst>
          </p:cNvPr>
          <p:cNvSpPr txBox="1"/>
          <p:nvPr/>
        </p:nvSpPr>
        <p:spPr>
          <a:xfrm>
            <a:off x="4336433" y="2922400"/>
            <a:ext cx="6537384" cy="3693319"/>
          </a:xfrm>
          <a:prstGeom prst="rect">
            <a:avLst/>
          </a:prstGeom>
          <a:noFill/>
        </p:spPr>
        <p:txBody>
          <a:bodyPr wrap="square" rtlCol="0">
            <a:spAutoFit/>
          </a:bodyPr>
          <a:lstStyle/>
          <a:p>
            <a:pPr marL="457200" indent="-457200">
              <a:buFont typeface="Wingdings" panose="05000000000000000000" pitchFamily="2" charset="2"/>
              <a:buChar char="v"/>
            </a:pPr>
            <a:r>
              <a:rPr lang="en-US" sz="2600" dirty="0" err="1">
                <a:latin typeface="Times New Roman" panose="02020603050405020304" pitchFamily="18" charset="0"/>
                <a:cs typeface="Times New Roman" panose="02020603050405020304" pitchFamily="18" charset="0"/>
              </a:rPr>
              <a:t>Liền</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kề</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bên</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trái</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nguyên</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tố</a:t>
            </a:r>
            <a:r>
              <a:rPr lang="en-US" sz="2600" dirty="0">
                <a:latin typeface="Times New Roman" panose="02020603050405020304" pitchFamily="18" charset="0"/>
                <a:cs typeface="Times New Roman" panose="02020603050405020304" pitchFamily="18" charset="0"/>
              </a:rPr>
              <a:t> Carbon </a:t>
            </a:r>
            <a:r>
              <a:rPr lang="en-US" sz="2600" dirty="0" err="1">
                <a:latin typeface="Times New Roman" panose="02020603050405020304" pitchFamily="18" charset="0"/>
                <a:cs typeface="Times New Roman" panose="02020603050405020304" pitchFamily="18" charset="0"/>
              </a:rPr>
              <a:t>là</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nguyên</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tố</a:t>
            </a:r>
            <a:r>
              <a:rPr lang="en-US" sz="2600" dirty="0">
                <a:latin typeface="Times New Roman" panose="02020603050405020304" pitchFamily="18" charset="0"/>
                <a:cs typeface="Times New Roman" panose="02020603050405020304" pitchFamily="18" charset="0"/>
              </a:rPr>
              <a:t> Boron; </a:t>
            </a:r>
            <a:r>
              <a:rPr lang="en-US" sz="2600" dirty="0" err="1">
                <a:latin typeface="Times New Roman" panose="02020603050405020304" pitchFamily="18" charset="0"/>
                <a:cs typeface="Times New Roman" panose="02020603050405020304" pitchFamily="18" charset="0"/>
              </a:rPr>
              <a:t>ký</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hiệu</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là</a:t>
            </a:r>
            <a:r>
              <a:rPr lang="en-US" sz="2600" dirty="0">
                <a:latin typeface="Times New Roman" panose="02020603050405020304" pitchFamily="18" charset="0"/>
                <a:cs typeface="Times New Roman" panose="02020603050405020304" pitchFamily="18" charset="0"/>
              </a:rPr>
              <a:t> B; </a:t>
            </a:r>
            <a:r>
              <a:rPr lang="en-US" sz="2600" dirty="0" err="1">
                <a:latin typeface="Times New Roman" panose="02020603050405020304" pitchFamily="18" charset="0"/>
                <a:cs typeface="Times New Roman" panose="02020603050405020304" pitchFamily="18" charset="0"/>
              </a:rPr>
              <a:t>điện</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tích</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hạt</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nhân</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bằng</a:t>
            </a:r>
            <a:r>
              <a:rPr lang="en-US" sz="2600" dirty="0">
                <a:latin typeface="Times New Roman" panose="02020603050405020304" pitchFamily="18" charset="0"/>
                <a:cs typeface="Times New Roman" panose="02020603050405020304" pitchFamily="18" charset="0"/>
              </a:rPr>
              <a:t> +5</a:t>
            </a:r>
          </a:p>
          <a:p>
            <a:pPr marL="457200" indent="-457200">
              <a:buFont typeface="Wingdings" panose="05000000000000000000" pitchFamily="2" charset="2"/>
              <a:buChar char="v"/>
            </a:pPr>
            <a:r>
              <a:rPr lang="en-US" sz="2600" dirty="0" err="1">
                <a:latin typeface="Times New Roman" panose="02020603050405020304" pitchFamily="18" charset="0"/>
                <a:cs typeface="Times New Roman" panose="02020603050405020304" pitchFamily="18" charset="0"/>
              </a:rPr>
              <a:t>Liền</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kề</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bên</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trái</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nguyên</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tố</a:t>
            </a:r>
            <a:r>
              <a:rPr lang="en-US" sz="2600" dirty="0">
                <a:latin typeface="Times New Roman" panose="02020603050405020304" pitchFamily="18" charset="0"/>
                <a:cs typeface="Times New Roman" panose="02020603050405020304" pitchFamily="18" charset="0"/>
              </a:rPr>
              <a:t> Carbon </a:t>
            </a:r>
            <a:r>
              <a:rPr lang="en-US" sz="2600" dirty="0" err="1">
                <a:latin typeface="Times New Roman" panose="02020603050405020304" pitchFamily="18" charset="0"/>
                <a:cs typeface="Times New Roman" panose="02020603050405020304" pitchFamily="18" charset="0"/>
              </a:rPr>
              <a:t>là</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nguyên</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tố</a:t>
            </a:r>
            <a:r>
              <a:rPr lang="en-US" sz="2600" dirty="0">
                <a:latin typeface="Times New Roman" panose="02020603050405020304" pitchFamily="18" charset="0"/>
                <a:cs typeface="Times New Roman" panose="02020603050405020304" pitchFamily="18" charset="0"/>
              </a:rPr>
              <a:t> Nitrogen; </a:t>
            </a:r>
            <a:r>
              <a:rPr lang="en-US" sz="2600" dirty="0" err="1">
                <a:latin typeface="Times New Roman" panose="02020603050405020304" pitchFamily="18" charset="0"/>
                <a:cs typeface="Times New Roman" panose="02020603050405020304" pitchFamily="18" charset="0"/>
              </a:rPr>
              <a:t>ký</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hiệu</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là</a:t>
            </a:r>
            <a:r>
              <a:rPr lang="en-US" sz="2600" dirty="0">
                <a:latin typeface="Times New Roman" panose="02020603050405020304" pitchFamily="18" charset="0"/>
                <a:cs typeface="Times New Roman" panose="02020603050405020304" pitchFamily="18" charset="0"/>
              </a:rPr>
              <a:t> N; </a:t>
            </a:r>
            <a:r>
              <a:rPr lang="en-US" sz="2600" dirty="0" err="1">
                <a:latin typeface="Times New Roman" panose="02020603050405020304" pitchFamily="18" charset="0"/>
                <a:cs typeface="Times New Roman" panose="02020603050405020304" pitchFamily="18" charset="0"/>
              </a:rPr>
              <a:t>điện</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tích</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hạt</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nhân</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là</a:t>
            </a:r>
            <a:r>
              <a:rPr lang="en-US" sz="2600" dirty="0">
                <a:latin typeface="Times New Roman" panose="02020603050405020304" pitchFamily="18" charset="0"/>
                <a:cs typeface="Times New Roman" panose="02020603050405020304" pitchFamily="18" charset="0"/>
              </a:rPr>
              <a:t> +7</a:t>
            </a:r>
          </a:p>
          <a:p>
            <a:pPr marL="457200" indent="-457200">
              <a:buFont typeface="Wingdings" panose="05000000000000000000" pitchFamily="2" charset="2"/>
              <a:buChar char="v"/>
            </a:pPr>
            <a:r>
              <a:rPr lang="en-US" sz="2600" dirty="0" err="1">
                <a:latin typeface="Times New Roman" panose="02020603050405020304" pitchFamily="18" charset="0"/>
                <a:cs typeface="Times New Roman" panose="02020603050405020304" pitchFamily="18" charset="0"/>
              </a:rPr>
              <a:t>Phía</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bên</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dưới</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nguyên</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tố</a:t>
            </a:r>
            <a:r>
              <a:rPr lang="en-US" sz="2600" dirty="0">
                <a:latin typeface="Times New Roman" panose="02020603050405020304" pitchFamily="18" charset="0"/>
                <a:cs typeface="Times New Roman" panose="02020603050405020304" pitchFamily="18" charset="0"/>
              </a:rPr>
              <a:t> Carbon </a:t>
            </a:r>
            <a:r>
              <a:rPr lang="en-US" sz="2600" dirty="0" err="1">
                <a:latin typeface="Times New Roman" panose="02020603050405020304" pitchFamily="18" charset="0"/>
                <a:cs typeface="Times New Roman" panose="02020603050405020304" pitchFamily="18" charset="0"/>
              </a:rPr>
              <a:t>là</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nguyên</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tố</a:t>
            </a:r>
            <a:r>
              <a:rPr lang="en-US" sz="2600" dirty="0">
                <a:latin typeface="Times New Roman" panose="02020603050405020304" pitchFamily="18" charset="0"/>
                <a:cs typeface="Times New Roman" panose="02020603050405020304" pitchFamily="18" charset="0"/>
              </a:rPr>
              <a:t> Silicon; </a:t>
            </a:r>
            <a:r>
              <a:rPr lang="en-US" sz="2600" dirty="0" err="1">
                <a:latin typeface="Times New Roman" panose="02020603050405020304" pitchFamily="18" charset="0"/>
                <a:cs typeface="Times New Roman" panose="02020603050405020304" pitchFamily="18" charset="0"/>
              </a:rPr>
              <a:t>ký</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hiệu</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là</a:t>
            </a:r>
            <a:r>
              <a:rPr lang="en-US" sz="2600" dirty="0">
                <a:latin typeface="Times New Roman" panose="02020603050405020304" pitchFamily="18" charset="0"/>
                <a:cs typeface="Times New Roman" panose="02020603050405020304" pitchFamily="18" charset="0"/>
              </a:rPr>
              <a:t> Si; </a:t>
            </a:r>
            <a:r>
              <a:rPr lang="en-US" sz="2600" dirty="0" err="1">
                <a:latin typeface="Times New Roman" panose="02020603050405020304" pitchFamily="18" charset="0"/>
                <a:cs typeface="Times New Roman" panose="02020603050405020304" pitchFamily="18" charset="0"/>
              </a:rPr>
              <a:t>điện</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tích</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hạt</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nhân</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là</a:t>
            </a:r>
            <a:r>
              <a:rPr lang="en-US" sz="2600" dirty="0">
                <a:latin typeface="Times New Roman" panose="02020603050405020304" pitchFamily="18" charset="0"/>
                <a:cs typeface="Times New Roman" panose="02020603050405020304" pitchFamily="18" charset="0"/>
              </a:rPr>
              <a:t> +14</a:t>
            </a:r>
            <a:endParaRPr lang="vi-VN" sz="26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472640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3" name="Picture 2">
            <a:extLst>
              <a:ext uri="{FF2B5EF4-FFF2-40B4-BE49-F238E27FC236}">
                <a16:creationId xmlns:a16="http://schemas.microsoft.com/office/drawing/2014/main" xmlns="" id="{B44C6218-1359-48FC-86B3-299ECE993C5A}"/>
              </a:ext>
            </a:extLst>
          </p:cNvPr>
          <p:cNvPicPr/>
          <p:nvPr/>
        </p:nvPicPr>
        <p:blipFill>
          <a:blip r:embed="rId3"/>
          <a:stretch>
            <a:fillRect/>
          </a:stretch>
        </p:blipFill>
        <p:spPr>
          <a:xfrm>
            <a:off x="0" y="0"/>
            <a:ext cx="12009120" cy="6858000"/>
          </a:xfrm>
          <a:prstGeom prst="rect">
            <a:avLst/>
          </a:prstGeom>
        </p:spPr>
      </p:pic>
      <p:sp>
        <p:nvSpPr>
          <p:cNvPr id="4" name="Rectangle 3">
            <a:extLst>
              <a:ext uri="{FF2B5EF4-FFF2-40B4-BE49-F238E27FC236}">
                <a16:creationId xmlns:a16="http://schemas.microsoft.com/office/drawing/2014/main" xmlns="" id="{F0015EB2-494F-AE14-81F1-37322A415504}"/>
              </a:ext>
            </a:extLst>
          </p:cNvPr>
          <p:cNvSpPr/>
          <p:nvPr/>
        </p:nvSpPr>
        <p:spPr>
          <a:xfrm>
            <a:off x="1461155" y="631595"/>
            <a:ext cx="6240544" cy="3836709"/>
          </a:xfrm>
          <a:prstGeom prst="rect">
            <a:avLst/>
          </a:prstGeom>
          <a:solidFill>
            <a:srgbClr val="FEF1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5" name="Rectangle 4">
            <a:extLst>
              <a:ext uri="{FF2B5EF4-FFF2-40B4-BE49-F238E27FC236}">
                <a16:creationId xmlns:a16="http://schemas.microsoft.com/office/drawing/2014/main" xmlns="" id="{BCEB7895-D025-9F26-8D3A-563311893BBA}"/>
              </a:ext>
            </a:extLst>
          </p:cNvPr>
          <p:cNvSpPr/>
          <p:nvPr/>
        </p:nvSpPr>
        <p:spPr>
          <a:xfrm>
            <a:off x="886120" y="3770722"/>
            <a:ext cx="772998" cy="452486"/>
          </a:xfrm>
          <a:prstGeom prst="rect">
            <a:avLst/>
          </a:prstGeom>
          <a:solidFill>
            <a:srgbClr val="FEF1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grpSp>
        <p:nvGrpSpPr>
          <p:cNvPr id="8" name="Group 7">
            <a:extLst>
              <a:ext uri="{FF2B5EF4-FFF2-40B4-BE49-F238E27FC236}">
                <a16:creationId xmlns:a16="http://schemas.microsoft.com/office/drawing/2014/main" xmlns="" id="{E7CF3A03-BF5A-42CD-0627-5BF08D546640}"/>
              </a:ext>
            </a:extLst>
          </p:cNvPr>
          <p:cNvGrpSpPr/>
          <p:nvPr/>
        </p:nvGrpSpPr>
        <p:grpSpPr>
          <a:xfrm>
            <a:off x="1461155" y="1473988"/>
            <a:ext cx="6447934" cy="1138498"/>
            <a:chOff x="1352851" y="104878"/>
            <a:chExt cx="6537384" cy="1138498"/>
          </a:xfrm>
        </p:grpSpPr>
        <p:sp>
          <p:nvSpPr>
            <p:cNvPr id="6" name="Rectangle 5">
              <a:extLst>
                <a:ext uri="{FF2B5EF4-FFF2-40B4-BE49-F238E27FC236}">
                  <a16:creationId xmlns:a16="http://schemas.microsoft.com/office/drawing/2014/main" xmlns="" id="{F49AB47F-A543-4EE8-27F2-B2CF008F35AB}"/>
                </a:ext>
              </a:extLst>
            </p:cNvPr>
            <p:cNvSpPr/>
            <p:nvPr/>
          </p:nvSpPr>
          <p:spPr>
            <a:xfrm>
              <a:off x="1432874" y="166158"/>
              <a:ext cx="6457361" cy="107721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7" name="TextBox 6">
              <a:extLst>
                <a:ext uri="{FF2B5EF4-FFF2-40B4-BE49-F238E27FC236}">
                  <a16:creationId xmlns:a16="http://schemas.microsoft.com/office/drawing/2014/main" xmlns="" id="{AFCC3199-BC03-DB4A-5B59-6B0CB153342E}"/>
                </a:ext>
              </a:extLst>
            </p:cNvPr>
            <p:cNvSpPr txBox="1"/>
            <p:nvPr/>
          </p:nvSpPr>
          <p:spPr>
            <a:xfrm>
              <a:off x="1352851" y="104878"/>
              <a:ext cx="6537384" cy="1077218"/>
            </a:xfrm>
            <a:prstGeom prst="rect">
              <a:avLst/>
            </a:prstGeom>
            <a:noFill/>
          </p:spPr>
          <p:txBody>
            <a:bodyPr wrap="square" rtlCol="0">
              <a:spAutoFit/>
            </a:bodyPr>
            <a:lstStyle/>
            <a:p>
              <a:pPr algn="ctr"/>
              <a:r>
                <a:rPr lang="en-US" sz="3200" dirty="0" err="1">
                  <a:latin typeface="Times New Roman" panose="02020603050405020304" pitchFamily="18" charset="0"/>
                  <a:cs typeface="Times New Roman" panose="02020603050405020304" pitchFamily="18" charset="0"/>
                </a:rPr>
                <a:t>Hãy</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cho</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biết</a:t>
              </a:r>
              <a:r>
                <a:rPr lang="en-US" sz="3200" dirty="0">
                  <a:latin typeface="Times New Roman" panose="02020603050405020304" pitchFamily="18" charset="0"/>
                  <a:cs typeface="Times New Roman" panose="02020603050405020304" pitchFamily="18" charset="0"/>
                </a:rPr>
                <a:t> số </a:t>
              </a:r>
              <a:r>
                <a:rPr lang="en-US" sz="3200" dirty="0" err="1">
                  <a:latin typeface="Times New Roman" panose="02020603050405020304" pitchFamily="18" charset="0"/>
                  <a:cs typeface="Times New Roman" panose="02020603050405020304" pitchFamily="18" charset="0"/>
                </a:rPr>
                <a:t>lớp</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eletron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của</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nguyên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tử</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các</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nguyên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tố</a:t>
              </a:r>
              <a:r>
                <a:rPr lang="en-US" sz="3200" dirty="0">
                  <a:latin typeface="Times New Roman" panose="02020603050405020304" pitchFamily="18" charset="0"/>
                  <a:cs typeface="Times New Roman" panose="02020603050405020304" pitchFamily="18" charset="0"/>
                </a:rPr>
                <a:t> chu </a:t>
              </a:r>
              <a:r>
                <a:rPr lang="en-US" sz="3200" dirty="0" err="1">
                  <a:latin typeface="Times New Roman" panose="02020603050405020304" pitchFamily="18" charset="0"/>
                  <a:cs typeface="Times New Roman" panose="02020603050405020304" pitchFamily="18" charset="0"/>
                </a:rPr>
                <a:t>kỳ</a:t>
              </a:r>
              <a:r>
                <a:rPr lang="en-US" sz="3200" dirty="0">
                  <a:latin typeface="Times New Roman" panose="02020603050405020304" pitchFamily="18" charset="0"/>
                  <a:cs typeface="Times New Roman" panose="02020603050405020304" pitchFamily="18" charset="0"/>
                </a:rPr>
                <a:t> 3</a:t>
              </a:r>
              <a:endParaRPr lang="vi-VN" sz="3200" dirty="0">
                <a:latin typeface="Times New Roman" panose="02020603050405020304" pitchFamily="18" charset="0"/>
                <a:cs typeface="Times New Roman" panose="02020603050405020304" pitchFamily="18" charset="0"/>
              </a:endParaRPr>
            </a:p>
          </p:txBody>
        </p:sp>
      </p:grpSp>
      <p:sp>
        <p:nvSpPr>
          <p:cNvPr id="9" name="Rectangle 8">
            <a:extLst>
              <a:ext uri="{FF2B5EF4-FFF2-40B4-BE49-F238E27FC236}">
                <a16:creationId xmlns:a16="http://schemas.microsoft.com/office/drawing/2014/main" xmlns="" id="{C13B579C-650B-9A02-F26D-11298CD3C080}"/>
              </a:ext>
            </a:extLst>
          </p:cNvPr>
          <p:cNvSpPr/>
          <p:nvPr/>
        </p:nvSpPr>
        <p:spPr>
          <a:xfrm>
            <a:off x="689728" y="4857603"/>
            <a:ext cx="7323056" cy="1835427"/>
          </a:xfrm>
          <a:prstGeom prst="rect">
            <a:avLst/>
          </a:prstGeom>
          <a:solidFill>
            <a:srgbClr val="FEF1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10" name="Oval 9">
            <a:extLst>
              <a:ext uri="{FF2B5EF4-FFF2-40B4-BE49-F238E27FC236}">
                <a16:creationId xmlns:a16="http://schemas.microsoft.com/office/drawing/2014/main" xmlns="" id="{1CBED177-343B-B4E5-C50F-6D23D92A3C88}"/>
              </a:ext>
            </a:extLst>
          </p:cNvPr>
          <p:cNvSpPr/>
          <p:nvPr/>
        </p:nvSpPr>
        <p:spPr>
          <a:xfrm>
            <a:off x="2055045" y="6226405"/>
            <a:ext cx="1593128" cy="1256128"/>
          </a:xfrm>
          <a:prstGeom prst="ellipse">
            <a:avLst/>
          </a:prstGeom>
          <a:solidFill>
            <a:srgbClr val="FFE8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grpSp>
        <p:nvGrpSpPr>
          <p:cNvPr id="11" name="Group 10">
            <a:extLst>
              <a:ext uri="{FF2B5EF4-FFF2-40B4-BE49-F238E27FC236}">
                <a16:creationId xmlns:a16="http://schemas.microsoft.com/office/drawing/2014/main" xmlns="" id="{7BBBF4CE-9633-1C88-DE4C-3ADB357F3D3A}"/>
              </a:ext>
            </a:extLst>
          </p:cNvPr>
          <p:cNvGrpSpPr/>
          <p:nvPr/>
        </p:nvGrpSpPr>
        <p:grpSpPr>
          <a:xfrm>
            <a:off x="1038520" y="3676266"/>
            <a:ext cx="6447934" cy="1138498"/>
            <a:chOff x="1352851" y="104878"/>
            <a:chExt cx="6537384" cy="1138498"/>
          </a:xfrm>
        </p:grpSpPr>
        <p:sp>
          <p:nvSpPr>
            <p:cNvPr id="12" name="Rectangle 11">
              <a:extLst>
                <a:ext uri="{FF2B5EF4-FFF2-40B4-BE49-F238E27FC236}">
                  <a16:creationId xmlns:a16="http://schemas.microsoft.com/office/drawing/2014/main" xmlns="" id="{DA461AFF-42A6-5EB9-F3DA-265B38E0A7D7}"/>
                </a:ext>
              </a:extLst>
            </p:cNvPr>
            <p:cNvSpPr/>
            <p:nvPr/>
          </p:nvSpPr>
          <p:spPr>
            <a:xfrm>
              <a:off x="1432874" y="166158"/>
              <a:ext cx="6457361" cy="107721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13" name="TextBox 12">
              <a:extLst>
                <a:ext uri="{FF2B5EF4-FFF2-40B4-BE49-F238E27FC236}">
                  <a16:creationId xmlns:a16="http://schemas.microsoft.com/office/drawing/2014/main" xmlns="" id="{D90E1FAC-DC20-595B-8464-B9DB5AB9E5BC}"/>
                </a:ext>
              </a:extLst>
            </p:cNvPr>
            <p:cNvSpPr txBox="1"/>
            <p:nvPr/>
          </p:nvSpPr>
          <p:spPr>
            <a:xfrm>
              <a:off x="1352851" y="104878"/>
              <a:ext cx="6537384" cy="1077218"/>
            </a:xfrm>
            <a:prstGeom prst="rect">
              <a:avLst/>
            </a:prstGeom>
            <a:noFill/>
          </p:spPr>
          <p:txBody>
            <a:bodyPr wrap="square" rtlCol="0">
              <a:spAutoFit/>
            </a:bodyPr>
            <a:lstStyle/>
            <a:p>
              <a:pPr algn="ctr"/>
              <a:r>
                <a:rPr lang="en-US" sz="3200" dirty="0">
                  <a:latin typeface="Times New Roman" panose="02020603050405020304" pitchFamily="18" charset="0"/>
                  <a:cs typeface="Times New Roman" panose="02020603050405020304" pitchFamily="18" charset="0"/>
                </a:rPr>
                <a:t>Chu </a:t>
              </a:r>
              <a:r>
                <a:rPr lang="en-US" sz="3200" dirty="0" err="1">
                  <a:latin typeface="Times New Roman" panose="02020603050405020304" pitchFamily="18" charset="0"/>
                  <a:cs typeface="Times New Roman" panose="02020603050405020304" pitchFamily="18" charset="0"/>
                </a:rPr>
                <a:t>kỳ</a:t>
              </a:r>
              <a:r>
                <a:rPr lang="en-US" sz="3200" dirty="0">
                  <a:latin typeface="Times New Roman" panose="02020603050405020304" pitchFamily="18" charset="0"/>
                  <a:cs typeface="Times New Roman" panose="02020603050405020304" pitchFamily="18" charset="0"/>
                </a:rPr>
                <a:t> 3 </a:t>
              </a:r>
              <a:r>
                <a:rPr lang="en-US" sz="3200" dirty="0" err="1">
                  <a:latin typeface="Times New Roman" panose="02020603050405020304" pitchFamily="18" charset="0"/>
                  <a:cs typeface="Times New Roman" panose="02020603050405020304" pitchFamily="18" charset="0"/>
                </a:rPr>
                <a:t>gồm</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các</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nguyên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tố</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mà</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nguyên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tử</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có</a:t>
              </a:r>
              <a:r>
                <a:rPr lang="en-US" sz="3200" dirty="0">
                  <a:latin typeface="Times New Roman" panose="02020603050405020304" pitchFamily="18" charset="0"/>
                  <a:cs typeface="Times New Roman" panose="02020603050405020304" pitchFamily="18" charset="0"/>
                </a:rPr>
                <a:t> 3 </a:t>
              </a:r>
              <a:r>
                <a:rPr lang="en-US" sz="3200" dirty="0" err="1">
                  <a:latin typeface="Times New Roman" panose="02020603050405020304" pitchFamily="18" charset="0"/>
                  <a:cs typeface="Times New Roman" panose="02020603050405020304" pitchFamily="18" charset="0"/>
                </a:rPr>
                <a:t>lớp</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eletron</a:t>
              </a:r>
              <a:endParaRPr lang="vi-VN" sz="3200" dirty="0">
                <a:latin typeface="Times New Roman" panose="02020603050405020304" pitchFamily="18" charset="0"/>
                <a:cs typeface="Times New Roman" panose="02020603050405020304" pitchFamily="18" charset="0"/>
              </a:endParaRPr>
            </a:p>
          </p:txBody>
        </p:sp>
      </p:grpSp>
      <p:graphicFrame>
        <p:nvGraphicFramePr>
          <p:cNvPr id="14" name="Object 13">
            <a:extLst>
              <a:ext uri="{FF2B5EF4-FFF2-40B4-BE49-F238E27FC236}">
                <a16:creationId xmlns:a16="http://schemas.microsoft.com/office/drawing/2014/main" xmlns="" id="{65F6EDFA-1382-EA5A-D044-FF193EE8589E}"/>
              </a:ext>
            </a:extLst>
          </p:cNvPr>
          <p:cNvGraphicFramePr>
            <a:graphicFrameLocks noChangeAspect="1"/>
          </p:cNvGraphicFramePr>
          <p:nvPr>
            <p:extLst>
              <p:ext uri="{D42A27DB-BD31-4B8C-83A1-F6EECF244321}">
                <p14:modId xmlns:p14="http://schemas.microsoft.com/office/powerpoint/2010/main" val="3230376146"/>
              </p:ext>
            </p:extLst>
          </p:nvPr>
        </p:nvGraphicFramePr>
        <p:xfrm>
          <a:off x="3149771" y="2956616"/>
          <a:ext cx="1744663" cy="487363"/>
        </p:xfrm>
        <a:graphic>
          <a:graphicData uri="http://schemas.openxmlformats.org/presentationml/2006/ole">
            <mc:AlternateContent xmlns:mc="http://schemas.openxmlformats.org/markup-compatibility/2006">
              <mc:Choice xmlns:v="urn:schemas-microsoft-com:vml" Requires="v">
                <p:oleObj spid="_x0000_s13314" name="Bitmap Image" r:id="rId4" imgW="1744920" imgH="487800" progId="Paint.Picture">
                  <p:embed/>
                </p:oleObj>
              </mc:Choice>
              <mc:Fallback>
                <p:oleObj name="Bitmap Image" r:id="rId4" imgW="1744920" imgH="487800" progId="Paint.Picture">
                  <p:embed/>
                  <p:pic>
                    <p:nvPicPr>
                      <p:cNvPr id="14" name="Object 13">
                        <a:extLst>
                          <a:ext uri="{FF2B5EF4-FFF2-40B4-BE49-F238E27FC236}">
                            <a16:creationId xmlns:a16="http://schemas.microsoft.com/office/drawing/2014/main" xmlns="" id="{65F6EDFA-1382-EA5A-D044-FF193EE8589E}"/>
                          </a:ext>
                        </a:extLst>
                      </p:cNvPr>
                      <p:cNvPicPr/>
                      <p:nvPr/>
                    </p:nvPicPr>
                    <p:blipFill>
                      <a:blip r:embed="rId5"/>
                      <a:stretch>
                        <a:fillRect/>
                      </a:stretch>
                    </p:blipFill>
                    <p:spPr>
                      <a:xfrm>
                        <a:off x="3149771" y="2956616"/>
                        <a:ext cx="1744663" cy="487363"/>
                      </a:xfrm>
                      <a:prstGeom prst="rect">
                        <a:avLst/>
                      </a:prstGeom>
                    </p:spPr>
                  </p:pic>
                </p:oleObj>
              </mc:Fallback>
            </mc:AlternateContent>
          </a:graphicData>
        </a:graphic>
      </p:graphicFrame>
    </p:spTree>
    <p:extLst>
      <p:ext uri="{BB962C8B-B14F-4D97-AF65-F5344CB8AC3E}">
        <p14:creationId xmlns:p14="http://schemas.microsoft.com/office/powerpoint/2010/main" val="241083842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3" name="Picture 2">
            <a:extLst>
              <a:ext uri="{FF2B5EF4-FFF2-40B4-BE49-F238E27FC236}">
                <a16:creationId xmlns:a16="http://schemas.microsoft.com/office/drawing/2014/main" xmlns="" id="{5AB665B9-8D93-4C02-8AED-A5E83ADA90C3}"/>
              </a:ext>
            </a:extLst>
          </p:cNvPr>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317063272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xmlns="" id="{39A7341F-6314-8829-3940-46FBDB194D52}"/>
              </a:ext>
            </a:extLst>
          </p:cNvPr>
          <p:cNvSpPr/>
          <p:nvPr/>
        </p:nvSpPr>
        <p:spPr>
          <a:xfrm>
            <a:off x="0" y="0"/>
            <a:ext cx="2286000" cy="6858000"/>
          </a:xfrm>
          <a:prstGeom prst="rect">
            <a:avLst/>
          </a:prstGeom>
          <a:solidFill>
            <a:srgbClr val="C2E8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graphicFrame>
        <p:nvGraphicFramePr>
          <p:cNvPr id="56" name="Object 55">
            <a:extLst>
              <a:ext uri="{FF2B5EF4-FFF2-40B4-BE49-F238E27FC236}">
                <a16:creationId xmlns:a16="http://schemas.microsoft.com/office/drawing/2014/main" xmlns="" id="{440E664E-E044-2348-5EC7-D94EB981EC61}"/>
              </a:ext>
            </a:extLst>
          </p:cNvPr>
          <p:cNvGraphicFramePr>
            <a:graphicFrameLocks noChangeAspect="1"/>
          </p:cNvGraphicFramePr>
          <p:nvPr>
            <p:extLst>
              <p:ext uri="{D42A27DB-BD31-4B8C-83A1-F6EECF244321}">
                <p14:modId xmlns:p14="http://schemas.microsoft.com/office/powerpoint/2010/main" val="496624209"/>
              </p:ext>
            </p:extLst>
          </p:nvPr>
        </p:nvGraphicFramePr>
        <p:xfrm>
          <a:off x="294472" y="2852841"/>
          <a:ext cx="1638300" cy="1455737"/>
        </p:xfrm>
        <a:graphic>
          <a:graphicData uri="http://schemas.openxmlformats.org/presentationml/2006/ole">
            <mc:AlternateContent xmlns:mc="http://schemas.openxmlformats.org/markup-compatibility/2006">
              <mc:Choice xmlns:v="urn:schemas-microsoft-com:vml" Requires="v">
                <p:oleObj spid="_x0000_s14340" name="Bitmap Image" r:id="rId3" imgW="1638360" imgH="1455480" progId="Paint.Picture">
                  <p:embed/>
                </p:oleObj>
              </mc:Choice>
              <mc:Fallback>
                <p:oleObj name="Bitmap Image" r:id="rId3" imgW="1638360" imgH="1455480" progId="Paint.Picture">
                  <p:embed/>
                  <p:pic>
                    <p:nvPicPr>
                      <p:cNvPr id="56" name="Object 55">
                        <a:extLst>
                          <a:ext uri="{FF2B5EF4-FFF2-40B4-BE49-F238E27FC236}">
                            <a16:creationId xmlns:a16="http://schemas.microsoft.com/office/drawing/2014/main" xmlns="" id="{440E664E-E044-2348-5EC7-D94EB981EC61}"/>
                          </a:ext>
                        </a:extLst>
                      </p:cNvPr>
                      <p:cNvPicPr/>
                      <p:nvPr/>
                    </p:nvPicPr>
                    <p:blipFill>
                      <a:blip r:embed="rId4"/>
                      <a:stretch>
                        <a:fillRect/>
                      </a:stretch>
                    </p:blipFill>
                    <p:spPr>
                      <a:xfrm>
                        <a:off x="294472" y="2852841"/>
                        <a:ext cx="1638300" cy="1455737"/>
                      </a:xfrm>
                      <a:prstGeom prst="rect">
                        <a:avLst/>
                      </a:prstGeom>
                    </p:spPr>
                  </p:pic>
                </p:oleObj>
              </mc:Fallback>
            </mc:AlternateContent>
          </a:graphicData>
        </a:graphic>
      </p:graphicFrame>
      <p:graphicFrame>
        <p:nvGraphicFramePr>
          <p:cNvPr id="106" name="Object 105">
            <a:extLst>
              <a:ext uri="{FF2B5EF4-FFF2-40B4-BE49-F238E27FC236}">
                <a16:creationId xmlns:a16="http://schemas.microsoft.com/office/drawing/2014/main" xmlns="" id="{2D91EEB2-8F81-4DD6-B2F2-B770DDB426A0}"/>
              </a:ext>
            </a:extLst>
          </p:cNvPr>
          <p:cNvGraphicFramePr>
            <a:graphicFrameLocks noChangeAspect="1"/>
          </p:cNvGraphicFramePr>
          <p:nvPr>
            <p:extLst>
              <p:ext uri="{D42A27DB-BD31-4B8C-83A1-F6EECF244321}">
                <p14:modId xmlns:p14="http://schemas.microsoft.com/office/powerpoint/2010/main" val="1738575361"/>
              </p:ext>
            </p:extLst>
          </p:nvPr>
        </p:nvGraphicFramePr>
        <p:xfrm>
          <a:off x="2542765" y="4704503"/>
          <a:ext cx="6535248" cy="1658589"/>
        </p:xfrm>
        <a:graphic>
          <a:graphicData uri="http://schemas.openxmlformats.org/presentationml/2006/ole">
            <mc:AlternateContent xmlns:mc="http://schemas.openxmlformats.org/markup-compatibility/2006">
              <mc:Choice xmlns:v="urn:schemas-microsoft-com:vml" Requires="v">
                <p:oleObj spid="_x0000_s14341" name="Bitmap Image" r:id="rId5" imgW="6705720" imgH="1196280" progId="Paint.Picture">
                  <p:embed/>
                </p:oleObj>
              </mc:Choice>
              <mc:Fallback>
                <p:oleObj name="Bitmap Image" r:id="rId5" imgW="6705720" imgH="1196280" progId="Paint.Picture">
                  <p:embed/>
                  <p:pic>
                    <p:nvPicPr>
                      <p:cNvPr id="106" name="Object 105">
                        <a:extLst>
                          <a:ext uri="{FF2B5EF4-FFF2-40B4-BE49-F238E27FC236}">
                            <a16:creationId xmlns:a16="http://schemas.microsoft.com/office/drawing/2014/main" xmlns="" id="{2D91EEB2-8F81-4DD6-B2F2-B770DDB426A0}"/>
                          </a:ext>
                        </a:extLst>
                      </p:cNvPr>
                      <p:cNvPicPr/>
                      <p:nvPr/>
                    </p:nvPicPr>
                    <p:blipFill>
                      <a:blip r:embed="rId6"/>
                      <a:stretch>
                        <a:fillRect/>
                      </a:stretch>
                    </p:blipFill>
                    <p:spPr>
                      <a:xfrm>
                        <a:off x="2542765" y="4704503"/>
                        <a:ext cx="6535248" cy="1658589"/>
                      </a:xfrm>
                      <a:prstGeom prst="rect">
                        <a:avLst/>
                      </a:prstGeom>
                    </p:spPr>
                  </p:pic>
                </p:oleObj>
              </mc:Fallback>
            </mc:AlternateContent>
          </a:graphicData>
        </a:graphic>
      </p:graphicFrame>
      <p:graphicFrame>
        <p:nvGraphicFramePr>
          <p:cNvPr id="107" name="Object 106">
            <a:extLst>
              <a:ext uri="{FF2B5EF4-FFF2-40B4-BE49-F238E27FC236}">
                <a16:creationId xmlns:a16="http://schemas.microsoft.com/office/drawing/2014/main" xmlns="" id="{24C1599F-8927-4A78-9C74-B47BAC5D1F07}"/>
              </a:ext>
            </a:extLst>
          </p:cNvPr>
          <p:cNvGraphicFramePr>
            <a:graphicFrameLocks noChangeAspect="1"/>
          </p:cNvGraphicFramePr>
          <p:nvPr>
            <p:extLst>
              <p:ext uri="{D42A27DB-BD31-4B8C-83A1-F6EECF244321}">
                <p14:modId xmlns:p14="http://schemas.microsoft.com/office/powerpoint/2010/main" val="4090972084"/>
              </p:ext>
            </p:extLst>
          </p:nvPr>
        </p:nvGraphicFramePr>
        <p:xfrm>
          <a:off x="9196387" y="0"/>
          <a:ext cx="2995613" cy="6629400"/>
        </p:xfrm>
        <a:graphic>
          <a:graphicData uri="http://schemas.openxmlformats.org/presentationml/2006/ole">
            <mc:AlternateContent xmlns:mc="http://schemas.openxmlformats.org/markup-compatibility/2006">
              <mc:Choice xmlns:v="urn:schemas-microsoft-com:vml" Requires="v">
                <p:oleObj spid="_x0000_s14342" name="Bitmap Image" r:id="rId7" imgW="2994840" imgH="6629400" progId="Paint.Picture">
                  <p:embed/>
                </p:oleObj>
              </mc:Choice>
              <mc:Fallback>
                <p:oleObj name="Bitmap Image" r:id="rId7" imgW="2994840" imgH="6629400" progId="Paint.Picture">
                  <p:embed/>
                  <p:pic>
                    <p:nvPicPr>
                      <p:cNvPr id="107" name="Object 106">
                        <a:extLst>
                          <a:ext uri="{FF2B5EF4-FFF2-40B4-BE49-F238E27FC236}">
                            <a16:creationId xmlns:a16="http://schemas.microsoft.com/office/drawing/2014/main" xmlns="" id="{24C1599F-8927-4A78-9C74-B47BAC5D1F07}"/>
                          </a:ext>
                        </a:extLst>
                      </p:cNvPr>
                      <p:cNvPicPr/>
                      <p:nvPr/>
                    </p:nvPicPr>
                    <p:blipFill>
                      <a:blip r:embed="rId8"/>
                      <a:stretch>
                        <a:fillRect/>
                      </a:stretch>
                    </p:blipFill>
                    <p:spPr>
                      <a:xfrm>
                        <a:off x="9196387" y="0"/>
                        <a:ext cx="2995613" cy="6629400"/>
                      </a:xfrm>
                      <a:prstGeom prst="rect">
                        <a:avLst/>
                      </a:prstGeom>
                    </p:spPr>
                  </p:pic>
                </p:oleObj>
              </mc:Fallback>
            </mc:AlternateContent>
          </a:graphicData>
        </a:graphic>
      </p:graphicFrame>
      <p:grpSp>
        <p:nvGrpSpPr>
          <p:cNvPr id="116" name="Group 115">
            <a:extLst>
              <a:ext uri="{FF2B5EF4-FFF2-40B4-BE49-F238E27FC236}">
                <a16:creationId xmlns:a16="http://schemas.microsoft.com/office/drawing/2014/main" xmlns="" id="{E76AE3B4-37DF-3069-F414-FF6F8761ECCF}"/>
              </a:ext>
            </a:extLst>
          </p:cNvPr>
          <p:cNvGrpSpPr/>
          <p:nvPr/>
        </p:nvGrpSpPr>
        <p:grpSpPr>
          <a:xfrm>
            <a:off x="3324483" y="569240"/>
            <a:ext cx="1078814" cy="1173242"/>
            <a:chOff x="3324483" y="569240"/>
            <a:chExt cx="1078814" cy="1173242"/>
          </a:xfrm>
        </p:grpSpPr>
        <p:sp>
          <p:nvSpPr>
            <p:cNvPr id="109" name="Oval 108">
              <a:extLst>
                <a:ext uri="{FF2B5EF4-FFF2-40B4-BE49-F238E27FC236}">
                  <a16:creationId xmlns:a16="http://schemas.microsoft.com/office/drawing/2014/main" xmlns="" id="{0A78A605-F33C-7B72-165E-D86352191325}"/>
                </a:ext>
              </a:extLst>
            </p:cNvPr>
            <p:cNvSpPr/>
            <p:nvPr/>
          </p:nvSpPr>
          <p:spPr>
            <a:xfrm>
              <a:off x="3559022" y="831290"/>
              <a:ext cx="617388" cy="671428"/>
            </a:xfrm>
            <a:prstGeom prst="ellipse">
              <a:avLst/>
            </a:prstGeom>
            <a:noFill/>
            <a:ln w="19050">
              <a:solidFill>
                <a:srgbClr val="EF7E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110" name="Oval 109">
              <a:extLst>
                <a:ext uri="{FF2B5EF4-FFF2-40B4-BE49-F238E27FC236}">
                  <a16:creationId xmlns:a16="http://schemas.microsoft.com/office/drawing/2014/main" xmlns="" id="{34AF6CEF-A191-9375-B8DA-9A44CE25C3EE}"/>
                </a:ext>
              </a:extLst>
            </p:cNvPr>
            <p:cNvSpPr/>
            <p:nvPr/>
          </p:nvSpPr>
          <p:spPr>
            <a:xfrm>
              <a:off x="3716887" y="1002973"/>
              <a:ext cx="301658" cy="328062"/>
            </a:xfrm>
            <a:prstGeom prst="ellipse">
              <a:avLst/>
            </a:prstGeom>
            <a:solidFill>
              <a:srgbClr val="EF7E3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p>
          </p:txBody>
        </p:sp>
        <p:sp>
          <p:nvSpPr>
            <p:cNvPr id="111" name="TextBox 110">
              <a:extLst>
                <a:ext uri="{FF2B5EF4-FFF2-40B4-BE49-F238E27FC236}">
                  <a16:creationId xmlns:a16="http://schemas.microsoft.com/office/drawing/2014/main" xmlns="" id="{F103DDF2-394D-7717-8AB0-F4E8BCF5F650}"/>
                </a:ext>
              </a:extLst>
            </p:cNvPr>
            <p:cNvSpPr txBox="1"/>
            <p:nvPr/>
          </p:nvSpPr>
          <p:spPr>
            <a:xfrm>
              <a:off x="3617631" y="983605"/>
              <a:ext cx="417102" cy="401659"/>
            </a:xfrm>
            <a:prstGeom prst="rect">
              <a:avLst/>
            </a:prstGeom>
            <a:noFill/>
          </p:spPr>
          <p:txBody>
            <a:bodyPr wrap="none" rtlCol="0">
              <a:spAutoFit/>
            </a:bodyPr>
            <a:lstStyle/>
            <a:p>
              <a:r>
                <a:rPr lang="en-US" dirty="0"/>
                <a:t>+3</a:t>
              </a:r>
              <a:endParaRPr lang="vi-VN" dirty="0"/>
            </a:p>
          </p:txBody>
        </p:sp>
        <p:sp>
          <p:nvSpPr>
            <p:cNvPr id="112" name="Oval 111">
              <a:extLst>
                <a:ext uri="{FF2B5EF4-FFF2-40B4-BE49-F238E27FC236}">
                  <a16:creationId xmlns:a16="http://schemas.microsoft.com/office/drawing/2014/main" xmlns="" id="{76D29801-EE68-11A0-6E3C-0228CED56DAC}"/>
                </a:ext>
              </a:extLst>
            </p:cNvPr>
            <p:cNvSpPr/>
            <p:nvPr/>
          </p:nvSpPr>
          <p:spPr>
            <a:xfrm flipH="1" flipV="1">
              <a:off x="4093342" y="1272308"/>
              <a:ext cx="108000" cy="117453"/>
            </a:xfrm>
            <a:prstGeom prst="ellipse">
              <a:avLst/>
            </a:prstGeom>
            <a:solidFill>
              <a:schemeClr val="tx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p>
          </p:txBody>
        </p:sp>
        <p:sp>
          <p:nvSpPr>
            <p:cNvPr id="113" name="Oval 112">
              <a:extLst>
                <a:ext uri="{FF2B5EF4-FFF2-40B4-BE49-F238E27FC236}">
                  <a16:creationId xmlns:a16="http://schemas.microsoft.com/office/drawing/2014/main" xmlns="" id="{BBFCA03D-A1AF-3E34-03A7-459F3955EDE8}"/>
                </a:ext>
              </a:extLst>
            </p:cNvPr>
            <p:cNvSpPr/>
            <p:nvPr/>
          </p:nvSpPr>
          <p:spPr>
            <a:xfrm>
              <a:off x="3324483" y="569240"/>
              <a:ext cx="1078814" cy="1173242"/>
            </a:xfrm>
            <a:prstGeom prst="ellipse">
              <a:avLst/>
            </a:prstGeom>
            <a:noFill/>
            <a:ln w="19050">
              <a:solidFill>
                <a:srgbClr val="EF7E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114" name="Oval 113">
              <a:extLst>
                <a:ext uri="{FF2B5EF4-FFF2-40B4-BE49-F238E27FC236}">
                  <a16:creationId xmlns:a16="http://schemas.microsoft.com/office/drawing/2014/main" xmlns="" id="{A5414FA9-9EA4-B12D-64C7-7B3D3C50F89D}"/>
                </a:ext>
              </a:extLst>
            </p:cNvPr>
            <p:cNvSpPr/>
            <p:nvPr/>
          </p:nvSpPr>
          <p:spPr>
            <a:xfrm flipH="1" flipV="1">
              <a:off x="4132448" y="1569804"/>
              <a:ext cx="108000" cy="117453"/>
            </a:xfrm>
            <a:prstGeom prst="ellipse">
              <a:avLst/>
            </a:prstGeom>
            <a:solidFill>
              <a:schemeClr val="tx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p>
          </p:txBody>
        </p:sp>
        <p:sp>
          <p:nvSpPr>
            <p:cNvPr id="115" name="Oval 114">
              <a:extLst>
                <a:ext uri="{FF2B5EF4-FFF2-40B4-BE49-F238E27FC236}">
                  <a16:creationId xmlns:a16="http://schemas.microsoft.com/office/drawing/2014/main" xmlns="" id="{E5F5F062-6DF3-80CB-F62F-81F839B2FAB9}"/>
                </a:ext>
              </a:extLst>
            </p:cNvPr>
            <p:cNvSpPr/>
            <p:nvPr/>
          </p:nvSpPr>
          <p:spPr>
            <a:xfrm flipH="1" flipV="1">
              <a:off x="3640140" y="848721"/>
              <a:ext cx="108000" cy="117453"/>
            </a:xfrm>
            <a:prstGeom prst="ellipse">
              <a:avLst/>
            </a:prstGeom>
            <a:solidFill>
              <a:schemeClr val="tx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p>
          </p:txBody>
        </p:sp>
      </p:grpSp>
      <p:grpSp>
        <p:nvGrpSpPr>
          <p:cNvPr id="148" name="Group 147">
            <a:extLst>
              <a:ext uri="{FF2B5EF4-FFF2-40B4-BE49-F238E27FC236}">
                <a16:creationId xmlns:a16="http://schemas.microsoft.com/office/drawing/2014/main" xmlns="" id="{BC71C0BC-6054-2EAD-274F-395EA66ACA79}"/>
              </a:ext>
            </a:extLst>
          </p:cNvPr>
          <p:cNvGrpSpPr/>
          <p:nvPr/>
        </p:nvGrpSpPr>
        <p:grpSpPr>
          <a:xfrm>
            <a:off x="5251789" y="414061"/>
            <a:ext cx="1437232" cy="1563032"/>
            <a:chOff x="5251789" y="414061"/>
            <a:chExt cx="1437232" cy="1563032"/>
          </a:xfrm>
        </p:grpSpPr>
        <p:sp>
          <p:nvSpPr>
            <p:cNvPr id="118" name="Oval 117">
              <a:extLst>
                <a:ext uri="{FF2B5EF4-FFF2-40B4-BE49-F238E27FC236}">
                  <a16:creationId xmlns:a16="http://schemas.microsoft.com/office/drawing/2014/main" xmlns="" id="{D93CB4F6-1CCB-FDC6-D730-1C0D0186F457}"/>
                </a:ext>
              </a:extLst>
            </p:cNvPr>
            <p:cNvSpPr/>
            <p:nvPr/>
          </p:nvSpPr>
          <p:spPr>
            <a:xfrm>
              <a:off x="5676319" y="859863"/>
              <a:ext cx="617388" cy="671428"/>
            </a:xfrm>
            <a:prstGeom prst="ellipse">
              <a:avLst/>
            </a:prstGeom>
            <a:noFill/>
            <a:ln w="19050">
              <a:solidFill>
                <a:srgbClr val="EF7E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119" name="Oval 118">
              <a:extLst>
                <a:ext uri="{FF2B5EF4-FFF2-40B4-BE49-F238E27FC236}">
                  <a16:creationId xmlns:a16="http://schemas.microsoft.com/office/drawing/2014/main" xmlns="" id="{A2111226-C471-8F6F-1EC7-F24168EDDBF8}"/>
                </a:ext>
              </a:extLst>
            </p:cNvPr>
            <p:cNvSpPr/>
            <p:nvPr/>
          </p:nvSpPr>
          <p:spPr>
            <a:xfrm>
              <a:off x="5834184" y="1031546"/>
              <a:ext cx="301658" cy="328062"/>
            </a:xfrm>
            <a:prstGeom prst="ellipse">
              <a:avLst/>
            </a:prstGeom>
            <a:solidFill>
              <a:srgbClr val="EF7E3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p>
          </p:txBody>
        </p:sp>
        <p:sp>
          <p:nvSpPr>
            <p:cNvPr id="120" name="TextBox 119">
              <a:extLst>
                <a:ext uri="{FF2B5EF4-FFF2-40B4-BE49-F238E27FC236}">
                  <a16:creationId xmlns:a16="http://schemas.microsoft.com/office/drawing/2014/main" xmlns="" id="{3BDAA4DB-6D2F-4F9E-7C24-62708EFCBE0D}"/>
                </a:ext>
              </a:extLst>
            </p:cNvPr>
            <p:cNvSpPr txBox="1"/>
            <p:nvPr/>
          </p:nvSpPr>
          <p:spPr>
            <a:xfrm>
              <a:off x="5691066" y="983605"/>
              <a:ext cx="558679" cy="369332"/>
            </a:xfrm>
            <a:prstGeom prst="rect">
              <a:avLst/>
            </a:prstGeom>
            <a:noFill/>
          </p:spPr>
          <p:txBody>
            <a:bodyPr wrap="square" rtlCol="0">
              <a:spAutoFit/>
            </a:bodyPr>
            <a:lstStyle/>
            <a:p>
              <a:r>
                <a:rPr lang="en-US" dirty="0"/>
                <a:t>+11</a:t>
              </a:r>
              <a:endParaRPr lang="vi-VN" dirty="0"/>
            </a:p>
          </p:txBody>
        </p:sp>
        <p:sp>
          <p:nvSpPr>
            <p:cNvPr id="121" name="Oval 120">
              <a:extLst>
                <a:ext uri="{FF2B5EF4-FFF2-40B4-BE49-F238E27FC236}">
                  <a16:creationId xmlns:a16="http://schemas.microsoft.com/office/drawing/2014/main" xmlns="" id="{4705CDC7-A70A-048D-633E-916662C4AFDE}"/>
                </a:ext>
              </a:extLst>
            </p:cNvPr>
            <p:cNvSpPr/>
            <p:nvPr/>
          </p:nvSpPr>
          <p:spPr>
            <a:xfrm flipH="1" flipV="1">
              <a:off x="6210639" y="1300881"/>
              <a:ext cx="108000" cy="117453"/>
            </a:xfrm>
            <a:prstGeom prst="ellipse">
              <a:avLst/>
            </a:prstGeom>
            <a:solidFill>
              <a:schemeClr val="tx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p>
          </p:txBody>
        </p:sp>
        <p:sp>
          <p:nvSpPr>
            <p:cNvPr id="122" name="Oval 121">
              <a:extLst>
                <a:ext uri="{FF2B5EF4-FFF2-40B4-BE49-F238E27FC236}">
                  <a16:creationId xmlns:a16="http://schemas.microsoft.com/office/drawing/2014/main" xmlns="" id="{5671B0B5-D583-1191-DE38-CE3B318433CE}"/>
                </a:ext>
              </a:extLst>
            </p:cNvPr>
            <p:cNvSpPr/>
            <p:nvPr/>
          </p:nvSpPr>
          <p:spPr>
            <a:xfrm>
              <a:off x="5441780" y="597813"/>
              <a:ext cx="1078814" cy="1173242"/>
            </a:xfrm>
            <a:prstGeom prst="ellipse">
              <a:avLst/>
            </a:prstGeom>
            <a:noFill/>
            <a:ln w="19050">
              <a:solidFill>
                <a:srgbClr val="EF7E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123" name="Oval 122">
              <a:extLst>
                <a:ext uri="{FF2B5EF4-FFF2-40B4-BE49-F238E27FC236}">
                  <a16:creationId xmlns:a16="http://schemas.microsoft.com/office/drawing/2014/main" xmlns="" id="{D73A1BC9-EE0F-954D-C9A5-8414EC0E8FD2}"/>
                </a:ext>
              </a:extLst>
            </p:cNvPr>
            <p:cNvSpPr/>
            <p:nvPr/>
          </p:nvSpPr>
          <p:spPr>
            <a:xfrm flipH="1" flipV="1">
              <a:off x="6249745" y="1598377"/>
              <a:ext cx="108000" cy="117453"/>
            </a:xfrm>
            <a:prstGeom prst="ellipse">
              <a:avLst/>
            </a:prstGeom>
            <a:solidFill>
              <a:schemeClr val="tx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p>
          </p:txBody>
        </p:sp>
        <p:sp>
          <p:nvSpPr>
            <p:cNvPr id="124" name="Oval 123">
              <a:extLst>
                <a:ext uri="{FF2B5EF4-FFF2-40B4-BE49-F238E27FC236}">
                  <a16:creationId xmlns:a16="http://schemas.microsoft.com/office/drawing/2014/main" xmlns="" id="{4FA4AC06-983D-2B4D-8CA1-E8BB299AB8DC}"/>
                </a:ext>
              </a:extLst>
            </p:cNvPr>
            <p:cNvSpPr/>
            <p:nvPr/>
          </p:nvSpPr>
          <p:spPr>
            <a:xfrm flipH="1" flipV="1">
              <a:off x="5757437" y="877294"/>
              <a:ext cx="108000" cy="117453"/>
            </a:xfrm>
            <a:prstGeom prst="ellipse">
              <a:avLst/>
            </a:prstGeom>
            <a:solidFill>
              <a:schemeClr val="tx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p>
          </p:txBody>
        </p:sp>
        <p:sp>
          <p:nvSpPr>
            <p:cNvPr id="125" name="Oval 124">
              <a:extLst>
                <a:ext uri="{FF2B5EF4-FFF2-40B4-BE49-F238E27FC236}">
                  <a16:creationId xmlns:a16="http://schemas.microsoft.com/office/drawing/2014/main" xmlns="" id="{EE7616F9-BC7C-DEAC-455E-7764C3BC923F}"/>
                </a:ext>
              </a:extLst>
            </p:cNvPr>
            <p:cNvSpPr/>
            <p:nvPr/>
          </p:nvSpPr>
          <p:spPr>
            <a:xfrm>
              <a:off x="5251789" y="414061"/>
              <a:ext cx="1437232" cy="1563032"/>
            </a:xfrm>
            <a:prstGeom prst="ellipse">
              <a:avLst/>
            </a:prstGeom>
            <a:noFill/>
            <a:ln w="19050">
              <a:solidFill>
                <a:srgbClr val="EF7E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126" name="Oval 125">
              <a:extLst>
                <a:ext uri="{FF2B5EF4-FFF2-40B4-BE49-F238E27FC236}">
                  <a16:creationId xmlns:a16="http://schemas.microsoft.com/office/drawing/2014/main" xmlns="" id="{250F4DA4-4B40-83F4-326D-69A6F7686286}"/>
                </a:ext>
              </a:extLst>
            </p:cNvPr>
            <p:cNvSpPr/>
            <p:nvPr/>
          </p:nvSpPr>
          <p:spPr>
            <a:xfrm flipH="1" flipV="1">
              <a:off x="6210639" y="610133"/>
              <a:ext cx="108000" cy="117453"/>
            </a:xfrm>
            <a:prstGeom prst="ellipse">
              <a:avLst/>
            </a:prstGeom>
            <a:solidFill>
              <a:schemeClr val="tx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p>
          </p:txBody>
        </p:sp>
        <p:sp>
          <p:nvSpPr>
            <p:cNvPr id="127" name="Oval 126">
              <a:extLst>
                <a:ext uri="{FF2B5EF4-FFF2-40B4-BE49-F238E27FC236}">
                  <a16:creationId xmlns:a16="http://schemas.microsoft.com/office/drawing/2014/main" xmlns="" id="{0D65BDE0-5A3C-AB39-8919-BDD6DC3FCAFD}"/>
                </a:ext>
              </a:extLst>
            </p:cNvPr>
            <p:cNvSpPr/>
            <p:nvPr/>
          </p:nvSpPr>
          <p:spPr>
            <a:xfrm flipH="1" flipV="1">
              <a:off x="6413380" y="885520"/>
              <a:ext cx="108000" cy="117453"/>
            </a:xfrm>
            <a:prstGeom prst="ellipse">
              <a:avLst/>
            </a:prstGeom>
            <a:solidFill>
              <a:schemeClr val="tx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p>
          </p:txBody>
        </p:sp>
        <p:sp>
          <p:nvSpPr>
            <p:cNvPr id="128" name="Oval 127">
              <a:extLst>
                <a:ext uri="{FF2B5EF4-FFF2-40B4-BE49-F238E27FC236}">
                  <a16:creationId xmlns:a16="http://schemas.microsoft.com/office/drawing/2014/main" xmlns="" id="{8D95D190-8314-3ED3-DB4B-A171A6F5E95C}"/>
                </a:ext>
              </a:extLst>
            </p:cNvPr>
            <p:cNvSpPr/>
            <p:nvPr/>
          </p:nvSpPr>
          <p:spPr>
            <a:xfrm flipH="1" flipV="1">
              <a:off x="5862405" y="550157"/>
              <a:ext cx="108000" cy="117453"/>
            </a:xfrm>
            <a:prstGeom prst="ellipse">
              <a:avLst/>
            </a:prstGeom>
            <a:solidFill>
              <a:schemeClr val="tx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p>
          </p:txBody>
        </p:sp>
        <p:sp>
          <p:nvSpPr>
            <p:cNvPr id="129" name="Oval 128">
              <a:extLst>
                <a:ext uri="{FF2B5EF4-FFF2-40B4-BE49-F238E27FC236}">
                  <a16:creationId xmlns:a16="http://schemas.microsoft.com/office/drawing/2014/main" xmlns="" id="{3D7F4624-4B29-B37F-A715-A34A8FC15732}"/>
                </a:ext>
              </a:extLst>
            </p:cNvPr>
            <p:cNvSpPr/>
            <p:nvPr/>
          </p:nvSpPr>
          <p:spPr>
            <a:xfrm flipH="1" flipV="1">
              <a:off x="5468639" y="861340"/>
              <a:ext cx="108000" cy="117453"/>
            </a:xfrm>
            <a:prstGeom prst="ellipse">
              <a:avLst/>
            </a:prstGeom>
            <a:solidFill>
              <a:schemeClr val="tx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p>
          </p:txBody>
        </p:sp>
        <p:sp>
          <p:nvSpPr>
            <p:cNvPr id="130" name="Oval 129">
              <a:extLst>
                <a:ext uri="{FF2B5EF4-FFF2-40B4-BE49-F238E27FC236}">
                  <a16:creationId xmlns:a16="http://schemas.microsoft.com/office/drawing/2014/main" xmlns="" id="{5F0B4174-82B6-6091-1634-DEC38D7C1D7D}"/>
                </a:ext>
              </a:extLst>
            </p:cNvPr>
            <p:cNvSpPr/>
            <p:nvPr/>
          </p:nvSpPr>
          <p:spPr>
            <a:xfrm flipH="1" flipV="1">
              <a:off x="5417126" y="1326537"/>
              <a:ext cx="108000" cy="117453"/>
            </a:xfrm>
            <a:prstGeom prst="ellipse">
              <a:avLst/>
            </a:prstGeom>
            <a:solidFill>
              <a:schemeClr val="tx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p>
          </p:txBody>
        </p:sp>
        <p:sp>
          <p:nvSpPr>
            <p:cNvPr id="131" name="Oval 130">
              <a:extLst>
                <a:ext uri="{FF2B5EF4-FFF2-40B4-BE49-F238E27FC236}">
                  <a16:creationId xmlns:a16="http://schemas.microsoft.com/office/drawing/2014/main" xmlns="" id="{E7E293C9-49E0-65D4-9A2D-CCDF3F99DBED}"/>
                </a:ext>
              </a:extLst>
            </p:cNvPr>
            <p:cNvSpPr/>
            <p:nvPr/>
          </p:nvSpPr>
          <p:spPr>
            <a:xfrm flipH="1" flipV="1">
              <a:off x="5780184" y="1670722"/>
              <a:ext cx="108000" cy="117453"/>
            </a:xfrm>
            <a:prstGeom prst="ellipse">
              <a:avLst/>
            </a:prstGeom>
            <a:solidFill>
              <a:schemeClr val="tx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p>
          </p:txBody>
        </p:sp>
        <p:sp>
          <p:nvSpPr>
            <p:cNvPr id="132" name="Oval 131">
              <a:extLst>
                <a:ext uri="{FF2B5EF4-FFF2-40B4-BE49-F238E27FC236}">
                  <a16:creationId xmlns:a16="http://schemas.microsoft.com/office/drawing/2014/main" xmlns="" id="{50697F97-945D-7CD6-4041-68472E617469}"/>
                </a:ext>
              </a:extLst>
            </p:cNvPr>
            <p:cNvSpPr/>
            <p:nvPr/>
          </p:nvSpPr>
          <p:spPr>
            <a:xfrm flipH="1" flipV="1">
              <a:off x="5523790" y="491430"/>
              <a:ext cx="108000" cy="117453"/>
            </a:xfrm>
            <a:prstGeom prst="ellipse">
              <a:avLst/>
            </a:prstGeom>
            <a:solidFill>
              <a:schemeClr val="tx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p>
          </p:txBody>
        </p:sp>
        <p:sp>
          <p:nvSpPr>
            <p:cNvPr id="134" name="Oval 133">
              <a:extLst>
                <a:ext uri="{FF2B5EF4-FFF2-40B4-BE49-F238E27FC236}">
                  <a16:creationId xmlns:a16="http://schemas.microsoft.com/office/drawing/2014/main" xmlns="" id="{705BD99A-51BD-351D-6940-98F1A6959CCD}"/>
                </a:ext>
              </a:extLst>
            </p:cNvPr>
            <p:cNvSpPr/>
            <p:nvPr/>
          </p:nvSpPr>
          <p:spPr>
            <a:xfrm flipH="1" flipV="1">
              <a:off x="6466987" y="1263951"/>
              <a:ext cx="108000" cy="117453"/>
            </a:xfrm>
            <a:prstGeom prst="ellipse">
              <a:avLst/>
            </a:prstGeom>
            <a:solidFill>
              <a:schemeClr val="tx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p>
          </p:txBody>
        </p:sp>
      </p:grpSp>
      <p:sp>
        <p:nvSpPr>
          <p:cNvPr id="137" name="Oval 136">
            <a:extLst>
              <a:ext uri="{FF2B5EF4-FFF2-40B4-BE49-F238E27FC236}">
                <a16:creationId xmlns:a16="http://schemas.microsoft.com/office/drawing/2014/main" xmlns="" id="{687D4EC6-AC77-81AA-5653-7504F471E90A}"/>
              </a:ext>
            </a:extLst>
          </p:cNvPr>
          <p:cNvSpPr/>
          <p:nvPr/>
        </p:nvSpPr>
        <p:spPr>
          <a:xfrm>
            <a:off x="3521314" y="3250586"/>
            <a:ext cx="617388" cy="671428"/>
          </a:xfrm>
          <a:prstGeom prst="ellipse">
            <a:avLst/>
          </a:prstGeom>
          <a:noFill/>
          <a:ln w="19050">
            <a:solidFill>
              <a:srgbClr val="EF7E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138" name="Oval 137">
            <a:extLst>
              <a:ext uri="{FF2B5EF4-FFF2-40B4-BE49-F238E27FC236}">
                <a16:creationId xmlns:a16="http://schemas.microsoft.com/office/drawing/2014/main" xmlns="" id="{BAE93B77-D6A2-FE0A-3A0B-367A1991B66F}"/>
              </a:ext>
            </a:extLst>
          </p:cNvPr>
          <p:cNvSpPr/>
          <p:nvPr/>
        </p:nvSpPr>
        <p:spPr>
          <a:xfrm>
            <a:off x="3679179" y="3422269"/>
            <a:ext cx="301658" cy="328062"/>
          </a:xfrm>
          <a:prstGeom prst="ellipse">
            <a:avLst/>
          </a:prstGeom>
          <a:solidFill>
            <a:srgbClr val="EF7E3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p>
        </p:txBody>
      </p:sp>
      <p:sp>
        <p:nvSpPr>
          <p:cNvPr id="139" name="TextBox 138">
            <a:extLst>
              <a:ext uri="{FF2B5EF4-FFF2-40B4-BE49-F238E27FC236}">
                <a16:creationId xmlns:a16="http://schemas.microsoft.com/office/drawing/2014/main" xmlns="" id="{3CF100B2-94AF-F955-950B-CD511CF31F0E}"/>
              </a:ext>
            </a:extLst>
          </p:cNvPr>
          <p:cNvSpPr txBox="1"/>
          <p:nvPr/>
        </p:nvSpPr>
        <p:spPr>
          <a:xfrm>
            <a:off x="3579923" y="3402901"/>
            <a:ext cx="447558" cy="369332"/>
          </a:xfrm>
          <a:prstGeom prst="rect">
            <a:avLst/>
          </a:prstGeom>
          <a:noFill/>
        </p:spPr>
        <p:txBody>
          <a:bodyPr wrap="none" rtlCol="0">
            <a:spAutoFit/>
          </a:bodyPr>
          <a:lstStyle/>
          <a:p>
            <a:r>
              <a:rPr lang="en-US" dirty="0"/>
              <a:t>+9</a:t>
            </a:r>
            <a:endParaRPr lang="vi-VN" dirty="0"/>
          </a:p>
        </p:txBody>
      </p:sp>
      <p:sp>
        <p:nvSpPr>
          <p:cNvPr id="140" name="Oval 139">
            <a:extLst>
              <a:ext uri="{FF2B5EF4-FFF2-40B4-BE49-F238E27FC236}">
                <a16:creationId xmlns:a16="http://schemas.microsoft.com/office/drawing/2014/main" xmlns="" id="{AB130C90-EE63-8307-01E3-9990278F57F4}"/>
              </a:ext>
            </a:extLst>
          </p:cNvPr>
          <p:cNvSpPr/>
          <p:nvPr/>
        </p:nvSpPr>
        <p:spPr>
          <a:xfrm flipH="1" flipV="1">
            <a:off x="4055634" y="3691604"/>
            <a:ext cx="108000" cy="117453"/>
          </a:xfrm>
          <a:prstGeom prst="ellipse">
            <a:avLst/>
          </a:prstGeom>
          <a:solidFill>
            <a:schemeClr val="tx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p>
        </p:txBody>
      </p:sp>
      <p:sp>
        <p:nvSpPr>
          <p:cNvPr id="141" name="Oval 140">
            <a:extLst>
              <a:ext uri="{FF2B5EF4-FFF2-40B4-BE49-F238E27FC236}">
                <a16:creationId xmlns:a16="http://schemas.microsoft.com/office/drawing/2014/main" xmlns="" id="{9273FDDD-473C-A6EE-9319-122A37AF1740}"/>
              </a:ext>
            </a:extLst>
          </p:cNvPr>
          <p:cNvSpPr/>
          <p:nvPr/>
        </p:nvSpPr>
        <p:spPr>
          <a:xfrm>
            <a:off x="3286775" y="2988536"/>
            <a:ext cx="1078814" cy="1173242"/>
          </a:xfrm>
          <a:prstGeom prst="ellipse">
            <a:avLst/>
          </a:prstGeom>
          <a:noFill/>
          <a:ln w="19050">
            <a:solidFill>
              <a:srgbClr val="EF7E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142" name="Oval 141">
            <a:extLst>
              <a:ext uri="{FF2B5EF4-FFF2-40B4-BE49-F238E27FC236}">
                <a16:creationId xmlns:a16="http://schemas.microsoft.com/office/drawing/2014/main" xmlns="" id="{219A8B69-CA10-F8DD-7C52-45176FF081C8}"/>
              </a:ext>
            </a:extLst>
          </p:cNvPr>
          <p:cNvSpPr/>
          <p:nvPr/>
        </p:nvSpPr>
        <p:spPr>
          <a:xfrm flipH="1" flipV="1">
            <a:off x="4094740" y="3989100"/>
            <a:ext cx="108000" cy="117453"/>
          </a:xfrm>
          <a:prstGeom prst="ellipse">
            <a:avLst/>
          </a:prstGeom>
          <a:solidFill>
            <a:schemeClr val="tx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p>
        </p:txBody>
      </p:sp>
      <p:sp>
        <p:nvSpPr>
          <p:cNvPr id="143" name="Oval 142">
            <a:extLst>
              <a:ext uri="{FF2B5EF4-FFF2-40B4-BE49-F238E27FC236}">
                <a16:creationId xmlns:a16="http://schemas.microsoft.com/office/drawing/2014/main" xmlns="" id="{0C0AF1CE-B645-DBDD-158E-3B72BF282913}"/>
              </a:ext>
            </a:extLst>
          </p:cNvPr>
          <p:cNvSpPr/>
          <p:nvPr/>
        </p:nvSpPr>
        <p:spPr>
          <a:xfrm flipH="1" flipV="1">
            <a:off x="3602432" y="3268017"/>
            <a:ext cx="108000" cy="117453"/>
          </a:xfrm>
          <a:prstGeom prst="ellipse">
            <a:avLst/>
          </a:prstGeom>
          <a:solidFill>
            <a:schemeClr val="tx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p>
        </p:txBody>
      </p:sp>
      <p:sp>
        <p:nvSpPr>
          <p:cNvPr id="144" name="Oval 143">
            <a:extLst>
              <a:ext uri="{FF2B5EF4-FFF2-40B4-BE49-F238E27FC236}">
                <a16:creationId xmlns:a16="http://schemas.microsoft.com/office/drawing/2014/main" xmlns="" id="{15ECB7A3-FD53-CE76-84EC-AB0ACD5AB9D8}"/>
              </a:ext>
            </a:extLst>
          </p:cNvPr>
          <p:cNvSpPr/>
          <p:nvPr/>
        </p:nvSpPr>
        <p:spPr>
          <a:xfrm flipH="1" flipV="1">
            <a:off x="3324483" y="3871680"/>
            <a:ext cx="108000" cy="117453"/>
          </a:xfrm>
          <a:prstGeom prst="ellipse">
            <a:avLst/>
          </a:prstGeom>
          <a:solidFill>
            <a:schemeClr val="tx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p>
        </p:txBody>
      </p:sp>
      <p:sp>
        <p:nvSpPr>
          <p:cNvPr id="145" name="Oval 144">
            <a:extLst>
              <a:ext uri="{FF2B5EF4-FFF2-40B4-BE49-F238E27FC236}">
                <a16:creationId xmlns:a16="http://schemas.microsoft.com/office/drawing/2014/main" xmlns="" id="{961BFC2C-8C16-5965-60B9-D20ED4FEE91D}"/>
              </a:ext>
            </a:extLst>
          </p:cNvPr>
          <p:cNvSpPr/>
          <p:nvPr/>
        </p:nvSpPr>
        <p:spPr>
          <a:xfrm flipH="1" flipV="1">
            <a:off x="4155652" y="3133133"/>
            <a:ext cx="108000" cy="117453"/>
          </a:xfrm>
          <a:prstGeom prst="ellipse">
            <a:avLst/>
          </a:prstGeom>
          <a:solidFill>
            <a:schemeClr val="tx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p>
        </p:txBody>
      </p:sp>
      <p:sp>
        <p:nvSpPr>
          <p:cNvPr id="146" name="Oval 145">
            <a:extLst>
              <a:ext uri="{FF2B5EF4-FFF2-40B4-BE49-F238E27FC236}">
                <a16:creationId xmlns:a16="http://schemas.microsoft.com/office/drawing/2014/main" xmlns="" id="{9ABAACA3-01F6-AA75-6F97-008C65B84D6F}"/>
              </a:ext>
            </a:extLst>
          </p:cNvPr>
          <p:cNvSpPr/>
          <p:nvPr/>
        </p:nvSpPr>
        <p:spPr>
          <a:xfrm flipH="1" flipV="1">
            <a:off x="3413314" y="3047313"/>
            <a:ext cx="108000" cy="117453"/>
          </a:xfrm>
          <a:prstGeom prst="ellipse">
            <a:avLst/>
          </a:prstGeom>
          <a:solidFill>
            <a:schemeClr val="tx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p>
        </p:txBody>
      </p:sp>
      <p:sp>
        <p:nvSpPr>
          <p:cNvPr id="147" name="Oval 146">
            <a:extLst>
              <a:ext uri="{FF2B5EF4-FFF2-40B4-BE49-F238E27FC236}">
                <a16:creationId xmlns:a16="http://schemas.microsoft.com/office/drawing/2014/main" xmlns="" id="{45512D51-D2CC-256A-5297-7CA123153157}"/>
              </a:ext>
            </a:extLst>
          </p:cNvPr>
          <p:cNvSpPr/>
          <p:nvPr/>
        </p:nvSpPr>
        <p:spPr>
          <a:xfrm flipH="1" flipV="1">
            <a:off x="3640140" y="4114003"/>
            <a:ext cx="108000" cy="117453"/>
          </a:xfrm>
          <a:prstGeom prst="ellipse">
            <a:avLst/>
          </a:prstGeom>
          <a:solidFill>
            <a:schemeClr val="tx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p>
        </p:txBody>
      </p:sp>
      <p:sp>
        <p:nvSpPr>
          <p:cNvPr id="149" name="Oval 148">
            <a:extLst>
              <a:ext uri="{FF2B5EF4-FFF2-40B4-BE49-F238E27FC236}">
                <a16:creationId xmlns:a16="http://schemas.microsoft.com/office/drawing/2014/main" xmlns="" id="{7C3233D0-1066-D2FD-531F-96324BBEA0B4}"/>
              </a:ext>
            </a:extLst>
          </p:cNvPr>
          <p:cNvSpPr/>
          <p:nvPr/>
        </p:nvSpPr>
        <p:spPr>
          <a:xfrm flipH="1" flipV="1">
            <a:off x="4316198" y="3527573"/>
            <a:ext cx="108000" cy="117453"/>
          </a:xfrm>
          <a:prstGeom prst="ellipse">
            <a:avLst/>
          </a:prstGeom>
          <a:solidFill>
            <a:schemeClr val="tx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p>
        </p:txBody>
      </p:sp>
      <p:sp>
        <p:nvSpPr>
          <p:cNvPr id="150" name="Oval 149">
            <a:extLst>
              <a:ext uri="{FF2B5EF4-FFF2-40B4-BE49-F238E27FC236}">
                <a16:creationId xmlns:a16="http://schemas.microsoft.com/office/drawing/2014/main" xmlns="" id="{C7386968-E0EC-4778-7672-61691D01C6DD}"/>
              </a:ext>
            </a:extLst>
          </p:cNvPr>
          <p:cNvSpPr/>
          <p:nvPr/>
        </p:nvSpPr>
        <p:spPr>
          <a:xfrm flipH="1" flipV="1">
            <a:off x="3232775" y="3444319"/>
            <a:ext cx="108000" cy="117453"/>
          </a:xfrm>
          <a:prstGeom prst="ellipse">
            <a:avLst/>
          </a:prstGeom>
          <a:solidFill>
            <a:schemeClr val="tx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p>
        </p:txBody>
      </p:sp>
      <p:sp>
        <p:nvSpPr>
          <p:cNvPr id="152" name="Oval 151">
            <a:extLst>
              <a:ext uri="{FF2B5EF4-FFF2-40B4-BE49-F238E27FC236}">
                <a16:creationId xmlns:a16="http://schemas.microsoft.com/office/drawing/2014/main" xmlns="" id="{DA1DE9AD-F3DA-0116-12D8-F2C581AA482E}"/>
              </a:ext>
            </a:extLst>
          </p:cNvPr>
          <p:cNvSpPr/>
          <p:nvPr/>
        </p:nvSpPr>
        <p:spPr>
          <a:xfrm>
            <a:off x="5667092" y="3174079"/>
            <a:ext cx="617388" cy="671428"/>
          </a:xfrm>
          <a:prstGeom prst="ellipse">
            <a:avLst/>
          </a:prstGeom>
          <a:noFill/>
          <a:ln w="19050">
            <a:solidFill>
              <a:srgbClr val="EF7E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153" name="Oval 152">
            <a:extLst>
              <a:ext uri="{FF2B5EF4-FFF2-40B4-BE49-F238E27FC236}">
                <a16:creationId xmlns:a16="http://schemas.microsoft.com/office/drawing/2014/main" xmlns="" id="{29B16C72-34D4-7E62-7153-54908DE102CC}"/>
              </a:ext>
            </a:extLst>
          </p:cNvPr>
          <p:cNvSpPr/>
          <p:nvPr/>
        </p:nvSpPr>
        <p:spPr>
          <a:xfrm>
            <a:off x="5824957" y="3345762"/>
            <a:ext cx="301658" cy="328062"/>
          </a:xfrm>
          <a:prstGeom prst="ellipse">
            <a:avLst/>
          </a:prstGeom>
          <a:solidFill>
            <a:srgbClr val="EF7E3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p>
        </p:txBody>
      </p:sp>
      <p:sp>
        <p:nvSpPr>
          <p:cNvPr id="154" name="TextBox 153">
            <a:extLst>
              <a:ext uri="{FF2B5EF4-FFF2-40B4-BE49-F238E27FC236}">
                <a16:creationId xmlns:a16="http://schemas.microsoft.com/office/drawing/2014/main" xmlns="" id="{84906F26-4559-E9B6-A1DD-51653C4056AE}"/>
              </a:ext>
            </a:extLst>
          </p:cNvPr>
          <p:cNvSpPr txBox="1"/>
          <p:nvPr/>
        </p:nvSpPr>
        <p:spPr>
          <a:xfrm>
            <a:off x="5681839" y="3297821"/>
            <a:ext cx="602641" cy="369332"/>
          </a:xfrm>
          <a:prstGeom prst="rect">
            <a:avLst/>
          </a:prstGeom>
          <a:noFill/>
        </p:spPr>
        <p:txBody>
          <a:bodyPr wrap="square" rtlCol="0">
            <a:spAutoFit/>
          </a:bodyPr>
          <a:lstStyle/>
          <a:p>
            <a:r>
              <a:rPr lang="en-US" dirty="0"/>
              <a:t>+17</a:t>
            </a:r>
            <a:endParaRPr lang="vi-VN" dirty="0"/>
          </a:p>
        </p:txBody>
      </p:sp>
      <p:sp>
        <p:nvSpPr>
          <p:cNvPr id="155" name="Oval 154">
            <a:extLst>
              <a:ext uri="{FF2B5EF4-FFF2-40B4-BE49-F238E27FC236}">
                <a16:creationId xmlns:a16="http://schemas.microsoft.com/office/drawing/2014/main" xmlns="" id="{DC54184E-D08E-D5CB-A34B-13C02A08AB7B}"/>
              </a:ext>
            </a:extLst>
          </p:cNvPr>
          <p:cNvSpPr/>
          <p:nvPr/>
        </p:nvSpPr>
        <p:spPr>
          <a:xfrm flipH="1" flipV="1">
            <a:off x="6201412" y="3615097"/>
            <a:ext cx="108000" cy="117453"/>
          </a:xfrm>
          <a:prstGeom prst="ellipse">
            <a:avLst/>
          </a:prstGeom>
          <a:solidFill>
            <a:schemeClr val="tx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p>
        </p:txBody>
      </p:sp>
      <p:sp>
        <p:nvSpPr>
          <p:cNvPr id="156" name="Oval 155">
            <a:extLst>
              <a:ext uri="{FF2B5EF4-FFF2-40B4-BE49-F238E27FC236}">
                <a16:creationId xmlns:a16="http://schemas.microsoft.com/office/drawing/2014/main" xmlns="" id="{9252D37A-5FBA-F117-646A-00B940BDBB73}"/>
              </a:ext>
            </a:extLst>
          </p:cNvPr>
          <p:cNvSpPr/>
          <p:nvPr/>
        </p:nvSpPr>
        <p:spPr>
          <a:xfrm>
            <a:off x="5432553" y="2912029"/>
            <a:ext cx="1078814" cy="1173242"/>
          </a:xfrm>
          <a:prstGeom prst="ellipse">
            <a:avLst/>
          </a:prstGeom>
          <a:noFill/>
          <a:ln w="19050">
            <a:solidFill>
              <a:srgbClr val="EF7E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157" name="Oval 156">
            <a:extLst>
              <a:ext uri="{FF2B5EF4-FFF2-40B4-BE49-F238E27FC236}">
                <a16:creationId xmlns:a16="http://schemas.microsoft.com/office/drawing/2014/main" xmlns="" id="{940659F4-AD31-2466-7CF8-D98545B68F77}"/>
              </a:ext>
            </a:extLst>
          </p:cNvPr>
          <p:cNvSpPr/>
          <p:nvPr/>
        </p:nvSpPr>
        <p:spPr>
          <a:xfrm flipH="1" flipV="1">
            <a:off x="6240518" y="3912593"/>
            <a:ext cx="108000" cy="117453"/>
          </a:xfrm>
          <a:prstGeom prst="ellipse">
            <a:avLst/>
          </a:prstGeom>
          <a:solidFill>
            <a:schemeClr val="tx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p>
        </p:txBody>
      </p:sp>
      <p:sp>
        <p:nvSpPr>
          <p:cNvPr id="158" name="Oval 157">
            <a:extLst>
              <a:ext uri="{FF2B5EF4-FFF2-40B4-BE49-F238E27FC236}">
                <a16:creationId xmlns:a16="http://schemas.microsoft.com/office/drawing/2014/main" xmlns="" id="{F4591737-E918-C320-7C80-6280F0A777BE}"/>
              </a:ext>
            </a:extLst>
          </p:cNvPr>
          <p:cNvSpPr/>
          <p:nvPr/>
        </p:nvSpPr>
        <p:spPr>
          <a:xfrm flipH="1" flipV="1">
            <a:off x="5748210" y="3191510"/>
            <a:ext cx="108000" cy="117453"/>
          </a:xfrm>
          <a:prstGeom prst="ellipse">
            <a:avLst/>
          </a:prstGeom>
          <a:solidFill>
            <a:schemeClr val="tx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p>
        </p:txBody>
      </p:sp>
      <p:sp>
        <p:nvSpPr>
          <p:cNvPr id="159" name="Oval 158">
            <a:extLst>
              <a:ext uri="{FF2B5EF4-FFF2-40B4-BE49-F238E27FC236}">
                <a16:creationId xmlns:a16="http://schemas.microsoft.com/office/drawing/2014/main" xmlns="" id="{9C121FEB-AC1F-DE5D-1D77-245B516D3F29}"/>
              </a:ext>
            </a:extLst>
          </p:cNvPr>
          <p:cNvSpPr/>
          <p:nvPr/>
        </p:nvSpPr>
        <p:spPr>
          <a:xfrm>
            <a:off x="5242562" y="2728277"/>
            <a:ext cx="1437232" cy="1563032"/>
          </a:xfrm>
          <a:prstGeom prst="ellipse">
            <a:avLst/>
          </a:prstGeom>
          <a:noFill/>
          <a:ln w="19050">
            <a:solidFill>
              <a:srgbClr val="EF7E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160" name="Oval 159">
            <a:extLst>
              <a:ext uri="{FF2B5EF4-FFF2-40B4-BE49-F238E27FC236}">
                <a16:creationId xmlns:a16="http://schemas.microsoft.com/office/drawing/2014/main" xmlns="" id="{DDB0DFD6-EA8B-8811-72C8-D2F7AD411D34}"/>
              </a:ext>
            </a:extLst>
          </p:cNvPr>
          <p:cNvSpPr/>
          <p:nvPr/>
        </p:nvSpPr>
        <p:spPr>
          <a:xfrm flipH="1" flipV="1">
            <a:off x="6201412" y="2924349"/>
            <a:ext cx="108000" cy="117453"/>
          </a:xfrm>
          <a:prstGeom prst="ellipse">
            <a:avLst/>
          </a:prstGeom>
          <a:solidFill>
            <a:schemeClr val="tx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p>
        </p:txBody>
      </p:sp>
      <p:sp>
        <p:nvSpPr>
          <p:cNvPr id="161" name="Oval 160">
            <a:extLst>
              <a:ext uri="{FF2B5EF4-FFF2-40B4-BE49-F238E27FC236}">
                <a16:creationId xmlns:a16="http://schemas.microsoft.com/office/drawing/2014/main" xmlns="" id="{AC0995B0-4782-71CF-97CF-07269C0DB866}"/>
              </a:ext>
            </a:extLst>
          </p:cNvPr>
          <p:cNvSpPr/>
          <p:nvPr/>
        </p:nvSpPr>
        <p:spPr>
          <a:xfrm flipH="1" flipV="1">
            <a:off x="6404153" y="3199736"/>
            <a:ext cx="108000" cy="117453"/>
          </a:xfrm>
          <a:prstGeom prst="ellipse">
            <a:avLst/>
          </a:prstGeom>
          <a:solidFill>
            <a:schemeClr val="tx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p>
        </p:txBody>
      </p:sp>
      <p:sp>
        <p:nvSpPr>
          <p:cNvPr id="162" name="Oval 161">
            <a:extLst>
              <a:ext uri="{FF2B5EF4-FFF2-40B4-BE49-F238E27FC236}">
                <a16:creationId xmlns:a16="http://schemas.microsoft.com/office/drawing/2014/main" xmlns="" id="{DF8E1B9E-5475-14AE-C20C-6C2828BF5479}"/>
              </a:ext>
            </a:extLst>
          </p:cNvPr>
          <p:cNvSpPr/>
          <p:nvPr/>
        </p:nvSpPr>
        <p:spPr>
          <a:xfrm flipH="1" flipV="1">
            <a:off x="5853178" y="2864373"/>
            <a:ext cx="108000" cy="117453"/>
          </a:xfrm>
          <a:prstGeom prst="ellipse">
            <a:avLst/>
          </a:prstGeom>
          <a:solidFill>
            <a:schemeClr val="tx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p>
        </p:txBody>
      </p:sp>
      <p:sp>
        <p:nvSpPr>
          <p:cNvPr id="163" name="Oval 162">
            <a:extLst>
              <a:ext uri="{FF2B5EF4-FFF2-40B4-BE49-F238E27FC236}">
                <a16:creationId xmlns:a16="http://schemas.microsoft.com/office/drawing/2014/main" xmlns="" id="{563C4378-2142-F764-5492-920F268D172F}"/>
              </a:ext>
            </a:extLst>
          </p:cNvPr>
          <p:cNvSpPr/>
          <p:nvPr/>
        </p:nvSpPr>
        <p:spPr>
          <a:xfrm flipH="1" flipV="1">
            <a:off x="5459412" y="3175556"/>
            <a:ext cx="108000" cy="117453"/>
          </a:xfrm>
          <a:prstGeom prst="ellipse">
            <a:avLst/>
          </a:prstGeom>
          <a:solidFill>
            <a:schemeClr val="tx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p>
        </p:txBody>
      </p:sp>
      <p:sp>
        <p:nvSpPr>
          <p:cNvPr id="164" name="Oval 163">
            <a:extLst>
              <a:ext uri="{FF2B5EF4-FFF2-40B4-BE49-F238E27FC236}">
                <a16:creationId xmlns:a16="http://schemas.microsoft.com/office/drawing/2014/main" xmlns="" id="{1E54C05B-FA0E-FBDD-D572-1C2EA0050897}"/>
              </a:ext>
            </a:extLst>
          </p:cNvPr>
          <p:cNvSpPr/>
          <p:nvPr/>
        </p:nvSpPr>
        <p:spPr>
          <a:xfrm flipH="1" flipV="1">
            <a:off x="5407899" y="3640753"/>
            <a:ext cx="108000" cy="117453"/>
          </a:xfrm>
          <a:prstGeom prst="ellipse">
            <a:avLst/>
          </a:prstGeom>
          <a:solidFill>
            <a:schemeClr val="tx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p>
        </p:txBody>
      </p:sp>
      <p:sp>
        <p:nvSpPr>
          <p:cNvPr id="165" name="Oval 164">
            <a:extLst>
              <a:ext uri="{FF2B5EF4-FFF2-40B4-BE49-F238E27FC236}">
                <a16:creationId xmlns:a16="http://schemas.microsoft.com/office/drawing/2014/main" xmlns="" id="{3DF53B4C-13E8-8944-7DD7-C18D72172AAB}"/>
              </a:ext>
            </a:extLst>
          </p:cNvPr>
          <p:cNvSpPr/>
          <p:nvPr/>
        </p:nvSpPr>
        <p:spPr>
          <a:xfrm flipH="1" flipV="1">
            <a:off x="5770957" y="3984938"/>
            <a:ext cx="108000" cy="117453"/>
          </a:xfrm>
          <a:prstGeom prst="ellipse">
            <a:avLst/>
          </a:prstGeom>
          <a:solidFill>
            <a:schemeClr val="tx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p>
        </p:txBody>
      </p:sp>
      <p:sp>
        <p:nvSpPr>
          <p:cNvPr id="166" name="Oval 165">
            <a:extLst>
              <a:ext uri="{FF2B5EF4-FFF2-40B4-BE49-F238E27FC236}">
                <a16:creationId xmlns:a16="http://schemas.microsoft.com/office/drawing/2014/main" xmlns="" id="{86D530CF-B4E1-3135-057F-D4F31F09EA67}"/>
              </a:ext>
            </a:extLst>
          </p:cNvPr>
          <p:cNvSpPr/>
          <p:nvPr/>
        </p:nvSpPr>
        <p:spPr>
          <a:xfrm flipH="1" flipV="1">
            <a:off x="5514563" y="2805646"/>
            <a:ext cx="108000" cy="117453"/>
          </a:xfrm>
          <a:prstGeom prst="ellipse">
            <a:avLst/>
          </a:prstGeom>
          <a:solidFill>
            <a:schemeClr val="tx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p>
        </p:txBody>
      </p:sp>
      <p:sp>
        <p:nvSpPr>
          <p:cNvPr id="167" name="Oval 166">
            <a:extLst>
              <a:ext uri="{FF2B5EF4-FFF2-40B4-BE49-F238E27FC236}">
                <a16:creationId xmlns:a16="http://schemas.microsoft.com/office/drawing/2014/main" xmlns="" id="{08A0D35E-E5DB-B9FF-5E74-3BF5CABCB180}"/>
              </a:ext>
            </a:extLst>
          </p:cNvPr>
          <p:cNvSpPr/>
          <p:nvPr/>
        </p:nvSpPr>
        <p:spPr>
          <a:xfrm flipH="1" flipV="1">
            <a:off x="6457760" y="3578167"/>
            <a:ext cx="108000" cy="117453"/>
          </a:xfrm>
          <a:prstGeom prst="ellipse">
            <a:avLst/>
          </a:prstGeom>
          <a:solidFill>
            <a:schemeClr val="tx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p>
        </p:txBody>
      </p:sp>
      <p:sp>
        <p:nvSpPr>
          <p:cNvPr id="168" name="Oval 167">
            <a:extLst>
              <a:ext uri="{FF2B5EF4-FFF2-40B4-BE49-F238E27FC236}">
                <a16:creationId xmlns:a16="http://schemas.microsoft.com/office/drawing/2014/main" xmlns="" id="{2B8B72E9-F75B-DCD0-97D0-2087855B2C61}"/>
              </a:ext>
            </a:extLst>
          </p:cNvPr>
          <p:cNvSpPr/>
          <p:nvPr/>
        </p:nvSpPr>
        <p:spPr>
          <a:xfrm flipH="1" flipV="1">
            <a:off x="5248957" y="3732550"/>
            <a:ext cx="108000" cy="117453"/>
          </a:xfrm>
          <a:prstGeom prst="ellipse">
            <a:avLst/>
          </a:prstGeom>
          <a:solidFill>
            <a:schemeClr val="tx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p>
        </p:txBody>
      </p:sp>
      <p:sp>
        <p:nvSpPr>
          <p:cNvPr id="169" name="Oval 168">
            <a:extLst>
              <a:ext uri="{FF2B5EF4-FFF2-40B4-BE49-F238E27FC236}">
                <a16:creationId xmlns:a16="http://schemas.microsoft.com/office/drawing/2014/main" xmlns="" id="{0F4D30A2-B79C-9A3D-3A15-3486ABA2F2D7}"/>
              </a:ext>
            </a:extLst>
          </p:cNvPr>
          <p:cNvSpPr/>
          <p:nvPr/>
        </p:nvSpPr>
        <p:spPr>
          <a:xfrm flipH="1" flipV="1">
            <a:off x="6625225" y="3468846"/>
            <a:ext cx="108000" cy="117453"/>
          </a:xfrm>
          <a:prstGeom prst="ellipse">
            <a:avLst/>
          </a:prstGeom>
          <a:solidFill>
            <a:schemeClr val="tx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p>
        </p:txBody>
      </p:sp>
      <p:sp>
        <p:nvSpPr>
          <p:cNvPr id="170" name="Oval 169">
            <a:extLst>
              <a:ext uri="{FF2B5EF4-FFF2-40B4-BE49-F238E27FC236}">
                <a16:creationId xmlns:a16="http://schemas.microsoft.com/office/drawing/2014/main" xmlns="" id="{A37C29DD-6146-6CE5-40B5-7A3B4042124E}"/>
              </a:ext>
            </a:extLst>
          </p:cNvPr>
          <p:cNvSpPr/>
          <p:nvPr/>
        </p:nvSpPr>
        <p:spPr>
          <a:xfrm flipH="1" flipV="1">
            <a:off x="6303745" y="2772737"/>
            <a:ext cx="108000" cy="117453"/>
          </a:xfrm>
          <a:prstGeom prst="ellipse">
            <a:avLst/>
          </a:prstGeom>
          <a:solidFill>
            <a:schemeClr val="tx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p>
        </p:txBody>
      </p:sp>
      <p:sp>
        <p:nvSpPr>
          <p:cNvPr id="171" name="Oval 170">
            <a:extLst>
              <a:ext uri="{FF2B5EF4-FFF2-40B4-BE49-F238E27FC236}">
                <a16:creationId xmlns:a16="http://schemas.microsoft.com/office/drawing/2014/main" xmlns="" id="{40974FA3-FCEC-93FF-A0A9-08BABD5863AC}"/>
              </a:ext>
            </a:extLst>
          </p:cNvPr>
          <p:cNvSpPr/>
          <p:nvPr/>
        </p:nvSpPr>
        <p:spPr>
          <a:xfrm flipH="1" flipV="1">
            <a:off x="6493864" y="3879372"/>
            <a:ext cx="108000" cy="117453"/>
          </a:xfrm>
          <a:prstGeom prst="ellipse">
            <a:avLst/>
          </a:prstGeom>
          <a:solidFill>
            <a:schemeClr val="tx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p>
        </p:txBody>
      </p:sp>
      <p:sp>
        <p:nvSpPr>
          <p:cNvPr id="172" name="Oval 171">
            <a:extLst>
              <a:ext uri="{FF2B5EF4-FFF2-40B4-BE49-F238E27FC236}">
                <a16:creationId xmlns:a16="http://schemas.microsoft.com/office/drawing/2014/main" xmlns="" id="{A02656E8-D015-66C8-A1BC-F2BAEA32C35E}"/>
              </a:ext>
            </a:extLst>
          </p:cNvPr>
          <p:cNvSpPr/>
          <p:nvPr/>
        </p:nvSpPr>
        <p:spPr>
          <a:xfrm flipH="1" flipV="1">
            <a:off x="5650530" y="4158821"/>
            <a:ext cx="108000" cy="117453"/>
          </a:xfrm>
          <a:prstGeom prst="ellipse">
            <a:avLst/>
          </a:prstGeom>
          <a:solidFill>
            <a:schemeClr val="tx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p>
        </p:txBody>
      </p:sp>
      <p:sp>
        <p:nvSpPr>
          <p:cNvPr id="173" name="Oval 172">
            <a:extLst>
              <a:ext uri="{FF2B5EF4-FFF2-40B4-BE49-F238E27FC236}">
                <a16:creationId xmlns:a16="http://schemas.microsoft.com/office/drawing/2014/main" xmlns="" id="{1A4FEC70-4016-8CFE-CAD2-7C787FC67005}"/>
              </a:ext>
            </a:extLst>
          </p:cNvPr>
          <p:cNvSpPr/>
          <p:nvPr/>
        </p:nvSpPr>
        <p:spPr>
          <a:xfrm flipH="1" flipV="1">
            <a:off x="6081842" y="4199974"/>
            <a:ext cx="108000" cy="117453"/>
          </a:xfrm>
          <a:prstGeom prst="ellipse">
            <a:avLst/>
          </a:prstGeom>
          <a:solidFill>
            <a:schemeClr val="tx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p>
        </p:txBody>
      </p:sp>
    </p:spTree>
    <p:extLst>
      <p:ext uri="{BB962C8B-B14F-4D97-AF65-F5344CB8AC3E}">
        <p14:creationId xmlns:p14="http://schemas.microsoft.com/office/powerpoint/2010/main" val="527064837"/>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3CFACD5F-35DF-B665-1905-95161A529547}"/>
              </a:ext>
            </a:extLst>
          </p:cNvPr>
          <p:cNvSpPr>
            <a:spLocks noGrp="1"/>
          </p:cNvSpPr>
          <p:nvPr>
            <p:ph type="title"/>
          </p:nvPr>
        </p:nvSpPr>
        <p:spPr/>
        <p:txBody>
          <a:bodyPr/>
          <a:lstStyle/>
          <a:p>
            <a:endParaRPr lang="vi-VN"/>
          </a:p>
        </p:txBody>
      </p:sp>
      <p:pic>
        <p:nvPicPr>
          <p:cNvPr id="3" name="Picture 2">
            <a:extLst>
              <a:ext uri="{FF2B5EF4-FFF2-40B4-BE49-F238E27FC236}">
                <a16:creationId xmlns:a16="http://schemas.microsoft.com/office/drawing/2014/main" xmlns="" id="{EF7B3767-DC8B-08EA-3918-06C0317EDDB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174171"/>
            <a:ext cx="12366171" cy="77070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a:extLst>
              <a:ext uri="{FF2B5EF4-FFF2-40B4-BE49-F238E27FC236}">
                <a16:creationId xmlns:a16="http://schemas.microsoft.com/office/drawing/2014/main" xmlns="" id="{888F21E8-2FC6-9EAE-6D76-83D164570842}"/>
              </a:ext>
            </a:extLst>
          </p:cNvPr>
          <p:cNvSpPr/>
          <p:nvPr/>
        </p:nvSpPr>
        <p:spPr>
          <a:xfrm>
            <a:off x="8380429" y="150829"/>
            <a:ext cx="3940404" cy="1027522"/>
          </a:xfrm>
          <a:prstGeom prst="rect">
            <a:avLst/>
          </a:prstGeom>
          <a:solidFill>
            <a:srgbClr val="FEF1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Tree>
    <p:extLst>
      <p:ext uri="{BB962C8B-B14F-4D97-AF65-F5344CB8AC3E}">
        <p14:creationId xmlns:p14="http://schemas.microsoft.com/office/powerpoint/2010/main" val="258731750"/>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xmlns="" id="{EB1E5DD3-6555-4E24-828F-039C79CA09D9}"/>
              </a:ext>
            </a:extLst>
          </p:cNvPr>
          <p:cNvSpPr>
            <a:spLocks noGrp="1"/>
          </p:cNvSpPr>
          <p:nvPr>
            <p:ph type="title"/>
          </p:nvPr>
        </p:nvSpPr>
        <p:spPr/>
        <p:txBody>
          <a:bodyPr/>
          <a:lstStyle/>
          <a:p>
            <a:endParaRPr lang="en-US"/>
          </a:p>
        </p:txBody>
      </p:sp>
      <p:pic>
        <p:nvPicPr>
          <p:cNvPr id="3" name="Picture 2">
            <a:extLst>
              <a:ext uri="{FF2B5EF4-FFF2-40B4-BE49-F238E27FC236}">
                <a16:creationId xmlns:a16="http://schemas.microsoft.com/office/drawing/2014/main" xmlns="" id="{A9E4E109-7434-4F72-9769-0AD126952DA5}"/>
              </a:ext>
            </a:extLst>
          </p:cNvPr>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2796405430"/>
      </p:ext>
    </p:extLst>
  </p:cSld>
  <p:clrMapOvr>
    <a:masterClrMapping/>
  </p:clrMapOvr>
  <p:transition spd="slow">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xmlns="" id="{CA127814-2236-469A-BE3F-0B4D62480BA1}"/>
              </a:ext>
            </a:extLst>
          </p:cNvPr>
          <p:cNvSpPr>
            <a:spLocks noGrp="1"/>
          </p:cNvSpPr>
          <p:nvPr>
            <p:ph type="title"/>
          </p:nvPr>
        </p:nvSpPr>
        <p:spPr/>
        <p:txBody>
          <a:bodyPr/>
          <a:lstStyle/>
          <a:p>
            <a:pPr>
              <a:spcBef>
                <a:spcPts val="0"/>
              </a:spcBef>
              <a:spcAft>
                <a:spcPts val="0"/>
              </a:spcAft>
            </a:pPr>
            <a:r>
              <a:rPr lang="vi-VN" sz="18400">
                <a:solidFill>
                  <a:srgbClr val="00B0F0"/>
                </a:solidFill>
                <a:latin typeface="+mn-lt"/>
              </a:rPr>
              <a:t>I.</a:t>
            </a:r>
            <a:endParaRPr lang="vi-VN" sz="18400" dirty="0">
              <a:solidFill>
                <a:srgbClr val="00B0F0"/>
              </a:solidFill>
              <a:latin typeface="+mn-lt"/>
            </a:endParaRPr>
          </a:p>
        </p:txBody>
      </p:sp>
      <p:pic>
        <p:nvPicPr>
          <p:cNvPr id="3" name="Picture 2">
            <a:extLst>
              <a:ext uri="{FF2B5EF4-FFF2-40B4-BE49-F238E27FC236}">
                <a16:creationId xmlns:a16="http://schemas.microsoft.com/office/drawing/2014/main" xmlns="" id="{BF6740FD-4360-4F88-A48A-28404528ECD0}"/>
              </a:ext>
            </a:extLst>
          </p:cNvPr>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759493383"/>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xmlns="" id="{085C609C-1C9E-4845-85AB-6681128A8F5F}"/>
              </a:ext>
            </a:extLst>
          </p:cNvPr>
          <p:cNvSpPr>
            <a:spLocks noGrp="1"/>
          </p:cNvSpPr>
          <p:nvPr>
            <p:ph type="title"/>
          </p:nvPr>
        </p:nvSpPr>
        <p:spPr/>
        <p:txBody>
          <a:bodyPr/>
          <a:lstStyle/>
          <a:p>
            <a:endParaRPr lang="en-US"/>
          </a:p>
        </p:txBody>
      </p:sp>
      <p:pic>
        <p:nvPicPr>
          <p:cNvPr id="3" name="Picture 2">
            <a:extLst>
              <a:ext uri="{FF2B5EF4-FFF2-40B4-BE49-F238E27FC236}">
                <a16:creationId xmlns:a16="http://schemas.microsoft.com/office/drawing/2014/main" xmlns="" id="{E7B544EA-D9F0-44A7-B3FB-331C0FCE61CE}"/>
              </a:ext>
            </a:extLst>
          </p:cNvPr>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819869568"/>
      </p:ext>
    </p:extLst>
  </p:cSld>
  <p:clrMapOvr>
    <a:masterClrMapping/>
  </p:clrMapOvr>
  <p:transition spd="slow">
    <p:fade/>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xmlns="" id="{65B82CCD-53EA-40AF-9CCF-D3BBE1D9D8B9}"/>
              </a:ext>
            </a:extLst>
          </p:cNvPr>
          <p:cNvSpPr>
            <a:spLocks noGrp="1"/>
          </p:cNvSpPr>
          <p:nvPr>
            <p:ph type="title"/>
          </p:nvPr>
        </p:nvSpPr>
        <p:spPr/>
        <p:txBody>
          <a:bodyPr/>
          <a:lstStyle/>
          <a:p>
            <a:endParaRPr lang="en-US"/>
          </a:p>
        </p:txBody>
      </p:sp>
      <p:pic>
        <p:nvPicPr>
          <p:cNvPr id="3" name="Picture 2">
            <a:extLst>
              <a:ext uri="{FF2B5EF4-FFF2-40B4-BE49-F238E27FC236}">
                <a16:creationId xmlns:a16="http://schemas.microsoft.com/office/drawing/2014/main" xmlns="" id="{D8C921E6-A2DC-4CBF-A995-172ED7C0F322}"/>
              </a:ext>
            </a:extLst>
          </p:cNvPr>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2199454446"/>
      </p:ext>
    </p:extLst>
  </p:cSld>
  <p:clrMapOvr>
    <a:masterClrMapping/>
  </p:clrMapOvr>
  <p:transition spd="slow">
    <p:fade/>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xmlns="" id="{1276CC6D-4952-4BF2-8E4D-AC685C03F3A6}"/>
              </a:ext>
            </a:extLst>
          </p:cNvPr>
          <p:cNvSpPr>
            <a:spLocks noGrp="1"/>
          </p:cNvSpPr>
          <p:nvPr>
            <p:ph type="title"/>
          </p:nvPr>
        </p:nvSpPr>
        <p:spPr/>
        <p:txBody>
          <a:bodyPr/>
          <a:lstStyle/>
          <a:p>
            <a:endParaRPr lang="en-US"/>
          </a:p>
        </p:txBody>
      </p:sp>
      <p:pic>
        <p:nvPicPr>
          <p:cNvPr id="3" name="Picture 2">
            <a:extLst>
              <a:ext uri="{FF2B5EF4-FFF2-40B4-BE49-F238E27FC236}">
                <a16:creationId xmlns:a16="http://schemas.microsoft.com/office/drawing/2014/main" xmlns="" id="{9B83FDBC-AE75-43ED-9A25-7445886DE011}"/>
              </a:ext>
            </a:extLst>
          </p:cNvPr>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1395726141"/>
      </p:ext>
    </p:extLst>
  </p:cSld>
  <p:clrMapOvr>
    <a:masterClrMapping/>
  </p:clrMapOvr>
  <p:transition spd="slow">
    <p:fade/>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xmlns="" id="{06EC087F-BB91-4092-B396-84B84C4B7233}"/>
              </a:ext>
            </a:extLst>
          </p:cNvPr>
          <p:cNvSpPr>
            <a:spLocks noGrp="1"/>
          </p:cNvSpPr>
          <p:nvPr>
            <p:ph type="title"/>
          </p:nvPr>
        </p:nvSpPr>
        <p:spPr/>
        <p:txBody>
          <a:bodyPr/>
          <a:lstStyle/>
          <a:p>
            <a:endParaRPr lang="en-US"/>
          </a:p>
        </p:txBody>
      </p:sp>
      <p:pic>
        <p:nvPicPr>
          <p:cNvPr id="3" name="Picture 2">
            <a:extLst>
              <a:ext uri="{FF2B5EF4-FFF2-40B4-BE49-F238E27FC236}">
                <a16:creationId xmlns:a16="http://schemas.microsoft.com/office/drawing/2014/main" xmlns="" id="{CDFC3789-3EA5-4C71-984A-6AEF3BDF1D1C}"/>
              </a:ext>
            </a:extLst>
          </p:cNvPr>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3280459313"/>
      </p:ext>
    </p:extLst>
  </p:cSld>
  <p:clrMapOvr>
    <a:masterClrMapping/>
  </p:clrMapOvr>
  <p:transition spd="slow">
    <p:fade/>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xmlns="" id="{35B19059-46B4-46EC-BE9C-D38E16AB8488}"/>
              </a:ext>
            </a:extLst>
          </p:cNvPr>
          <p:cNvSpPr>
            <a:spLocks noGrp="1"/>
          </p:cNvSpPr>
          <p:nvPr>
            <p:ph type="title"/>
          </p:nvPr>
        </p:nvSpPr>
        <p:spPr/>
        <p:txBody>
          <a:bodyPr/>
          <a:lstStyle/>
          <a:p>
            <a:endParaRPr lang="en-US"/>
          </a:p>
        </p:txBody>
      </p:sp>
      <p:pic>
        <p:nvPicPr>
          <p:cNvPr id="3" name="Picture 2">
            <a:extLst>
              <a:ext uri="{FF2B5EF4-FFF2-40B4-BE49-F238E27FC236}">
                <a16:creationId xmlns:a16="http://schemas.microsoft.com/office/drawing/2014/main" xmlns="" id="{A959DE0F-6798-44BA-A84C-85BEDB736AFE}"/>
              </a:ext>
            </a:extLst>
          </p:cNvPr>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2596019942"/>
      </p:ext>
    </p:extLst>
  </p:cSld>
  <p:clrMapOvr>
    <a:masterClrMapping/>
  </p:clrMapOvr>
  <p:transition spd="slow">
    <p:fade/>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xmlns="" id="{C5BC6185-BA6F-47B5-906E-C6A6C696AF4B}"/>
              </a:ext>
            </a:extLst>
          </p:cNvPr>
          <p:cNvSpPr>
            <a:spLocks noGrp="1"/>
          </p:cNvSpPr>
          <p:nvPr>
            <p:ph type="title"/>
          </p:nvPr>
        </p:nvSpPr>
        <p:spPr/>
        <p:txBody>
          <a:bodyPr/>
          <a:lstStyle/>
          <a:p>
            <a:endParaRPr lang="en-US"/>
          </a:p>
        </p:txBody>
      </p:sp>
      <p:pic>
        <p:nvPicPr>
          <p:cNvPr id="3" name="Picture 2">
            <a:extLst>
              <a:ext uri="{FF2B5EF4-FFF2-40B4-BE49-F238E27FC236}">
                <a16:creationId xmlns:a16="http://schemas.microsoft.com/office/drawing/2014/main" xmlns="" id="{77A0C274-5DDF-4A42-BBC8-48B6B7E4AB83}"/>
              </a:ext>
            </a:extLst>
          </p:cNvPr>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4181316503"/>
      </p:ext>
    </p:extLst>
  </p:cSld>
  <p:clrMapOvr>
    <a:masterClrMapping/>
  </p:clrMapOvr>
  <p:transition spd="slow">
    <p:fade/>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xmlns="" id="{4B85A443-5978-48F9-9632-F41783331D03}"/>
              </a:ext>
            </a:extLst>
          </p:cNvPr>
          <p:cNvSpPr>
            <a:spLocks noGrp="1"/>
          </p:cNvSpPr>
          <p:nvPr>
            <p:ph type="title"/>
          </p:nvPr>
        </p:nvSpPr>
        <p:spPr/>
        <p:txBody>
          <a:bodyPr/>
          <a:lstStyle/>
          <a:p>
            <a:endParaRPr lang="en-US"/>
          </a:p>
        </p:txBody>
      </p:sp>
      <p:pic>
        <p:nvPicPr>
          <p:cNvPr id="3" name="Picture 2">
            <a:extLst>
              <a:ext uri="{FF2B5EF4-FFF2-40B4-BE49-F238E27FC236}">
                <a16:creationId xmlns:a16="http://schemas.microsoft.com/office/drawing/2014/main" xmlns="" id="{85C25D96-3D22-456E-B4AA-DF4C453A11A4}"/>
              </a:ext>
            </a:extLst>
          </p:cNvPr>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1325136621"/>
      </p:ext>
    </p:extLst>
  </p:cSld>
  <p:clrMapOvr>
    <a:masterClrMapping/>
  </p:clrMapOvr>
  <p:transition spd="slow">
    <p:fade/>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xmlns="" id="{105C6A35-3040-4035-A555-1F5D61EB8EB7}"/>
              </a:ext>
            </a:extLst>
          </p:cNvPr>
          <p:cNvSpPr>
            <a:spLocks noGrp="1"/>
          </p:cNvSpPr>
          <p:nvPr>
            <p:ph type="title"/>
          </p:nvPr>
        </p:nvSpPr>
        <p:spPr/>
        <p:txBody>
          <a:bodyPr/>
          <a:lstStyle/>
          <a:p>
            <a:endParaRPr lang="en-US"/>
          </a:p>
        </p:txBody>
      </p:sp>
      <p:pic>
        <p:nvPicPr>
          <p:cNvPr id="3" name="Picture 2">
            <a:extLst>
              <a:ext uri="{FF2B5EF4-FFF2-40B4-BE49-F238E27FC236}">
                <a16:creationId xmlns:a16="http://schemas.microsoft.com/office/drawing/2014/main" xmlns="" id="{4E8136E4-6F14-4390-B334-6B6AFB49C1AA}"/>
              </a:ext>
            </a:extLst>
          </p:cNvPr>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1761453510"/>
      </p:ext>
    </p:extLst>
  </p:cSld>
  <p:clrMapOvr>
    <a:masterClrMapping/>
  </p:clrMapOvr>
  <p:transition spd="slow">
    <p:fade/>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xmlns="" id="{B2251F2C-2CFF-433E-893A-306E6C269251}"/>
              </a:ext>
            </a:extLst>
          </p:cNvPr>
          <p:cNvSpPr>
            <a:spLocks noGrp="1"/>
          </p:cNvSpPr>
          <p:nvPr>
            <p:ph type="title"/>
          </p:nvPr>
        </p:nvSpPr>
        <p:spPr/>
        <p:txBody>
          <a:bodyPr/>
          <a:lstStyle/>
          <a:p>
            <a:endParaRPr lang="en-US"/>
          </a:p>
        </p:txBody>
      </p:sp>
      <p:pic>
        <p:nvPicPr>
          <p:cNvPr id="3" name="Picture 2">
            <a:extLst>
              <a:ext uri="{FF2B5EF4-FFF2-40B4-BE49-F238E27FC236}">
                <a16:creationId xmlns:a16="http://schemas.microsoft.com/office/drawing/2014/main" xmlns="" id="{C8C5FF02-F253-43B6-AE6E-3265A7EB15A8}"/>
              </a:ext>
            </a:extLst>
          </p:cNvPr>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745149055"/>
      </p:ext>
    </p:extLst>
  </p:cSld>
  <p:clrMapOvr>
    <a:masterClrMapping/>
  </p:clrMapOvr>
  <p:transition spd="slow">
    <p:fade/>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xmlns="" id="{B7D47CA6-893C-48A3-A411-62324A94F782}"/>
              </a:ext>
            </a:extLst>
          </p:cNvPr>
          <p:cNvSpPr>
            <a:spLocks noGrp="1"/>
          </p:cNvSpPr>
          <p:nvPr>
            <p:ph type="title"/>
          </p:nvPr>
        </p:nvSpPr>
        <p:spPr/>
        <p:txBody>
          <a:bodyPr/>
          <a:lstStyle/>
          <a:p>
            <a:endParaRPr lang="en-US"/>
          </a:p>
        </p:txBody>
      </p:sp>
      <p:pic>
        <p:nvPicPr>
          <p:cNvPr id="3" name="Picture 2">
            <a:extLst>
              <a:ext uri="{FF2B5EF4-FFF2-40B4-BE49-F238E27FC236}">
                <a16:creationId xmlns:a16="http://schemas.microsoft.com/office/drawing/2014/main" xmlns="" id="{667250B0-FB43-46F7-B5E3-D6DCC34A6F9E}"/>
              </a:ext>
            </a:extLst>
          </p:cNvPr>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1162189919"/>
      </p:ext>
    </p:extLst>
  </p:cSld>
  <p:clrMapOvr>
    <a:masterClrMapping/>
  </p:clrMapOvr>
  <p:transition spd="slow">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5300" y="2463272"/>
            <a:ext cx="10731500" cy="1143000"/>
          </a:xfrm>
        </p:spPr>
        <p:txBody>
          <a:bodyPr/>
          <a:lstStyle/>
          <a:p>
            <a:r>
              <a:rPr lang="en-US" sz="6600" b="1" dirty="0">
                <a:solidFill>
                  <a:srgbClr val="FF0000"/>
                </a:solidFill>
                <a:latin typeface="Times New Roman" panose="02020603050405020304" pitchFamily="18" charset="0"/>
                <a:cs typeface="Times New Roman" panose="02020603050405020304" pitchFamily="18" charset="0"/>
              </a:rPr>
              <a:t>?</a:t>
            </a:r>
            <a:r>
              <a:rPr lang="en-US" sz="3600" dirty="0">
                <a:latin typeface="Times New Roman" panose="02020603050405020304" pitchFamily="18" charset="0"/>
                <a:cs typeface="Times New Roman" panose="02020603050405020304" pitchFamily="18" charset="0"/>
              </a:rPr>
              <a:t> </a:t>
            </a:r>
            <a:r>
              <a:rPr lang="vi-VN" sz="3600" dirty="0">
                <a:latin typeface="Times New Roman" panose="02020603050405020304" pitchFamily="18" charset="0"/>
                <a:cs typeface="Times New Roman" panose="02020603050405020304" pitchFamily="18" charset="0"/>
              </a:rPr>
              <a:t>Cho bi</a:t>
            </a:r>
            <a:r>
              <a:rPr lang="en-US" sz="3600" dirty="0">
                <a:latin typeface="Times New Roman" panose="02020603050405020304" pitchFamily="18" charset="0"/>
                <a:cs typeface="Times New Roman" panose="02020603050405020304" pitchFamily="18" charset="0"/>
              </a:rPr>
              <a:t>ế</a:t>
            </a:r>
            <a:r>
              <a:rPr lang="vi-VN" sz="3600" dirty="0">
                <a:latin typeface="Times New Roman" panose="02020603050405020304" pitchFamily="18" charset="0"/>
                <a:cs typeface="Times New Roman" panose="02020603050405020304" pitchFamily="18" charset="0"/>
              </a:rPr>
              <a:t>t </a:t>
            </a:r>
            <a:r>
              <a:rPr lang="en-US" sz="3600" dirty="0">
                <a:latin typeface="Times New Roman" panose="02020603050405020304" pitchFamily="18" charset="0"/>
                <a:cs typeface="Times New Roman" panose="02020603050405020304" pitchFamily="18" charset="0"/>
              </a:rPr>
              <a:t>số </a:t>
            </a:r>
            <a:r>
              <a:rPr lang="en-US" sz="3600" dirty="0" err="1">
                <a:latin typeface="Times New Roman" panose="02020603050405020304" pitchFamily="18" charset="0"/>
                <a:cs typeface="Times New Roman" panose="02020603050405020304" pitchFamily="18" charset="0"/>
              </a:rPr>
              <a:t>đơn</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vị</a:t>
            </a:r>
            <a:r>
              <a:rPr lang="en-US" sz="3600" dirty="0">
                <a:latin typeface="Times New Roman" panose="02020603050405020304" pitchFamily="18" charset="0"/>
                <a:cs typeface="Times New Roman" panose="02020603050405020304" pitchFamily="18" charset="0"/>
              </a:rPr>
              <a:t> </a:t>
            </a:r>
            <a:r>
              <a:rPr lang="vi-VN" sz="3600" dirty="0">
                <a:latin typeface="Times New Roman" panose="02020603050405020304" pitchFamily="18" charset="0"/>
                <a:cs typeface="Times New Roman" panose="02020603050405020304" pitchFamily="18" charset="0"/>
              </a:rPr>
              <a:t>đi</a:t>
            </a:r>
            <a:r>
              <a:rPr lang="en-US" sz="3600" dirty="0">
                <a:latin typeface="Times New Roman" panose="02020603050405020304" pitchFamily="18" charset="0"/>
                <a:cs typeface="Times New Roman" panose="02020603050405020304" pitchFamily="18" charset="0"/>
              </a:rPr>
              <a:t>ệ</a:t>
            </a:r>
            <a:r>
              <a:rPr lang="vi-VN" sz="3600" dirty="0">
                <a:latin typeface="Times New Roman" panose="02020603050405020304" pitchFamily="18" charset="0"/>
                <a:cs typeface="Times New Roman" panose="02020603050405020304" pitchFamily="18" charset="0"/>
              </a:rPr>
              <a:t>n </a:t>
            </a:r>
            <a:r>
              <a:rPr lang="vi-VN" sz="3600" dirty="0" err="1">
                <a:latin typeface="Times New Roman" panose="02020603050405020304" pitchFamily="18" charset="0"/>
                <a:cs typeface="Times New Roman" panose="02020603050405020304" pitchFamily="18" charset="0"/>
              </a:rPr>
              <a:t>tích</a:t>
            </a:r>
            <a:r>
              <a:rPr lang="vi-VN" sz="3600" dirty="0">
                <a:latin typeface="Times New Roman" panose="02020603050405020304" pitchFamily="18" charset="0"/>
                <a:cs typeface="Times New Roman" panose="02020603050405020304" pitchFamily="18" charset="0"/>
              </a:rPr>
              <a:t> </a:t>
            </a:r>
            <a:r>
              <a:rPr lang="vi-VN" sz="3600" dirty="0" err="1">
                <a:latin typeface="Times New Roman" panose="02020603050405020304" pitchFamily="18" charset="0"/>
                <a:cs typeface="Times New Roman" panose="02020603050405020304" pitchFamily="18" charset="0"/>
              </a:rPr>
              <a:t>hạt</a:t>
            </a:r>
            <a:r>
              <a:rPr lang="vi-VN" sz="3600" dirty="0">
                <a:latin typeface="Times New Roman" panose="02020603050405020304" pitchFamily="18" charset="0"/>
                <a:cs typeface="Times New Roman" panose="02020603050405020304" pitchFamily="18" charset="0"/>
              </a:rPr>
              <a:t> nhân </a:t>
            </a:r>
            <a:r>
              <a:rPr lang="vi-VN" sz="3600" dirty="0" err="1">
                <a:latin typeface="Times New Roman" panose="02020603050405020304" pitchFamily="18" charset="0"/>
                <a:cs typeface="Times New Roman" panose="02020603050405020304" pitchFamily="18" charset="0"/>
              </a:rPr>
              <a:t>của</a:t>
            </a:r>
            <a:r>
              <a:rPr lang="vi-VN" sz="3600" dirty="0">
                <a:latin typeface="Times New Roman" panose="02020603050405020304" pitchFamily="18" charset="0"/>
                <a:cs typeface="Times New Roman" panose="02020603050405020304" pitchFamily="18" charset="0"/>
              </a:rPr>
              <a:t> m</a:t>
            </a:r>
            <a:r>
              <a:rPr lang="en-US" sz="3600" dirty="0">
                <a:latin typeface="Times New Roman" panose="02020603050405020304" pitchFamily="18" charset="0"/>
                <a:cs typeface="Times New Roman" panose="02020603050405020304" pitchFamily="18" charset="0"/>
              </a:rPr>
              <a:t>ỗ</a:t>
            </a:r>
            <a:r>
              <a:rPr lang="vi-VN" sz="3600" dirty="0">
                <a:latin typeface="Times New Roman" panose="02020603050405020304" pitchFamily="18" charset="0"/>
                <a:cs typeface="Times New Roman" panose="02020603050405020304" pitchFamily="18" charset="0"/>
              </a:rPr>
              <a:t>i nguyên </a:t>
            </a:r>
            <a:r>
              <a:rPr lang="vi-VN" sz="3600" dirty="0" err="1">
                <a:latin typeface="Times New Roman" panose="02020603050405020304" pitchFamily="18" charset="0"/>
                <a:cs typeface="Times New Roman" panose="02020603050405020304" pitchFamily="18" charset="0"/>
              </a:rPr>
              <a:t>tử</a:t>
            </a:r>
            <a:r>
              <a:rPr lang="vi-VN" sz="3600" dirty="0">
                <a:latin typeface="Times New Roman" panose="02020603050405020304" pitchFamily="18" charset="0"/>
                <a:cs typeface="Times New Roman" panose="02020603050405020304" pitchFamily="18" charset="0"/>
              </a:rPr>
              <a:t> </a:t>
            </a:r>
            <a:r>
              <a:rPr lang="en-US" sz="3600" dirty="0">
                <a:latin typeface="Times New Roman" panose="02020603050405020304" pitchFamily="18" charset="0"/>
                <a:cs typeface="Times New Roman" panose="02020603050405020304" pitchFamily="18" charset="0"/>
              </a:rPr>
              <a:t>C</a:t>
            </a:r>
            <a:r>
              <a:rPr lang="vi-VN" sz="3600" dirty="0">
                <a:latin typeface="Times New Roman" panose="02020603050405020304" pitchFamily="18" charset="0"/>
                <a:cs typeface="Times New Roman" panose="02020603050405020304" pitchFamily="18" charset="0"/>
              </a:rPr>
              <a:t>, Si, </a:t>
            </a:r>
            <a:r>
              <a:rPr lang="en-US" sz="3600" dirty="0">
                <a:latin typeface="Times New Roman" panose="02020603050405020304" pitchFamily="18" charset="0"/>
                <a:cs typeface="Times New Roman" panose="02020603050405020304" pitchFamily="18" charset="0"/>
              </a:rPr>
              <a:t>O</a:t>
            </a:r>
            <a:r>
              <a:rPr lang="vi-VN" sz="3600" dirty="0">
                <a:latin typeface="Times New Roman" panose="02020603050405020304" pitchFamily="18" charset="0"/>
                <a:cs typeface="Times New Roman" panose="02020603050405020304" pitchFamily="18" charset="0"/>
              </a:rPr>
              <a:t>, </a:t>
            </a:r>
            <a:r>
              <a:rPr lang="en-US" sz="3600" dirty="0">
                <a:latin typeface="Times New Roman" panose="02020603050405020304" pitchFamily="18" charset="0"/>
                <a:cs typeface="Times New Roman" panose="02020603050405020304" pitchFamily="18" charset="0"/>
              </a:rPr>
              <a:t>P</a:t>
            </a:r>
            <a:r>
              <a:rPr lang="vi-VN" sz="3600" dirty="0">
                <a:latin typeface="Times New Roman" panose="02020603050405020304" pitchFamily="18" charset="0"/>
                <a:cs typeface="Times New Roman" panose="02020603050405020304" pitchFamily="18" charset="0"/>
              </a:rPr>
              <a:t>, N, </a:t>
            </a:r>
            <a:r>
              <a:rPr lang="en-US" sz="3600" dirty="0">
                <a:latin typeface="Times New Roman" panose="02020603050405020304" pitchFamily="18" charset="0"/>
                <a:cs typeface="Times New Roman" panose="02020603050405020304" pitchFamily="18" charset="0"/>
              </a:rPr>
              <a:t>S</a:t>
            </a:r>
            <a:r>
              <a:rPr lang="vi-VN" sz="3600" dirty="0">
                <a:latin typeface="Times New Roman" panose="02020603050405020304" pitchFamily="18" charset="0"/>
                <a:cs typeface="Times New Roman" panose="02020603050405020304" pitchFamily="18" charset="0"/>
              </a:rPr>
              <a:t> l</a:t>
            </a:r>
            <a:r>
              <a:rPr lang="en-US" sz="3600" dirty="0">
                <a:latin typeface="Times New Roman" panose="02020603050405020304" pitchFamily="18" charset="0"/>
                <a:cs typeface="Times New Roman" panose="02020603050405020304" pitchFamily="18" charset="0"/>
              </a:rPr>
              <a:t>ầ</a:t>
            </a:r>
            <a:r>
              <a:rPr lang="vi-VN" sz="3600" dirty="0">
                <a:latin typeface="Times New Roman" panose="02020603050405020304" pitchFamily="18" charset="0"/>
                <a:cs typeface="Times New Roman" panose="02020603050405020304" pitchFamily="18" charset="0"/>
              </a:rPr>
              <a:t>n </a:t>
            </a:r>
            <a:r>
              <a:rPr lang="vi-VN" sz="3600" dirty="0" err="1">
                <a:latin typeface="Times New Roman" panose="02020603050405020304" pitchFamily="18" charset="0"/>
                <a:cs typeface="Times New Roman" panose="02020603050405020304" pitchFamily="18" charset="0"/>
              </a:rPr>
              <a:t>lượt</a:t>
            </a:r>
            <a:r>
              <a:rPr lang="vi-VN" sz="3600" dirty="0">
                <a:latin typeface="Times New Roman" panose="02020603050405020304" pitchFamily="18" charset="0"/>
                <a:cs typeface="Times New Roman" panose="02020603050405020304" pitchFamily="18" charset="0"/>
              </a:rPr>
              <a:t> </a:t>
            </a:r>
            <a:r>
              <a:rPr lang="vi-VN" sz="3600" dirty="0" err="1">
                <a:latin typeface="Times New Roman" panose="02020603050405020304" pitchFamily="18" charset="0"/>
                <a:cs typeface="Times New Roman" panose="02020603050405020304" pitchFamily="18" charset="0"/>
              </a:rPr>
              <a:t>là</a:t>
            </a:r>
            <a:r>
              <a:rPr lang="vi-VN" sz="3600" dirty="0">
                <a:latin typeface="Times New Roman" panose="02020603050405020304" pitchFamily="18" charset="0"/>
                <a:cs typeface="Times New Roman" panose="02020603050405020304" pitchFamily="18" charset="0"/>
              </a:rPr>
              <a:t> 6, 14, 8, 15, 7, 16. </a:t>
            </a:r>
            <a:r>
              <a:rPr lang="vi-VN" sz="3600" dirty="0" err="1">
                <a:latin typeface="Times New Roman" panose="02020603050405020304" pitchFamily="18" charset="0"/>
                <a:cs typeface="Times New Roman" panose="02020603050405020304" pitchFamily="18" charset="0"/>
              </a:rPr>
              <a:t>Hãy</a:t>
            </a:r>
            <a:r>
              <a:rPr lang="vi-VN" sz="3600" dirty="0">
                <a:latin typeface="Times New Roman" panose="02020603050405020304" pitchFamily="18" charset="0"/>
                <a:cs typeface="Times New Roman" panose="02020603050405020304" pitchFamily="18" charset="0"/>
              </a:rPr>
              <a:t> s</a:t>
            </a:r>
            <a:r>
              <a:rPr lang="en-US" sz="3600" dirty="0">
                <a:latin typeface="Times New Roman" panose="02020603050405020304" pitchFamily="18" charset="0"/>
                <a:cs typeface="Times New Roman" panose="02020603050405020304" pitchFamily="18" charset="0"/>
              </a:rPr>
              <a:t>ắ</a:t>
            </a:r>
            <a:r>
              <a:rPr lang="vi-VN" sz="3600" dirty="0">
                <a:latin typeface="Times New Roman" panose="02020603050405020304" pitchFamily="18" charset="0"/>
                <a:cs typeface="Times New Roman" panose="02020603050405020304" pitchFamily="18" charset="0"/>
              </a:rPr>
              <a:t>p x</a:t>
            </a:r>
            <a:r>
              <a:rPr lang="en-US" sz="3600" dirty="0">
                <a:latin typeface="Times New Roman" panose="02020603050405020304" pitchFamily="18" charset="0"/>
                <a:cs typeface="Times New Roman" panose="02020603050405020304" pitchFamily="18" charset="0"/>
              </a:rPr>
              <a:t>ế</a:t>
            </a:r>
            <a:r>
              <a:rPr lang="vi-VN" sz="3600" dirty="0">
                <a:latin typeface="Times New Roman" panose="02020603050405020304" pitchFamily="18" charset="0"/>
                <a:cs typeface="Times New Roman" panose="02020603050405020304" pitchFamily="18" charset="0"/>
              </a:rPr>
              <a:t>p </a:t>
            </a:r>
            <a:r>
              <a:rPr lang="vi-VN" sz="3600" dirty="0" err="1">
                <a:latin typeface="Times New Roman" panose="02020603050405020304" pitchFamily="18" charset="0"/>
                <a:cs typeface="Times New Roman" panose="02020603050405020304" pitchFamily="18" charset="0"/>
              </a:rPr>
              <a:t>các</a:t>
            </a:r>
            <a:r>
              <a:rPr lang="vi-VN" sz="3600" dirty="0">
                <a:latin typeface="Times New Roman" panose="02020603050405020304" pitchFamily="18" charset="0"/>
                <a:cs typeface="Times New Roman" panose="02020603050405020304" pitchFamily="18" charset="0"/>
              </a:rPr>
              <a:t> </a:t>
            </a:r>
            <a:r>
              <a:rPr lang="en-US" sz="3600" dirty="0" err="1">
                <a:solidFill>
                  <a:schemeClr val="tx1"/>
                </a:solidFill>
                <a:latin typeface="Times New Roman" panose="02020603050405020304" pitchFamily="18" charset="0"/>
                <a:cs typeface="Times New Roman" panose="02020603050405020304" pitchFamily="18" charset="0"/>
              </a:rPr>
              <a:t>nguyên</a:t>
            </a:r>
            <a:r>
              <a:rPr lang="en-US" sz="3600" dirty="0">
                <a:solidFill>
                  <a:schemeClr val="tx1"/>
                </a:solidFill>
                <a:latin typeface="Times New Roman" panose="02020603050405020304" pitchFamily="18" charset="0"/>
                <a:cs typeface="Times New Roman" panose="02020603050405020304" pitchFamily="18" charset="0"/>
              </a:rPr>
              <a:t> </a:t>
            </a:r>
            <a:r>
              <a:rPr lang="en-US" sz="3600" dirty="0" err="1">
                <a:solidFill>
                  <a:schemeClr val="tx1"/>
                </a:solidFill>
                <a:latin typeface="Times New Roman" panose="02020603050405020304" pitchFamily="18" charset="0"/>
                <a:cs typeface="Times New Roman" panose="02020603050405020304" pitchFamily="18" charset="0"/>
              </a:rPr>
              <a:t>tố</a:t>
            </a:r>
            <a:r>
              <a:rPr lang="en-US" sz="3600" dirty="0">
                <a:solidFill>
                  <a:schemeClr val="tx1"/>
                </a:solidFill>
                <a:latin typeface="Times New Roman" panose="02020603050405020304" pitchFamily="18" charset="0"/>
                <a:cs typeface="Times New Roman" panose="02020603050405020304" pitchFamily="18" charset="0"/>
              </a:rPr>
              <a:t> </a:t>
            </a:r>
            <a:r>
              <a:rPr lang="en-US" sz="3600" dirty="0" err="1">
                <a:solidFill>
                  <a:schemeClr val="tx1"/>
                </a:solidFill>
                <a:latin typeface="Times New Roman" panose="02020603050405020304" pitchFamily="18" charset="0"/>
                <a:cs typeface="Times New Roman" panose="02020603050405020304" pitchFamily="18" charset="0"/>
              </a:rPr>
              <a:t>trên</a:t>
            </a:r>
            <a:r>
              <a:rPr lang="en-US" sz="3600" dirty="0">
                <a:solidFill>
                  <a:schemeClr val="tx1"/>
                </a:solidFill>
                <a:latin typeface="Times New Roman" panose="02020603050405020304" pitchFamily="18" charset="0"/>
                <a:cs typeface="Times New Roman" panose="02020603050405020304" pitchFamily="18" charset="0"/>
              </a:rPr>
              <a:t> </a:t>
            </a:r>
            <a:r>
              <a:rPr lang="en-US" sz="3600" dirty="0" err="1">
                <a:solidFill>
                  <a:schemeClr val="tx1"/>
                </a:solidFill>
                <a:latin typeface="Times New Roman" panose="02020603050405020304" pitchFamily="18" charset="0"/>
                <a:cs typeface="Times New Roman" panose="02020603050405020304" pitchFamily="18" charset="0"/>
              </a:rPr>
              <a:t>theo</a:t>
            </a:r>
            <a:r>
              <a:rPr lang="en-US" sz="3600" dirty="0">
                <a:solidFill>
                  <a:schemeClr val="tx1"/>
                </a:solidFill>
                <a:latin typeface="Times New Roman" panose="02020603050405020304" pitchFamily="18" charset="0"/>
                <a:cs typeface="Times New Roman" panose="02020603050405020304" pitchFamily="18" charset="0"/>
              </a:rPr>
              <a:t> </a:t>
            </a:r>
            <a:r>
              <a:rPr lang="en-US" sz="3600" dirty="0" err="1">
                <a:solidFill>
                  <a:schemeClr val="tx1"/>
                </a:solidFill>
                <a:latin typeface="Times New Roman" panose="02020603050405020304" pitchFamily="18" charset="0"/>
                <a:cs typeface="Times New Roman" panose="02020603050405020304" pitchFamily="18" charset="0"/>
              </a:rPr>
              <a:t>ch</a:t>
            </a:r>
            <a:r>
              <a:rPr lang="en-US" sz="3600" dirty="0" err="1">
                <a:latin typeface="Times New Roman" panose="02020603050405020304" pitchFamily="18" charset="0"/>
                <a:cs typeface="Times New Roman" panose="02020603050405020304" pitchFamily="18" charset="0"/>
              </a:rPr>
              <a:t>iều</a:t>
            </a:r>
            <a:r>
              <a:rPr lang="vi-VN" sz="3600" dirty="0">
                <a:latin typeface="Times New Roman" panose="02020603050405020304" pitchFamily="18" charset="0"/>
                <a:cs typeface="Times New Roman" panose="02020603050405020304" pitchFamily="18" charset="0"/>
              </a:rPr>
              <a:t> </a:t>
            </a:r>
            <a:r>
              <a:rPr lang="vi-VN" sz="3600" dirty="0" err="1">
                <a:latin typeface="Times New Roman" panose="02020603050405020304" pitchFamily="18" charset="0"/>
                <a:cs typeface="Times New Roman" panose="02020603050405020304" pitchFamily="18" charset="0"/>
              </a:rPr>
              <a:t>điện</a:t>
            </a:r>
            <a:r>
              <a:rPr lang="vi-VN" sz="3600" dirty="0">
                <a:latin typeface="Times New Roman" panose="02020603050405020304" pitchFamily="18" charset="0"/>
                <a:cs typeface="Times New Roman" panose="02020603050405020304" pitchFamily="18" charset="0"/>
              </a:rPr>
              <a:t> </a:t>
            </a:r>
            <a:r>
              <a:rPr lang="vi-VN" sz="3600" dirty="0" err="1">
                <a:latin typeface="Times New Roman" panose="02020603050405020304" pitchFamily="18" charset="0"/>
                <a:cs typeface="Times New Roman" panose="02020603050405020304" pitchFamily="18" charset="0"/>
              </a:rPr>
              <a:t>tích</a:t>
            </a:r>
            <a:r>
              <a:rPr lang="vi-VN" sz="3600" dirty="0">
                <a:latin typeface="Times New Roman" panose="02020603050405020304" pitchFamily="18" charset="0"/>
                <a:cs typeface="Times New Roman" panose="02020603050405020304" pitchFamily="18" charset="0"/>
              </a:rPr>
              <a:t> </a:t>
            </a:r>
            <a:r>
              <a:rPr lang="vi-VN" sz="3600" dirty="0" err="1">
                <a:latin typeface="Times New Roman" panose="02020603050405020304" pitchFamily="18" charset="0"/>
                <a:cs typeface="Times New Roman" panose="02020603050405020304" pitchFamily="18" charset="0"/>
              </a:rPr>
              <a:t>hạt</a:t>
            </a:r>
            <a:r>
              <a:rPr lang="vi-VN" sz="3600" dirty="0">
                <a:latin typeface="Times New Roman" panose="02020603050405020304" pitchFamily="18" charset="0"/>
                <a:cs typeface="Times New Roman" panose="02020603050405020304" pitchFamily="18" charset="0"/>
              </a:rPr>
              <a:t> </a:t>
            </a:r>
            <a:r>
              <a:rPr lang="vi-VN" sz="3600" dirty="0" err="1">
                <a:latin typeface="Times New Roman" panose="02020603050405020304" pitchFamily="18" charset="0"/>
                <a:cs typeface="Times New Roman" panose="02020603050405020304" pitchFamily="18" charset="0"/>
              </a:rPr>
              <a:t>nh</a:t>
            </a:r>
            <a:r>
              <a:rPr lang="en-US" sz="3600" dirty="0">
                <a:latin typeface="Times New Roman" panose="02020603050405020304" pitchFamily="18" charset="0"/>
                <a:cs typeface="Times New Roman" panose="02020603050405020304" pitchFamily="18" charset="0"/>
              </a:rPr>
              <a:t>â</a:t>
            </a:r>
            <a:r>
              <a:rPr lang="vi-VN" sz="3600" dirty="0">
                <a:latin typeface="Times New Roman" panose="02020603050405020304" pitchFamily="18" charset="0"/>
                <a:cs typeface="Times New Roman" panose="02020603050405020304" pitchFamily="18" charset="0"/>
              </a:rPr>
              <a:t>n t</a:t>
            </a:r>
            <a:r>
              <a:rPr lang="en-US" sz="3600" dirty="0">
                <a:latin typeface="Times New Roman" panose="02020603050405020304" pitchFamily="18" charset="0"/>
                <a:cs typeface="Times New Roman" panose="02020603050405020304" pitchFamily="18" charset="0"/>
              </a:rPr>
              <a:t>ă</a:t>
            </a:r>
            <a:r>
              <a:rPr lang="vi-VN" sz="3600" dirty="0" err="1">
                <a:latin typeface="Times New Roman" panose="02020603050405020304" pitchFamily="18" charset="0"/>
                <a:cs typeface="Times New Roman" panose="02020603050405020304" pitchFamily="18" charset="0"/>
              </a:rPr>
              <a:t>ng</a:t>
            </a:r>
            <a:r>
              <a:rPr lang="vi-VN" sz="3600" dirty="0">
                <a:latin typeface="Times New Roman" panose="02020603050405020304" pitchFamily="18" charset="0"/>
                <a:cs typeface="Times New Roman" panose="02020603050405020304" pitchFamily="18" charset="0"/>
              </a:rPr>
              <a:t> d</a:t>
            </a:r>
            <a:r>
              <a:rPr lang="en-US" sz="3600" dirty="0">
                <a:latin typeface="Times New Roman" panose="02020603050405020304" pitchFamily="18" charset="0"/>
                <a:cs typeface="Times New Roman" panose="02020603050405020304" pitchFamily="18" charset="0"/>
              </a:rPr>
              <a:t>ầ</a:t>
            </a:r>
            <a:r>
              <a:rPr lang="vi-VN" sz="3600" dirty="0">
                <a:latin typeface="Times New Roman" panose="02020603050405020304" pitchFamily="18" charset="0"/>
                <a:cs typeface="Times New Roman" panose="02020603050405020304" pitchFamily="18" charset="0"/>
              </a:rPr>
              <a:t>n </a:t>
            </a:r>
            <a:r>
              <a:rPr lang="vi-VN" sz="3600" dirty="0" err="1">
                <a:latin typeface="Times New Roman" panose="02020603050405020304" pitchFamily="18" charset="0"/>
                <a:cs typeface="Times New Roman" panose="02020603050405020304" pitchFamily="18" charset="0"/>
              </a:rPr>
              <a:t>từ</a:t>
            </a:r>
            <a:r>
              <a:rPr lang="vi-VN" sz="3600" dirty="0">
                <a:latin typeface="Times New Roman" panose="02020603050405020304" pitchFamily="18" charset="0"/>
                <a:cs typeface="Times New Roman" panose="02020603050405020304" pitchFamily="18" charset="0"/>
              </a:rPr>
              <a:t> </a:t>
            </a:r>
            <a:r>
              <a:rPr lang="vi-VN" sz="3600" dirty="0" err="1">
                <a:latin typeface="Times New Roman" panose="02020603050405020304" pitchFamily="18" charset="0"/>
                <a:cs typeface="Times New Roman" panose="02020603050405020304" pitchFamily="18" charset="0"/>
              </a:rPr>
              <a:t>trái</a:t>
            </a:r>
            <a:r>
              <a:rPr lang="vi-VN" sz="3600" dirty="0">
                <a:latin typeface="Times New Roman" panose="02020603050405020304" pitchFamily="18" charset="0"/>
                <a:cs typeface="Times New Roman" panose="02020603050405020304" pitchFamily="18" charset="0"/>
              </a:rPr>
              <a:t> sang </a:t>
            </a:r>
            <a:r>
              <a:rPr lang="vi-VN" sz="3600" dirty="0" err="1">
                <a:latin typeface="Times New Roman" panose="02020603050405020304" pitchFamily="18" charset="0"/>
                <a:cs typeface="Times New Roman" panose="02020603050405020304" pitchFamily="18" charset="0"/>
              </a:rPr>
              <a:t>phải</a:t>
            </a:r>
            <a:r>
              <a:rPr lang="vi-VN" sz="3600" dirty="0">
                <a:latin typeface="Times New Roman" panose="02020603050405020304" pitchFamily="18" charset="0"/>
                <a:cs typeface="Times New Roman" panose="02020603050405020304" pitchFamily="18" charset="0"/>
              </a:rPr>
              <a:t> </a:t>
            </a:r>
            <a:r>
              <a:rPr lang="vi-VN" sz="3600" dirty="0" err="1">
                <a:latin typeface="Times New Roman" panose="02020603050405020304" pitchFamily="18" charset="0"/>
                <a:cs typeface="Times New Roman" panose="02020603050405020304" pitchFamily="18" charset="0"/>
              </a:rPr>
              <a:t>và</a:t>
            </a:r>
            <a:r>
              <a:rPr lang="vi-VN" sz="3600" dirty="0">
                <a:latin typeface="Times New Roman" panose="02020603050405020304" pitchFamily="18" charset="0"/>
                <a:cs typeface="Times New Roman" panose="02020603050405020304" pitchFamily="18" charset="0"/>
              </a:rPr>
              <a:t> </a:t>
            </a:r>
            <a:r>
              <a:rPr lang="vi-VN" sz="3600" dirty="0" err="1">
                <a:latin typeface="Times New Roman" panose="02020603050405020304" pitchFamily="18" charset="0"/>
                <a:cs typeface="Times New Roman" panose="02020603050405020304" pitchFamily="18" charset="0"/>
              </a:rPr>
              <a:t>từ</a:t>
            </a:r>
            <a:r>
              <a:rPr lang="vi-VN" sz="3600" dirty="0">
                <a:latin typeface="Times New Roman" panose="02020603050405020304" pitchFamily="18" charset="0"/>
                <a:cs typeface="Times New Roman" panose="02020603050405020304" pitchFamily="18" charset="0"/>
              </a:rPr>
              <a:t> trên </a:t>
            </a:r>
            <a:r>
              <a:rPr lang="vi-VN" sz="3600" dirty="0" err="1">
                <a:latin typeface="Times New Roman" panose="02020603050405020304" pitchFamily="18" charset="0"/>
                <a:cs typeface="Times New Roman" panose="02020603050405020304" pitchFamily="18" charset="0"/>
              </a:rPr>
              <a:t>xuống</a:t>
            </a:r>
            <a:r>
              <a:rPr lang="vi-VN" sz="3600" dirty="0">
                <a:latin typeface="Times New Roman" panose="02020603050405020304" pitchFamily="18" charset="0"/>
                <a:cs typeface="Times New Roman" panose="02020603050405020304" pitchFamily="18" charset="0"/>
              </a:rPr>
              <a:t> </a:t>
            </a:r>
            <a:r>
              <a:rPr lang="vi-VN" sz="3600" dirty="0" err="1">
                <a:latin typeface="Times New Roman" panose="02020603050405020304" pitchFamily="18" charset="0"/>
                <a:cs typeface="Times New Roman" panose="02020603050405020304" pitchFamily="18" charset="0"/>
              </a:rPr>
              <a:t>dưới</a:t>
            </a:r>
            <a:r>
              <a:rPr lang="vi-VN" sz="3600" dirty="0">
                <a:latin typeface="Times New Roman" panose="02020603050405020304" pitchFamily="18" charset="0"/>
                <a:cs typeface="Times New Roman" panose="02020603050405020304" pitchFamily="18" charset="0"/>
              </a:rPr>
              <a:t>.</a:t>
            </a:r>
            <a:r>
              <a:rPr lang="en-US" sz="2800" dirty="0">
                <a:latin typeface="Times New Roman" panose="02020603050405020304" pitchFamily="18" charset="0"/>
                <a:cs typeface="Times New Roman" panose="02020603050405020304" pitchFamily="18" charset="0"/>
              </a:rPr>
              <a:t/>
            </a:r>
            <a:br>
              <a:rPr lang="en-US" sz="2800" dirty="0">
                <a:latin typeface="Times New Roman" panose="02020603050405020304" pitchFamily="18" charset="0"/>
                <a:cs typeface="Times New Roman" panose="02020603050405020304" pitchFamily="18" charset="0"/>
              </a:rPr>
            </a:br>
            <a:r>
              <a:rPr lang="en-US" sz="2800" dirty="0">
                <a:latin typeface="Times New Roman" panose="02020603050405020304" pitchFamily="18" charset="0"/>
                <a:cs typeface="Times New Roman" panose="02020603050405020304" pitchFamily="18" charset="0"/>
              </a:rPr>
              <a:t/>
            </a:r>
            <a:br>
              <a:rPr lang="en-US" sz="2800" dirty="0">
                <a:latin typeface="Times New Roman" panose="02020603050405020304" pitchFamily="18" charset="0"/>
                <a:cs typeface="Times New Roman" panose="02020603050405020304" pitchFamily="18" charset="0"/>
              </a:rPr>
            </a:br>
            <a:r>
              <a:rPr lang="en-US" sz="2800" dirty="0">
                <a:latin typeface="Times New Roman" panose="02020603050405020304" pitchFamily="18" charset="0"/>
                <a:cs typeface="Times New Roman" panose="02020603050405020304" pitchFamily="18" charset="0"/>
              </a:rPr>
              <a:t/>
            </a:r>
            <a:br>
              <a:rPr lang="en-US" sz="2800" dirty="0">
                <a:latin typeface="Times New Roman" panose="02020603050405020304" pitchFamily="18" charset="0"/>
                <a:cs typeface="Times New Roman" panose="02020603050405020304" pitchFamily="18" charset="0"/>
              </a:rPr>
            </a:br>
            <a:r>
              <a:rPr lang="en-US" dirty="0"/>
              <a:t/>
            </a:r>
            <a:br>
              <a:rPr lang="en-US" dirty="0"/>
            </a:br>
            <a:endParaRPr lang="en-US" dirty="0"/>
          </a:p>
        </p:txBody>
      </p:sp>
      <p:graphicFrame>
        <p:nvGraphicFramePr>
          <p:cNvPr id="4" name="Table 3"/>
          <p:cNvGraphicFramePr>
            <a:graphicFrameLocks noGrp="1"/>
          </p:cNvGraphicFramePr>
          <p:nvPr/>
        </p:nvGraphicFramePr>
        <p:xfrm>
          <a:off x="3028951" y="3606272"/>
          <a:ext cx="5664198" cy="1218036"/>
        </p:xfrm>
        <a:graphic>
          <a:graphicData uri="http://schemas.openxmlformats.org/drawingml/2006/table">
            <a:tbl>
              <a:tblPr firstRow="1" bandRow="1">
                <a:tableStyleId>{5C22544A-7EE6-4342-B048-85BDC9FD1C3A}</a:tableStyleId>
              </a:tblPr>
              <a:tblGrid>
                <a:gridCol w="1888066">
                  <a:extLst>
                    <a:ext uri="{9D8B030D-6E8A-4147-A177-3AD203B41FA5}">
                      <a16:colId xmlns:a16="http://schemas.microsoft.com/office/drawing/2014/main" xmlns="" val="66848173"/>
                    </a:ext>
                  </a:extLst>
                </a:gridCol>
                <a:gridCol w="1888066">
                  <a:extLst>
                    <a:ext uri="{9D8B030D-6E8A-4147-A177-3AD203B41FA5}">
                      <a16:colId xmlns:a16="http://schemas.microsoft.com/office/drawing/2014/main" xmlns="" val="2014577146"/>
                    </a:ext>
                  </a:extLst>
                </a:gridCol>
                <a:gridCol w="1888066">
                  <a:extLst>
                    <a:ext uri="{9D8B030D-6E8A-4147-A177-3AD203B41FA5}">
                      <a16:colId xmlns:a16="http://schemas.microsoft.com/office/drawing/2014/main" xmlns="" val="3553685170"/>
                    </a:ext>
                  </a:extLst>
                </a:gridCol>
              </a:tblGrid>
              <a:tr h="609018">
                <a:tc>
                  <a:txBody>
                    <a:bodyPr/>
                    <a:lstStyle/>
                    <a:p>
                      <a:pPr algn="ctr"/>
                      <a:r>
                        <a:rPr lang="en-US" sz="3200">
                          <a:solidFill>
                            <a:schemeClr val="tx1"/>
                          </a:solidFill>
                          <a:latin typeface="Times New Roman" panose="02020603050405020304" pitchFamily="18" charset="0"/>
                          <a:cs typeface="Times New Roman" panose="02020603050405020304" pitchFamily="18" charset="0"/>
                        </a:rPr>
                        <a:t>C</a:t>
                      </a:r>
                    </a:p>
                  </a:txBody>
                  <a:tcPr>
                    <a:solidFill>
                      <a:schemeClr val="accent1">
                        <a:lumMod val="75000"/>
                      </a:schemeClr>
                    </a:solidFill>
                  </a:tcPr>
                </a:tc>
                <a:tc>
                  <a:txBody>
                    <a:bodyPr/>
                    <a:lstStyle/>
                    <a:p>
                      <a:pPr algn="ctr"/>
                      <a:r>
                        <a:rPr lang="en-US" sz="3200">
                          <a:solidFill>
                            <a:schemeClr val="tx1"/>
                          </a:solidFill>
                          <a:latin typeface="Times New Roman" panose="02020603050405020304" pitchFamily="18" charset="0"/>
                          <a:cs typeface="Times New Roman" panose="02020603050405020304" pitchFamily="18" charset="0"/>
                        </a:rPr>
                        <a:t>?</a:t>
                      </a:r>
                    </a:p>
                  </a:txBody>
                  <a:tcPr>
                    <a:solidFill>
                      <a:schemeClr val="accent1">
                        <a:lumMod val="75000"/>
                      </a:schemeClr>
                    </a:solidFill>
                  </a:tcPr>
                </a:tc>
                <a:tc>
                  <a:txBody>
                    <a:bodyPr/>
                    <a:lstStyle/>
                    <a:p>
                      <a:pPr algn="ctr"/>
                      <a:r>
                        <a:rPr lang="en-US" sz="3200">
                          <a:solidFill>
                            <a:schemeClr val="tx1"/>
                          </a:solidFill>
                          <a:latin typeface="Times New Roman" panose="02020603050405020304" pitchFamily="18" charset="0"/>
                          <a:cs typeface="Times New Roman" panose="02020603050405020304" pitchFamily="18" charset="0"/>
                        </a:rPr>
                        <a:t>O</a:t>
                      </a:r>
                    </a:p>
                  </a:txBody>
                  <a:tcPr>
                    <a:solidFill>
                      <a:schemeClr val="accent1">
                        <a:lumMod val="75000"/>
                      </a:schemeClr>
                    </a:solidFill>
                  </a:tcPr>
                </a:tc>
                <a:extLst>
                  <a:ext uri="{0D108BD9-81ED-4DB2-BD59-A6C34878D82A}">
                    <a16:rowId xmlns:a16="http://schemas.microsoft.com/office/drawing/2014/main" xmlns="" val="3569898440"/>
                  </a:ext>
                </a:extLst>
              </a:tr>
              <a:tr h="609018">
                <a:tc>
                  <a:txBody>
                    <a:bodyPr/>
                    <a:lstStyle/>
                    <a:p>
                      <a:pPr algn="ctr"/>
                      <a:r>
                        <a:rPr lang="en-US" sz="3200">
                          <a:solidFill>
                            <a:schemeClr val="tx1"/>
                          </a:solidFill>
                          <a:latin typeface="Times New Roman" panose="02020603050405020304" pitchFamily="18" charset="0"/>
                          <a:cs typeface="Times New Roman" panose="02020603050405020304" pitchFamily="18" charset="0"/>
                        </a:rPr>
                        <a:t>Si</a:t>
                      </a:r>
                    </a:p>
                  </a:txBody>
                  <a:tcPr>
                    <a:solidFill>
                      <a:schemeClr val="accent1">
                        <a:lumMod val="75000"/>
                      </a:schemeClr>
                    </a:solidFill>
                  </a:tcPr>
                </a:tc>
                <a:tc>
                  <a:txBody>
                    <a:bodyPr/>
                    <a:lstStyle/>
                    <a:p>
                      <a:pPr algn="ctr"/>
                      <a:r>
                        <a:rPr lang="en-US" sz="3200">
                          <a:solidFill>
                            <a:schemeClr val="tx1"/>
                          </a:solidFill>
                          <a:latin typeface="Times New Roman" panose="02020603050405020304" pitchFamily="18" charset="0"/>
                          <a:cs typeface="Times New Roman" panose="02020603050405020304" pitchFamily="18" charset="0"/>
                        </a:rPr>
                        <a:t>?</a:t>
                      </a:r>
                    </a:p>
                  </a:txBody>
                  <a:tcPr>
                    <a:solidFill>
                      <a:schemeClr val="accent1">
                        <a:lumMod val="75000"/>
                      </a:schemeClr>
                    </a:solidFill>
                  </a:tcPr>
                </a:tc>
                <a:tc>
                  <a:txBody>
                    <a:bodyPr/>
                    <a:lstStyle/>
                    <a:p>
                      <a:pPr algn="ctr"/>
                      <a:r>
                        <a:rPr lang="en-US" sz="3200">
                          <a:solidFill>
                            <a:schemeClr val="tx1"/>
                          </a:solidFill>
                          <a:latin typeface="Times New Roman" panose="02020603050405020304" pitchFamily="18" charset="0"/>
                          <a:cs typeface="Times New Roman" panose="02020603050405020304" pitchFamily="18" charset="0"/>
                        </a:rPr>
                        <a:t>?</a:t>
                      </a:r>
                    </a:p>
                  </a:txBody>
                  <a:tcPr>
                    <a:solidFill>
                      <a:schemeClr val="accent1">
                        <a:lumMod val="75000"/>
                      </a:schemeClr>
                    </a:solidFill>
                  </a:tcPr>
                </a:tc>
                <a:extLst>
                  <a:ext uri="{0D108BD9-81ED-4DB2-BD59-A6C34878D82A}">
                    <a16:rowId xmlns:a16="http://schemas.microsoft.com/office/drawing/2014/main" xmlns="" val="2523861845"/>
                  </a:ext>
                </a:extLst>
              </a:tr>
            </a:tbl>
          </a:graphicData>
        </a:graphic>
      </p:graphicFrame>
      <p:graphicFrame>
        <p:nvGraphicFramePr>
          <p:cNvPr id="5" name="Table 4"/>
          <p:cNvGraphicFramePr>
            <a:graphicFrameLocks noGrp="1"/>
          </p:cNvGraphicFramePr>
          <p:nvPr/>
        </p:nvGraphicFramePr>
        <p:xfrm>
          <a:off x="3028951" y="3606272"/>
          <a:ext cx="5664198" cy="1218036"/>
        </p:xfrm>
        <a:graphic>
          <a:graphicData uri="http://schemas.openxmlformats.org/drawingml/2006/table">
            <a:tbl>
              <a:tblPr firstRow="1" bandRow="1">
                <a:tableStyleId>{5C22544A-7EE6-4342-B048-85BDC9FD1C3A}</a:tableStyleId>
              </a:tblPr>
              <a:tblGrid>
                <a:gridCol w="1888066">
                  <a:extLst>
                    <a:ext uri="{9D8B030D-6E8A-4147-A177-3AD203B41FA5}">
                      <a16:colId xmlns:a16="http://schemas.microsoft.com/office/drawing/2014/main" xmlns="" val="66848173"/>
                    </a:ext>
                  </a:extLst>
                </a:gridCol>
                <a:gridCol w="1888066">
                  <a:extLst>
                    <a:ext uri="{9D8B030D-6E8A-4147-A177-3AD203B41FA5}">
                      <a16:colId xmlns:a16="http://schemas.microsoft.com/office/drawing/2014/main" xmlns="" val="2014577146"/>
                    </a:ext>
                  </a:extLst>
                </a:gridCol>
                <a:gridCol w="1888066">
                  <a:extLst>
                    <a:ext uri="{9D8B030D-6E8A-4147-A177-3AD203B41FA5}">
                      <a16:colId xmlns:a16="http://schemas.microsoft.com/office/drawing/2014/main" xmlns="" val="3553685170"/>
                    </a:ext>
                  </a:extLst>
                </a:gridCol>
              </a:tblGrid>
              <a:tr h="609018">
                <a:tc>
                  <a:txBody>
                    <a:bodyPr/>
                    <a:lstStyle/>
                    <a:p>
                      <a:pPr algn="ctr"/>
                      <a:r>
                        <a:rPr lang="en-US" sz="3200">
                          <a:solidFill>
                            <a:schemeClr val="tx1"/>
                          </a:solidFill>
                          <a:latin typeface="Times New Roman" panose="02020603050405020304" pitchFamily="18" charset="0"/>
                          <a:cs typeface="Times New Roman" panose="02020603050405020304" pitchFamily="18" charset="0"/>
                        </a:rPr>
                        <a:t>C</a:t>
                      </a:r>
                    </a:p>
                  </a:txBody>
                  <a:tcPr>
                    <a:solidFill>
                      <a:schemeClr val="accent1">
                        <a:lumMod val="75000"/>
                      </a:schemeClr>
                    </a:solidFill>
                  </a:tcPr>
                </a:tc>
                <a:tc>
                  <a:txBody>
                    <a:bodyPr/>
                    <a:lstStyle/>
                    <a:p>
                      <a:pPr algn="ctr"/>
                      <a:r>
                        <a:rPr lang="en-US" sz="3200">
                          <a:solidFill>
                            <a:schemeClr val="tx1"/>
                          </a:solidFill>
                          <a:latin typeface="Times New Roman" panose="02020603050405020304" pitchFamily="18" charset="0"/>
                          <a:cs typeface="Times New Roman" panose="02020603050405020304" pitchFamily="18" charset="0"/>
                        </a:rPr>
                        <a:t>N</a:t>
                      </a:r>
                    </a:p>
                  </a:txBody>
                  <a:tcPr>
                    <a:solidFill>
                      <a:schemeClr val="accent1">
                        <a:lumMod val="75000"/>
                      </a:schemeClr>
                    </a:solidFill>
                  </a:tcPr>
                </a:tc>
                <a:tc>
                  <a:txBody>
                    <a:bodyPr/>
                    <a:lstStyle/>
                    <a:p>
                      <a:pPr algn="ctr"/>
                      <a:r>
                        <a:rPr lang="en-US" sz="3200">
                          <a:solidFill>
                            <a:schemeClr val="tx1"/>
                          </a:solidFill>
                          <a:latin typeface="Times New Roman" panose="02020603050405020304" pitchFamily="18" charset="0"/>
                          <a:cs typeface="Times New Roman" panose="02020603050405020304" pitchFamily="18" charset="0"/>
                        </a:rPr>
                        <a:t>O</a:t>
                      </a:r>
                    </a:p>
                  </a:txBody>
                  <a:tcPr>
                    <a:solidFill>
                      <a:schemeClr val="accent1">
                        <a:lumMod val="75000"/>
                      </a:schemeClr>
                    </a:solidFill>
                  </a:tcPr>
                </a:tc>
                <a:extLst>
                  <a:ext uri="{0D108BD9-81ED-4DB2-BD59-A6C34878D82A}">
                    <a16:rowId xmlns:a16="http://schemas.microsoft.com/office/drawing/2014/main" xmlns="" val="3569898440"/>
                  </a:ext>
                </a:extLst>
              </a:tr>
              <a:tr h="609018">
                <a:tc>
                  <a:txBody>
                    <a:bodyPr/>
                    <a:lstStyle/>
                    <a:p>
                      <a:pPr algn="ctr"/>
                      <a:r>
                        <a:rPr lang="en-US" sz="3200">
                          <a:solidFill>
                            <a:schemeClr val="tx1"/>
                          </a:solidFill>
                          <a:latin typeface="Times New Roman" panose="02020603050405020304" pitchFamily="18" charset="0"/>
                          <a:cs typeface="Times New Roman" panose="02020603050405020304" pitchFamily="18" charset="0"/>
                        </a:rPr>
                        <a:t>Si</a:t>
                      </a:r>
                    </a:p>
                  </a:txBody>
                  <a:tcPr>
                    <a:solidFill>
                      <a:schemeClr val="accent1">
                        <a:lumMod val="75000"/>
                      </a:schemeClr>
                    </a:solidFill>
                  </a:tcPr>
                </a:tc>
                <a:tc>
                  <a:txBody>
                    <a:bodyPr/>
                    <a:lstStyle/>
                    <a:p>
                      <a:pPr algn="ctr"/>
                      <a:r>
                        <a:rPr lang="en-US" sz="3200">
                          <a:solidFill>
                            <a:schemeClr val="tx1"/>
                          </a:solidFill>
                          <a:latin typeface="Times New Roman" panose="02020603050405020304" pitchFamily="18" charset="0"/>
                          <a:cs typeface="Times New Roman" panose="02020603050405020304" pitchFamily="18" charset="0"/>
                        </a:rPr>
                        <a:t>P</a:t>
                      </a:r>
                    </a:p>
                  </a:txBody>
                  <a:tcPr>
                    <a:solidFill>
                      <a:schemeClr val="accent1">
                        <a:lumMod val="75000"/>
                      </a:schemeClr>
                    </a:solidFill>
                  </a:tcPr>
                </a:tc>
                <a:tc>
                  <a:txBody>
                    <a:bodyPr/>
                    <a:lstStyle/>
                    <a:p>
                      <a:pPr algn="ctr"/>
                      <a:r>
                        <a:rPr lang="en-US" sz="3200">
                          <a:solidFill>
                            <a:schemeClr val="tx1"/>
                          </a:solidFill>
                          <a:latin typeface="Times New Roman" panose="02020603050405020304" pitchFamily="18" charset="0"/>
                          <a:cs typeface="Times New Roman" panose="02020603050405020304" pitchFamily="18" charset="0"/>
                        </a:rPr>
                        <a:t>S</a:t>
                      </a:r>
                    </a:p>
                  </a:txBody>
                  <a:tcPr>
                    <a:solidFill>
                      <a:schemeClr val="accent1">
                        <a:lumMod val="75000"/>
                      </a:schemeClr>
                    </a:solidFill>
                  </a:tcPr>
                </a:tc>
                <a:extLst>
                  <a:ext uri="{0D108BD9-81ED-4DB2-BD59-A6C34878D82A}">
                    <a16:rowId xmlns:a16="http://schemas.microsoft.com/office/drawing/2014/main" xmlns="" val="2523861845"/>
                  </a:ext>
                </a:extLst>
              </a:tr>
            </a:tbl>
          </a:graphicData>
        </a:graphic>
      </p:graphicFrame>
      <p:pic>
        <p:nvPicPr>
          <p:cNvPr id="3" name="Picture 2">
            <a:extLst>
              <a:ext uri="{FF2B5EF4-FFF2-40B4-BE49-F238E27FC236}">
                <a16:creationId xmlns:a16="http://schemas.microsoft.com/office/drawing/2014/main" xmlns="" id="{B327962E-AB8D-232A-85E1-0E90D22ADD7A}"/>
              </a:ext>
            </a:extLst>
          </p:cNvPr>
          <p:cNvPicPr>
            <a:picLocks noChangeAspect="1"/>
          </p:cNvPicPr>
          <p:nvPr/>
        </p:nvPicPr>
        <p:blipFill>
          <a:blip r:embed="rId2"/>
          <a:stretch>
            <a:fillRect/>
          </a:stretch>
        </p:blipFill>
        <p:spPr>
          <a:xfrm>
            <a:off x="-1" y="0"/>
            <a:ext cx="12182231" cy="5928852"/>
          </a:xfrm>
          <a:prstGeom prst="rect">
            <a:avLst/>
          </a:prstGeom>
        </p:spPr>
      </p:pic>
      <p:sp>
        <p:nvSpPr>
          <p:cNvPr id="6" name="TextBox 5">
            <a:extLst>
              <a:ext uri="{FF2B5EF4-FFF2-40B4-BE49-F238E27FC236}">
                <a16:creationId xmlns:a16="http://schemas.microsoft.com/office/drawing/2014/main" xmlns="" id="{99C4AD29-6D81-2D08-C3C9-E947C0457DB2}"/>
              </a:ext>
            </a:extLst>
          </p:cNvPr>
          <p:cNvSpPr txBox="1"/>
          <p:nvPr/>
        </p:nvSpPr>
        <p:spPr>
          <a:xfrm>
            <a:off x="1119237" y="5928852"/>
            <a:ext cx="10731499" cy="830997"/>
          </a:xfrm>
          <a:prstGeom prst="rect">
            <a:avLst/>
          </a:prstGeom>
          <a:noFill/>
        </p:spPr>
        <p:txBody>
          <a:bodyPr wrap="square" rtlCol="0">
            <a:spAutoFit/>
          </a:bodyPr>
          <a:lstStyle/>
          <a:p>
            <a:r>
              <a:rPr lang="vi-VN" sz="2400" b="0" i="0" dirty="0" err="1">
                <a:solidFill>
                  <a:srgbClr val="222222"/>
                </a:solidFill>
                <a:effectLst/>
                <a:latin typeface="Roboto" panose="02000000000000000000" pitchFamily="2" charset="0"/>
              </a:rPr>
              <a:t>Gắn</a:t>
            </a:r>
            <a:r>
              <a:rPr lang="vi-VN" sz="2400" b="0" i="0" dirty="0">
                <a:solidFill>
                  <a:srgbClr val="222222"/>
                </a:solidFill>
                <a:effectLst/>
                <a:latin typeface="Roboto" panose="02000000000000000000" pitchFamily="2" charset="0"/>
              </a:rPr>
              <a:t> </a:t>
            </a:r>
            <a:r>
              <a:rPr lang="vi-VN" sz="2400" b="0" i="0" dirty="0" err="1">
                <a:solidFill>
                  <a:srgbClr val="222222"/>
                </a:solidFill>
                <a:effectLst/>
                <a:latin typeface="Roboto" panose="02000000000000000000" pitchFamily="2" charset="0"/>
              </a:rPr>
              <a:t>các</a:t>
            </a:r>
            <a:r>
              <a:rPr lang="vi-VN" sz="2400" b="0" i="0" dirty="0">
                <a:solidFill>
                  <a:srgbClr val="222222"/>
                </a:solidFill>
                <a:effectLst/>
                <a:latin typeface="Roboto" panose="02000000000000000000" pitchFamily="2" charset="0"/>
              </a:rPr>
              <a:t> </a:t>
            </a:r>
            <a:r>
              <a:rPr lang="vi-VN" sz="2400" b="0" i="0" dirty="0" err="1">
                <a:solidFill>
                  <a:srgbClr val="222222"/>
                </a:solidFill>
                <a:effectLst/>
                <a:latin typeface="Roboto" panose="02000000000000000000" pitchFamily="2" charset="0"/>
              </a:rPr>
              <a:t>thẻ</a:t>
            </a:r>
            <a:r>
              <a:rPr lang="vi-VN" sz="2400" b="0" i="0" dirty="0">
                <a:solidFill>
                  <a:srgbClr val="222222"/>
                </a:solidFill>
                <a:effectLst/>
                <a:latin typeface="Roboto" panose="02000000000000000000" pitchFamily="2" charset="0"/>
              </a:rPr>
              <a:t> </a:t>
            </a:r>
            <a:r>
              <a:rPr lang="vi-VN" sz="2400" b="0" i="0" dirty="0" err="1">
                <a:solidFill>
                  <a:srgbClr val="222222"/>
                </a:solidFill>
                <a:effectLst/>
                <a:latin typeface="Roboto" panose="02000000000000000000" pitchFamily="2" charset="0"/>
              </a:rPr>
              <a:t>vào</a:t>
            </a:r>
            <a:r>
              <a:rPr lang="vi-VN" sz="2400" b="0" i="0" dirty="0">
                <a:solidFill>
                  <a:srgbClr val="222222"/>
                </a:solidFill>
                <a:effectLst/>
                <a:latin typeface="Roboto" panose="02000000000000000000" pitchFamily="2" charset="0"/>
              </a:rPr>
              <a:t> </a:t>
            </a:r>
            <a:r>
              <a:rPr lang="vi-VN" sz="2400" b="0" i="0" dirty="0" err="1">
                <a:solidFill>
                  <a:srgbClr val="222222"/>
                </a:solidFill>
                <a:effectLst/>
                <a:latin typeface="Roboto" panose="02000000000000000000" pitchFamily="2" charset="0"/>
              </a:rPr>
              <a:t>bảng</a:t>
            </a:r>
            <a:r>
              <a:rPr lang="vi-VN" sz="2400" b="0" i="0" dirty="0">
                <a:solidFill>
                  <a:srgbClr val="222222"/>
                </a:solidFill>
                <a:effectLst/>
                <a:latin typeface="Roboto" panose="02000000000000000000" pitchFamily="2" charset="0"/>
              </a:rPr>
              <a:t> </a:t>
            </a:r>
            <a:r>
              <a:rPr lang="vi-VN" sz="2400" b="0" i="0" dirty="0" err="1">
                <a:solidFill>
                  <a:srgbClr val="222222"/>
                </a:solidFill>
                <a:effectLst/>
                <a:latin typeface="Roboto" panose="02000000000000000000" pitchFamily="2" charset="0"/>
              </a:rPr>
              <a:t>mẫu</a:t>
            </a:r>
            <a:r>
              <a:rPr lang="vi-VN" sz="2400" b="0" i="0" dirty="0">
                <a:solidFill>
                  <a:srgbClr val="222222"/>
                </a:solidFill>
                <a:effectLst/>
                <a:latin typeface="Roboto" panose="02000000000000000000" pitchFamily="2" charset="0"/>
              </a:rPr>
              <a:t> ở trên </a:t>
            </a:r>
            <a:r>
              <a:rPr lang="vi-VN" sz="2400" b="0" i="0" dirty="0" err="1">
                <a:solidFill>
                  <a:srgbClr val="222222"/>
                </a:solidFill>
                <a:effectLst/>
                <a:latin typeface="Roboto" panose="02000000000000000000" pitchFamily="2" charset="0"/>
              </a:rPr>
              <a:t>từ</a:t>
            </a:r>
            <a:r>
              <a:rPr lang="vi-VN" sz="2400" b="0" i="0" dirty="0">
                <a:solidFill>
                  <a:srgbClr val="222222"/>
                </a:solidFill>
                <a:effectLst/>
                <a:latin typeface="Roboto" panose="02000000000000000000" pitchFamily="2" charset="0"/>
              </a:rPr>
              <a:t> </a:t>
            </a:r>
            <a:r>
              <a:rPr lang="vi-VN" sz="2400" b="0" i="0" dirty="0" err="1">
                <a:solidFill>
                  <a:srgbClr val="222222"/>
                </a:solidFill>
                <a:effectLst/>
                <a:latin typeface="Roboto" panose="02000000000000000000" pitchFamily="2" charset="0"/>
              </a:rPr>
              <a:t>trái</a:t>
            </a:r>
            <a:r>
              <a:rPr lang="vi-VN" sz="2400" b="0" i="0" dirty="0">
                <a:solidFill>
                  <a:srgbClr val="222222"/>
                </a:solidFill>
                <a:effectLst/>
                <a:latin typeface="Roboto" panose="02000000000000000000" pitchFamily="2" charset="0"/>
              </a:rPr>
              <a:t> qua </a:t>
            </a:r>
            <a:r>
              <a:rPr lang="vi-VN" sz="2400" b="0" i="0" dirty="0" err="1">
                <a:solidFill>
                  <a:srgbClr val="222222"/>
                </a:solidFill>
                <a:effectLst/>
                <a:latin typeface="Roboto" panose="02000000000000000000" pitchFamily="2" charset="0"/>
              </a:rPr>
              <a:t>phải</a:t>
            </a:r>
            <a:r>
              <a:rPr lang="vi-VN" sz="2400" b="0" i="0" dirty="0">
                <a:solidFill>
                  <a:srgbClr val="222222"/>
                </a:solidFill>
                <a:effectLst/>
                <a:latin typeface="Roboto" panose="02000000000000000000" pitchFamily="2" charset="0"/>
              </a:rPr>
              <a:t>, </a:t>
            </a:r>
            <a:r>
              <a:rPr lang="vi-VN" sz="2400" b="0" i="0" dirty="0" err="1">
                <a:solidFill>
                  <a:srgbClr val="222222"/>
                </a:solidFill>
                <a:effectLst/>
                <a:latin typeface="Roboto" panose="02000000000000000000" pitchFamily="2" charset="0"/>
              </a:rPr>
              <a:t>từ</a:t>
            </a:r>
            <a:r>
              <a:rPr lang="vi-VN" sz="2400" b="0" i="0" dirty="0">
                <a:solidFill>
                  <a:srgbClr val="222222"/>
                </a:solidFill>
                <a:effectLst/>
                <a:latin typeface="Roboto" panose="02000000000000000000" pitchFamily="2" charset="0"/>
              </a:rPr>
              <a:t> trên </a:t>
            </a:r>
            <a:r>
              <a:rPr lang="vi-VN" sz="2400" b="0" i="0" dirty="0" err="1">
                <a:solidFill>
                  <a:srgbClr val="222222"/>
                </a:solidFill>
                <a:effectLst/>
                <a:latin typeface="Roboto" panose="02000000000000000000" pitchFamily="2" charset="0"/>
              </a:rPr>
              <a:t>xuống</a:t>
            </a:r>
            <a:r>
              <a:rPr lang="vi-VN" sz="2400" b="0" i="0" dirty="0">
                <a:solidFill>
                  <a:srgbClr val="222222"/>
                </a:solidFill>
                <a:effectLst/>
                <a:latin typeface="Roboto" panose="02000000000000000000" pitchFamily="2" charset="0"/>
              </a:rPr>
              <a:t> </a:t>
            </a:r>
            <a:r>
              <a:rPr lang="vi-VN" sz="2400" b="0" i="0" dirty="0" err="1">
                <a:solidFill>
                  <a:srgbClr val="222222"/>
                </a:solidFill>
                <a:effectLst/>
                <a:latin typeface="Roboto" panose="02000000000000000000" pitchFamily="2" charset="0"/>
              </a:rPr>
              <a:t>dưới</a:t>
            </a:r>
            <a:r>
              <a:rPr lang="vi-VN" sz="2400" b="0" i="0" dirty="0">
                <a:solidFill>
                  <a:srgbClr val="222222"/>
                </a:solidFill>
                <a:effectLst/>
                <a:latin typeface="Roboto" panose="02000000000000000000" pitchFamily="2" charset="0"/>
              </a:rPr>
              <a:t>, </a:t>
            </a:r>
            <a:r>
              <a:rPr lang="vi-VN" sz="2400" b="0" i="0" dirty="0" err="1">
                <a:solidFill>
                  <a:srgbClr val="222222"/>
                </a:solidFill>
                <a:effectLst/>
                <a:latin typeface="Roboto" panose="02000000000000000000" pitchFamily="2" charset="0"/>
              </a:rPr>
              <a:t>mỗi</a:t>
            </a:r>
            <a:r>
              <a:rPr lang="vi-VN" sz="2400" b="0" i="0" dirty="0">
                <a:solidFill>
                  <a:srgbClr val="222222"/>
                </a:solidFill>
                <a:effectLst/>
                <a:latin typeface="Roboto" panose="02000000000000000000" pitchFamily="2" charset="0"/>
              </a:rPr>
              <a:t> </a:t>
            </a:r>
            <a:r>
              <a:rPr lang="vi-VN" sz="2400" b="0" i="0" dirty="0" err="1">
                <a:solidFill>
                  <a:srgbClr val="222222"/>
                </a:solidFill>
                <a:effectLst/>
                <a:latin typeface="Roboto" panose="02000000000000000000" pitchFamily="2" charset="0"/>
              </a:rPr>
              <a:t>thẻ</a:t>
            </a:r>
            <a:r>
              <a:rPr lang="vi-VN" sz="2400" b="0" i="0" dirty="0">
                <a:solidFill>
                  <a:srgbClr val="222222"/>
                </a:solidFill>
                <a:effectLst/>
                <a:latin typeface="Roboto" panose="02000000000000000000" pitchFamily="2" charset="0"/>
              </a:rPr>
              <a:t> </a:t>
            </a:r>
            <a:r>
              <a:rPr lang="vi-VN" sz="2400" b="0" i="0" dirty="0" err="1">
                <a:solidFill>
                  <a:srgbClr val="222222"/>
                </a:solidFill>
                <a:effectLst/>
                <a:latin typeface="Roboto" panose="02000000000000000000" pitchFamily="2" charset="0"/>
              </a:rPr>
              <a:t>vào</a:t>
            </a:r>
            <a:r>
              <a:rPr lang="vi-VN" sz="2400" b="0" i="0" dirty="0">
                <a:solidFill>
                  <a:srgbClr val="222222"/>
                </a:solidFill>
                <a:effectLst/>
                <a:latin typeface="Roboto" panose="02000000000000000000" pitchFamily="2" charset="0"/>
              </a:rPr>
              <a:t> 1 ô theo </a:t>
            </a:r>
            <a:r>
              <a:rPr lang="vi-VN" sz="2400" b="0" i="0" dirty="0" err="1">
                <a:solidFill>
                  <a:srgbClr val="222222"/>
                </a:solidFill>
                <a:effectLst/>
                <a:latin typeface="Roboto" panose="02000000000000000000" pitchFamily="2" charset="0"/>
              </a:rPr>
              <a:t>chiều</a:t>
            </a:r>
            <a:r>
              <a:rPr lang="vi-VN" sz="2400" b="0" i="0" dirty="0">
                <a:solidFill>
                  <a:srgbClr val="222222"/>
                </a:solidFill>
                <a:effectLst/>
                <a:latin typeface="Roboto" panose="02000000000000000000" pitchFamily="2" charset="0"/>
              </a:rPr>
              <a:t> tăng </a:t>
            </a:r>
            <a:r>
              <a:rPr lang="vi-VN" sz="2400" b="0" i="0" dirty="0" err="1">
                <a:solidFill>
                  <a:srgbClr val="222222"/>
                </a:solidFill>
                <a:effectLst/>
                <a:latin typeface="Roboto" panose="02000000000000000000" pitchFamily="2" charset="0"/>
              </a:rPr>
              <a:t>dần</a:t>
            </a:r>
            <a:r>
              <a:rPr lang="vi-VN" sz="2400" b="0" i="0" dirty="0">
                <a:solidFill>
                  <a:srgbClr val="222222"/>
                </a:solidFill>
                <a:effectLst/>
                <a:latin typeface="Roboto" panose="02000000000000000000" pitchFamily="2" charset="0"/>
              </a:rPr>
              <a:t> </a:t>
            </a:r>
            <a:r>
              <a:rPr lang="vi-VN" sz="2400" b="0" i="0" dirty="0" err="1">
                <a:solidFill>
                  <a:srgbClr val="222222"/>
                </a:solidFill>
                <a:effectLst/>
                <a:latin typeface="Roboto" panose="02000000000000000000" pitchFamily="2" charset="0"/>
              </a:rPr>
              <a:t>số</a:t>
            </a:r>
            <a:r>
              <a:rPr lang="vi-VN" sz="2400" b="0" i="0" dirty="0">
                <a:solidFill>
                  <a:srgbClr val="222222"/>
                </a:solidFill>
                <a:effectLst/>
                <a:latin typeface="Roboto" panose="02000000000000000000" pitchFamily="2" charset="0"/>
              </a:rPr>
              <a:t> đơn </a:t>
            </a:r>
            <a:r>
              <a:rPr lang="vi-VN" sz="2400" b="0" i="0" dirty="0" err="1">
                <a:solidFill>
                  <a:srgbClr val="222222"/>
                </a:solidFill>
                <a:effectLst/>
                <a:latin typeface="Roboto" panose="02000000000000000000" pitchFamily="2" charset="0"/>
              </a:rPr>
              <a:t>vị</a:t>
            </a:r>
            <a:r>
              <a:rPr lang="vi-VN" sz="2400" b="0" i="0" dirty="0">
                <a:solidFill>
                  <a:srgbClr val="222222"/>
                </a:solidFill>
                <a:effectLst/>
                <a:latin typeface="Roboto" panose="02000000000000000000" pitchFamily="2" charset="0"/>
              </a:rPr>
              <a:t> </a:t>
            </a:r>
            <a:r>
              <a:rPr lang="vi-VN" sz="2400" b="0" i="0" dirty="0" err="1">
                <a:solidFill>
                  <a:srgbClr val="222222"/>
                </a:solidFill>
                <a:effectLst/>
                <a:latin typeface="Roboto" panose="02000000000000000000" pitchFamily="2" charset="0"/>
              </a:rPr>
              <a:t>điện</a:t>
            </a:r>
            <a:r>
              <a:rPr lang="vi-VN" sz="2400" b="0" i="0" dirty="0">
                <a:solidFill>
                  <a:srgbClr val="222222"/>
                </a:solidFill>
                <a:effectLst/>
                <a:latin typeface="Roboto" panose="02000000000000000000" pitchFamily="2" charset="0"/>
              </a:rPr>
              <a:t> </a:t>
            </a:r>
            <a:r>
              <a:rPr lang="vi-VN" sz="2400" b="0" i="0" dirty="0" err="1">
                <a:solidFill>
                  <a:srgbClr val="222222"/>
                </a:solidFill>
                <a:effectLst/>
                <a:latin typeface="Roboto" panose="02000000000000000000" pitchFamily="2" charset="0"/>
              </a:rPr>
              <a:t>tích</a:t>
            </a:r>
            <a:r>
              <a:rPr lang="vi-VN" sz="2400" b="0" i="0" dirty="0">
                <a:solidFill>
                  <a:srgbClr val="222222"/>
                </a:solidFill>
                <a:effectLst/>
                <a:latin typeface="Roboto" panose="02000000000000000000" pitchFamily="2" charset="0"/>
              </a:rPr>
              <a:t> </a:t>
            </a:r>
            <a:r>
              <a:rPr lang="vi-VN" sz="2400" b="0" i="0" dirty="0" err="1">
                <a:solidFill>
                  <a:srgbClr val="222222"/>
                </a:solidFill>
                <a:effectLst/>
                <a:latin typeface="Roboto" panose="02000000000000000000" pitchFamily="2" charset="0"/>
              </a:rPr>
              <a:t>hạt</a:t>
            </a:r>
            <a:r>
              <a:rPr lang="vi-VN" sz="2400" b="0" i="0" dirty="0">
                <a:solidFill>
                  <a:srgbClr val="222222"/>
                </a:solidFill>
                <a:effectLst/>
                <a:latin typeface="Roboto" panose="02000000000000000000" pitchFamily="2" charset="0"/>
              </a:rPr>
              <a:t> nhân </a:t>
            </a:r>
            <a:r>
              <a:rPr lang="vi-VN" sz="2400" b="0" i="0" dirty="0" err="1">
                <a:solidFill>
                  <a:srgbClr val="222222"/>
                </a:solidFill>
                <a:effectLst/>
                <a:latin typeface="Roboto" panose="02000000000000000000" pitchFamily="2" charset="0"/>
              </a:rPr>
              <a:t>của</a:t>
            </a:r>
            <a:r>
              <a:rPr lang="vi-VN" sz="2400" b="0" i="0" dirty="0">
                <a:solidFill>
                  <a:srgbClr val="222222"/>
                </a:solidFill>
                <a:effectLst/>
                <a:latin typeface="Roboto" panose="02000000000000000000" pitchFamily="2" charset="0"/>
              </a:rPr>
              <a:t> </a:t>
            </a:r>
            <a:r>
              <a:rPr lang="vi-VN" sz="2400" b="0" i="0" dirty="0" err="1">
                <a:solidFill>
                  <a:srgbClr val="222222"/>
                </a:solidFill>
                <a:effectLst/>
                <a:latin typeface="Roboto" panose="02000000000000000000" pitchFamily="2" charset="0"/>
              </a:rPr>
              <a:t>các</a:t>
            </a:r>
            <a:r>
              <a:rPr lang="vi-VN" sz="2400" b="0" i="0" dirty="0">
                <a:solidFill>
                  <a:srgbClr val="222222"/>
                </a:solidFill>
                <a:effectLst/>
                <a:latin typeface="Roboto" panose="02000000000000000000" pitchFamily="2" charset="0"/>
              </a:rPr>
              <a:t> nguyên </a:t>
            </a:r>
            <a:r>
              <a:rPr lang="vi-VN" sz="2400" b="0" i="0" dirty="0" err="1">
                <a:solidFill>
                  <a:srgbClr val="222222"/>
                </a:solidFill>
                <a:effectLst/>
                <a:latin typeface="Roboto" panose="02000000000000000000" pitchFamily="2" charset="0"/>
              </a:rPr>
              <a:t>tố</a:t>
            </a:r>
            <a:r>
              <a:rPr lang="vi-VN" sz="2400" b="0" i="0" dirty="0">
                <a:solidFill>
                  <a:srgbClr val="222222"/>
                </a:solidFill>
                <a:effectLst/>
                <a:latin typeface="Roboto" panose="02000000000000000000" pitchFamily="2" charset="0"/>
              </a:rPr>
              <a:t>?</a:t>
            </a:r>
            <a:endParaRPr lang="vi-VN" sz="2400" dirty="0"/>
          </a:p>
        </p:txBody>
      </p:sp>
    </p:spTree>
    <p:extLst>
      <p:ext uri="{BB962C8B-B14F-4D97-AF65-F5344CB8AC3E}">
        <p14:creationId xmlns:p14="http://schemas.microsoft.com/office/powerpoint/2010/main" val="18298172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nodeType="clickEffect">
                                  <p:stCondLst>
                                    <p:cond delay="0"/>
                                  </p:stCondLst>
                                  <p:childTnLst>
                                    <p:animEffect transition="out" filter="barn(inVertic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inVertic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xmlns="" id="{68407676-E8E4-45EA-A819-4AE69A430A8D}"/>
              </a:ext>
            </a:extLst>
          </p:cNvPr>
          <p:cNvSpPr>
            <a:spLocks noGrp="1"/>
          </p:cNvSpPr>
          <p:nvPr>
            <p:ph type="title"/>
          </p:nvPr>
        </p:nvSpPr>
        <p:spPr/>
        <p:txBody>
          <a:bodyPr/>
          <a:lstStyle/>
          <a:p>
            <a:pPr algn="ctr">
              <a:spcBef>
                <a:spcPts val="0"/>
              </a:spcBef>
            </a:pPr>
            <a:r>
              <a:rPr lang="vi-VN" sz="4300">
                <a:solidFill>
                  <a:schemeClr val="accent3"/>
                </a:solidFill>
                <a:latin typeface="+mn-lt"/>
              </a:rPr>
              <a:t>VẬN DỤNG</a:t>
            </a:r>
            <a:endParaRPr lang="vi-VN" sz="4300" dirty="0">
              <a:solidFill>
                <a:schemeClr val="accent3"/>
              </a:solidFill>
              <a:latin typeface="+mn-lt"/>
            </a:endParaRPr>
          </a:p>
        </p:txBody>
      </p:sp>
      <p:pic>
        <p:nvPicPr>
          <p:cNvPr id="4" name="Picture 3">
            <a:extLst>
              <a:ext uri="{FF2B5EF4-FFF2-40B4-BE49-F238E27FC236}">
                <a16:creationId xmlns:a16="http://schemas.microsoft.com/office/drawing/2014/main" xmlns="" id="{E35D07C0-6890-8EAC-12AF-7138F94B2901}"/>
              </a:ext>
            </a:extLst>
          </p:cNvPr>
          <p:cNvPicPr/>
          <p:nvPr/>
        </p:nvPicPr>
        <p:blipFill>
          <a:blip r:embed="rId3"/>
          <a:stretch>
            <a:fillRect/>
          </a:stretch>
        </p:blipFill>
        <p:spPr>
          <a:xfrm>
            <a:off x="0" y="0"/>
            <a:ext cx="12009120" cy="6858000"/>
          </a:xfrm>
          <a:prstGeom prst="rect">
            <a:avLst/>
          </a:prstGeom>
        </p:spPr>
      </p:pic>
      <p:sp>
        <p:nvSpPr>
          <p:cNvPr id="5" name="Rectangle 4">
            <a:extLst>
              <a:ext uri="{FF2B5EF4-FFF2-40B4-BE49-F238E27FC236}">
                <a16:creationId xmlns:a16="http://schemas.microsoft.com/office/drawing/2014/main" xmlns="" id="{5BE40984-A2A9-AFEC-B6F0-F66F2736F134}"/>
              </a:ext>
            </a:extLst>
          </p:cNvPr>
          <p:cNvSpPr/>
          <p:nvPr/>
        </p:nvSpPr>
        <p:spPr>
          <a:xfrm>
            <a:off x="1461155" y="631595"/>
            <a:ext cx="6240544" cy="3836709"/>
          </a:xfrm>
          <a:prstGeom prst="rect">
            <a:avLst/>
          </a:prstGeom>
          <a:solidFill>
            <a:srgbClr val="FEF1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6" name="Rectangle 5">
            <a:extLst>
              <a:ext uri="{FF2B5EF4-FFF2-40B4-BE49-F238E27FC236}">
                <a16:creationId xmlns:a16="http://schemas.microsoft.com/office/drawing/2014/main" xmlns="" id="{591824ED-6090-AAE3-13A6-D2169F987A1D}"/>
              </a:ext>
            </a:extLst>
          </p:cNvPr>
          <p:cNvSpPr/>
          <p:nvPr/>
        </p:nvSpPr>
        <p:spPr>
          <a:xfrm>
            <a:off x="886120" y="3770722"/>
            <a:ext cx="772998" cy="452486"/>
          </a:xfrm>
          <a:prstGeom prst="rect">
            <a:avLst/>
          </a:prstGeom>
          <a:solidFill>
            <a:srgbClr val="FEF1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8" name="Rectangle 7">
            <a:extLst>
              <a:ext uri="{FF2B5EF4-FFF2-40B4-BE49-F238E27FC236}">
                <a16:creationId xmlns:a16="http://schemas.microsoft.com/office/drawing/2014/main" xmlns="" id="{0A0D4D3A-8E39-5350-86A7-AC02AE12556A}"/>
              </a:ext>
            </a:extLst>
          </p:cNvPr>
          <p:cNvSpPr/>
          <p:nvPr/>
        </p:nvSpPr>
        <p:spPr>
          <a:xfrm>
            <a:off x="1540083" y="1187776"/>
            <a:ext cx="6369006" cy="142470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9" name="TextBox 8">
            <a:extLst>
              <a:ext uri="{FF2B5EF4-FFF2-40B4-BE49-F238E27FC236}">
                <a16:creationId xmlns:a16="http://schemas.microsoft.com/office/drawing/2014/main" xmlns="" id="{6D33022A-A9C7-38BB-4548-29163AEDF856}"/>
              </a:ext>
            </a:extLst>
          </p:cNvPr>
          <p:cNvSpPr txBox="1"/>
          <p:nvPr/>
        </p:nvSpPr>
        <p:spPr>
          <a:xfrm>
            <a:off x="1461155" y="1288730"/>
            <a:ext cx="6551629" cy="1077218"/>
          </a:xfrm>
          <a:prstGeom prst="rect">
            <a:avLst/>
          </a:prstGeom>
          <a:noFill/>
        </p:spPr>
        <p:txBody>
          <a:bodyPr wrap="square" rtlCol="0">
            <a:spAutoFit/>
          </a:bodyPr>
          <a:lstStyle/>
          <a:p>
            <a:pPr algn="ctr"/>
            <a:r>
              <a:rPr lang="en-US" sz="3200" dirty="0" err="1">
                <a:latin typeface="Times New Roman" panose="02020603050405020304" pitchFamily="18" charset="0"/>
                <a:cs typeface="Times New Roman" panose="02020603050405020304" pitchFamily="18" charset="0"/>
              </a:rPr>
              <a:t>Sử</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dụng</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Bảng</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tuần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hoàn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hãy</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cho</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biết</a:t>
            </a:r>
            <a:r>
              <a:rPr lang="en-US" sz="3200" dirty="0">
                <a:latin typeface="Times New Roman" panose="02020603050405020304" pitchFamily="18" charset="0"/>
                <a:cs typeface="Times New Roman" panose="02020603050405020304" pitchFamily="18" charset="0"/>
              </a:rPr>
              <a:t> số </a:t>
            </a:r>
            <a:r>
              <a:rPr lang="en-US" sz="3200" dirty="0" err="1">
                <a:latin typeface="Times New Roman" panose="02020603050405020304" pitchFamily="18" charset="0"/>
                <a:cs typeface="Times New Roman" panose="02020603050405020304" pitchFamily="18" charset="0"/>
              </a:rPr>
              <a:t>eletron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lớp</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ngoài</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cùng</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của</a:t>
            </a:r>
            <a:r>
              <a:rPr lang="en-US" sz="3200" dirty="0">
                <a:latin typeface="Times New Roman" panose="02020603050405020304" pitchFamily="18" charset="0"/>
                <a:cs typeface="Times New Roman" panose="02020603050405020304" pitchFamily="18" charset="0"/>
              </a:rPr>
              <a:t> Al và S?</a:t>
            </a:r>
            <a:endParaRPr lang="vi-VN" sz="3200" dirty="0">
              <a:latin typeface="Times New Roman" panose="02020603050405020304" pitchFamily="18" charset="0"/>
              <a:cs typeface="Times New Roman" panose="02020603050405020304" pitchFamily="18" charset="0"/>
            </a:endParaRPr>
          </a:p>
        </p:txBody>
      </p:sp>
      <p:sp>
        <p:nvSpPr>
          <p:cNvPr id="10" name="Rectangle 9">
            <a:extLst>
              <a:ext uri="{FF2B5EF4-FFF2-40B4-BE49-F238E27FC236}">
                <a16:creationId xmlns:a16="http://schemas.microsoft.com/office/drawing/2014/main" xmlns="" id="{97A25EE4-C0F5-6447-F805-CFFEC9CAADD1}"/>
              </a:ext>
            </a:extLst>
          </p:cNvPr>
          <p:cNvSpPr/>
          <p:nvPr/>
        </p:nvSpPr>
        <p:spPr>
          <a:xfrm>
            <a:off x="689728" y="4857603"/>
            <a:ext cx="7323056" cy="1835427"/>
          </a:xfrm>
          <a:prstGeom prst="rect">
            <a:avLst/>
          </a:prstGeom>
          <a:solidFill>
            <a:srgbClr val="FEF1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grpSp>
        <p:nvGrpSpPr>
          <p:cNvPr id="12" name="Group 11">
            <a:extLst>
              <a:ext uri="{FF2B5EF4-FFF2-40B4-BE49-F238E27FC236}">
                <a16:creationId xmlns:a16="http://schemas.microsoft.com/office/drawing/2014/main" xmlns="" id="{97D12FF7-46E1-0E25-3728-69FB3E2A6E9F}"/>
              </a:ext>
            </a:extLst>
          </p:cNvPr>
          <p:cNvGrpSpPr/>
          <p:nvPr/>
        </p:nvGrpSpPr>
        <p:grpSpPr>
          <a:xfrm>
            <a:off x="1038520" y="3676266"/>
            <a:ext cx="6447934" cy="1138498"/>
            <a:chOff x="1352851" y="104878"/>
            <a:chExt cx="6537384" cy="1138498"/>
          </a:xfrm>
        </p:grpSpPr>
        <p:sp>
          <p:nvSpPr>
            <p:cNvPr id="13" name="Rectangle 12">
              <a:extLst>
                <a:ext uri="{FF2B5EF4-FFF2-40B4-BE49-F238E27FC236}">
                  <a16:creationId xmlns:a16="http://schemas.microsoft.com/office/drawing/2014/main" xmlns="" id="{0CA292E7-E91B-C713-3E78-3418448AD5F9}"/>
                </a:ext>
              </a:extLst>
            </p:cNvPr>
            <p:cNvSpPr/>
            <p:nvPr/>
          </p:nvSpPr>
          <p:spPr>
            <a:xfrm>
              <a:off x="1432874" y="166158"/>
              <a:ext cx="6457361" cy="107721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14" name="TextBox 13">
              <a:extLst>
                <a:ext uri="{FF2B5EF4-FFF2-40B4-BE49-F238E27FC236}">
                  <a16:creationId xmlns:a16="http://schemas.microsoft.com/office/drawing/2014/main" xmlns="" id="{E117C0E7-838D-ECA4-EC4E-3A29C0286F98}"/>
                </a:ext>
              </a:extLst>
            </p:cNvPr>
            <p:cNvSpPr txBox="1"/>
            <p:nvPr/>
          </p:nvSpPr>
          <p:spPr>
            <a:xfrm>
              <a:off x="1352851" y="104878"/>
              <a:ext cx="6537384" cy="1077218"/>
            </a:xfrm>
            <a:prstGeom prst="rect">
              <a:avLst/>
            </a:prstGeom>
            <a:noFill/>
          </p:spPr>
          <p:txBody>
            <a:bodyPr wrap="square" rtlCol="0">
              <a:spAutoFit/>
            </a:bodyPr>
            <a:lstStyle/>
            <a:p>
              <a:pPr algn="ctr"/>
              <a:r>
                <a:rPr lang="en-US" sz="3200" dirty="0" err="1">
                  <a:latin typeface="Times New Roman" panose="02020603050405020304" pitchFamily="18" charset="0"/>
                  <a:cs typeface="Times New Roman" panose="02020603050405020304" pitchFamily="18" charset="0"/>
                </a:rPr>
                <a:t>Nguyên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tố</a:t>
              </a:r>
              <a:r>
                <a:rPr lang="en-US" sz="3200" dirty="0">
                  <a:latin typeface="Times New Roman" panose="02020603050405020304" pitchFamily="18" charset="0"/>
                  <a:cs typeface="Times New Roman" panose="02020603050405020304" pitchFamily="18" charset="0"/>
                </a:rPr>
                <a:t> Al ở </a:t>
              </a:r>
              <a:r>
                <a:rPr lang="en-US" sz="3200" dirty="0" err="1">
                  <a:latin typeface="Times New Roman" panose="02020603050405020304" pitchFamily="18" charset="0"/>
                  <a:cs typeface="Times New Roman" panose="02020603050405020304" pitchFamily="18" charset="0"/>
                </a:rPr>
                <a:t>nhóm</a:t>
              </a:r>
              <a:r>
                <a:rPr lang="en-US" sz="3200" dirty="0">
                  <a:latin typeface="Times New Roman" panose="02020603050405020304" pitchFamily="18" charset="0"/>
                  <a:cs typeface="Times New Roman" panose="02020603050405020304" pitchFamily="18" charset="0"/>
                </a:rPr>
                <a:t> IIIA </a:t>
              </a:r>
              <a:r>
                <a:rPr lang="en-US" sz="3200" dirty="0" err="1">
                  <a:latin typeface="Times New Roman" panose="02020603050405020304" pitchFamily="18" charset="0"/>
                  <a:cs typeface="Times New Roman" panose="02020603050405020304" pitchFamily="18" charset="0"/>
                </a:rPr>
                <a:t>của</a:t>
              </a:r>
              <a:r>
                <a:rPr lang="en-US" sz="3200" dirty="0">
                  <a:latin typeface="Times New Roman" panose="02020603050405020304" pitchFamily="18" charset="0"/>
                  <a:cs typeface="Times New Roman" panose="02020603050405020304" pitchFamily="18" charset="0"/>
                </a:rPr>
                <a:t> BTH </a:t>
              </a:r>
              <a:r>
                <a:rPr lang="en-US" sz="3200" dirty="0" err="1">
                  <a:latin typeface="Times New Roman" panose="02020603050405020304" pitchFamily="18" charset="0"/>
                  <a:cs typeface="Times New Roman" panose="02020603050405020304" pitchFamily="18" charset="0"/>
                </a:rPr>
                <a:t>nên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có</a:t>
              </a:r>
              <a:r>
                <a:rPr lang="en-US" sz="3200" dirty="0">
                  <a:latin typeface="Times New Roman" panose="02020603050405020304" pitchFamily="18" charset="0"/>
                  <a:cs typeface="Times New Roman" panose="02020603050405020304" pitchFamily="18" charset="0"/>
                </a:rPr>
                <a:t> 3 </a:t>
              </a:r>
              <a:r>
                <a:rPr lang="en-US" sz="3200" dirty="0" err="1">
                  <a:latin typeface="Times New Roman" panose="02020603050405020304" pitchFamily="18" charset="0"/>
                  <a:cs typeface="Times New Roman" panose="02020603050405020304" pitchFamily="18" charset="0"/>
                </a:rPr>
                <a:t>eletron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lớp</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ngoài</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cùng</a:t>
              </a:r>
              <a:endParaRPr lang="vi-VN" sz="3200" dirty="0">
                <a:latin typeface="Times New Roman" panose="02020603050405020304" pitchFamily="18" charset="0"/>
                <a:cs typeface="Times New Roman" panose="02020603050405020304" pitchFamily="18" charset="0"/>
              </a:endParaRPr>
            </a:p>
          </p:txBody>
        </p:sp>
      </p:grpSp>
      <p:graphicFrame>
        <p:nvGraphicFramePr>
          <p:cNvPr id="15" name="Object 14">
            <a:extLst>
              <a:ext uri="{FF2B5EF4-FFF2-40B4-BE49-F238E27FC236}">
                <a16:creationId xmlns:a16="http://schemas.microsoft.com/office/drawing/2014/main" xmlns="" id="{CBB4A578-F568-D91D-48E4-9FA6F13218EF}"/>
              </a:ext>
            </a:extLst>
          </p:cNvPr>
          <p:cNvGraphicFramePr>
            <a:graphicFrameLocks noChangeAspect="1"/>
          </p:cNvGraphicFramePr>
          <p:nvPr>
            <p:extLst>
              <p:ext uri="{D42A27DB-BD31-4B8C-83A1-F6EECF244321}">
                <p14:modId xmlns:p14="http://schemas.microsoft.com/office/powerpoint/2010/main" val="1559191822"/>
              </p:ext>
            </p:extLst>
          </p:nvPr>
        </p:nvGraphicFramePr>
        <p:xfrm>
          <a:off x="3149771" y="2956616"/>
          <a:ext cx="1744663" cy="487363"/>
        </p:xfrm>
        <a:graphic>
          <a:graphicData uri="http://schemas.openxmlformats.org/presentationml/2006/ole">
            <mc:AlternateContent xmlns:mc="http://schemas.openxmlformats.org/markup-compatibility/2006">
              <mc:Choice xmlns:v="urn:schemas-microsoft-com:vml" Requires="v">
                <p:oleObj spid="_x0000_s15362" name="Bitmap Image" r:id="rId4" imgW="1744920" imgH="487800" progId="Paint.Picture">
                  <p:embed/>
                </p:oleObj>
              </mc:Choice>
              <mc:Fallback>
                <p:oleObj name="Bitmap Image" r:id="rId4" imgW="1744920" imgH="487800" progId="Paint.Picture">
                  <p:embed/>
                  <p:pic>
                    <p:nvPicPr>
                      <p:cNvPr id="15" name="Object 14">
                        <a:extLst>
                          <a:ext uri="{FF2B5EF4-FFF2-40B4-BE49-F238E27FC236}">
                            <a16:creationId xmlns:a16="http://schemas.microsoft.com/office/drawing/2014/main" xmlns="" id="{CBB4A578-F568-D91D-48E4-9FA6F13218EF}"/>
                          </a:ext>
                        </a:extLst>
                      </p:cNvPr>
                      <p:cNvPicPr/>
                      <p:nvPr/>
                    </p:nvPicPr>
                    <p:blipFill>
                      <a:blip r:embed="rId5"/>
                      <a:stretch>
                        <a:fillRect/>
                      </a:stretch>
                    </p:blipFill>
                    <p:spPr>
                      <a:xfrm>
                        <a:off x="3149771" y="2956616"/>
                        <a:ext cx="1744663" cy="487363"/>
                      </a:xfrm>
                      <a:prstGeom prst="rect">
                        <a:avLst/>
                      </a:prstGeom>
                    </p:spPr>
                  </p:pic>
                </p:oleObj>
              </mc:Fallback>
            </mc:AlternateContent>
          </a:graphicData>
        </a:graphic>
      </p:graphicFrame>
      <p:sp>
        <p:nvSpPr>
          <p:cNvPr id="16" name="Isosceles Triangle 15">
            <a:extLst>
              <a:ext uri="{FF2B5EF4-FFF2-40B4-BE49-F238E27FC236}">
                <a16:creationId xmlns:a16="http://schemas.microsoft.com/office/drawing/2014/main" xmlns="" id="{036EACB2-B4AC-16D5-D789-D6AF202F6C25}"/>
              </a:ext>
            </a:extLst>
          </p:cNvPr>
          <p:cNvSpPr/>
          <p:nvPr/>
        </p:nvSpPr>
        <p:spPr>
          <a:xfrm>
            <a:off x="1662446" y="6160365"/>
            <a:ext cx="2856321" cy="697635"/>
          </a:xfrm>
          <a:prstGeom prst="triangle">
            <a:avLst/>
          </a:prstGeom>
          <a:solidFill>
            <a:srgbClr val="FFE8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grpSp>
        <p:nvGrpSpPr>
          <p:cNvPr id="17" name="Group 16">
            <a:extLst>
              <a:ext uri="{FF2B5EF4-FFF2-40B4-BE49-F238E27FC236}">
                <a16:creationId xmlns:a16="http://schemas.microsoft.com/office/drawing/2014/main" xmlns="" id="{CC519849-B955-94A0-B1A5-0495D557BDD6}"/>
              </a:ext>
            </a:extLst>
          </p:cNvPr>
          <p:cNvGrpSpPr/>
          <p:nvPr/>
        </p:nvGrpSpPr>
        <p:grpSpPr>
          <a:xfrm>
            <a:off x="1540083" y="5295750"/>
            <a:ext cx="6447934" cy="1138498"/>
            <a:chOff x="1352851" y="104878"/>
            <a:chExt cx="6537384" cy="1138498"/>
          </a:xfrm>
        </p:grpSpPr>
        <p:sp>
          <p:nvSpPr>
            <p:cNvPr id="18" name="Rectangle 17">
              <a:extLst>
                <a:ext uri="{FF2B5EF4-FFF2-40B4-BE49-F238E27FC236}">
                  <a16:creationId xmlns:a16="http://schemas.microsoft.com/office/drawing/2014/main" xmlns="" id="{338DCC98-2F06-2533-984F-72E016737673}"/>
                </a:ext>
              </a:extLst>
            </p:cNvPr>
            <p:cNvSpPr/>
            <p:nvPr/>
          </p:nvSpPr>
          <p:spPr>
            <a:xfrm>
              <a:off x="1432874" y="166158"/>
              <a:ext cx="6457361" cy="107721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19" name="TextBox 18">
              <a:extLst>
                <a:ext uri="{FF2B5EF4-FFF2-40B4-BE49-F238E27FC236}">
                  <a16:creationId xmlns:a16="http://schemas.microsoft.com/office/drawing/2014/main" xmlns="" id="{1A797870-123E-F250-6817-7FDDD063F0B9}"/>
                </a:ext>
              </a:extLst>
            </p:cNvPr>
            <p:cNvSpPr txBox="1"/>
            <p:nvPr/>
          </p:nvSpPr>
          <p:spPr>
            <a:xfrm>
              <a:off x="1352851" y="104878"/>
              <a:ext cx="6537384" cy="1077218"/>
            </a:xfrm>
            <a:prstGeom prst="rect">
              <a:avLst/>
            </a:prstGeom>
            <a:noFill/>
          </p:spPr>
          <p:txBody>
            <a:bodyPr wrap="square" rtlCol="0">
              <a:spAutoFit/>
            </a:bodyPr>
            <a:lstStyle/>
            <a:p>
              <a:pPr algn="ctr"/>
              <a:r>
                <a:rPr lang="en-US" sz="3200" dirty="0" err="1">
                  <a:latin typeface="Times New Roman" panose="02020603050405020304" pitchFamily="18" charset="0"/>
                  <a:cs typeface="Times New Roman" panose="02020603050405020304" pitchFamily="18" charset="0"/>
                </a:rPr>
                <a:t>Nguyên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tố</a:t>
              </a:r>
              <a:r>
                <a:rPr lang="en-US" sz="3200" dirty="0">
                  <a:latin typeface="Times New Roman" panose="02020603050405020304" pitchFamily="18" charset="0"/>
                  <a:cs typeface="Times New Roman" panose="02020603050405020304" pitchFamily="18" charset="0"/>
                </a:rPr>
                <a:t> S ở </a:t>
              </a:r>
              <a:r>
                <a:rPr lang="en-US" sz="3200" dirty="0" err="1">
                  <a:latin typeface="Times New Roman" panose="02020603050405020304" pitchFamily="18" charset="0"/>
                  <a:cs typeface="Times New Roman" panose="02020603050405020304" pitchFamily="18" charset="0"/>
                </a:rPr>
                <a:t>nhóm</a:t>
              </a:r>
              <a:r>
                <a:rPr lang="en-US" sz="3200" dirty="0">
                  <a:latin typeface="Times New Roman" panose="02020603050405020304" pitchFamily="18" charset="0"/>
                  <a:cs typeface="Times New Roman" panose="02020603050405020304" pitchFamily="18" charset="0"/>
                </a:rPr>
                <a:t> VIA </a:t>
              </a:r>
              <a:r>
                <a:rPr lang="en-US" sz="3200" dirty="0" err="1">
                  <a:latin typeface="Times New Roman" panose="02020603050405020304" pitchFamily="18" charset="0"/>
                  <a:cs typeface="Times New Roman" panose="02020603050405020304" pitchFamily="18" charset="0"/>
                </a:rPr>
                <a:t>của</a:t>
              </a:r>
              <a:r>
                <a:rPr lang="en-US" sz="3200" dirty="0">
                  <a:latin typeface="Times New Roman" panose="02020603050405020304" pitchFamily="18" charset="0"/>
                  <a:cs typeface="Times New Roman" panose="02020603050405020304" pitchFamily="18" charset="0"/>
                </a:rPr>
                <a:t> BTH </a:t>
              </a:r>
              <a:r>
                <a:rPr lang="en-US" sz="3200" dirty="0" err="1">
                  <a:latin typeface="Times New Roman" panose="02020603050405020304" pitchFamily="18" charset="0"/>
                  <a:cs typeface="Times New Roman" panose="02020603050405020304" pitchFamily="18" charset="0"/>
                </a:rPr>
                <a:t>nên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có</a:t>
              </a:r>
              <a:r>
                <a:rPr lang="en-US" sz="3200" dirty="0">
                  <a:latin typeface="Times New Roman" panose="02020603050405020304" pitchFamily="18" charset="0"/>
                  <a:cs typeface="Times New Roman" panose="02020603050405020304" pitchFamily="18" charset="0"/>
                </a:rPr>
                <a:t> 6 </a:t>
              </a:r>
              <a:r>
                <a:rPr lang="en-US" sz="3200" dirty="0" err="1">
                  <a:latin typeface="Times New Roman" panose="02020603050405020304" pitchFamily="18" charset="0"/>
                  <a:cs typeface="Times New Roman" panose="02020603050405020304" pitchFamily="18" charset="0"/>
                </a:rPr>
                <a:t>eletron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lớp</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ngoài</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cùng</a:t>
              </a:r>
              <a:endParaRPr lang="vi-VN" sz="3200" dirty="0">
                <a:latin typeface="Times New Roman" panose="02020603050405020304" pitchFamily="18" charset="0"/>
                <a:cs typeface="Times New Roman" panose="02020603050405020304" pitchFamily="18" charset="0"/>
              </a:endParaRPr>
            </a:p>
          </p:txBody>
        </p:sp>
      </p:grpSp>
    </p:spTree>
    <p:extLst>
      <p:ext uri="{BB962C8B-B14F-4D97-AF65-F5344CB8AC3E}">
        <p14:creationId xmlns:p14="http://schemas.microsoft.com/office/powerpoint/2010/main" val="192459188"/>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xmlns="" id="{68407676-E8E4-45EA-A819-4AE69A430A8D}"/>
              </a:ext>
            </a:extLst>
          </p:cNvPr>
          <p:cNvSpPr>
            <a:spLocks noGrp="1"/>
          </p:cNvSpPr>
          <p:nvPr>
            <p:ph type="title"/>
          </p:nvPr>
        </p:nvSpPr>
        <p:spPr/>
        <p:txBody>
          <a:bodyPr/>
          <a:lstStyle/>
          <a:p>
            <a:pPr algn="ctr">
              <a:spcBef>
                <a:spcPts val="0"/>
              </a:spcBef>
            </a:pPr>
            <a:r>
              <a:rPr lang="vi-VN" sz="4300">
                <a:solidFill>
                  <a:schemeClr val="accent3"/>
                </a:solidFill>
                <a:latin typeface="+mn-lt"/>
              </a:rPr>
              <a:t>VẬN DỤNG</a:t>
            </a:r>
            <a:endParaRPr lang="vi-VN" sz="4300" dirty="0">
              <a:solidFill>
                <a:schemeClr val="accent3"/>
              </a:solidFill>
              <a:latin typeface="+mn-lt"/>
            </a:endParaRPr>
          </a:p>
        </p:txBody>
      </p:sp>
      <p:pic>
        <p:nvPicPr>
          <p:cNvPr id="4" name="Picture 3">
            <a:extLst>
              <a:ext uri="{FF2B5EF4-FFF2-40B4-BE49-F238E27FC236}">
                <a16:creationId xmlns:a16="http://schemas.microsoft.com/office/drawing/2014/main" xmlns="" id="{E35D07C0-6890-8EAC-12AF-7138F94B2901}"/>
              </a:ext>
            </a:extLst>
          </p:cNvPr>
          <p:cNvPicPr/>
          <p:nvPr/>
        </p:nvPicPr>
        <p:blipFill>
          <a:blip r:embed="rId3"/>
          <a:stretch>
            <a:fillRect/>
          </a:stretch>
        </p:blipFill>
        <p:spPr>
          <a:xfrm>
            <a:off x="0" y="0"/>
            <a:ext cx="12009120" cy="6858000"/>
          </a:xfrm>
          <a:prstGeom prst="rect">
            <a:avLst/>
          </a:prstGeom>
        </p:spPr>
      </p:pic>
      <p:sp>
        <p:nvSpPr>
          <p:cNvPr id="5" name="Rectangle 4">
            <a:extLst>
              <a:ext uri="{FF2B5EF4-FFF2-40B4-BE49-F238E27FC236}">
                <a16:creationId xmlns:a16="http://schemas.microsoft.com/office/drawing/2014/main" xmlns="" id="{5BE40984-A2A9-AFEC-B6F0-F66F2736F134}"/>
              </a:ext>
            </a:extLst>
          </p:cNvPr>
          <p:cNvSpPr/>
          <p:nvPr/>
        </p:nvSpPr>
        <p:spPr>
          <a:xfrm>
            <a:off x="1461155" y="631595"/>
            <a:ext cx="6240544" cy="3836709"/>
          </a:xfrm>
          <a:prstGeom prst="rect">
            <a:avLst/>
          </a:prstGeom>
          <a:solidFill>
            <a:srgbClr val="FEF1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6" name="Rectangle 5">
            <a:extLst>
              <a:ext uri="{FF2B5EF4-FFF2-40B4-BE49-F238E27FC236}">
                <a16:creationId xmlns:a16="http://schemas.microsoft.com/office/drawing/2014/main" xmlns="" id="{591824ED-6090-AAE3-13A6-D2169F987A1D}"/>
              </a:ext>
            </a:extLst>
          </p:cNvPr>
          <p:cNvSpPr/>
          <p:nvPr/>
        </p:nvSpPr>
        <p:spPr>
          <a:xfrm>
            <a:off x="886120" y="3770722"/>
            <a:ext cx="772998" cy="452486"/>
          </a:xfrm>
          <a:prstGeom prst="rect">
            <a:avLst/>
          </a:prstGeom>
          <a:solidFill>
            <a:srgbClr val="FEF1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8" name="Rectangle 7">
            <a:extLst>
              <a:ext uri="{FF2B5EF4-FFF2-40B4-BE49-F238E27FC236}">
                <a16:creationId xmlns:a16="http://schemas.microsoft.com/office/drawing/2014/main" xmlns="" id="{0A0D4D3A-8E39-5350-86A7-AC02AE12556A}"/>
              </a:ext>
            </a:extLst>
          </p:cNvPr>
          <p:cNvSpPr/>
          <p:nvPr/>
        </p:nvSpPr>
        <p:spPr>
          <a:xfrm>
            <a:off x="1540083" y="1187776"/>
            <a:ext cx="6369006" cy="142470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9" name="TextBox 8">
            <a:extLst>
              <a:ext uri="{FF2B5EF4-FFF2-40B4-BE49-F238E27FC236}">
                <a16:creationId xmlns:a16="http://schemas.microsoft.com/office/drawing/2014/main" xmlns="" id="{6D33022A-A9C7-38BB-4548-29163AEDF856}"/>
              </a:ext>
            </a:extLst>
          </p:cNvPr>
          <p:cNvSpPr txBox="1"/>
          <p:nvPr/>
        </p:nvSpPr>
        <p:spPr>
          <a:xfrm>
            <a:off x="1461155" y="1100531"/>
            <a:ext cx="6551629" cy="1569660"/>
          </a:xfrm>
          <a:prstGeom prst="rect">
            <a:avLst/>
          </a:prstGeom>
          <a:noFill/>
        </p:spPr>
        <p:txBody>
          <a:bodyPr wrap="square" rtlCol="0">
            <a:spAutoFit/>
          </a:bodyPr>
          <a:lstStyle/>
          <a:p>
            <a:pPr algn="ctr"/>
            <a:r>
              <a:rPr lang="en-US" sz="3200" dirty="0" err="1">
                <a:latin typeface="Times New Roman" panose="02020603050405020304" pitchFamily="18" charset="0"/>
                <a:cs typeface="Times New Roman" panose="02020603050405020304" pitchFamily="18" charset="0"/>
              </a:rPr>
              <a:t>Hãy</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kể</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tên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các</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nguyên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tố</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thuộc</a:t>
            </a:r>
            <a:r>
              <a:rPr lang="en-US" sz="3200" dirty="0">
                <a:latin typeface="Times New Roman" panose="02020603050405020304" pitchFamily="18" charset="0"/>
                <a:cs typeface="Times New Roman" panose="02020603050405020304" pitchFamily="18" charset="0"/>
              </a:rPr>
              <a:t> chu </a:t>
            </a:r>
            <a:r>
              <a:rPr lang="en-US" sz="3200" dirty="0" err="1">
                <a:latin typeface="Times New Roman" panose="02020603050405020304" pitchFamily="18" charset="0"/>
                <a:cs typeface="Times New Roman" panose="02020603050405020304" pitchFamily="18" charset="0"/>
              </a:rPr>
              <a:t>kỳ</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nhỏ</a:t>
            </a:r>
            <a:r>
              <a:rPr lang="en-US" sz="3200" dirty="0">
                <a:latin typeface="Times New Roman" panose="02020603050405020304" pitchFamily="18" charset="0"/>
                <a:cs typeface="Times New Roman" panose="02020603050405020304" pitchFamily="18" charset="0"/>
              </a:rPr>
              <a:t> và </a:t>
            </a:r>
            <a:r>
              <a:rPr lang="en-US" sz="3200" dirty="0" err="1">
                <a:latin typeface="Times New Roman" panose="02020603050405020304" pitchFamily="18" charset="0"/>
                <a:cs typeface="Times New Roman" panose="02020603050405020304" pitchFamily="18" charset="0"/>
              </a:rPr>
              <a:t>cùng</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nhóm</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với</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nguyên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tố</a:t>
            </a:r>
            <a:r>
              <a:rPr lang="en-US" sz="3200" dirty="0">
                <a:latin typeface="Times New Roman" panose="02020603050405020304" pitchFamily="18" charset="0"/>
                <a:cs typeface="Times New Roman" panose="02020603050405020304" pitchFamily="18" charset="0"/>
              </a:rPr>
              <a:t> Beryllium?</a:t>
            </a:r>
            <a:endParaRPr lang="vi-VN" sz="3200" dirty="0">
              <a:latin typeface="Times New Roman" panose="02020603050405020304" pitchFamily="18" charset="0"/>
              <a:cs typeface="Times New Roman" panose="02020603050405020304" pitchFamily="18" charset="0"/>
            </a:endParaRPr>
          </a:p>
        </p:txBody>
      </p:sp>
      <p:sp>
        <p:nvSpPr>
          <p:cNvPr id="10" name="Rectangle 9">
            <a:extLst>
              <a:ext uri="{FF2B5EF4-FFF2-40B4-BE49-F238E27FC236}">
                <a16:creationId xmlns:a16="http://schemas.microsoft.com/office/drawing/2014/main" xmlns="" id="{97A25EE4-C0F5-6447-F805-CFFEC9CAADD1}"/>
              </a:ext>
            </a:extLst>
          </p:cNvPr>
          <p:cNvSpPr/>
          <p:nvPr/>
        </p:nvSpPr>
        <p:spPr>
          <a:xfrm>
            <a:off x="689728" y="4857603"/>
            <a:ext cx="7323056" cy="1835427"/>
          </a:xfrm>
          <a:prstGeom prst="rect">
            <a:avLst/>
          </a:prstGeom>
          <a:solidFill>
            <a:srgbClr val="FEF1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grpSp>
        <p:nvGrpSpPr>
          <p:cNvPr id="3" name="Group 2">
            <a:extLst>
              <a:ext uri="{FF2B5EF4-FFF2-40B4-BE49-F238E27FC236}">
                <a16:creationId xmlns:a16="http://schemas.microsoft.com/office/drawing/2014/main" xmlns="" id="{B826EC33-A6D5-DC97-D980-2244545ED74F}"/>
              </a:ext>
            </a:extLst>
          </p:cNvPr>
          <p:cNvGrpSpPr/>
          <p:nvPr/>
        </p:nvGrpSpPr>
        <p:grpSpPr>
          <a:xfrm>
            <a:off x="1038520" y="3737545"/>
            <a:ext cx="6447934" cy="1758282"/>
            <a:chOff x="1038520" y="3737545"/>
            <a:chExt cx="6447934" cy="1758282"/>
          </a:xfrm>
        </p:grpSpPr>
        <p:sp>
          <p:nvSpPr>
            <p:cNvPr id="13" name="Rectangle 12">
              <a:extLst>
                <a:ext uri="{FF2B5EF4-FFF2-40B4-BE49-F238E27FC236}">
                  <a16:creationId xmlns:a16="http://schemas.microsoft.com/office/drawing/2014/main" xmlns="" id="{0CA292E7-E91B-C713-3E78-3418448AD5F9}"/>
                </a:ext>
              </a:extLst>
            </p:cNvPr>
            <p:cNvSpPr/>
            <p:nvPr/>
          </p:nvSpPr>
          <p:spPr>
            <a:xfrm>
              <a:off x="1117448" y="3737545"/>
              <a:ext cx="6369006" cy="175828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14" name="TextBox 13">
              <a:extLst>
                <a:ext uri="{FF2B5EF4-FFF2-40B4-BE49-F238E27FC236}">
                  <a16:creationId xmlns:a16="http://schemas.microsoft.com/office/drawing/2014/main" xmlns="" id="{E117C0E7-838D-ECA4-EC4E-3A29C0286F98}"/>
                </a:ext>
              </a:extLst>
            </p:cNvPr>
            <p:cNvSpPr txBox="1"/>
            <p:nvPr/>
          </p:nvSpPr>
          <p:spPr>
            <a:xfrm>
              <a:off x="1038520" y="3770719"/>
              <a:ext cx="6447934" cy="1569660"/>
            </a:xfrm>
            <a:prstGeom prst="rect">
              <a:avLst/>
            </a:prstGeom>
            <a:noFill/>
          </p:spPr>
          <p:txBody>
            <a:bodyPr wrap="square" rtlCol="0">
              <a:spAutoFit/>
            </a:bodyPr>
            <a:lstStyle/>
            <a:p>
              <a:pPr algn="ctr"/>
              <a:r>
                <a:rPr lang="en-US" sz="3200" dirty="0" err="1">
                  <a:latin typeface="Times New Roman" panose="02020603050405020304" pitchFamily="18" charset="0"/>
                  <a:cs typeface="Times New Roman" panose="02020603050405020304" pitchFamily="18" charset="0"/>
                </a:rPr>
                <a:t>Nguyên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tố</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thuộc</a:t>
              </a:r>
              <a:r>
                <a:rPr lang="en-US" sz="3200" dirty="0">
                  <a:latin typeface="Times New Roman" panose="02020603050405020304" pitchFamily="18" charset="0"/>
                  <a:cs typeface="Times New Roman" panose="02020603050405020304" pitchFamily="18" charset="0"/>
                </a:rPr>
                <a:t> chu </a:t>
              </a:r>
              <a:r>
                <a:rPr lang="en-US" sz="3200" dirty="0" err="1">
                  <a:latin typeface="Times New Roman" panose="02020603050405020304" pitchFamily="18" charset="0"/>
                  <a:cs typeface="Times New Roman" panose="02020603050405020304" pitchFamily="18" charset="0"/>
                </a:rPr>
                <a:t>kỳ</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nhỏ</a:t>
              </a:r>
              <a:r>
                <a:rPr lang="en-US" sz="3200" dirty="0">
                  <a:latin typeface="Times New Roman" panose="02020603050405020304" pitchFamily="18" charset="0"/>
                  <a:cs typeface="Times New Roman" panose="02020603050405020304" pitchFamily="18" charset="0"/>
                </a:rPr>
                <a:t> và </a:t>
              </a:r>
              <a:r>
                <a:rPr lang="en-US" sz="3200" dirty="0" err="1">
                  <a:latin typeface="Times New Roman" panose="02020603050405020304" pitchFamily="18" charset="0"/>
                  <a:cs typeface="Times New Roman" panose="02020603050405020304" pitchFamily="18" charset="0"/>
                </a:rPr>
                <a:t>cùng</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nhóm</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với</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nguyên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tố</a:t>
              </a:r>
              <a:r>
                <a:rPr lang="en-US" sz="3200" dirty="0">
                  <a:latin typeface="Times New Roman" panose="02020603050405020304" pitchFamily="18" charset="0"/>
                  <a:cs typeface="Times New Roman" panose="02020603050405020304" pitchFamily="18" charset="0"/>
                </a:rPr>
                <a:t> Beryllium </a:t>
              </a:r>
              <a:r>
                <a:rPr lang="en-US" sz="3200" dirty="0" err="1">
                  <a:latin typeface="Times New Roman" panose="02020603050405020304" pitchFamily="18" charset="0"/>
                  <a:cs typeface="Times New Roman" panose="02020603050405020304" pitchFamily="18" charset="0"/>
                </a:rPr>
                <a:t>là</a:t>
              </a:r>
              <a:r>
                <a:rPr lang="en-US" sz="3200" dirty="0">
                  <a:latin typeface="Times New Roman" panose="02020603050405020304" pitchFamily="18" charset="0"/>
                  <a:cs typeface="Times New Roman" panose="02020603050405020304" pitchFamily="18" charset="0"/>
                </a:rPr>
                <a:t> Magnesium (Mg)</a:t>
              </a:r>
              <a:endParaRPr lang="vi-VN" sz="3200" dirty="0">
                <a:latin typeface="Times New Roman" panose="02020603050405020304" pitchFamily="18" charset="0"/>
                <a:cs typeface="Times New Roman" panose="02020603050405020304" pitchFamily="18" charset="0"/>
              </a:endParaRPr>
            </a:p>
          </p:txBody>
        </p:sp>
      </p:grpSp>
      <p:graphicFrame>
        <p:nvGraphicFramePr>
          <p:cNvPr id="15" name="Object 14">
            <a:extLst>
              <a:ext uri="{FF2B5EF4-FFF2-40B4-BE49-F238E27FC236}">
                <a16:creationId xmlns:a16="http://schemas.microsoft.com/office/drawing/2014/main" xmlns="" id="{CBB4A578-F568-D91D-48E4-9FA6F13218EF}"/>
              </a:ext>
            </a:extLst>
          </p:cNvPr>
          <p:cNvGraphicFramePr>
            <a:graphicFrameLocks noChangeAspect="1"/>
          </p:cNvGraphicFramePr>
          <p:nvPr/>
        </p:nvGraphicFramePr>
        <p:xfrm>
          <a:off x="3149771" y="2956616"/>
          <a:ext cx="1744663" cy="487363"/>
        </p:xfrm>
        <a:graphic>
          <a:graphicData uri="http://schemas.openxmlformats.org/presentationml/2006/ole">
            <mc:AlternateContent xmlns:mc="http://schemas.openxmlformats.org/markup-compatibility/2006">
              <mc:Choice xmlns:v="urn:schemas-microsoft-com:vml" Requires="v">
                <p:oleObj spid="_x0000_s16386" name="Bitmap Image" r:id="rId4" imgW="1744920" imgH="487800" progId="Paint.Picture">
                  <p:embed/>
                </p:oleObj>
              </mc:Choice>
              <mc:Fallback>
                <p:oleObj name="Bitmap Image" r:id="rId4" imgW="1744920" imgH="487800" progId="Paint.Picture">
                  <p:embed/>
                  <p:pic>
                    <p:nvPicPr>
                      <p:cNvPr id="15" name="Object 14">
                        <a:extLst>
                          <a:ext uri="{FF2B5EF4-FFF2-40B4-BE49-F238E27FC236}">
                            <a16:creationId xmlns:a16="http://schemas.microsoft.com/office/drawing/2014/main" xmlns="" id="{CBB4A578-F568-D91D-48E4-9FA6F13218EF}"/>
                          </a:ext>
                        </a:extLst>
                      </p:cNvPr>
                      <p:cNvPicPr/>
                      <p:nvPr/>
                    </p:nvPicPr>
                    <p:blipFill>
                      <a:blip r:embed="rId5"/>
                      <a:stretch>
                        <a:fillRect/>
                      </a:stretch>
                    </p:blipFill>
                    <p:spPr>
                      <a:xfrm>
                        <a:off x="3149771" y="2956616"/>
                        <a:ext cx="1744663" cy="487363"/>
                      </a:xfrm>
                      <a:prstGeom prst="rect">
                        <a:avLst/>
                      </a:prstGeom>
                    </p:spPr>
                  </p:pic>
                </p:oleObj>
              </mc:Fallback>
            </mc:AlternateContent>
          </a:graphicData>
        </a:graphic>
      </p:graphicFrame>
      <p:sp>
        <p:nvSpPr>
          <p:cNvPr id="16" name="Isosceles Triangle 15">
            <a:extLst>
              <a:ext uri="{FF2B5EF4-FFF2-40B4-BE49-F238E27FC236}">
                <a16:creationId xmlns:a16="http://schemas.microsoft.com/office/drawing/2014/main" xmlns="" id="{036EACB2-B4AC-16D5-D789-D6AF202F6C25}"/>
              </a:ext>
            </a:extLst>
          </p:cNvPr>
          <p:cNvSpPr/>
          <p:nvPr/>
        </p:nvSpPr>
        <p:spPr>
          <a:xfrm>
            <a:off x="1662446" y="6160365"/>
            <a:ext cx="2856321" cy="697635"/>
          </a:xfrm>
          <a:prstGeom prst="triangle">
            <a:avLst/>
          </a:prstGeom>
          <a:solidFill>
            <a:srgbClr val="FFE8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Tree>
    <p:extLst>
      <p:ext uri="{BB962C8B-B14F-4D97-AF65-F5344CB8AC3E}">
        <p14:creationId xmlns:p14="http://schemas.microsoft.com/office/powerpoint/2010/main" val="3205101597"/>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xmlns="" id="{A0688EB8-72D3-42EE-91A8-B7416482EFB1}"/>
              </a:ext>
            </a:extLst>
          </p:cNvPr>
          <p:cNvSpPr>
            <a:spLocks noGrp="1"/>
          </p:cNvSpPr>
          <p:nvPr>
            <p:ph type="title"/>
          </p:nvPr>
        </p:nvSpPr>
        <p:spPr/>
        <p:txBody>
          <a:bodyPr/>
          <a:lstStyle/>
          <a:p>
            <a:endParaRPr lang="en-US"/>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Rectangle 2">
            <a:extLst>
              <a:ext uri="{FF2B5EF4-FFF2-40B4-BE49-F238E27FC236}">
                <a16:creationId xmlns:a16="http://schemas.microsoft.com/office/drawing/2014/main" xmlns="" id="{EA10E56C-92D8-B754-D14A-4128595289C0}"/>
              </a:ext>
            </a:extLst>
          </p:cNvPr>
          <p:cNvSpPr/>
          <p:nvPr/>
        </p:nvSpPr>
        <p:spPr>
          <a:xfrm>
            <a:off x="8154186" y="0"/>
            <a:ext cx="4037814" cy="895546"/>
          </a:xfrm>
          <a:prstGeom prst="rect">
            <a:avLst/>
          </a:prstGeom>
          <a:solidFill>
            <a:srgbClr val="FEF1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Tree>
    <p:extLst>
      <p:ext uri="{BB962C8B-B14F-4D97-AF65-F5344CB8AC3E}">
        <p14:creationId xmlns:p14="http://schemas.microsoft.com/office/powerpoint/2010/main" val="3097328248"/>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val 2">
            <a:extLst>
              <a:ext uri="{FF2B5EF4-FFF2-40B4-BE49-F238E27FC236}">
                <a16:creationId xmlns:a16="http://schemas.microsoft.com/office/drawing/2014/main" xmlns="" id="{5176AD10-CA82-DD1D-2CE3-62CC01D0AE77}"/>
              </a:ext>
            </a:extLst>
          </p:cNvPr>
          <p:cNvSpPr/>
          <p:nvPr/>
        </p:nvSpPr>
        <p:spPr>
          <a:xfrm>
            <a:off x="1047750" y="-180975"/>
            <a:ext cx="2880000" cy="2880000"/>
          </a:xfrm>
          <a:prstGeom prst="ellipse">
            <a:avLst/>
          </a:prstGeom>
          <a:solidFill>
            <a:srgbClr val="C5E2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4" name="Oval 3">
            <a:extLst>
              <a:ext uri="{FF2B5EF4-FFF2-40B4-BE49-F238E27FC236}">
                <a16:creationId xmlns:a16="http://schemas.microsoft.com/office/drawing/2014/main" xmlns="" id="{F4F6428D-5750-148A-6070-B892FED7029A}"/>
              </a:ext>
            </a:extLst>
          </p:cNvPr>
          <p:cNvSpPr/>
          <p:nvPr/>
        </p:nvSpPr>
        <p:spPr>
          <a:xfrm>
            <a:off x="1047750" y="4158976"/>
            <a:ext cx="2880000" cy="2880000"/>
          </a:xfrm>
          <a:prstGeom prst="ellipse">
            <a:avLst/>
          </a:prstGeom>
          <a:solidFill>
            <a:srgbClr val="FFCA7E">
              <a:alpha val="8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5" name="Oval 4">
            <a:extLst>
              <a:ext uri="{FF2B5EF4-FFF2-40B4-BE49-F238E27FC236}">
                <a16:creationId xmlns:a16="http://schemas.microsoft.com/office/drawing/2014/main" xmlns="" id="{8787950F-4F6F-2F79-971A-D24CB8344C74}"/>
              </a:ext>
            </a:extLst>
          </p:cNvPr>
          <p:cNvSpPr/>
          <p:nvPr/>
        </p:nvSpPr>
        <p:spPr>
          <a:xfrm>
            <a:off x="1047750" y="1989001"/>
            <a:ext cx="2880000" cy="2880000"/>
          </a:xfrm>
          <a:prstGeom prst="ellipse">
            <a:avLst/>
          </a:prstGeom>
          <a:solidFill>
            <a:srgbClr val="FFE8A4">
              <a:alpha val="6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graphicFrame>
        <p:nvGraphicFramePr>
          <p:cNvPr id="6" name="Object 5">
            <a:extLst>
              <a:ext uri="{FF2B5EF4-FFF2-40B4-BE49-F238E27FC236}">
                <a16:creationId xmlns:a16="http://schemas.microsoft.com/office/drawing/2014/main" xmlns="" id="{AD4F1DDD-5E19-54A9-B4D9-4935F34BA3C5}"/>
              </a:ext>
            </a:extLst>
          </p:cNvPr>
          <p:cNvGraphicFramePr>
            <a:graphicFrameLocks noChangeAspect="1"/>
          </p:cNvGraphicFramePr>
          <p:nvPr>
            <p:extLst>
              <p:ext uri="{D42A27DB-BD31-4B8C-83A1-F6EECF244321}">
                <p14:modId xmlns:p14="http://schemas.microsoft.com/office/powerpoint/2010/main" val="4213750150"/>
              </p:ext>
            </p:extLst>
          </p:nvPr>
        </p:nvGraphicFramePr>
        <p:xfrm>
          <a:off x="10469563" y="225736"/>
          <a:ext cx="1722437" cy="1355725"/>
        </p:xfrm>
        <a:graphic>
          <a:graphicData uri="http://schemas.openxmlformats.org/presentationml/2006/ole">
            <mc:AlternateContent xmlns:mc="http://schemas.openxmlformats.org/markup-compatibility/2006">
              <mc:Choice xmlns:v="urn:schemas-microsoft-com:vml" Requires="v">
                <p:oleObj spid="_x0000_s17410" name="Bitmap Image" r:id="rId3" imgW="1722240" imgH="1356480" progId="Paint.Picture">
                  <p:embed/>
                </p:oleObj>
              </mc:Choice>
              <mc:Fallback>
                <p:oleObj name="Bitmap Image" r:id="rId3" imgW="1722240" imgH="1356480" progId="Paint.Picture">
                  <p:embed/>
                  <p:pic>
                    <p:nvPicPr>
                      <p:cNvPr id="6" name="Object 5">
                        <a:extLst>
                          <a:ext uri="{FF2B5EF4-FFF2-40B4-BE49-F238E27FC236}">
                            <a16:creationId xmlns:a16="http://schemas.microsoft.com/office/drawing/2014/main" xmlns="" id="{AD4F1DDD-5E19-54A9-B4D9-4935F34BA3C5}"/>
                          </a:ext>
                        </a:extLst>
                      </p:cNvPr>
                      <p:cNvPicPr/>
                      <p:nvPr/>
                    </p:nvPicPr>
                    <p:blipFill>
                      <a:blip r:embed="rId4"/>
                      <a:stretch>
                        <a:fillRect/>
                      </a:stretch>
                    </p:blipFill>
                    <p:spPr>
                      <a:xfrm>
                        <a:off x="10469563" y="225736"/>
                        <a:ext cx="1722437" cy="1355725"/>
                      </a:xfrm>
                      <a:prstGeom prst="rect">
                        <a:avLst/>
                      </a:prstGeom>
                    </p:spPr>
                  </p:pic>
                </p:oleObj>
              </mc:Fallback>
            </mc:AlternateContent>
          </a:graphicData>
        </a:graphic>
      </p:graphicFrame>
      <p:sp>
        <p:nvSpPr>
          <p:cNvPr id="7" name="TextBox 6">
            <a:extLst>
              <a:ext uri="{FF2B5EF4-FFF2-40B4-BE49-F238E27FC236}">
                <a16:creationId xmlns:a16="http://schemas.microsoft.com/office/drawing/2014/main" xmlns="" id="{C560D10A-3F5C-2A76-F01A-4E5031D281BE}"/>
              </a:ext>
            </a:extLst>
          </p:cNvPr>
          <p:cNvSpPr txBox="1"/>
          <p:nvPr/>
        </p:nvSpPr>
        <p:spPr>
          <a:xfrm>
            <a:off x="3927750" y="561819"/>
            <a:ext cx="1351652" cy="1631216"/>
          </a:xfrm>
          <a:prstGeom prst="rect">
            <a:avLst/>
          </a:prstGeom>
          <a:noFill/>
        </p:spPr>
        <p:txBody>
          <a:bodyPr wrap="none" rtlCol="0">
            <a:spAutoFit/>
          </a:bodyPr>
          <a:lstStyle/>
          <a:p>
            <a:r>
              <a:rPr lang="en-US" sz="10000" b="1" dirty="0">
                <a:solidFill>
                  <a:srgbClr val="01B0F1"/>
                </a:solidFill>
                <a:latin typeface=".VnArial Narrow" panose="020B7200000000000000" pitchFamily="34" charset="0"/>
                <a:cs typeface="Times New Roman" panose="02020603050405020304" pitchFamily="18" charset="0"/>
              </a:rPr>
              <a:t>III.</a:t>
            </a:r>
            <a:endParaRPr lang="vi-VN" sz="10000" b="1" dirty="0">
              <a:solidFill>
                <a:srgbClr val="01B0F1"/>
              </a:solidFill>
              <a:latin typeface="Times New Roman" panose="02020603050405020304" pitchFamily="18" charset="0"/>
              <a:cs typeface="Times New Roman" panose="02020603050405020304" pitchFamily="18" charset="0"/>
            </a:endParaRPr>
          </a:p>
        </p:txBody>
      </p:sp>
      <p:sp>
        <p:nvSpPr>
          <p:cNvPr id="8" name="TextBox 7">
            <a:extLst>
              <a:ext uri="{FF2B5EF4-FFF2-40B4-BE49-F238E27FC236}">
                <a16:creationId xmlns:a16="http://schemas.microsoft.com/office/drawing/2014/main" xmlns="" id="{A4FE6BA6-B206-E3E5-C0A4-AA33A8B03A2B}"/>
              </a:ext>
            </a:extLst>
          </p:cNvPr>
          <p:cNvSpPr txBox="1"/>
          <p:nvPr/>
        </p:nvSpPr>
        <p:spPr>
          <a:xfrm>
            <a:off x="3217844" y="2397069"/>
            <a:ext cx="8275198" cy="3785652"/>
          </a:xfrm>
          <a:prstGeom prst="rect">
            <a:avLst/>
          </a:prstGeom>
          <a:noFill/>
        </p:spPr>
        <p:txBody>
          <a:bodyPr wrap="square" rtlCol="0">
            <a:spAutoFit/>
          </a:bodyPr>
          <a:lstStyle/>
          <a:p>
            <a:pPr algn="ctr"/>
            <a:r>
              <a:rPr lang="en-US" sz="6000" b="1" dirty="0">
                <a:solidFill>
                  <a:srgbClr val="01B0F1"/>
                </a:solidFill>
                <a:latin typeface=".VnArial NarrowH" panose="020B7200000000000000" pitchFamily="34" charset="0"/>
              </a:rPr>
              <a:t>VÞ TRÝ C¸C </a:t>
            </a:r>
            <a:r>
              <a:rPr lang="en-US" sz="6000" b="1" dirty="0" err="1">
                <a:solidFill>
                  <a:srgbClr val="01B0F1"/>
                </a:solidFill>
                <a:latin typeface=".VnArial NarrowH" panose="020B7200000000000000" pitchFamily="34" charset="0"/>
              </a:rPr>
              <a:t>NHãM</a:t>
            </a:r>
            <a:r>
              <a:rPr lang="en-US" sz="6000" b="1" dirty="0">
                <a:solidFill>
                  <a:srgbClr val="01B0F1"/>
                </a:solidFill>
                <a:latin typeface=".VnArial NarrowH" panose="020B7200000000000000" pitchFamily="34" charset="0"/>
              </a:rPr>
              <a:t> NGUY£N </a:t>
            </a:r>
            <a:r>
              <a:rPr lang="en-US" sz="6000" b="1" dirty="0" err="1">
                <a:solidFill>
                  <a:srgbClr val="01B0F1"/>
                </a:solidFill>
                <a:latin typeface=".VnArial NarrowH" panose="020B7200000000000000" pitchFamily="34" charset="0"/>
              </a:rPr>
              <a:t>Tè</a:t>
            </a:r>
            <a:r>
              <a:rPr lang="en-US" sz="6000" b="1" dirty="0">
                <a:solidFill>
                  <a:srgbClr val="01B0F1"/>
                </a:solidFill>
                <a:latin typeface=".VnArial NarrowH" panose="020B7200000000000000" pitchFamily="34" charset="0"/>
              </a:rPr>
              <a:t> KIM LO¹I, PHI KIM Vµ KHÝ HIÕM TRONG B¶NG TUÇN </a:t>
            </a:r>
            <a:r>
              <a:rPr lang="en-US" sz="6000" b="1" dirty="0" err="1">
                <a:solidFill>
                  <a:srgbClr val="01B0F1"/>
                </a:solidFill>
                <a:latin typeface=".VnArial NarrowH" panose="020B7200000000000000" pitchFamily="34" charset="0"/>
              </a:rPr>
              <a:t>HoµN</a:t>
            </a:r>
            <a:endParaRPr lang="vi-VN" sz="6000" b="1" dirty="0">
              <a:solidFill>
                <a:srgbClr val="01B0F1"/>
              </a:solidFill>
            </a:endParaRPr>
          </a:p>
        </p:txBody>
      </p:sp>
    </p:spTree>
    <p:extLst>
      <p:ext uri="{BB962C8B-B14F-4D97-AF65-F5344CB8AC3E}">
        <p14:creationId xmlns:p14="http://schemas.microsoft.com/office/powerpoint/2010/main" val="581051454"/>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xmlns="" id="{356E1DC6-A9D1-2AEF-9995-BBE6EC98FC5A}"/>
              </a:ext>
            </a:extLst>
          </p:cNvPr>
          <p:cNvSpPr/>
          <p:nvPr/>
        </p:nvSpPr>
        <p:spPr>
          <a:xfrm>
            <a:off x="2215299" y="5363852"/>
            <a:ext cx="9976701" cy="1494148"/>
          </a:xfrm>
          <a:prstGeom prst="rect">
            <a:avLst/>
          </a:prstGeom>
          <a:solidFill>
            <a:srgbClr val="D5BDC2"/>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grpSp>
        <p:nvGrpSpPr>
          <p:cNvPr id="11" name="Group 10">
            <a:extLst>
              <a:ext uri="{FF2B5EF4-FFF2-40B4-BE49-F238E27FC236}">
                <a16:creationId xmlns:a16="http://schemas.microsoft.com/office/drawing/2014/main" xmlns="" id="{125789D7-1DEF-215B-CB08-0222EAC0118E}"/>
              </a:ext>
            </a:extLst>
          </p:cNvPr>
          <p:cNvGrpSpPr/>
          <p:nvPr/>
        </p:nvGrpSpPr>
        <p:grpSpPr>
          <a:xfrm>
            <a:off x="0" y="0"/>
            <a:ext cx="2286000" cy="6858000"/>
            <a:chOff x="0" y="0"/>
            <a:chExt cx="2286000" cy="6858000"/>
          </a:xfrm>
        </p:grpSpPr>
        <p:sp>
          <p:nvSpPr>
            <p:cNvPr id="4" name="Rectangle 3">
              <a:extLst>
                <a:ext uri="{FF2B5EF4-FFF2-40B4-BE49-F238E27FC236}">
                  <a16:creationId xmlns:a16="http://schemas.microsoft.com/office/drawing/2014/main" xmlns="" id="{B809B4CA-5DC1-2D46-D179-036CD5AB337F}"/>
                </a:ext>
              </a:extLst>
            </p:cNvPr>
            <p:cNvSpPr/>
            <p:nvPr/>
          </p:nvSpPr>
          <p:spPr>
            <a:xfrm>
              <a:off x="0" y="0"/>
              <a:ext cx="2286000" cy="6858000"/>
            </a:xfrm>
            <a:prstGeom prst="rect">
              <a:avLst/>
            </a:prstGeom>
            <a:solidFill>
              <a:srgbClr val="C2E8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p>
          </p:txBody>
        </p:sp>
        <p:sp>
          <p:nvSpPr>
            <p:cNvPr id="5" name="TextBox 4">
              <a:extLst>
                <a:ext uri="{FF2B5EF4-FFF2-40B4-BE49-F238E27FC236}">
                  <a16:creationId xmlns:a16="http://schemas.microsoft.com/office/drawing/2014/main" xmlns="" id="{994FE38A-2883-CEB9-75CD-FEE485BA4022}"/>
                </a:ext>
              </a:extLst>
            </p:cNvPr>
            <p:cNvSpPr txBox="1"/>
            <p:nvPr/>
          </p:nvSpPr>
          <p:spPr>
            <a:xfrm>
              <a:off x="141402" y="1998482"/>
              <a:ext cx="2144597" cy="2800767"/>
            </a:xfrm>
            <a:prstGeom prst="rect">
              <a:avLst/>
            </a:prstGeom>
            <a:noFill/>
          </p:spPr>
          <p:txBody>
            <a:bodyPr wrap="square" rtlCol="0">
              <a:spAutoFit/>
            </a:bodyPr>
            <a:lstStyle/>
            <a:p>
              <a:pPr algn="ctr"/>
              <a:r>
                <a:rPr lang="en-US" sz="4400" b="1" dirty="0">
                  <a:solidFill>
                    <a:srgbClr val="FE504D"/>
                  </a:solidFill>
                  <a:latin typeface=".VnArial Narrow" panose="020B7200000000000000" pitchFamily="34" charset="0"/>
                </a:rPr>
                <a:t>1. </a:t>
              </a:r>
              <a:r>
                <a:rPr lang="en-US" sz="4400" b="1" dirty="0" err="1">
                  <a:solidFill>
                    <a:srgbClr val="FE504D"/>
                  </a:solidFill>
                  <a:latin typeface=".VnArial Narrow" panose="020B7200000000000000" pitchFamily="34" charset="0"/>
                </a:rPr>
                <a:t>C¸c</a:t>
              </a:r>
              <a:r>
                <a:rPr lang="en-US" sz="4400" b="1" dirty="0">
                  <a:solidFill>
                    <a:srgbClr val="FE504D"/>
                  </a:solidFill>
                  <a:latin typeface=".VnArial Narrow" panose="020B7200000000000000" pitchFamily="34" charset="0"/>
                </a:rPr>
                <a:t> </a:t>
              </a:r>
              <a:r>
                <a:rPr lang="en-US" sz="4400" b="1" dirty="0" err="1">
                  <a:solidFill>
                    <a:srgbClr val="FE504D"/>
                  </a:solidFill>
                  <a:latin typeface=".VnArial Narrow" panose="020B7200000000000000" pitchFamily="34" charset="0"/>
                </a:rPr>
                <a:t>nguyªn</a:t>
              </a:r>
              <a:r>
                <a:rPr lang="en-US" sz="4400" b="1" dirty="0">
                  <a:solidFill>
                    <a:srgbClr val="FE504D"/>
                  </a:solidFill>
                  <a:latin typeface=".VnArial Narrow" panose="020B7200000000000000" pitchFamily="34" charset="0"/>
                </a:rPr>
                <a:t> </a:t>
              </a:r>
              <a:r>
                <a:rPr lang="en-US" sz="4400" b="1" dirty="0" err="1">
                  <a:solidFill>
                    <a:srgbClr val="FE504D"/>
                  </a:solidFill>
                  <a:latin typeface=".VnArial Narrow" panose="020B7200000000000000" pitchFamily="34" charset="0"/>
                </a:rPr>
                <a:t>tè</a:t>
              </a:r>
              <a:r>
                <a:rPr lang="en-US" sz="4400" b="1" dirty="0">
                  <a:solidFill>
                    <a:srgbClr val="FE504D"/>
                  </a:solidFill>
                  <a:latin typeface=".VnArial Narrow" panose="020B7200000000000000" pitchFamily="34" charset="0"/>
                </a:rPr>
                <a:t> </a:t>
              </a:r>
              <a:r>
                <a:rPr lang="en-US" sz="4400" b="1" dirty="0" err="1">
                  <a:solidFill>
                    <a:srgbClr val="FE504D"/>
                  </a:solidFill>
                  <a:latin typeface=".VnArial Narrow" panose="020B7200000000000000" pitchFamily="34" charset="0"/>
                </a:rPr>
                <a:t>kim</a:t>
              </a:r>
              <a:r>
                <a:rPr lang="en-US" sz="4400" b="1" dirty="0">
                  <a:solidFill>
                    <a:srgbClr val="FE504D"/>
                  </a:solidFill>
                  <a:latin typeface=".VnArial Narrow" panose="020B7200000000000000" pitchFamily="34" charset="0"/>
                </a:rPr>
                <a:t> lo¹i </a:t>
              </a:r>
              <a:endParaRPr lang="vi-VN" sz="4400" b="1" dirty="0">
                <a:solidFill>
                  <a:srgbClr val="FE504D"/>
                </a:solidFill>
              </a:endParaRPr>
            </a:p>
          </p:txBody>
        </p:sp>
      </p:grpSp>
      <p:graphicFrame>
        <p:nvGraphicFramePr>
          <p:cNvPr id="7" name="Object 6">
            <a:extLst>
              <a:ext uri="{FF2B5EF4-FFF2-40B4-BE49-F238E27FC236}">
                <a16:creationId xmlns:a16="http://schemas.microsoft.com/office/drawing/2014/main" xmlns="" id="{08AA29F0-59BE-399B-2CAD-D3FC9BF3BDA1}"/>
              </a:ext>
            </a:extLst>
          </p:cNvPr>
          <p:cNvGraphicFramePr>
            <a:graphicFrameLocks noChangeAspect="1"/>
          </p:cNvGraphicFramePr>
          <p:nvPr>
            <p:extLst>
              <p:ext uri="{D42A27DB-BD31-4B8C-83A1-F6EECF244321}">
                <p14:modId xmlns:p14="http://schemas.microsoft.com/office/powerpoint/2010/main" val="1537182606"/>
              </p:ext>
            </p:extLst>
          </p:nvPr>
        </p:nvGraphicFramePr>
        <p:xfrm>
          <a:off x="2516957" y="74384"/>
          <a:ext cx="9464511" cy="4724865"/>
        </p:xfrm>
        <a:graphic>
          <a:graphicData uri="http://schemas.openxmlformats.org/presentationml/2006/ole">
            <mc:AlternateContent xmlns:mc="http://schemas.openxmlformats.org/markup-compatibility/2006">
              <mc:Choice xmlns:v="urn:schemas-microsoft-com:vml" Requires="v">
                <p:oleObj spid="_x0000_s18434" name="Bitmap Image" r:id="rId3" imgW="9464040" imgH="4312800" progId="Paint.Picture">
                  <p:embed/>
                </p:oleObj>
              </mc:Choice>
              <mc:Fallback>
                <p:oleObj name="Bitmap Image" r:id="rId3" imgW="9464040" imgH="4312800" progId="Paint.Picture">
                  <p:embed/>
                  <p:pic>
                    <p:nvPicPr>
                      <p:cNvPr id="7" name="Object 6">
                        <a:extLst>
                          <a:ext uri="{FF2B5EF4-FFF2-40B4-BE49-F238E27FC236}">
                            <a16:creationId xmlns:a16="http://schemas.microsoft.com/office/drawing/2014/main" xmlns="" id="{08AA29F0-59BE-399B-2CAD-D3FC9BF3BDA1}"/>
                          </a:ext>
                        </a:extLst>
                      </p:cNvPr>
                      <p:cNvPicPr/>
                      <p:nvPr/>
                    </p:nvPicPr>
                    <p:blipFill>
                      <a:blip r:embed="rId4"/>
                      <a:stretch>
                        <a:fillRect/>
                      </a:stretch>
                    </p:blipFill>
                    <p:spPr>
                      <a:xfrm>
                        <a:off x="2516957" y="74384"/>
                        <a:ext cx="9464511" cy="4724865"/>
                      </a:xfrm>
                      <a:prstGeom prst="rect">
                        <a:avLst/>
                      </a:prstGeom>
                    </p:spPr>
                  </p:pic>
                </p:oleObj>
              </mc:Fallback>
            </mc:AlternateContent>
          </a:graphicData>
        </a:graphic>
      </p:graphicFrame>
      <p:pic>
        <p:nvPicPr>
          <p:cNvPr id="8" name="Picture 7">
            <a:extLst>
              <a:ext uri="{FF2B5EF4-FFF2-40B4-BE49-F238E27FC236}">
                <a16:creationId xmlns:a16="http://schemas.microsoft.com/office/drawing/2014/main" xmlns="" id="{FC353779-DB3B-171D-3ED2-E917AF9052A7}"/>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10000" b="90000" l="10000" r="90000">
                        <a14:foregroundMark x1="51538" y1="10615" x2="51538" y2="10615"/>
                        <a14:foregroundMark x1="54615" y1="27846" x2="54615" y2="27846"/>
                        <a14:foregroundMark x1="54308" y1="12462" x2="54308" y2="12462"/>
                      </a14:backgroundRemoval>
                    </a14:imgEffect>
                  </a14:imgLayer>
                </a14:imgProps>
              </a:ext>
            </a:extLst>
          </a:blip>
          <a:stretch>
            <a:fillRect/>
          </a:stretch>
        </p:blipFill>
        <p:spPr>
          <a:xfrm>
            <a:off x="857839" y="4259442"/>
            <a:ext cx="2856322" cy="2856322"/>
          </a:xfrm>
          <a:prstGeom prst="rect">
            <a:avLst/>
          </a:prstGeom>
        </p:spPr>
      </p:pic>
      <p:sp>
        <p:nvSpPr>
          <p:cNvPr id="10" name="TextBox 9">
            <a:extLst>
              <a:ext uri="{FF2B5EF4-FFF2-40B4-BE49-F238E27FC236}">
                <a16:creationId xmlns:a16="http://schemas.microsoft.com/office/drawing/2014/main" xmlns="" id="{F5AC9302-3465-C9E3-2899-670B08CFBF81}"/>
              </a:ext>
            </a:extLst>
          </p:cNvPr>
          <p:cNvSpPr txBox="1"/>
          <p:nvPr/>
        </p:nvSpPr>
        <p:spPr>
          <a:xfrm>
            <a:off x="2691352" y="5572317"/>
            <a:ext cx="9115720" cy="1077218"/>
          </a:xfrm>
          <a:prstGeom prst="rect">
            <a:avLst/>
          </a:prstGeom>
          <a:noFill/>
        </p:spPr>
        <p:txBody>
          <a:bodyPr wrap="square" rtlCol="0">
            <a:spAutoFit/>
          </a:bodyPr>
          <a:lstStyle/>
          <a:p>
            <a:pPr algn="ctr"/>
            <a:r>
              <a:rPr lang="en-US" sz="3200" dirty="0" err="1">
                <a:latin typeface="Times New Roman" panose="02020603050405020304" pitchFamily="18" charset="0"/>
                <a:cs typeface="Times New Roman" panose="02020603050405020304" pitchFamily="18" charset="0"/>
              </a:rPr>
              <a:t>Dùng</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Bảng</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tuần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hoàn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hãy</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cho</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biết</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các</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nguyên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tố</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kim</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loại</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thuộc</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nhóm</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nào</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của</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Bảng</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tuần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hoàn</a:t>
            </a:r>
            <a:r>
              <a:rPr lang="en-US" sz="3200" dirty="0">
                <a:latin typeface="Times New Roman" panose="02020603050405020304" pitchFamily="18" charset="0"/>
                <a:cs typeface="Times New Roman" panose="02020603050405020304" pitchFamily="18" charset="0"/>
              </a:rPr>
              <a:t>?</a:t>
            </a:r>
            <a:endParaRPr lang="vi-VN" sz="3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179363875"/>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lowchart: Delay 2">
            <a:extLst>
              <a:ext uri="{FF2B5EF4-FFF2-40B4-BE49-F238E27FC236}">
                <a16:creationId xmlns:a16="http://schemas.microsoft.com/office/drawing/2014/main" xmlns="" id="{CC80727D-D741-6E26-190D-756D5B757A50}"/>
              </a:ext>
            </a:extLst>
          </p:cNvPr>
          <p:cNvSpPr/>
          <p:nvPr/>
        </p:nvSpPr>
        <p:spPr>
          <a:xfrm>
            <a:off x="0" y="3091992"/>
            <a:ext cx="3733014" cy="3766008"/>
          </a:xfrm>
          <a:prstGeom prst="flowChartDelay">
            <a:avLst/>
          </a:prstGeom>
          <a:solidFill>
            <a:srgbClr val="C2E8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grpSp>
        <p:nvGrpSpPr>
          <p:cNvPr id="8" name="Group 7">
            <a:extLst>
              <a:ext uri="{FF2B5EF4-FFF2-40B4-BE49-F238E27FC236}">
                <a16:creationId xmlns:a16="http://schemas.microsoft.com/office/drawing/2014/main" xmlns="" id="{1C2E9750-EE5F-1FD3-7995-6AA94981E72C}"/>
              </a:ext>
            </a:extLst>
          </p:cNvPr>
          <p:cNvGrpSpPr/>
          <p:nvPr/>
        </p:nvGrpSpPr>
        <p:grpSpPr>
          <a:xfrm>
            <a:off x="2738935" y="1598615"/>
            <a:ext cx="8663234" cy="3766008"/>
            <a:chOff x="2738935" y="1598615"/>
            <a:chExt cx="8663234" cy="3766008"/>
          </a:xfrm>
        </p:grpSpPr>
        <p:sp>
          <p:nvSpPr>
            <p:cNvPr id="5" name="Rectangle 4">
              <a:extLst>
                <a:ext uri="{FF2B5EF4-FFF2-40B4-BE49-F238E27FC236}">
                  <a16:creationId xmlns:a16="http://schemas.microsoft.com/office/drawing/2014/main" xmlns="" id="{99A7F038-FD88-BE98-600A-0BC3B0753CD3}"/>
                </a:ext>
              </a:extLst>
            </p:cNvPr>
            <p:cNvSpPr/>
            <p:nvPr/>
          </p:nvSpPr>
          <p:spPr>
            <a:xfrm>
              <a:off x="2738935" y="1598615"/>
              <a:ext cx="8663234" cy="3766008"/>
            </a:xfrm>
            <a:prstGeom prst="rect">
              <a:avLst/>
            </a:prstGeom>
            <a:solidFill>
              <a:srgbClr val="FFE8A4"/>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6" name="Rectangle 5">
              <a:extLst>
                <a:ext uri="{FF2B5EF4-FFF2-40B4-BE49-F238E27FC236}">
                  <a16:creationId xmlns:a16="http://schemas.microsoft.com/office/drawing/2014/main" xmlns="" id="{D4434D89-4B06-81B2-2C7D-6DB51134122A}"/>
                </a:ext>
              </a:extLst>
            </p:cNvPr>
            <p:cNvSpPr/>
            <p:nvPr/>
          </p:nvSpPr>
          <p:spPr>
            <a:xfrm>
              <a:off x="2965179" y="1812303"/>
              <a:ext cx="8220173" cy="326530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grpSp>
      <p:pic>
        <p:nvPicPr>
          <p:cNvPr id="4" name="Picture 3">
            <a:extLst>
              <a:ext uri="{FF2B5EF4-FFF2-40B4-BE49-F238E27FC236}">
                <a16:creationId xmlns:a16="http://schemas.microsoft.com/office/drawing/2014/main" xmlns="" id="{D7AB0C1E-E3D2-D436-3200-571DD207FFFD}"/>
              </a:ext>
            </a:extLst>
          </p:cNvPr>
          <p:cNvPicPr>
            <a:picLocks noChangeAspect="1"/>
          </p:cNvPicPr>
          <p:nvPr/>
        </p:nvPicPr>
        <p:blipFill>
          <a:blip r:embed="rId2"/>
          <a:stretch>
            <a:fillRect/>
          </a:stretch>
        </p:blipFill>
        <p:spPr>
          <a:xfrm>
            <a:off x="0" y="633897"/>
            <a:ext cx="3982405" cy="3162693"/>
          </a:xfrm>
          <a:prstGeom prst="rect">
            <a:avLst/>
          </a:prstGeom>
        </p:spPr>
      </p:pic>
      <p:sp>
        <p:nvSpPr>
          <p:cNvPr id="7" name="TextBox 6">
            <a:extLst>
              <a:ext uri="{FF2B5EF4-FFF2-40B4-BE49-F238E27FC236}">
                <a16:creationId xmlns:a16="http://schemas.microsoft.com/office/drawing/2014/main" xmlns="" id="{7FA672D1-76B3-28C8-7F1F-3F71E45EB1DD}"/>
              </a:ext>
            </a:extLst>
          </p:cNvPr>
          <p:cNvSpPr txBox="1"/>
          <p:nvPr/>
        </p:nvSpPr>
        <p:spPr>
          <a:xfrm>
            <a:off x="2894926" y="2039823"/>
            <a:ext cx="8290426" cy="3046988"/>
          </a:xfrm>
          <a:prstGeom prst="rect">
            <a:avLst/>
          </a:prstGeom>
          <a:noFill/>
        </p:spPr>
        <p:txBody>
          <a:bodyPr wrap="square" rtlCol="0">
            <a:spAutoFit/>
          </a:bodyPr>
          <a:lstStyle/>
          <a:p>
            <a:pPr marL="342900" indent="-342900" algn="just">
              <a:buFont typeface="Wingdings" panose="05000000000000000000" pitchFamily="2" charset="2"/>
              <a:buChar char="ü"/>
            </a:pPr>
            <a:r>
              <a:rPr lang="en-US" sz="3200" dirty="0" err="1">
                <a:latin typeface="Times New Roman" panose="02020603050405020304" pitchFamily="18" charset="0"/>
                <a:cs typeface="Times New Roman" panose="02020603050405020304" pitchFamily="18" charset="0"/>
              </a:rPr>
              <a:t>Hầu</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hết</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các</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kim</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loại</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thuộc</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nhóm</a:t>
            </a:r>
            <a:r>
              <a:rPr lang="en-US" sz="3200" dirty="0">
                <a:latin typeface="Times New Roman" panose="02020603050405020304" pitchFamily="18" charset="0"/>
                <a:cs typeface="Times New Roman" panose="02020603050405020304" pitchFamily="18" charset="0"/>
              </a:rPr>
              <a:t> IA; </a:t>
            </a:r>
            <a:r>
              <a:rPr lang="en-US" sz="3200" dirty="0" err="1">
                <a:latin typeface="Times New Roman" panose="02020603050405020304" pitchFamily="18" charset="0"/>
                <a:cs typeface="Times New Roman" panose="02020603050405020304" pitchFamily="18" charset="0"/>
              </a:rPr>
              <a:t>nhóm</a:t>
            </a:r>
            <a:r>
              <a:rPr lang="en-US" sz="3200" dirty="0">
                <a:latin typeface="Times New Roman" panose="02020603050405020304" pitchFamily="18" charset="0"/>
                <a:cs typeface="Times New Roman" panose="02020603050405020304" pitchFamily="18" charset="0"/>
              </a:rPr>
              <a:t> IIA; </a:t>
            </a:r>
            <a:r>
              <a:rPr lang="en-US" sz="3200" dirty="0" err="1">
                <a:latin typeface="Times New Roman" panose="02020603050405020304" pitchFamily="18" charset="0"/>
                <a:cs typeface="Times New Roman" panose="02020603050405020304" pitchFamily="18" charset="0"/>
              </a:rPr>
              <a:t>nhóm</a:t>
            </a:r>
            <a:r>
              <a:rPr lang="en-US" sz="3200" dirty="0">
                <a:latin typeface="Times New Roman" panose="02020603050405020304" pitchFamily="18" charset="0"/>
                <a:cs typeface="Times New Roman" panose="02020603050405020304" pitchFamily="18" charset="0"/>
              </a:rPr>
              <a:t> IIIA và </a:t>
            </a:r>
            <a:r>
              <a:rPr lang="en-US" sz="3200" dirty="0" err="1">
                <a:latin typeface="Times New Roman" panose="02020603050405020304" pitchFamily="18" charset="0"/>
                <a:cs typeface="Times New Roman" panose="02020603050405020304" pitchFamily="18" charset="0"/>
              </a:rPr>
              <a:t>một</a:t>
            </a:r>
            <a:r>
              <a:rPr lang="en-US" sz="3200" dirty="0">
                <a:latin typeface="Times New Roman" panose="02020603050405020304" pitchFamily="18" charset="0"/>
                <a:cs typeface="Times New Roman" panose="02020603050405020304" pitchFamily="18" charset="0"/>
              </a:rPr>
              <a:t> số </a:t>
            </a:r>
            <a:r>
              <a:rPr lang="en-US" sz="3200" dirty="0" err="1">
                <a:latin typeface="Times New Roman" panose="02020603050405020304" pitchFamily="18" charset="0"/>
                <a:cs typeface="Times New Roman" panose="02020603050405020304" pitchFamily="18" charset="0"/>
              </a:rPr>
              <a:t>thuộc</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nhóm</a:t>
            </a:r>
            <a:r>
              <a:rPr lang="en-US" sz="3200" dirty="0">
                <a:latin typeface="Times New Roman" panose="02020603050405020304" pitchFamily="18" charset="0"/>
                <a:cs typeface="Times New Roman" panose="02020603050405020304" pitchFamily="18" charset="0"/>
              </a:rPr>
              <a:t> IVA; VA và VIA </a:t>
            </a:r>
            <a:r>
              <a:rPr lang="en-US" sz="3200" dirty="0" err="1">
                <a:latin typeface="Times New Roman" panose="02020603050405020304" pitchFamily="18" charset="0"/>
                <a:cs typeface="Times New Roman" panose="02020603050405020304" pitchFamily="18" charset="0"/>
              </a:rPr>
              <a:t>của</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Bảng</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tuần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hoàn</a:t>
            </a:r>
            <a:endParaRPr lang="en-US" sz="3200" dirty="0">
              <a:latin typeface="Times New Roman" panose="02020603050405020304" pitchFamily="18" charset="0"/>
              <a:cs typeface="Times New Roman" panose="02020603050405020304" pitchFamily="18" charset="0"/>
            </a:endParaRPr>
          </a:p>
          <a:p>
            <a:pPr marL="342900" indent="-342900" algn="just">
              <a:buFont typeface="Wingdings" panose="05000000000000000000" pitchFamily="2" charset="2"/>
              <a:buChar char="ü"/>
            </a:pPr>
            <a:r>
              <a:rPr lang="en-US" sz="3200" dirty="0" err="1">
                <a:latin typeface="Times New Roman" panose="02020603050405020304" pitchFamily="18" charset="0"/>
                <a:cs typeface="Times New Roman" panose="02020603050405020304" pitchFamily="18" charset="0"/>
              </a:rPr>
              <a:t>Các</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nguyên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tố</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kim</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loại</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thuộc</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nhóm</a:t>
            </a:r>
            <a:r>
              <a:rPr lang="en-US" sz="3200" dirty="0">
                <a:latin typeface="Times New Roman" panose="02020603050405020304" pitchFamily="18" charset="0"/>
                <a:cs typeface="Times New Roman" panose="02020603050405020304" pitchFamily="18" charset="0"/>
              </a:rPr>
              <a:t> IB </a:t>
            </a:r>
            <a:r>
              <a:rPr lang="en-US" sz="3200" dirty="0" err="1">
                <a:latin typeface="Times New Roman" panose="02020603050405020304" pitchFamily="18" charset="0"/>
                <a:cs typeface="Times New Roman" panose="02020603050405020304" pitchFamily="18" charset="0"/>
              </a:rPr>
              <a:t>đến</a:t>
            </a:r>
            <a:r>
              <a:rPr lang="en-US" sz="3200" dirty="0">
                <a:latin typeface="Times New Roman" panose="02020603050405020304" pitchFamily="18" charset="0"/>
                <a:cs typeface="Times New Roman" panose="02020603050405020304" pitchFamily="18" charset="0"/>
              </a:rPr>
              <a:t> VIIIB, </a:t>
            </a:r>
            <a:r>
              <a:rPr lang="en-US" sz="3200" dirty="0" err="1">
                <a:latin typeface="Times New Roman" panose="02020603050405020304" pitchFamily="18" charset="0"/>
                <a:cs typeface="Times New Roman" panose="02020603050405020304" pitchFamily="18" charset="0"/>
              </a:rPr>
              <a:t>các</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nguyên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tố</a:t>
            </a:r>
            <a:r>
              <a:rPr lang="en-US" sz="3200" dirty="0">
                <a:latin typeface="Times New Roman" panose="02020603050405020304" pitchFamily="18" charset="0"/>
                <a:cs typeface="Times New Roman" panose="02020603050405020304" pitchFamily="18" charset="0"/>
              </a:rPr>
              <a:t> lanthanide và actinide </a:t>
            </a:r>
            <a:r>
              <a:rPr lang="en-US" sz="3200" dirty="0" err="1">
                <a:latin typeface="Times New Roman" panose="02020603050405020304" pitchFamily="18" charset="0"/>
                <a:cs typeface="Times New Roman" panose="02020603050405020304" pitchFamily="18" charset="0"/>
              </a:rPr>
              <a:t>được</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xếp</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riêng</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thành</a:t>
            </a:r>
            <a:r>
              <a:rPr lang="en-US" sz="3200" dirty="0">
                <a:latin typeface="Times New Roman" panose="02020603050405020304" pitchFamily="18" charset="0"/>
                <a:cs typeface="Times New Roman" panose="02020603050405020304" pitchFamily="18" charset="0"/>
              </a:rPr>
              <a:t> 2 </a:t>
            </a:r>
            <a:r>
              <a:rPr lang="en-US" sz="3200" dirty="0" err="1">
                <a:latin typeface="Times New Roman" panose="02020603050405020304" pitchFamily="18" charset="0"/>
                <a:cs typeface="Times New Roman" panose="02020603050405020304" pitchFamily="18" charset="0"/>
              </a:rPr>
              <a:t>hàng</a:t>
            </a:r>
            <a:r>
              <a:rPr lang="en-US" sz="3200" dirty="0">
                <a:latin typeface="Times New Roman" panose="02020603050405020304" pitchFamily="18" charset="0"/>
                <a:cs typeface="Times New Roman" panose="02020603050405020304" pitchFamily="18" charset="0"/>
              </a:rPr>
              <a:t> ở </a:t>
            </a:r>
            <a:r>
              <a:rPr lang="en-US" sz="3200" dirty="0" err="1">
                <a:latin typeface="Times New Roman" panose="02020603050405020304" pitchFamily="18" charset="0"/>
                <a:cs typeface="Times New Roman" panose="02020603050405020304" pitchFamily="18" charset="0"/>
              </a:rPr>
              <a:t>cuối</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bảng</a:t>
            </a:r>
            <a:endParaRPr lang="vi-VN" sz="3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772252070"/>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xmlns="" id="{C00832F5-DBDC-C595-4EE4-7FAFBEA87628}"/>
              </a:ext>
            </a:extLst>
          </p:cNvPr>
          <p:cNvGrpSpPr/>
          <p:nvPr/>
        </p:nvGrpSpPr>
        <p:grpSpPr>
          <a:xfrm>
            <a:off x="0" y="0"/>
            <a:ext cx="2286000" cy="6858000"/>
            <a:chOff x="0" y="0"/>
            <a:chExt cx="2286000" cy="6858000"/>
          </a:xfrm>
        </p:grpSpPr>
        <p:sp>
          <p:nvSpPr>
            <p:cNvPr id="4" name="Rectangle 3">
              <a:extLst>
                <a:ext uri="{FF2B5EF4-FFF2-40B4-BE49-F238E27FC236}">
                  <a16:creationId xmlns:a16="http://schemas.microsoft.com/office/drawing/2014/main" xmlns="" id="{25B53105-5238-B705-F6DA-F3C655625B6B}"/>
                </a:ext>
              </a:extLst>
            </p:cNvPr>
            <p:cNvSpPr/>
            <p:nvPr/>
          </p:nvSpPr>
          <p:spPr>
            <a:xfrm>
              <a:off x="0" y="0"/>
              <a:ext cx="2286000" cy="6858000"/>
            </a:xfrm>
            <a:prstGeom prst="rect">
              <a:avLst/>
            </a:prstGeom>
            <a:solidFill>
              <a:srgbClr val="C2E8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p>
          </p:txBody>
        </p:sp>
        <p:sp>
          <p:nvSpPr>
            <p:cNvPr id="5" name="TextBox 4">
              <a:extLst>
                <a:ext uri="{FF2B5EF4-FFF2-40B4-BE49-F238E27FC236}">
                  <a16:creationId xmlns:a16="http://schemas.microsoft.com/office/drawing/2014/main" xmlns="" id="{F9056A68-BD15-BA96-4244-2B70D735FFEE}"/>
                </a:ext>
              </a:extLst>
            </p:cNvPr>
            <p:cNvSpPr txBox="1"/>
            <p:nvPr/>
          </p:nvSpPr>
          <p:spPr>
            <a:xfrm>
              <a:off x="141402" y="1998482"/>
              <a:ext cx="2144597" cy="2800767"/>
            </a:xfrm>
            <a:prstGeom prst="rect">
              <a:avLst/>
            </a:prstGeom>
            <a:noFill/>
          </p:spPr>
          <p:txBody>
            <a:bodyPr wrap="square" rtlCol="0">
              <a:spAutoFit/>
            </a:bodyPr>
            <a:lstStyle/>
            <a:p>
              <a:pPr algn="ctr"/>
              <a:r>
                <a:rPr lang="en-US" sz="4400" b="1" dirty="0">
                  <a:solidFill>
                    <a:srgbClr val="FE504D"/>
                  </a:solidFill>
                  <a:latin typeface=".VnArial Narrow" panose="020B7200000000000000" pitchFamily="34" charset="0"/>
                </a:rPr>
                <a:t>1. </a:t>
              </a:r>
              <a:r>
                <a:rPr lang="en-US" sz="4400" b="1" dirty="0" err="1">
                  <a:solidFill>
                    <a:srgbClr val="FE504D"/>
                  </a:solidFill>
                  <a:latin typeface=".VnArial Narrow" panose="020B7200000000000000" pitchFamily="34" charset="0"/>
                </a:rPr>
                <a:t>C¸c</a:t>
              </a:r>
              <a:r>
                <a:rPr lang="en-US" sz="4400" b="1" dirty="0">
                  <a:solidFill>
                    <a:srgbClr val="FE504D"/>
                  </a:solidFill>
                  <a:latin typeface=".VnArial Narrow" panose="020B7200000000000000" pitchFamily="34" charset="0"/>
                </a:rPr>
                <a:t> </a:t>
              </a:r>
              <a:r>
                <a:rPr lang="en-US" sz="4400" b="1" dirty="0" err="1">
                  <a:solidFill>
                    <a:srgbClr val="FE504D"/>
                  </a:solidFill>
                  <a:latin typeface=".VnArial Narrow" panose="020B7200000000000000" pitchFamily="34" charset="0"/>
                </a:rPr>
                <a:t>nguyªn</a:t>
              </a:r>
              <a:r>
                <a:rPr lang="en-US" sz="4400" b="1" dirty="0">
                  <a:solidFill>
                    <a:srgbClr val="FE504D"/>
                  </a:solidFill>
                  <a:latin typeface=".VnArial Narrow" panose="020B7200000000000000" pitchFamily="34" charset="0"/>
                </a:rPr>
                <a:t> </a:t>
              </a:r>
              <a:r>
                <a:rPr lang="en-US" sz="4400" b="1" dirty="0" err="1">
                  <a:solidFill>
                    <a:srgbClr val="FE504D"/>
                  </a:solidFill>
                  <a:latin typeface=".VnArial Narrow" panose="020B7200000000000000" pitchFamily="34" charset="0"/>
                </a:rPr>
                <a:t>tè</a:t>
              </a:r>
              <a:r>
                <a:rPr lang="en-US" sz="4400" b="1" dirty="0">
                  <a:solidFill>
                    <a:srgbClr val="FE504D"/>
                  </a:solidFill>
                  <a:latin typeface=".VnArial Narrow" panose="020B7200000000000000" pitchFamily="34" charset="0"/>
                </a:rPr>
                <a:t> </a:t>
              </a:r>
              <a:r>
                <a:rPr lang="en-US" sz="4400" b="1" dirty="0" err="1">
                  <a:solidFill>
                    <a:srgbClr val="FE504D"/>
                  </a:solidFill>
                  <a:latin typeface=".VnArial Narrow" panose="020B7200000000000000" pitchFamily="34" charset="0"/>
                </a:rPr>
                <a:t>kim</a:t>
              </a:r>
              <a:r>
                <a:rPr lang="en-US" sz="4400" b="1" dirty="0">
                  <a:solidFill>
                    <a:srgbClr val="FE504D"/>
                  </a:solidFill>
                  <a:latin typeface=".VnArial Narrow" panose="020B7200000000000000" pitchFamily="34" charset="0"/>
                </a:rPr>
                <a:t> lo¹i </a:t>
              </a:r>
              <a:endParaRPr lang="vi-VN" sz="4400" b="1" dirty="0">
                <a:solidFill>
                  <a:srgbClr val="FE504D"/>
                </a:solidFill>
              </a:endParaRPr>
            </a:p>
          </p:txBody>
        </p:sp>
      </p:grpSp>
      <p:graphicFrame>
        <p:nvGraphicFramePr>
          <p:cNvPr id="6" name="Object 5">
            <a:extLst>
              <a:ext uri="{FF2B5EF4-FFF2-40B4-BE49-F238E27FC236}">
                <a16:creationId xmlns:a16="http://schemas.microsoft.com/office/drawing/2014/main" xmlns="" id="{DA1BB10F-2642-CD34-A452-81CDFDCF83BC}"/>
              </a:ext>
            </a:extLst>
          </p:cNvPr>
          <p:cNvGraphicFramePr>
            <a:graphicFrameLocks noChangeAspect="1"/>
          </p:cNvGraphicFramePr>
          <p:nvPr>
            <p:extLst>
              <p:ext uri="{D42A27DB-BD31-4B8C-83A1-F6EECF244321}">
                <p14:modId xmlns:p14="http://schemas.microsoft.com/office/powerpoint/2010/main" val="1060488189"/>
              </p:ext>
            </p:extLst>
          </p:nvPr>
        </p:nvGraphicFramePr>
        <p:xfrm>
          <a:off x="2507923" y="130045"/>
          <a:ext cx="9489822" cy="5987951"/>
        </p:xfrm>
        <a:graphic>
          <a:graphicData uri="http://schemas.openxmlformats.org/presentationml/2006/ole">
            <mc:AlternateContent xmlns:mc="http://schemas.openxmlformats.org/markup-compatibility/2006">
              <mc:Choice xmlns:v="urn:schemas-microsoft-com:vml" Requires="v">
                <p:oleObj spid="_x0000_s19458" name="Bitmap Image" r:id="rId3" imgW="6629400" imgH="4183560" progId="Paint.Picture">
                  <p:embed/>
                </p:oleObj>
              </mc:Choice>
              <mc:Fallback>
                <p:oleObj name="Bitmap Image" r:id="rId3" imgW="6629400" imgH="4183560" progId="Paint.Picture">
                  <p:embed/>
                  <p:pic>
                    <p:nvPicPr>
                      <p:cNvPr id="6" name="Object 5">
                        <a:extLst>
                          <a:ext uri="{FF2B5EF4-FFF2-40B4-BE49-F238E27FC236}">
                            <a16:creationId xmlns:a16="http://schemas.microsoft.com/office/drawing/2014/main" xmlns="" id="{DA1BB10F-2642-CD34-A452-81CDFDCF83BC}"/>
                          </a:ext>
                        </a:extLst>
                      </p:cNvPr>
                      <p:cNvPicPr/>
                      <p:nvPr/>
                    </p:nvPicPr>
                    <p:blipFill>
                      <a:blip r:embed="rId4"/>
                      <a:stretch>
                        <a:fillRect/>
                      </a:stretch>
                    </p:blipFill>
                    <p:spPr>
                      <a:xfrm>
                        <a:off x="2507923" y="130045"/>
                        <a:ext cx="9489822" cy="5987951"/>
                      </a:xfrm>
                      <a:prstGeom prst="rect">
                        <a:avLst/>
                      </a:prstGeom>
                    </p:spPr>
                  </p:pic>
                </p:oleObj>
              </mc:Fallback>
            </mc:AlternateContent>
          </a:graphicData>
        </a:graphic>
      </p:graphicFrame>
    </p:spTree>
    <p:extLst>
      <p:ext uri="{BB962C8B-B14F-4D97-AF65-F5344CB8AC3E}">
        <p14:creationId xmlns:p14="http://schemas.microsoft.com/office/powerpoint/2010/main" val="1057054087"/>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xmlns="" id="{7E70E91B-2138-4982-B9C6-25B3DD167F0E}"/>
              </a:ext>
            </a:extLst>
          </p:cNvPr>
          <p:cNvPicPr/>
          <p:nvPr/>
        </p:nvPicPr>
        <p:blipFill>
          <a:blip r:embed="rId3"/>
          <a:stretch>
            <a:fillRect/>
          </a:stretch>
        </p:blipFill>
        <p:spPr>
          <a:xfrm>
            <a:off x="0" y="0"/>
            <a:ext cx="12009120" cy="6858000"/>
          </a:xfrm>
          <a:prstGeom prst="rect">
            <a:avLst/>
          </a:prstGeom>
        </p:spPr>
      </p:pic>
      <p:sp>
        <p:nvSpPr>
          <p:cNvPr id="6" name="Rectangle 5">
            <a:extLst>
              <a:ext uri="{FF2B5EF4-FFF2-40B4-BE49-F238E27FC236}">
                <a16:creationId xmlns:a16="http://schemas.microsoft.com/office/drawing/2014/main" xmlns="" id="{7A9F4F43-B19C-4A8B-A7C6-89B5D5ECC6C7}"/>
              </a:ext>
            </a:extLst>
          </p:cNvPr>
          <p:cNvSpPr/>
          <p:nvPr/>
        </p:nvSpPr>
        <p:spPr>
          <a:xfrm>
            <a:off x="1461155" y="631595"/>
            <a:ext cx="6240544" cy="3836709"/>
          </a:xfrm>
          <a:prstGeom prst="rect">
            <a:avLst/>
          </a:prstGeom>
          <a:solidFill>
            <a:srgbClr val="FEF1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7" name="Rectangle 6">
            <a:extLst>
              <a:ext uri="{FF2B5EF4-FFF2-40B4-BE49-F238E27FC236}">
                <a16:creationId xmlns:a16="http://schemas.microsoft.com/office/drawing/2014/main" xmlns="" id="{1217ADDB-60D3-AE15-38B5-84F6FC6B02ED}"/>
              </a:ext>
            </a:extLst>
          </p:cNvPr>
          <p:cNvSpPr/>
          <p:nvPr/>
        </p:nvSpPr>
        <p:spPr>
          <a:xfrm>
            <a:off x="886120" y="3770722"/>
            <a:ext cx="772998" cy="452486"/>
          </a:xfrm>
          <a:prstGeom prst="rect">
            <a:avLst/>
          </a:prstGeom>
          <a:solidFill>
            <a:srgbClr val="FEF1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8" name="Rectangle 7">
            <a:extLst>
              <a:ext uri="{FF2B5EF4-FFF2-40B4-BE49-F238E27FC236}">
                <a16:creationId xmlns:a16="http://schemas.microsoft.com/office/drawing/2014/main" xmlns="" id="{98EF4410-EFA8-52C4-D496-82A17CBCEFB9}"/>
              </a:ext>
            </a:extLst>
          </p:cNvPr>
          <p:cNvSpPr/>
          <p:nvPr/>
        </p:nvSpPr>
        <p:spPr>
          <a:xfrm>
            <a:off x="1540083" y="1187776"/>
            <a:ext cx="6369006" cy="142470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9" name="TextBox 8">
            <a:extLst>
              <a:ext uri="{FF2B5EF4-FFF2-40B4-BE49-F238E27FC236}">
                <a16:creationId xmlns:a16="http://schemas.microsoft.com/office/drawing/2014/main" xmlns="" id="{79F2B4AE-9906-D0AA-95A0-68D5A93BBE58}"/>
              </a:ext>
            </a:extLst>
          </p:cNvPr>
          <p:cNvSpPr txBox="1"/>
          <p:nvPr/>
        </p:nvSpPr>
        <p:spPr>
          <a:xfrm>
            <a:off x="1461155" y="1100531"/>
            <a:ext cx="6551629" cy="1569660"/>
          </a:xfrm>
          <a:prstGeom prst="rect">
            <a:avLst/>
          </a:prstGeom>
          <a:noFill/>
        </p:spPr>
        <p:txBody>
          <a:bodyPr wrap="square" rtlCol="0">
            <a:spAutoFit/>
          </a:bodyPr>
          <a:lstStyle/>
          <a:p>
            <a:pPr algn="ctr"/>
            <a:r>
              <a:rPr lang="en-US" sz="3200" dirty="0" err="1">
                <a:latin typeface="Times New Roman" panose="02020603050405020304" pitchFamily="18" charset="0"/>
                <a:cs typeface="Times New Roman" panose="02020603050405020304" pitchFamily="18" charset="0"/>
              </a:rPr>
              <a:t>Sử</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dụng</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bảng</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tuần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hoàn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hãy</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xác</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định</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vị</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trí</a:t>
            </a:r>
            <a:r>
              <a:rPr lang="en-US" sz="3200" dirty="0">
                <a:latin typeface="Times New Roman" panose="02020603050405020304" pitchFamily="18" charset="0"/>
                <a:cs typeface="Times New Roman" panose="02020603050405020304" pitchFamily="18" charset="0"/>
              </a:rPr>
              <a:t> (số </a:t>
            </a:r>
            <a:r>
              <a:rPr lang="en-US" sz="3200" dirty="0" err="1">
                <a:latin typeface="Times New Roman" panose="02020603050405020304" pitchFamily="18" charset="0"/>
                <a:cs typeface="Times New Roman" panose="02020603050405020304" pitchFamily="18" charset="0"/>
              </a:rPr>
              <a:t>thứ</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tự</a:t>
            </a:r>
            <a:r>
              <a:rPr lang="en-US" sz="3200" dirty="0">
                <a:latin typeface="Times New Roman" panose="02020603050405020304" pitchFamily="18" charset="0"/>
                <a:cs typeface="Times New Roman" panose="02020603050405020304" pitchFamily="18" charset="0"/>
              </a:rPr>
              <a:t>; chu </a:t>
            </a:r>
            <a:r>
              <a:rPr lang="en-US" sz="3200" dirty="0" err="1">
                <a:latin typeface="Times New Roman" panose="02020603050405020304" pitchFamily="18" charset="0"/>
                <a:cs typeface="Times New Roman" panose="02020603050405020304" pitchFamily="18" charset="0"/>
              </a:rPr>
              <a:t>kỳ</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nhóm</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của</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các</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nguyên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tố</a:t>
            </a:r>
            <a:r>
              <a:rPr lang="en-US" sz="3200" dirty="0">
                <a:latin typeface="Times New Roman" panose="02020603050405020304" pitchFamily="18" charset="0"/>
                <a:cs typeface="Times New Roman" panose="02020603050405020304" pitchFamily="18" charset="0"/>
              </a:rPr>
              <a:t> Al; Ca; Na</a:t>
            </a:r>
            <a:endParaRPr lang="vi-VN" sz="3200" dirty="0">
              <a:latin typeface="Times New Roman" panose="02020603050405020304" pitchFamily="18" charset="0"/>
              <a:cs typeface="Times New Roman" panose="02020603050405020304" pitchFamily="18" charset="0"/>
            </a:endParaRPr>
          </a:p>
        </p:txBody>
      </p:sp>
      <p:sp>
        <p:nvSpPr>
          <p:cNvPr id="10" name="Rectangle 9">
            <a:extLst>
              <a:ext uri="{FF2B5EF4-FFF2-40B4-BE49-F238E27FC236}">
                <a16:creationId xmlns:a16="http://schemas.microsoft.com/office/drawing/2014/main" xmlns="" id="{E3DD98BE-9FE3-FFAD-3FC8-47A356386FE3}"/>
              </a:ext>
            </a:extLst>
          </p:cNvPr>
          <p:cNvSpPr/>
          <p:nvPr/>
        </p:nvSpPr>
        <p:spPr>
          <a:xfrm>
            <a:off x="689728" y="4857603"/>
            <a:ext cx="7323056" cy="1835427"/>
          </a:xfrm>
          <a:prstGeom prst="rect">
            <a:avLst/>
          </a:prstGeom>
          <a:solidFill>
            <a:srgbClr val="FEF1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graphicFrame>
        <p:nvGraphicFramePr>
          <p:cNvPr id="13" name="Object 12">
            <a:extLst>
              <a:ext uri="{FF2B5EF4-FFF2-40B4-BE49-F238E27FC236}">
                <a16:creationId xmlns:a16="http://schemas.microsoft.com/office/drawing/2014/main" xmlns="" id="{F4710A6A-153D-A3B2-5D81-8BA2B3A868C2}"/>
              </a:ext>
            </a:extLst>
          </p:cNvPr>
          <p:cNvGraphicFramePr>
            <a:graphicFrameLocks noChangeAspect="1"/>
          </p:cNvGraphicFramePr>
          <p:nvPr/>
        </p:nvGraphicFramePr>
        <p:xfrm>
          <a:off x="3149771" y="2956616"/>
          <a:ext cx="1744663" cy="487363"/>
        </p:xfrm>
        <a:graphic>
          <a:graphicData uri="http://schemas.openxmlformats.org/presentationml/2006/ole">
            <mc:AlternateContent xmlns:mc="http://schemas.openxmlformats.org/markup-compatibility/2006">
              <mc:Choice xmlns:v="urn:schemas-microsoft-com:vml" Requires="v">
                <p:oleObj spid="_x0000_s20482" name="Bitmap Image" r:id="rId4" imgW="1744920" imgH="487800" progId="Paint.Picture">
                  <p:embed/>
                </p:oleObj>
              </mc:Choice>
              <mc:Fallback>
                <p:oleObj name="Bitmap Image" r:id="rId4" imgW="1744920" imgH="487800" progId="Paint.Picture">
                  <p:embed/>
                  <p:pic>
                    <p:nvPicPr>
                      <p:cNvPr id="13" name="Object 12">
                        <a:extLst>
                          <a:ext uri="{FF2B5EF4-FFF2-40B4-BE49-F238E27FC236}">
                            <a16:creationId xmlns:a16="http://schemas.microsoft.com/office/drawing/2014/main" xmlns="" id="{F4710A6A-153D-A3B2-5D81-8BA2B3A868C2}"/>
                          </a:ext>
                        </a:extLst>
                      </p:cNvPr>
                      <p:cNvPicPr/>
                      <p:nvPr/>
                    </p:nvPicPr>
                    <p:blipFill>
                      <a:blip r:embed="rId5"/>
                      <a:stretch>
                        <a:fillRect/>
                      </a:stretch>
                    </p:blipFill>
                    <p:spPr>
                      <a:xfrm>
                        <a:off x="3149771" y="2956616"/>
                        <a:ext cx="1744663" cy="487363"/>
                      </a:xfrm>
                      <a:prstGeom prst="rect">
                        <a:avLst/>
                      </a:prstGeom>
                    </p:spPr>
                  </p:pic>
                </p:oleObj>
              </mc:Fallback>
            </mc:AlternateContent>
          </a:graphicData>
        </a:graphic>
      </p:graphicFrame>
      <p:sp>
        <p:nvSpPr>
          <p:cNvPr id="14" name="Isosceles Triangle 13">
            <a:extLst>
              <a:ext uri="{FF2B5EF4-FFF2-40B4-BE49-F238E27FC236}">
                <a16:creationId xmlns:a16="http://schemas.microsoft.com/office/drawing/2014/main" xmlns="" id="{561C3895-58CA-7B9D-0F45-625B4A0BDBDC}"/>
              </a:ext>
            </a:extLst>
          </p:cNvPr>
          <p:cNvSpPr/>
          <p:nvPr/>
        </p:nvSpPr>
        <p:spPr>
          <a:xfrm>
            <a:off x="1662446" y="6160365"/>
            <a:ext cx="2856321" cy="697635"/>
          </a:xfrm>
          <a:prstGeom prst="triangle">
            <a:avLst/>
          </a:prstGeom>
          <a:solidFill>
            <a:srgbClr val="FFE8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graphicFrame>
        <p:nvGraphicFramePr>
          <p:cNvPr id="15" name="Table 15">
            <a:extLst>
              <a:ext uri="{FF2B5EF4-FFF2-40B4-BE49-F238E27FC236}">
                <a16:creationId xmlns:a16="http://schemas.microsoft.com/office/drawing/2014/main" xmlns="" id="{D3EBA24F-8351-82D5-B36C-6634BBFC4B54}"/>
              </a:ext>
            </a:extLst>
          </p:cNvPr>
          <p:cNvGraphicFramePr>
            <a:graphicFrameLocks noGrp="1"/>
          </p:cNvGraphicFramePr>
          <p:nvPr>
            <p:extLst>
              <p:ext uri="{D42A27DB-BD31-4B8C-83A1-F6EECF244321}">
                <p14:modId xmlns:p14="http://schemas.microsoft.com/office/powerpoint/2010/main" val="1939357529"/>
              </p:ext>
            </p:extLst>
          </p:nvPr>
        </p:nvGraphicFramePr>
        <p:xfrm>
          <a:off x="1174259" y="3804499"/>
          <a:ext cx="6689016" cy="2590800"/>
        </p:xfrm>
        <a:graphic>
          <a:graphicData uri="http://schemas.openxmlformats.org/drawingml/2006/table">
            <a:tbl>
              <a:tblPr firstRow="1" bandRow="1">
                <a:tableStyleId>{5C22544A-7EE6-4342-B048-85BDC9FD1C3A}</a:tableStyleId>
              </a:tblPr>
              <a:tblGrid>
                <a:gridCol w="1672254">
                  <a:extLst>
                    <a:ext uri="{9D8B030D-6E8A-4147-A177-3AD203B41FA5}">
                      <a16:colId xmlns:a16="http://schemas.microsoft.com/office/drawing/2014/main" xmlns="" val="3532051251"/>
                    </a:ext>
                  </a:extLst>
                </a:gridCol>
                <a:gridCol w="1672254">
                  <a:extLst>
                    <a:ext uri="{9D8B030D-6E8A-4147-A177-3AD203B41FA5}">
                      <a16:colId xmlns:a16="http://schemas.microsoft.com/office/drawing/2014/main" xmlns="" val="2720677163"/>
                    </a:ext>
                  </a:extLst>
                </a:gridCol>
                <a:gridCol w="1672254">
                  <a:extLst>
                    <a:ext uri="{9D8B030D-6E8A-4147-A177-3AD203B41FA5}">
                      <a16:colId xmlns:a16="http://schemas.microsoft.com/office/drawing/2014/main" xmlns="" val="478259797"/>
                    </a:ext>
                  </a:extLst>
                </a:gridCol>
                <a:gridCol w="1672254">
                  <a:extLst>
                    <a:ext uri="{9D8B030D-6E8A-4147-A177-3AD203B41FA5}">
                      <a16:colId xmlns:a16="http://schemas.microsoft.com/office/drawing/2014/main" xmlns="" val="3480504730"/>
                    </a:ext>
                  </a:extLst>
                </a:gridCol>
              </a:tblGrid>
              <a:tr h="370840">
                <a:tc rowSpan="2">
                  <a:txBody>
                    <a:bodyPr/>
                    <a:lstStyle/>
                    <a:p>
                      <a:pPr algn="ctr"/>
                      <a:r>
                        <a:rPr lang="en-US" sz="2800" dirty="0" err="1">
                          <a:solidFill>
                            <a:schemeClr val="tx1"/>
                          </a:solidFill>
                          <a:latin typeface="+mj-lt"/>
                        </a:rPr>
                        <a:t>Nguyên</a:t>
                      </a:r>
                      <a:r>
                        <a:rPr lang="en-US" sz="2800" dirty="0">
                          <a:solidFill>
                            <a:schemeClr val="tx1"/>
                          </a:solidFill>
                          <a:latin typeface="+mj-lt"/>
                        </a:rPr>
                        <a:t> </a:t>
                      </a:r>
                      <a:r>
                        <a:rPr lang="en-US" sz="2800" dirty="0" err="1">
                          <a:solidFill>
                            <a:schemeClr val="tx1"/>
                          </a:solidFill>
                          <a:latin typeface="+mj-lt"/>
                        </a:rPr>
                        <a:t>tố</a:t>
                      </a:r>
                      <a:endParaRPr lang="vi-VN" sz="2800" dirty="0">
                        <a:solidFill>
                          <a:schemeClr val="tx1"/>
                        </a:solidFill>
                        <a:latin typeface="+mj-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gridSpan="3">
                  <a:txBody>
                    <a:bodyPr/>
                    <a:lstStyle/>
                    <a:p>
                      <a:pPr algn="ctr"/>
                      <a:r>
                        <a:rPr lang="en-US" sz="2800" b="1" dirty="0" err="1">
                          <a:solidFill>
                            <a:schemeClr val="tx1"/>
                          </a:solidFill>
                          <a:latin typeface="+mj-lt"/>
                        </a:rPr>
                        <a:t>Vị</a:t>
                      </a:r>
                      <a:r>
                        <a:rPr lang="en-US" sz="2800" b="1" dirty="0">
                          <a:solidFill>
                            <a:schemeClr val="tx1"/>
                          </a:solidFill>
                          <a:latin typeface="+mj-lt"/>
                        </a:rPr>
                        <a:t> </a:t>
                      </a:r>
                      <a:r>
                        <a:rPr lang="en-US" sz="2800" b="1" dirty="0" err="1">
                          <a:solidFill>
                            <a:schemeClr val="tx1"/>
                          </a:solidFill>
                          <a:latin typeface="+mj-lt"/>
                        </a:rPr>
                        <a:t>trí</a:t>
                      </a:r>
                      <a:endParaRPr lang="vi-VN" sz="2800" b="1" dirty="0">
                        <a:solidFill>
                          <a:schemeClr val="tx1"/>
                        </a:solidFill>
                        <a:latin typeface="+mj-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vi-VN"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vi-VN"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141512491"/>
                  </a:ext>
                </a:extLst>
              </a:tr>
              <a:tr h="370840">
                <a:tc vMerge="1">
                  <a:txBody>
                    <a:bodyPr/>
                    <a:lstStyle/>
                    <a:p>
                      <a:pPr algn="ctr"/>
                      <a:endParaRPr lang="vi-VN" sz="2800" dirty="0">
                        <a:solidFill>
                          <a:schemeClr val="tx1"/>
                        </a:solidFill>
                        <a:latin typeface="+mj-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800" b="1" dirty="0">
                          <a:solidFill>
                            <a:schemeClr val="tx1"/>
                          </a:solidFill>
                          <a:latin typeface="+mj-lt"/>
                        </a:rPr>
                        <a:t>STT</a:t>
                      </a:r>
                      <a:endParaRPr lang="vi-VN" sz="2800" b="1" dirty="0">
                        <a:solidFill>
                          <a:schemeClr val="tx1"/>
                        </a:solidFill>
                        <a:latin typeface="+mj-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800" b="1" dirty="0">
                          <a:solidFill>
                            <a:schemeClr val="tx1"/>
                          </a:solidFill>
                          <a:latin typeface="+mj-lt"/>
                        </a:rPr>
                        <a:t>Chu </a:t>
                      </a:r>
                      <a:r>
                        <a:rPr lang="en-US" sz="2800" b="1" dirty="0" err="1">
                          <a:solidFill>
                            <a:schemeClr val="tx1"/>
                          </a:solidFill>
                          <a:latin typeface="+mj-lt"/>
                        </a:rPr>
                        <a:t>kỳ</a:t>
                      </a:r>
                      <a:endParaRPr lang="vi-VN" sz="2800" b="1" dirty="0">
                        <a:solidFill>
                          <a:schemeClr val="tx1"/>
                        </a:solidFill>
                        <a:latin typeface="+mj-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800" b="1" dirty="0" err="1">
                          <a:solidFill>
                            <a:schemeClr val="tx1"/>
                          </a:solidFill>
                          <a:latin typeface="+mj-lt"/>
                        </a:rPr>
                        <a:t>Nhóm</a:t>
                      </a:r>
                      <a:endParaRPr lang="vi-VN" sz="2800" b="1" dirty="0">
                        <a:solidFill>
                          <a:schemeClr val="tx1"/>
                        </a:solidFill>
                        <a:latin typeface="+mj-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1282822240"/>
                  </a:ext>
                </a:extLst>
              </a:tr>
              <a:tr h="370840">
                <a:tc>
                  <a:txBody>
                    <a:bodyPr/>
                    <a:lstStyle/>
                    <a:p>
                      <a:pPr algn="ctr"/>
                      <a:r>
                        <a:rPr lang="en-US" sz="2800" dirty="0">
                          <a:solidFill>
                            <a:schemeClr val="tx1"/>
                          </a:solidFill>
                          <a:latin typeface="+mj-lt"/>
                        </a:rPr>
                        <a:t>Al</a:t>
                      </a:r>
                      <a:endParaRPr lang="vi-VN" sz="2800" dirty="0">
                        <a:solidFill>
                          <a:schemeClr val="tx1"/>
                        </a:solidFill>
                        <a:latin typeface="+mj-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800" dirty="0">
                          <a:solidFill>
                            <a:schemeClr val="tx1"/>
                          </a:solidFill>
                          <a:latin typeface="+mj-lt"/>
                        </a:rPr>
                        <a:t>13</a:t>
                      </a:r>
                      <a:endParaRPr lang="vi-VN" sz="2800" dirty="0">
                        <a:solidFill>
                          <a:schemeClr val="tx1"/>
                        </a:solidFill>
                        <a:latin typeface="+mj-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800" dirty="0">
                          <a:solidFill>
                            <a:schemeClr val="tx1"/>
                          </a:solidFill>
                          <a:latin typeface="+mj-lt"/>
                        </a:rPr>
                        <a:t>3</a:t>
                      </a:r>
                      <a:endParaRPr lang="vi-VN" sz="2800" dirty="0">
                        <a:solidFill>
                          <a:schemeClr val="tx1"/>
                        </a:solidFill>
                        <a:latin typeface="+mj-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800" dirty="0">
                          <a:solidFill>
                            <a:schemeClr val="tx1"/>
                          </a:solidFill>
                          <a:latin typeface="+mj-lt"/>
                        </a:rPr>
                        <a:t>IIIA</a:t>
                      </a:r>
                      <a:endParaRPr lang="vi-VN" sz="2800" dirty="0">
                        <a:solidFill>
                          <a:schemeClr val="tx1"/>
                        </a:solidFill>
                        <a:latin typeface="+mj-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93158436"/>
                  </a:ext>
                </a:extLst>
              </a:tr>
              <a:tr h="370840">
                <a:tc>
                  <a:txBody>
                    <a:bodyPr/>
                    <a:lstStyle/>
                    <a:p>
                      <a:pPr algn="ctr"/>
                      <a:r>
                        <a:rPr lang="en-US" sz="2800" dirty="0">
                          <a:solidFill>
                            <a:schemeClr val="tx1"/>
                          </a:solidFill>
                          <a:latin typeface="+mj-lt"/>
                        </a:rPr>
                        <a:t>Ca</a:t>
                      </a:r>
                      <a:endParaRPr lang="vi-VN" sz="2800" dirty="0">
                        <a:solidFill>
                          <a:schemeClr val="tx1"/>
                        </a:solidFill>
                        <a:latin typeface="+mj-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800" dirty="0">
                          <a:solidFill>
                            <a:schemeClr val="tx1"/>
                          </a:solidFill>
                          <a:latin typeface="+mj-lt"/>
                        </a:rPr>
                        <a:t>20</a:t>
                      </a:r>
                      <a:endParaRPr lang="vi-VN" sz="2800" dirty="0">
                        <a:solidFill>
                          <a:schemeClr val="tx1"/>
                        </a:solidFill>
                        <a:latin typeface="+mj-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800" dirty="0">
                          <a:solidFill>
                            <a:schemeClr val="tx1"/>
                          </a:solidFill>
                          <a:latin typeface="+mj-lt"/>
                        </a:rPr>
                        <a:t>4</a:t>
                      </a:r>
                      <a:endParaRPr lang="vi-VN" sz="2800" dirty="0">
                        <a:solidFill>
                          <a:schemeClr val="tx1"/>
                        </a:solidFill>
                        <a:latin typeface="+mj-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800" dirty="0">
                          <a:solidFill>
                            <a:schemeClr val="tx1"/>
                          </a:solidFill>
                          <a:latin typeface="+mj-lt"/>
                        </a:rPr>
                        <a:t>IIA</a:t>
                      </a:r>
                      <a:endParaRPr lang="vi-VN" sz="2800" dirty="0">
                        <a:solidFill>
                          <a:schemeClr val="tx1"/>
                        </a:solidFill>
                        <a:latin typeface="+mj-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2393734921"/>
                  </a:ext>
                </a:extLst>
              </a:tr>
              <a:tr h="370840">
                <a:tc>
                  <a:txBody>
                    <a:bodyPr/>
                    <a:lstStyle/>
                    <a:p>
                      <a:pPr algn="ctr"/>
                      <a:r>
                        <a:rPr lang="en-US" sz="2800" dirty="0">
                          <a:solidFill>
                            <a:schemeClr val="tx1"/>
                          </a:solidFill>
                          <a:latin typeface="+mj-lt"/>
                        </a:rPr>
                        <a:t>Na</a:t>
                      </a:r>
                      <a:endParaRPr lang="vi-VN" sz="2800" dirty="0">
                        <a:solidFill>
                          <a:schemeClr val="tx1"/>
                        </a:solidFill>
                        <a:latin typeface="+mj-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800" dirty="0">
                          <a:solidFill>
                            <a:schemeClr val="tx1"/>
                          </a:solidFill>
                          <a:latin typeface="+mj-lt"/>
                        </a:rPr>
                        <a:t>11</a:t>
                      </a:r>
                      <a:endParaRPr lang="vi-VN" sz="2800" dirty="0">
                        <a:solidFill>
                          <a:schemeClr val="tx1"/>
                        </a:solidFill>
                        <a:latin typeface="+mj-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800" dirty="0">
                          <a:solidFill>
                            <a:schemeClr val="tx1"/>
                          </a:solidFill>
                          <a:latin typeface="+mj-lt"/>
                        </a:rPr>
                        <a:t>3</a:t>
                      </a:r>
                      <a:endParaRPr lang="vi-VN" sz="2800" dirty="0">
                        <a:solidFill>
                          <a:schemeClr val="tx1"/>
                        </a:solidFill>
                        <a:latin typeface="+mj-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800" dirty="0">
                          <a:solidFill>
                            <a:schemeClr val="tx1"/>
                          </a:solidFill>
                          <a:latin typeface="+mj-lt"/>
                        </a:rPr>
                        <a:t>IA</a:t>
                      </a:r>
                      <a:endParaRPr lang="vi-VN" sz="2800" dirty="0">
                        <a:solidFill>
                          <a:schemeClr val="tx1"/>
                        </a:solidFill>
                        <a:latin typeface="+mj-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409312493"/>
                  </a:ext>
                </a:extLst>
              </a:tr>
            </a:tbl>
          </a:graphicData>
        </a:graphic>
      </p:graphicFrame>
    </p:spTree>
    <p:extLst>
      <p:ext uri="{BB962C8B-B14F-4D97-AF65-F5344CB8AC3E}">
        <p14:creationId xmlns:p14="http://schemas.microsoft.com/office/powerpoint/2010/main" val="1121379597"/>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xmlns="" id="{13D4AFD1-6D14-2D57-9D1F-2D16AB2F7280}"/>
              </a:ext>
            </a:extLst>
          </p:cNvPr>
          <p:cNvPicPr/>
          <p:nvPr/>
        </p:nvPicPr>
        <p:blipFill>
          <a:blip r:embed="rId3"/>
          <a:stretch>
            <a:fillRect/>
          </a:stretch>
        </p:blipFill>
        <p:spPr>
          <a:xfrm>
            <a:off x="0" y="0"/>
            <a:ext cx="12009120" cy="6858000"/>
          </a:xfrm>
          <a:prstGeom prst="rect">
            <a:avLst/>
          </a:prstGeom>
        </p:spPr>
      </p:pic>
      <p:sp>
        <p:nvSpPr>
          <p:cNvPr id="4" name="Rectangle 3">
            <a:extLst>
              <a:ext uri="{FF2B5EF4-FFF2-40B4-BE49-F238E27FC236}">
                <a16:creationId xmlns:a16="http://schemas.microsoft.com/office/drawing/2014/main" xmlns="" id="{9DC423FA-FC86-AC8D-58BA-FFEF39396A44}"/>
              </a:ext>
            </a:extLst>
          </p:cNvPr>
          <p:cNvSpPr/>
          <p:nvPr/>
        </p:nvSpPr>
        <p:spPr>
          <a:xfrm>
            <a:off x="1461155" y="631595"/>
            <a:ext cx="6240544" cy="3836709"/>
          </a:xfrm>
          <a:prstGeom prst="rect">
            <a:avLst/>
          </a:prstGeom>
          <a:solidFill>
            <a:srgbClr val="FEF1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5" name="Rectangle 4">
            <a:extLst>
              <a:ext uri="{FF2B5EF4-FFF2-40B4-BE49-F238E27FC236}">
                <a16:creationId xmlns:a16="http://schemas.microsoft.com/office/drawing/2014/main" xmlns="" id="{D067E9D9-F6D8-ABC9-1C45-00FD1FA8150A}"/>
              </a:ext>
            </a:extLst>
          </p:cNvPr>
          <p:cNvSpPr/>
          <p:nvPr/>
        </p:nvSpPr>
        <p:spPr>
          <a:xfrm>
            <a:off x="886120" y="3770722"/>
            <a:ext cx="772998" cy="452486"/>
          </a:xfrm>
          <a:prstGeom prst="rect">
            <a:avLst/>
          </a:prstGeom>
          <a:solidFill>
            <a:srgbClr val="FEF1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6" name="Rectangle 5">
            <a:extLst>
              <a:ext uri="{FF2B5EF4-FFF2-40B4-BE49-F238E27FC236}">
                <a16:creationId xmlns:a16="http://schemas.microsoft.com/office/drawing/2014/main" xmlns="" id="{A36AE9B3-B144-EE50-494F-52D7162AE81D}"/>
              </a:ext>
            </a:extLst>
          </p:cNvPr>
          <p:cNvSpPr/>
          <p:nvPr/>
        </p:nvSpPr>
        <p:spPr>
          <a:xfrm>
            <a:off x="1540083" y="1187776"/>
            <a:ext cx="6369006" cy="142470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7" name="TextBox 6">
            <a:extLst>
              <a:ext uri="{FF2B5EF4-FFF2-40B4-BE49-F238E27FC236}">
                <a16:creationId xmlns:a16="http://schemas.microsoft.com/office/drawing/2014/main" xmlns="" id="{060AB5EF-D627-B568-F75E-01BF3D396B66}"/>
              </a:ext>
            </a:extLst>
          </p:cNvPr>
          <p:cNvSpPr txBox="1"/>
          <p:nvPr/>
        </p:nvSpPr>
        <p:spPr>
          <a:xfrm>
            <a:off x="1461155" y="1100531"/>
            <a:ext cx="6551629" cy="1569660"/>
          </a:xfrm>
          <a:prstGeom prst="rect">
            <a:avLst/>
          </a:prstGeom>
          <a:noFill/>
        </p:spPr>
        <p:txBody>
          <a:bodyPr wrap="square" rtlCol="0">
            <a:spAutoFit/>
          </a:bodyPr>
          <a:lstStyle/>
          <a:p>
            <a:pPr algn="ctr"/>
            <a:r>
              <a:rPr lang="en-US" sz="3200" dirty="0" err="1">
                <a:latin typeface="Times New Roman" panose="02020603050405020304" pitchFamily="18" charset="0"/>
                <a:cs typeface="Times New Roman" panose="02020603050405020304" pitchFamily="18" charset="0"/>
              </a:rPr>
              <a:t>Tính</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chất</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nào</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của</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nhôm</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sắt</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đồng</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được</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sử</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dụng</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trong</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các</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ứng</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dụng</a:t>
            </a:r>
            <a:r>
              <a:rPr lang="en-US" sz="3200" dirty="0">
                <a:latin typeface="Times New Roman" panose="02020603050405020304" pitchFamily="18" charset="0"/>
                <a:cs typeface="Times New Roman" panose="02020603050405020304" pitchFamily="18" charset="0"/>
              </a:rPr>
              <a:t> ở </a:t>
            </a:r>
            <a:r>
              <a:rPr lang="en-US" sz="3200" dirty="0" err="1">
                <a:latin typeface="Times New Roman" panose="02020603050405020304" pitchFamily="18" charset="0"/>
                <a:cs typeface="Times New Roman" panose="02020603050405020304" pitchFamily="18" charset="0"/>
              </a:rPr>
              <a:t>hình</a:t>
            </a:r>
            <a:r>
              <a:rPr lang="en-US" sz="3200" dirty="0">
                <a:latin typeface="Times New Roman" panose="02020603050405020304" pitchFamily="18" charset="0"/>
                <a:cs typeface="Times New Roman" panose="02020603050405020304" pitchFamily="18" charset="0"/>
              </a:rPr>
              <a:t> 4.6?</a:t>
            </a:r>
            <a:endParaRPr lang="vi-VN" sz="3200" dirty="0">
              <a:latin typeface="Times New Roman" panose="02020603050405020304" pitchFamily="18" charset="0"/>
              <a:cs typeface="Times New Roman" panose="02020603050405020304" pitchFamily="18" charset="0"/>
            </a:endParaRPr>
          </a:p>
        </p:txBody>
      </p:sp>
      <p:sp>
        <p:nvSpPr>
          <p:cNvPr id="8" name="Rectangle 7">
            <a:extLst>
              <a:ext uri="{FF2B5EF4-FFF2-40B4-BE49-F238E27FC236}">
                <a16:creationId xmlns:a16="http://schemas.microsoft.com/office/drawing/2014/main" xmlns="" id="{0272588E-5EE0-BCC0-AA06-6B522148C1CB}"/>
              </a:ext>
            </a:extLst>
          </p:cNvPr>
          <p:cNvSpPr/>
          <p:nvPr/>
        </p:nvSpPr>
        <p:spPr>
          <a:xfrm>
            <a:off x="689728" y="4857603"/>
            <a:ext cx="7323056" cy="1835427"/>
          </a:xfrm>
          <a:prstGeom prst="rect">
            <a:avLst/>
          </a:prstGeom>
          <a:solidFill>
            <a:srgbClr val="FEF1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graphicFrame>
        <p:nvGraphicFramePr>
          <p:cNvPr id="9" name="Object 8">
            <a:extLst>
              <a:ext uri="{FF2B5EF4-FFF2-40B4-BE49-F238E27FC236}">
                <a16:creationId xmlns:a16="http://schemas.microsoft.com/office/drawing/2014/main" xmlns="" id="{C2D55CCC-2479-8B4A-2A6E-AE4A95EF02F7}"/>
              </a:ext>
            </a:extLst>
          </p:cNvPr>
          <p:cNvGraphicFramePr>
            <a:graphicFrameLocks noChangeAspect="1"/>
          </p:cNvGraphicFramePr>
          <p:nvPr/>
        </p:nvGraphicFramePr>
        <p:xfrm>
          <a:off x="3149771" y="2956616"/>
          <a:ext cx="1744663" cy="487363"/>
        </p:xfrm>
        <a:graphic>
          <a:graphicData uri="http://schemas.openxmlformats.org/presentationml/2006/ole">
            <mc:AlternateContent xmlns:mc="http://schemas.openxmlformats.org/markup-compatibility/2006">
              <mc:Choice xmlns:v="urn:schemas-microsoft-com:vml" Requires="v">
                <p:oleObj spid="_x0000_s21507" name="Bitmap Image" r:id="rId4" imgW="1744920" imgH="487800" progId="Paint.Picture">
                  <p:embed/>
                </p:oleObj>
              </mc:Choice>
              <mc:Fallback>
                <p:oleObj name="Bitmap Image" r:id="rId4" imgW="1744920" imgH="487800" progId="Paint.Picture">
                  <p:embed/>
                  <p:pic>
                    <p:nvPicPr>
                      <p:cNvPr id="9" name="Object 8">
                        <a:extLst>
                          <a:ext uri="{FF2B5EF4-FFF2-40B4-BE49-F238E27FC236}">
                            <a16:creationId xmlns:a16="http://schemas.microsoft.com/office/drawing/2014/main" xmlns="" id="{C2D55CCC-2479-8B4A-2A6E-AE4A95EF02F7}"/>
                          </a:ext>
                        </a:extLst>
                      </p:cNvPr>
                      <p:cNvPicPr/>
                      <p:nvPr/>
                    </p:nvPicPr>
                    <p:blipFill>
                      <a:blip r:embed="rId5"/>
                      <a:stretch>
                        <a:fillRect/>
                      </a:stretch>
                    </p:blipFill>
                    <p:spPr>
                      <a:xfrm>
                        <a:off x="3149771" y="2956616"/>
                        <a:ext cx="1744663" cy="487363"/>
                      </a:xfrm>
                      <a:prstGeom prst="rect">
                        <a:avLst/>
                      </a:prstGeom>
                    </p:spPr>
                  </p:pic>
                </p:oleObj>
              </mc:Fallback>
            </mc:AlternateContent>
          </a:graphicData>
        </a:graphic>
      </p:graphicFrame>
      <p:sp>
        <p:nvSpPr>
          <p:cNvPr id="10" name="Isosceles Triangle 9">
            <a:extLst>
              <a:ext uri="{FF2B5EF4-FFF2-40B4-BE49-F238E27FC236}">
                <a16:creationId xmlns:a16="http://schemas.microsoft.com/office/drawing/2014/main" xmlns="" id="{D58669ED-FB99-3211-AC99-2740CD2710C9}"/>
              </a:ext>
            </a:extLst>
          </p:cNvPr>
          <p:cNvSpPr/>
          <p:nvPr/>
        </p:nvSpPr>
        <p:spPr>
          <a:xfrm>
            <a:off x="1662446" y="6160365"/>
            <a:ext cx="2856321" cy="697635"/>
          </a:xfrm>
          <a:prstGeom prst="triangle">
            <a:avLst/>
          </a:prstGeom>
          <a:solidFill>
            <a:srgbClr val="FFE8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grpSp>
        <p:nvGrpSpPr>
          <p:cNvPr id="13" name="Group 12">
            <a:extLst>
              <a:ext uri="{FF2B5EF4-FFF2-40B4-BE49-F238E27FC236}">
                <a16:creationId xmlns:a16="http://schemas.microsoft.com/office/drawing/2014/main" xmlns="" id="{46A919FB-D4D3-F0BB-D869-DEEC2476AE1C}"/>
              </a:ext>
            </a:extLst>
          </p:cNvPr>
          <p:cNvGrpSpPr/>
          <p:nvPr/>
        </p:nvGrpSpPr>
        <p:grpSpPr>
          <a:xfrm>
            <a:off x="1010239" y="3920756"/>
            <a:ext cx="6447934" cy="1758282"/>
            <a:chOff x="1038520" y="3737545"/>
            <a:chExt cx="6447934" cy="1758282"/>
          </a:xfrm>
        </p:grpSpPr>
        <p:sp>
          <p:nvSpPr>
            <p:cNvPr id="14" name="Rectangle 13">
              <a:extLst>
                <a:ext uri="{FF2B5EF4-FFF2-40B4-BE49-F238E27FC236}">
                  <a16:creationId xmlns:a16="http://schemas.microsoft.com/office/drawing/2014/main" xmlns="" id="{41EB4D58-76FF-E9EF-69C4-7B97A96E9307}"/>
                </a:ext>
              </a:extLst>
            </p:cNvPr>
            <p:cNvSpPr/>
            <p:nvPr/>
          </p:nvSpPr>
          <p:spPr>
            <a:xfrm>
              <a:off x="1117448" y="3737545"/>
              <a:ext cx="6369006" cy="175828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15" name="TextBox 14">
              <a:extLst>
                <a:ext uri="{FF2B5EF4-FFF2-40B4-BE49-F238E27FC236}">
                  <a16:creationId xmlns:a16="http://schemas.microsoft.com/office/drawing/2014/main" xmlns="" id="{65D20A48-5B24-BD5B-D8A3-68C25BFEC215}"/>
                </a:ext>
              </a:extLst>
            </p:cNvPr>
            <p:cNvSpPr txBox="1"/>
            <p:nvPr/>
          </p:nvSpPr>
          <p:spPr>
            <a:xfrm>
              <a:off x="1038520" y="3770719"/>
              <a:ext cx="6447934" cy="584775"/>
            </a:xfrm>
            <a:prstGeom prst="rect">
              <a:avLst/>
            </a:prstGeom>
            <a:noFill/>
          </p:spPr>
          <p:txBody>
            <a:bodyPr wrap="square" rtlCol="0">
              <a:spAutoFit/>
            </a:bodyPr>
            <a:lstStyle/>
            <a:p>
              <a:pPr algn="ctr"/>
              <a:endParaRPr lang="vi-VN" sz="3200" dirty="0">
                <a:latin typeface="Times New Roman" panose="02020603050405020304" pitchFamily="18" charset="0"/>
                <a:cs typeface="Times New Roman" panose="02020603050405020304" pitchFamily="18" charset="0"/>
              </a:endParaRPr>
            </a:p>
          </p:txBody>
        </p:sp>
      </p:grpSp>
      <p:graphicFrame>
        <p:nvGraphicFramePr>
          <p:cNvPr id="16" name="Object 15">
            <a:extLst>
              <a:ext uri="{FF2B5EF4-FFF2-40B4-BE49-F238E27FC236}">
                <a16:creationId xmlns:a16="http://schemas.microsoft.com/office/drawing/2014/main" xmlns="" id="{5868FCA0-9E65-BA83-F44C-94B5BC70D3C6}"/>
              </a:ext>
            </a:extLst>
          </p:cNvPr>
          <p:cNvGraphicFramePr>
            <a:graphicFrameLocks noChangeAspect="1"/>
          </p:cNvGraphicFramePr>
          <p:nvPr>
            <p:extLst>
              <p:ext uri="{D42A27DB-BD31-4B8C-83A1-F6EECF244321}">
                <p14:modId xmlns:p14="http://schemas.microsoft.com/office/powerpoint/2010/main" val="1673073266"/>
              </p:ext>
            </p:extLst>
          </p:nvPr>
        </p:nvGraphicFramePr>
        <p:xfrm>
          <a:off x="970962" y="3939015"/>
          <a:ext cx="6938127" cy="2041465"/>
        </p:xfrm>
        <a:graphic>
          <a:graphicData uri="http://schemas.openxmlformats.org/presentationml/2006/ole">
            <mc:AlternateContent xmlns:mc="http://schemas.openxmlformats.org/markup-compatibility/2006">
              <mc:Choice xmlns:v="urn:schemas-microsoft-com:vml" Requires="v">
                <p:oleObj spid="_x0000_s21508" name="Bitmap Image" r:id="rId6" imgW="5448240" imgH="1470600" progId="Paint.Picture">
                  <p:embed/>
                </p:oleObj>
              </mc:Choice>
              <mc:Fallback>
                <p:oleObj name="Bitmap Image" r:id="rId6" imgW="5448240" imgH="1470600" progId="Paint.Picture">
                  <p:embed/>
                  <p:pic>
                    <p:nvPicPr>
                      <p:cNvPr id="16" name="Object 15">
                        <a:extLst>
                          <a:ext uri="{FF2B5EF4-FFF2-40B4-BE49-F238E27FC236}">
                            <a16:creationId xmlns:a16="http://schemas.microsoft.com/office/drawing/2014/main" xmlns="" id="{5868FCA0-9E65-BA83-F44C-94B5BC70D3C6}"/>
                          </a:ext>
                        </a:extLst>
                      </p:cNvPr>
                      <p:cNvPicPr/>
                      <p:nvPr/>
                    </p:nvPicPr>
                    <p:blipFill>
                      <a:blip r:embed="rId7"/>
                      <a:stretch>
                        <a:fillRect/>
                      </a:stretch>
                    </p:blipFill>
                    <p:spPr>
                      <a:xfrm>
                        <a:off x="970962" y="3939015"/>
                        <a:ext cx="6938127" cy="2041465"/>
                      </a:xfrm>
                      <a:prstGeom prst="rect">
                        <a:avLst/>
                      </a:prstGeom>
                    </p:spPr>
                  </p:pic>
                </p:oleObj>
              </mc:Fallback>
            </mc:AlternateContent>
          </a:graphicData>
        </a:graphic>
      </p:graphicFrame>
    </p:spTree>
    <p:extLst>
      <p:ext uri="{BB962C8B-B14F-4D97-AF65-F5344CB8AC3E}">
        <p14:creationId xmlns:p14="http://schemas.microsoft.com/office/powerpoint/2010/main" val="3614787442"/>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95072A11-D599-4D3B-A671-C17A131D0765}"/>
              </a:ext>
            </a:extLst>
          </p:cNvPr>
          <p:cNvSpPr>
            <a:spLocks noGrp="1"/>
          </p:cNvSpPr>
          <p:nvPr>
            <p:ph type="title"/>
          </p:nvPr>
        </p:nvSpPr>
        <p:spPr/>
        <p:txBody>
          <a:bodyPr/>
          <a:lstStyle/>
          <a:p>
            <a:endParaRPr lang="vi-VN"/>
          </a:p>
        </p:txBody>
      </p:sp>
      <p:sp>
        <p:nvSpPr>
          <p:cNvPr id="3" name="Rectangle 2">
            <a:extLst>
              <a:ext uri="{FF2B5EF4-FFF2-40B4-BE49-F238E27FC236}">
                <a16:creationId xmlns:a16="http://schemas.microsoft.com/office/drawing/2014/main" xmlns="" id="{DE7B3F68-17D3-FBE3-7ECF-45C587C8C057}"/>
              </a:ext>
            </a:extLst>
          </p:cNvPr>
          <p:cNvSpPr/>
          <p:nvPr/>
        </p:nvSpPr>
        <p:spPr>
          <a:xfrm>
            <a:off x="2215299" y="5363852"/>
            <a:ext cx="9976701" cy="1494148"/>
          </a:xfrm>
          <a:prstGeom prst="rect">
            <a:avLst/>
          </a:prstGeom>
          <a:solidFill>
            <a:srgbClr val="D5BDC2"/>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grpSp>
        <p:nvGrpSpPr>
          <p:cNvPr id="4" name="Group 3">
            <a:extLst>
              <a:ext uri="{FF2B5EF4-FFF2-40B4-BE49-F238E27FC236}">
                <a16:creationId xmlns:a16="http://schemas.microsoft.com/office/drawing/2014/main" xmlns="" id="{E7238510-FD73-E21D-1687-FA4873D12A2A}"/>
              </a:ext>
            </a:extLst>
          </p:cNvPr>
          <p:cNvGrpSpPr/>
          <p:nvPr/>
        </p:nvGrpSpPr>
        <p:grpSpPr>
          <a:xfrm>
            <a:off x="0" y="0"/>
            <a:ext cx="2286000" cy="6858000"/>
            <a:chOff x="0" y="0"/>
            <a:chExt cx="2286000" cy="6858000"/>
          </a:xfrm>
        </p:grpSpPr>
        <p:sp>
          <p:nvSpPr>
            <p:cNvPr id="5" name="Rectangle 4">
              <a:extLst>
                <a:ext uri="{FF2B5EF4-FFF2-40B4-BE49-F238E27FC236}">
                  <a16:creationId xmlns:a16="http://schemas.microsoft.com/office/drawing/2014/main" xmlns="" id="{5E7F8731-9E50-ED7B-C664-857352F17A60}"/>
                </a:ext>
              </a:extLst>
            </p:cNvPr>
            <p:cNvSpPr/>
            <p:nvPr/>
          </p:nvSpPr>
          <p:spPr>
            <a:xfrm>
              <a:off x="0" y="0"/>
              <a:ext cx="2286000" cy="6858000"/>
            </a:xfrm>
            <a:prstGeom prst="rect">
              <a:avLst/>
            </a:prstGeom>
            <a:solidFill>
              <a:srgbClr val="C2E8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p>
          </p:txBody>
        </p:sp>
        <p:sp>
          <p:nvSpPr>
            <p:cNvPr id="6" name="TextBox 5">
              <a:extLst>
                <a:ext uri="{FF2B5EF4-FFF2-40B4-BE49-F238E27FC236}">
                  <a16:creationId xmlns:a16="http://schemas.microsoft.com/office/drawing/2014/main" xmlns="" id="{9C783BEA-AEEC-0FCE-8C90-01D96D2EFB00}"/>
                </a:ext>
              </a:extLst>
            </p:cNvPr>
            <p:cNvSpPr txBox="1"/>
            <p:nvPr/>
          </p:nvSpPr>
          <p:spPr>
            <a:xfrm>
              <a:off x="141402" y="1998482"/>
              <a:ext cx="2144597" cy="2800767"/>
            </a:xfrm>
            <a:prstGeom prst="rect">
              <a:avLst/>
            </a:prstGeom>
            <a:noFill/>
          </p:spPr>
          <p:txBody>
            <a:bodyPr wrap="square" rtlCol="0">
              <a:spAutoFit/>
            </a:bodyPr>
            <a:lstStyle/>
            <a:p>
              <a:pPr algn="ctr"/>
              <a:r>
                <a:rPr lang="en-US" sz="4400" b="1" dirty="0">
                  <a:solidFill>
                    <a:srgbClr val="FE504D"/>
                  </a:solidFill>
                  <a:latin typeface=".VnArial Narrow" panose="020B7200000000000000" pitchFamily="34" charset="0"/>
                </a:rPr>
                <a:t>1. </a:t>
              </a:r>
              <a:r>
                <a:rPr lang="en-US" sz="4400" b="1" dirty="0" err="1">
                  <a:solidFill>
                    <a:srgbClr val="FE504D"/>
                  </a:solidFill>
                  <a:latin typeface=".VnArial Narrow" panose="020B7200000000000000" pitchFamily="34" charset="0"/>
                </a:rPr>
                <a:t>C¸c</a:t>
              </a:r>
              <a:r>
                <a:rPr lang="en-US" sz="4400" b="1" dirty="0">
                  <a:solidFill>
                    <a:srgbClr val="FE504D"/>
                  </a:solidFill>
                  <a:latin typeface=".VnArial Narrow" panose="020B7200000000000000" pitchFamily="34" charset="0"/>
                </a:rPr>
                <a:t> </a:t>
              </a:r>
              <a:r>
                <a:rPr lang="en-US" sz="4400" b="1" dirty="0" err="1">
                  <a:solidFill>
                    <a:srgbClr val="FE504D"/>
                  </a:solidFill>
                  <a:latin typeface=".VnArial Narrow" panose="020B7200000000000000" pitchFamily="34" charset="0"/>
                </a:rPr>
                <a:t>nguyªn</a:t>
              </a:r>
              <a:r>
                <a:rPr lang="en-US" sz="4400" b="1" dirty="0">
                  <a:solidFill>
                    <a:srgbClr val="FE504D"/>
                  </a:solidFill>
                  <a:latin typeface=".VnArial Narrow" panose="020B7200000000000000" pitchFamily="34" charset="0"/>
                </a:rPr>
                <a:t> </a:t>
              </a:r>
              <a:r>
                <a:rPr lang="en-US" sz="4400" b="1" dirty="0" err="1">
                  <a:solidFill>
                    <a:srgbClr val="FE504D"/>
                  </a:solidFill>
                  <a:latin typeface=".VnArial Narrow" panose="020B7200000000000000" pitchFamily="34" charset="0"/>
                </a:rPr>
                <a:t>tè</a:t>
              </a:r>
              <a:r>
                <a:rPr lang="en-US" sz="4400" b="1" dirty="0">
                  <a:solidFill>
                    <a:srgbClr val="FE504D"/>
                  </a:solidFill>
                  <a:latin typeface=".VnArial Narrow" panose="020B7200000000000000" pitchFamily="34" charset="0"/>
                </a:rPr>
                <a:t> phi </a:t>
              </a:r>
              <a:r>
                <a:rPr lang="en-US" sz="4400" b="1" dirty="0" err="1">
                  <a:solidFill>
                    <a:srgbClr val="FE504D"/>
                  </a:solidFill>
                  <a:latin typeface=".VnArial Narrow" panose="020B7200000000000000" pitchFamily="34" charset="0"/>
                </a:rPr>
                <a:t>kim</a:t>
              </a:r>
              <a:endParaRPr lang="vi-VN" sz="4400" b="1" dirty="0">
                <a:solidFill>
                  <a:srgbClr val="FE504D"/>
                </a:solidFill>
              </a:endParaRPr>
            </a:p>
          </p:txBody>
        </p:sp>
      </p:grpSp>
      <p:graphicFrame>
        <p:nvGraphicFramePr>
          <p:cNvPr id="7" name="Object 6">
            <a:extLst>
              <a:ext uri="{FF2B5EF4-FFF2-40B4-BE49-F238E27FC236}">
                <a16:creationId xmlns:a16="http://schemas.microsoft.com/office/drawing/2014/main" xmlns="" id="{04164F73-3A49-D526-DEF2-6182ABF11C0F}"/>
              </a:ext>
            </a:extLst>
          </p:cNvPr>
          <p:cNvGraphicFramePr>
            <a:graphicFrameLocks noChangeAspect="1"/>
          </p:cNvGraphicFramePr>
          <p:nvPr>
            <p:extLst>
              <p:ext uri="{D42A27DB-BD31-4B8C-83A1-F6EECF244321}">
                <p14:modId xmlns:p14="http://schemas.microsoft.com/office/powerpoint/2010/main" val="905015386"/>
              </p:ext>
            </p:extLst>
          </p:nvPr>
        </p:nvGraphicFramePr>
        <p:xfrm>
          <a:off x="2516957" y="74384"/>
          <a:ext cx="9464511" cy="4724865"/>
        </p:xfrm>
        <a:graphic>
          <a:graphicData uri="http://schemas.openxmlformats.org/presentationml/2006/ole">
            <mc:AlternateContent xmlns:mc="http://schemas.openxmlformats.org/markup-compatibility/2006">
              <mc:Choice xmlns:v="urn:schemas-microsoft-com:vml" Requires="v">
                <p:oleObj spid="_x0000_s22530" name="Bitmap Image" r:id="rId3" imgW="9464040" imgH="4312800" progId="Paint.Picture">
                  <p:embed/>
                </p:oleObj>
              </mc:Choice>
              <mc:Fallback>
                <p:oleObj name="Bitmap Image" r:id="rId3" imgW="9464040" imgH="4312800" progId="Paint.Picture">
                  <p:embed/>
                  <p:pic>
                    <p:nvPicPr>
                      <p:cNvPr id="7" name="Object 6">
                        <a:extLst>
                          <a:ext uri="{FF2B5EF4-FFF2-40B4-BE49-F238E27FC236}">
                            <a16:creationId xmlns:a16="http://schemas.microsoft.com/office/drawing/2014/main" xmlns="" id="{04164F73-3A49-D526-DEF2-6182ABF11C0F}"/>
                          </a:ext>
                        </a:extLst>
                      </p:cNvPr>
                      <p:cNvPicPr/>
                      <p:nvPr/>
                    </p:nvPicPr>
                    <p:blipFill>
                      <a:blip r:embed="rId4"/>
                      <a:stretch>
                        <a:fillRect/>
                      </a:stretch>
                    </p:blipFill>
                    <p:spPr>
                      <a:xfrm>
                        <a:off x="2516957" y="74384"/>
                        <a:ext cx="9464511" cy="4724865"/>
                      </a:xfrm>
                      <a:prstGeom prst="rect">
                        <a:avLst/>
                      </a:prstGeom>
                    </p:spPr>
                  </p:pic>
                </p:oleObj>
              </mc:Fallback>
            </mc:AlternateContent>
          </a:graphicData>
        </a:graphic>
      </p:graphicFrame>
      <p:pic>
        <p:nvPicPr>
          <p:cNvPr id="8" name="Picture 7">
            <a:extLst>
              <a:ext uri="{FF2B5EF4-FFF2-40B4-BE49-F238E27FC236}">
                <a16:creationId xmlns:a16="http://schemas.microsoft.com/office/drawing/2014/main" xmlns="" id="{2AE525F8-4324-205A-393D-BFE481F8E0A3}"/>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10000" b="90000" l="10000" r="90000">
                        <a14:foregroundMark x1="51538" y1="10615" x2="51538" y2="10615"/>
                        <a14:foregroundMark x1="54615" y1="27846" x2="54615" y2="27846"/>
                        <a14:foregroundMark x1="54308" y1="12462" x2="54308" y2="12462"/>
                      </a14:backgroundRemoval>
                    </a14:imgEffect>
                  </a14:imgLayer>
                </a14:imgProps>
              </a:ext>
            </a:extLst>
          </a:blip>
          <a:stretch>
            <a:fillRect/>
          </a:stretch>
        </p:blipFill>
        <p:spPr>
          <a:xfrm>
            <a:off x="857839" y="4259442"/>
            <a:ext cx="2856322" cy="2856322"/>
          </a:xfrm>
          <a:prstGeom prst="rect">
            <a:avLst/>
          </a:prstGeom>
        </p:spPr>
      </p:pic>
      <p:sp>
        <p:nvSpPr>
          <p:cNvPr id="9" name="TextBox 8">
            <a:extLst>
              <a:ext uri="{FF2B5EF4-FFF2-40B4-BE49-F238E27FC236}">
                <a16:creationId xmlns:a16="http://schemas.microsoft.com/office/drawing/2014/main" xmlns="" id="{C9A4150B-6F16-5690-0919-887B5BF73740}"/>
              </a:ext>
            </a:extLst>
          </p:cNvPr>
          <p:cNvSpPr txBox="1"/>
          <p:nvPr/>
        </p:nvSpPr>
        <p:spPr>
          <a:xfrm>
            <a:off x="2691352" y="5572317"/>
            <a:ext cx="9115720" cy="1077218"/>
          </a:xfrm>
          <a:prstGeom prst="rect">
            <a:avLst/>
          </a:prstGeom>
          <a:noFill/>
        </p:spPr>
        <p:txBody>
          <a:bodyPr wrap="square" rtlCol="0">
            <a:spAutoFit/>
          </a:bodyPr>
          <a:lstStyle/>
          <a:p>
            <a:pPr algn="ctr"/>
            <a:r>
              <a:rPr lang="en-US" sz="3200" dirty="0" err="1">
                <a:latin typeface="Times New Roman" panose="02020603050405020304" pitchFamily="18" charset="0"/>
                <a:cs typeface="Times New Roman" panose="02020603050405020304" pitchFamily="18" charset="0"/>
              </a:rPr>
              <a:t>Dùng</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Bảng</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tuần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hoàn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hãy</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cho</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biết</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các</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nguyên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tố</a:t>
            </a:r>
            <a:r>
              <a:rPr lang="en-US" sz="3200" dirty="0">
                <a:latin typeface="Times New Roman" panose="02020603050405020304" pitchFamily="18" charset="0"/>
                <a:cs typeface="Times New Roman" panose="02020603050405020304" pitchFamily="18" charset="0"/>
              </a:rPr>
              <a:t> phi </a:t>
            </a:r>
            <a:r>
              <a:rPr lang="en-US" sz="3200" dirty="0" err="1">
                <a:latin typeface="Times New Roman" panose="02020603050405020304" pitchFamily="18" charset="0"/>
                <a:cs typeface="Times New Roman" panose="02020603050405020304" pitchFamily="18" charset="0"/>
              </a:rPr>
              <a:t>kim</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thuộc</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nhóm</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nào</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của</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Bảng</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tuần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hoàn</a:t>
            </a:r>
            <a:r>
              <a:rPr lang="en-US" sz="3200" dirty="0">
                <a:latin typeface="Times New Roman" panose="02020603050405020304" pitchFamily="18" charset="0"/>
                <a:cs typeface="Times New Roman" panose="02020603050405020304" pitchFamily="18" charset="0"/>
              </a:rPr>
              <a:t>?</a:t>
            </a:r>
            <a:endParaRPr lang="vi-VN" sz="3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00108121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5">
            <a:extLst>
              <a:ext uri="{FF2B5EF4-FFF2-40B4-BE49-F238E27FC236}">
                <a16:creationId xmlns:a16="http://schemas.microsoft.com/office/drawing/2014/main" xmlns="" id="{526CF941-8E7D-C9DC-4B9D-8385820DC8FF}"/>
              </a:ext>
            </a:extLst>
          </p:cNvPr>
          <p:cNvGraphicFramePr>
            <a:graphicFrameLocks noGrp="1"/>
          </p:cNvGraphicFramePr>
          <p:nvPr>
            <p:extLst>
              <p:ext uri="{D42A27DB-BD31-4B8C-83A1-F6EECF244321}">
                <p14:modId xmlns:p14="http://schemas.microsoft.com/office/powerpoint/2010/main" val="621203128"/>
              </p:ext>
            </p:extLst>
          </p:nvPr>
        </p:nvGraphicFramePr>
        <p:xfrm>
          <a:off x="0" y="0"/>
          <a:ext cx="12192000" cy="5011437"/>
        </p:xfrm>
        <a:graphic>
          <a:graphicData uri="http://schemas.openxmlformats.org/drawingml/2006/table">
            <a:tbl>
              <a:tblPr firstRow="1" bandRow="1">
                <a:tableStyleId>{5C22544A-7EE6-4342-B048-85BDC9FD1C3A}</a:tableStyleId>
              </a:tblPr>
              <a:tblGrid>
                <a:gridCol w="1524000">
                  <a:extLst>
                    <a:ext uri="{9D8B030D-6E8A-4147-A177-3AD203B41FA5}">
                      <a16:colId xmlns:a16="http://schemas.microsoft.com/office/drawing/2014/main" xmlns="" val="2817781883"/>
                    </a:ext>
                  </a:extLst>
                </a:gridCol>
                <a:gridCol w="1524000">
                  <a:extLst>
                    <a:ext uri="{9D8B030D-6E8A-4147-A177-3AD203B41FA5}">
                      <a16:colId xmlns:a16="http://schemas.microsoft.com/office/drawing/2014/main" xmlns="" val="1722172328"/>
                    </a:ext>
                  </a:extLst>
                </a:gridCol>
                <a:gridCol w="1524000">
                  <a:extLst>
                    <a:ext uri="{9D8B030D-6E8A-4147-A177-3AD203B41FA5}">
                      <a16:colId xmlns:a16="http://schemas.microsoft.com/office/drawing/2014/main" xmlns="" val="1669362188"/>
                    </a:ext>
                  </a:extLst>
                </a:gridCol>
                <a:gridCol w="1524000">
                  <a:extLst>
                    <a:ext uri="{9D8B030D-6E8A-4147-A177-3AD203B41FA5}">
                      <a16:colId xmlns:a16="http://schemas.microsoft.com/office/drawing/2014/main" xmlns="" val="3133638900"/>
                    </a:ext>
                  </a:extLst>
                </a:gridCol>
                <a:gridCol w="1524000">
                  <a:extLst>
                    <a:ext uri="{9D8B030D-6E8A-4147-A177-3AD203B41FA5}">
                      <a16:colId xmlns:a16="http://schemas.microsoft.com/office/drawing/2014/main" xmlns="" val="2750084568"/>
                    </a:ext>
                  </a:extLst>
                </a:gridCol>
                <a:gridCol w="1524000">
                  <a:extLst>
                    <a:ext uri="{9D8B030D-6E8A-4147-A177-3AD203B41FA5}">
                      <a16:colId xmlns:a16="http://schemas.microsoft.com/office/drawing/2014/main" xmlns="" val="3765799450"/>
                    </a:ext>
                  </a:extLst>
                </a:gridCol>
                <a:gridCol w="1524000">
                  <a:extLst>
                    <a:ext uri="{9D8B030D-6E8A-4147-A177-3AD203B41FA5}">
                      <a16:colId xmlns:a16="http://schemas.microsoft.com/office/drawing/2014/main" xmlns="" val="3461462863"/>
                    </a:ext>
                  </a:extLst>
                </a:gridCol>
                <a:gridCol w="1524000">
                  <a:extLst>
                    <a:ext uri="{9D8B030D-6E8A-4147-A177-3AD203B41FA5}">
                      <a16:colId xmlns:a16="http://schemas.microsoft.com/office/drawing/2014/main" xmlns="" val="874723946"/>
                    </a:ext>
                  </a:extLst>
                </a:gridCol>
              </a:tblGrid>
              <a:tr h="1670479">
                <a:tc>
                  <a:txBody>
                    <a:bodyPr/>
                    <a:lstStyle/>
                    <a:p>
                      <a:endParaRPr lang="vi-VN"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5BDC2"/>
                    </a:solidFill>
                  </a:tcPr>
                </a:tc>
                <a:tc>
                  <a:txBody>
                    <a:bodyPr/>
                    <a:lstStyle/>
                    <a:p>
                      <a:endParaRPr lang="vi-VN" dirty="0"/>
                    </a:p>
                  </a:txBody>
                  <a:tcPr>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vi-VN"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vi-VN"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vi-VN"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vi-VN"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vi-VN" dirty="0"/>
                    </a:p>
                  </a:txBody>
                  <a:tcP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vi-VN"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5BDC2"/>
                    </a:solidFill>
                  </a:tcPr>
                </a:tc>
                <a:extLst>
                  <a:ext uri="{0D108BD9-81ED-4DB2-BD59-A6C34878D82A}">
                    <a16:rowId xmlns:a16="http://schemas.microsoft.com/office/drawing/2014/main" xmlns="" val="4006480483"/>
                  </a:ext>
                </a:extLst>
              </a:tr>
              <a:tr h="1670479">
                <a:tc>
                  <a:txBody>
                    <a:bodyPr/>
                    <a:lstStyle/>
                    <a:p>
                      <a:endParaRPr lang="vi-VN"/>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5BDC2"/>
                    </a:solidFill>
                  </a:tcPr>
                </a:tc>
                <a:tc>
                  <a:txBody>
                    <a:bodyPr/>
                    <a:lstStyle/>
                    <a:p>
                      <a:endParaRPr lang="vi-VN"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5BDC2"/>
                    </a:solidFill>
                  </a:tcPr>
                </a:tc>
                <a:tc>
                  <a:txBody>
                    <a:bodyPr/>
                    <a:lstStyle/>
                    <a:p>
                      <a:endParaRPr lang="vi-VN"/>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5BDC2"/>
                    </a:solidFill>
                  </a:tcPr>
                </a:tc>
                <a:tc>
                  <a:txBody>
                    <a:bodyPr/>
                    <a:lstStyle/>
                    <a:p>
                      <a:endParaRPr lang="vi-VN"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5BDC2"/>
                    </a:solidFill>
                  </a:tcPr>
                </a:tc>
                <a:tc>
                  <a:txBody>
                    <a:bodyPr/>
                    <a:lstStyle/>
                    <a:p>
                      <a:endParaRPr lang="vi-VN"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5BDC2"/>
                    </a:solidFill>
                  </a:tcPr>
                </a:tc>
                <a:tc>
                  <a:txBody>
                    <a:bodyPr/>
                    <a:lstStyle/>
                    <a:p>
                      <a:endParaRPr lang="vi-VN"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5BDC2"/>
                    </a:solidFill>
                  </a:tcPr>
                </a:tc>
                <a:tc>
                  <a:txBody>
                    <a:bodyPr/>
                    <a:lstStyle/>
                    <a:p>
                      <a:endParaRPr lang="vi-VN"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5BDC2"/>
                    </a:solidFill>
                  </a:tcPr>
                </a:tc>
                <a:tc>
                  <a:txBody>
                    <a:bodyPr/>
                    <a:lstStyle/>
                    <a:p>
                      <a:endParaRPr lang="vi-VN"/>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5BDC2"/>
                    </a:solidFill>
                  </a:tcPr>
                </a:tc>
                <a:extLst>
                  <a:ext uri="{0D108BD9-81ED-4DB2-BD59-A6C34878D82A}">
                    <a16:rowId xmlns:a16="http://schemas.microsoft.com/office/drawing/2014/main" xmlns="" val="2487586990"/>
                  </a:ext>
                </a:extLst>
              </a:tr>
              <a:tr h="1670479">
                <a:tc>
                  <a:txBody>
                    <a:bodyPr/>
                    <a:lstStyle/>
                    <a:p>
                      <a:endParaRPr lang="vi-VN"/>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5BDC2"/>
                    </a:solidFill>
                  </a:tcPr>
                </a:tc>
                <a:tc>
                  <a:txBody>
                    <a:bodyPr/>
                    <a:lstStyle/>
                    <a:p>
                      <a:endParaRPr lang="vi-VN"/>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5BDC2"/>
                    </a:solidFill>
                  </a:tcPr>
                </a:tc>
                <a:tc>
                  <a:txBody>
                    <a:bodyPr/>
                    <a:lstStyle/>
                    <a:p>
                      <a:endParaRPr lang="vi-VN"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5BDC2"/>
                    </a:solidFill>
                  </a:tcPr>
                </a:tc>
                <a:tc>
                  <a:txBody>
                    <a:bodyPr/>
                    <a:lstStyle/>
                    <a:p>
                      <a:endParaRPr lang="vi-VN"/>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5BDC2"/>
                    </a:solidFill>
                  </a:tcPr>
                </a:tc>
                <a:tc>
                  <a:txBody>
                    <a:bodyPr/>
                    <a:lstStyle/>
                    <a:p>
                      <a:endParaRPr lang="vi-VN"/>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5BDC2"/>
                    </a:solidFill>
                  </a:tcPr>
                </a:tc>
                <a:tc>
                  <a:txBody>
                    <a:bodyPr/>
                    <a:lstStyle/>
                    <a:p>
                      <a:endParaRPr lang="vi-VN"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5BDC2"/>
                    </a:solidFill>
                  </a:tcPr>
                </a:tc>
                <a:tc>
                  <a:txBody>
                    <a:bodyPr/>
                    <a:lstStyle/>
                    <a:p>
                      <a:endParaRPr lang="vi-VN"/>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5BDC2"/>
                    </a:solidFill>
                  </a:tcPr>
                </a:tc>
                <a:tc>
                  <a:txBody>
                    <a:bodyPr/>
                    <a:lstStyle/>
                    <a:p>
                      <a:endParaRPr lang="vi-VN"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5BDC2"/>
                    </a:solidFill>
                  </a:tcPr>
                </a:tc>
                <a:extLst>
                  <a:ext uri="{0D108BD9-81ED-4DB2-BD59-A6C34878D82A}">
                    <a16:rowId xmlns:a16="http://schemas.microsoft.com/office/drawing/2014/main" xmlns="" val="3317256406"/>
                  </a:ext>
                </a:extLst>
              </a:tr>
            </a:tbl>
          </a:graphicData>
        </a:graphic>
      </p:graphicFrame>
      <p:grpSp>
        <p:nvGrpSpPr>
          <p:cNvPr id="18" name="Group 17">
            <a:extLst>
              <a:ext uri="{FF2B5EF4-FFF2-40B4-BE49-F238E27FC236}">
                <a16:creationId xmlns:a16="http://schemas.microsoft.com/office/drawing/2014/main" xmlns="" id="{F7962C30-A4BA-F98C-F691-9C1F4BC312CF}"/>
              </a:ext>
            </a:extLst>
          </p:cNvPr>
          <p:cNvGrpSpPr/>
          <p:nvPr/>
        </p:nvGrpSpPr>
        <p:grpSpPr>
          <a:xfrm>
            <a:off x="0" y="0"/>
            <a:ext cx="1524000" cy="1729847"/>
            <a:chOff x="1887794" y="4837017"/>
            <a:chExt cx="1524000" cy="1729847"/>
          </a:xfrm>
        </p:grpSpPr>
        <p:sp>
          <p:nvSpPr>
            <p:cNvPr id="7" name="Rectangle 6">
              <a:extLst>
                <a:ext uri="{FF2B5EF4-FFF2-40B4-BE49-F238E27FC236}">
                  <a16:creationId xmlns:a16="http://schemas.microsoft.com/office/drawing/2014/main" xmlns="" id="{BE0B53FB-0822-3E4C-A59C-3F3DBE7F2736}"/>
                </a:ext>
              </a:extLst>
            </p:cNvPr>
            <p:cNvSpPr/>
            <p:nvPr/>
          </p:nvSpPr>
          <p:spPr>
            <a:xfrm>
              <a:off x="1887794" y="4896464"/>
              <a:ext cx="1524000" cy="16704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solidFill>
                  <a:schemeClr val="tx1"/>
                </a:solidFill>
              </a:endParaRPr>
            </a:p>
          </p:txBody>
        </p:sp>
        <p:sp>
          <p:nvSpPr>
            <p:cNvPr id="12" name="TextBox 11">
              <a:extLst>
                <a:ext uri="{FF2B5EF4-FFF2-40B4-BE49-F238E27FC236}">
                  <a16:creationId xmlns:a16="http://schemas.microsoft.com/office/drawing/2014/main" xmlns="" id="{A724475F-325A-20E0-A9DE-88AC466AFF1E}"/>
                </a:ext>
              </a:extLst>
            </p:cNvPr>
            <p:cNvSpPr txBox="1"/>
            <p:nvPr/>
          </p:nvSpPr>
          <p:spPr>
            <a:xfrm>
              <a:off x="2507226" y="4837017"/>
              <a:ext cx="383458" cy="307777"/>
            </a:xfrm>
            <a:prstGeom prst="rect">
              <a:avLst/>
            </a:prstGeom>
            <a:noFill/>
            <a:ln>
              <a:noFill/>
            </a:ln>
          </p:spPr>
          <p:txBody>
            <a:bodyPr wrap="square">
              <a:spAutoFit/>
            </a:bodyPr>
            <a:lstStyle/>
            <a:p>
              <a:r>
                <a:rPr lang="en-US" sz="1400" b="1" dirty="0">
                  <a:latin typeface=".VnTeknical" panose="020B7200000000000000" pitchFamily="34" charset="0"/>
                  <a:cs typeface="Arial" panose="020B0604020202020204" pitchFamily="34" charset="0"/>
                </a:rPr>
                <a:t>1</a:t>
              </a:r>
              <a:endParaRPr lang="vi-VN" sz="1400" dirty="0"/>
            </a:p>
          </p:txBody>
        </p:sp>
        <p:sp>
          <p:nvSpPr>
            <p:cNvPr id="13" name="TextBox 12">
              <a:extLst>
                <a:ext uri="{FF2B5EF4-FFF2-40B4-BE49-F238E27FC236}">
                  <a16:creationId xmlns:a16="http://schemas.microsoft.com/office/drawing/2014/main" xmlns="" id="{92D233C5-492A-48E7-2D96-12616F925909}"/>
                </a:ext>
              </a:extLst>
            </p:cNvPr>
            <p:cNvSpPr txBox="1"/>
            <p:nvPr/>
          </p:nvSpPr>
          <p:spPr>
            <a:xfrm>
              <a:off x="2458065" y="5045226"/>
              <a:ext cx="383458" cy="400110"/>
            </a:xfrm>
            <a:prstGeom prst="rect">
              <a:avLst/>
            </a:prstGeom>
            <a:noFill/>
            <a:ln>
              <a:noFill/>
            </a:ln>
          </p:spPr>
          <p:txBody>
            <a:bodyPr wrap="square">
              <a:spAutoFit/>
            </a:bodyPr>
            <a:lstStyle/>
            <a:p>
              <a:r>
                <a:rPr lang="en-US" sz="2000" b="1" dirty="0">
                  <a:latin typeface=".VnTeknical" panose="020B7200000000000000" pitchFamily="34" charset="0"/>
                  <a:cs typeface="Arial" panose="020B0604020202020204" pitchFamily="34" charset="0"/>
                </a:rPr>
                <a:t>H</a:t>
              </a:r>
              <a:endParaRPr lang="vi-VN" sz="2000" dirty="0"/>
            </a:p>
          </p:txBody>
        </p:sp>
        <p:sp>
          <p:nvSpPr>
            <p:cNvPr id="14" name="TextBox 13">
              <a:extLst>
                <a:ext uri="{FF2B5EF4-FFF2-40B4-BE49-F238E27FC236}">
                  <a16:creationId xmlns:a16="http://schemas.microsoft.com/office/drawing/2014/main" xmlns="" id="{C4A1169C-9A37-B10B-0244-9D4B91B21027}"/>
                </a:ext>
              </a:extLst>
            </p:cNvPr>
            <p:cNvSpPr txBox="1"/>
            <p:nvPr/>
          </p:nvSpPr>
          <p:spPr>
            <a:xfrm>
              <a:off x="1887794" y="5319890"/>
              <a:ext cx="1524000" cy="369332"/>
            </a:xfrm>
            <a:prstGeom prst="rect">
              <a:avLst/>
            </a:prstGeom>
            <a:noFill/>
            <a:ln>
              <a:noFill/>
            </a:ln>
          </p:spPr>
          <p:txBody>
            <a:bodyPr wrap="square">
              <a:spAutoFit/>
            </a:bodyPr>
            <a:lstStyle/>
            <a:p>
              <a:pPr algn="ctr"/>
              <a:r>
                <a:rPr lang="en-US" b="1" dirty="0">
                  <a:latin typeface=".VnTeknical" panose="020B7200000000000000" pitchFamily="34" charset="0"/>
                  <a:cs typeface="Arial" panose="020B0604020202020204" pitchFamily="34" charset="0"/>
                </a:rPr>
                <a:t>Hydrogen</a:t>
              </a:r>
              <a:endParaRPr lang="vi-VN" dirty="0"/>
            </a:p>
          </p:txBody>
        </p:sp>
        <p:sp>
          <p:nvSpPr>
            <p:cNvPr id="15" name="TextBox 14">
              <a:extLst>
                <a:ext uri="{FF2B5EF4-FFF2-40B4-BE49-F238E27FC236}">
                  <a16:creationId xmlns:a16="http://schemas.microsoft.com/office/drawing/2014/main" xmlns="" id="{372776B3-371B-D950-5297-F0C0B9DCD8B6}"/>
                </a:ext>
              </a:extLst>
            </p:cNvPr>
            <p:cNvSpPr txBox="1"/>
            <p:nvPr/>
          </p:nvSpPr>
          <p:spPr>
            <a:xfrm>
              <a:off x="1887794" y="5628343"/>
              <a:ext cx="1524000" cy="369332"/>
            </a:xfrm>
            <a:prstGeom prst="rect">
              <a:avLst/>
            </a:prstGeom>
            <a:noFill/>
            <a:ln>
              <a:noFill/>
            </a:ln>
          </p:spPr>
          <p:txBody>
            <a:bodyPr wrap="square">
              <a:spAutoFit/>
            </a:bodyPr>
            <a:lstStyle/>
            <a:p>
              <a:pPr algn="ctr"/>
              <a:r>
                <a:rPr lang="en-US" b="1" dirty="0">
                  <a:latin typeface=".VnTeknical" panose="020B7200000000000000" pitchFamily="34" charset="0"/>
                  <a:cs typeface="Arial" panose="020B0604020202020204" pitchFamily="34" charset="0"/>
                </a:rPr>
                <a:t>1</a:t>
              </a:r>
              <a:endParaRPr lang="vi-VN" dirty="0"/>
            </a:p>
          </p:txBody>
        </p:sp>
        <p:sp>
          <p:nvSpPr>
            <p:cNvPr id="16" name="TextBox 15">
              <a:extLst>
                <a:ext uri="{FF2B5EF4-FFF2-40B4-BE49-F238E27FC236}">
                  <a16:creationId xmlns:a16="http://schemas.microsoft.com/office/drawing/2014/main" xmlns="" id="{D398994D-EE18-97A9-0789-CC383FED75FA}"/>
                </a:ext>
              </a:extLst>
            </p:cNvPr>
            <p:cNvSpPr txBox="1"/>
            <p:nvPr/>
          </p:nvSpPr>
          <p:spPr>
            <a:xfrm>
              <a:off x="1887794" y="5864318"/>
              <a:ext cx="1524000" cy="646331"/>
            </a:xfrm>
            <a:prstGeom prst="rect">
              <a:avLst/>
            </a:prstGeom>
            <a:noFill/>
            <a:ln>
              <a:noFill/>
            </a:ln>
          </p:spPr>
          <p:txBody>
            <a:bodyPr wrap="square">
              <a:spAutoFit/>
            </a:bodyPr>
            <a:lstStyle/>
            <a:p>
              <a:pPr algn="ctr"/>
              <a:r>
                <a:rPr lang="en-US" b="1" dirty="0" err="1">
                  <a:latin typeface=".VnTeknical" panose="020B7200000000000000" pitchFamily="34" charset="0"/>
                  <a:cs typeface="Arial" panose="020B0604020202020204" pitchFamily="34" charset="0"/>
                </a:rPr>
                <a:t>Sè</a:t>
              </a:r>
              <a:r>
                <a:rPr lang="en-US" b="1" dirty="0">
                  <a:latin typeface=".VnTeknical" panose="020B7200000000000000" pitchFamily="34" charset="0"/>
                  <a:cs typeface="Arial" panose="020B0604020202020204" pitchFamily="34" charset="0"/>
                </a:rPr>
                <a:t> </a:t>
              </a:r>
              <a:r>
                <a:rPr lang="en-US" b="1" dirty="0" err="1">
                  <a:latin typeface=".VnTeknical" panose="020B7200000000000000" pitchFamily="34" charset="0"/>
                  <a:cs typeface="Arial" panose="020B0604020202020204" pitchFamily="34" charset="0"/>
                </a:rPr>
                <a:t>eletron</a:t>
              </a:r>
              <a:r>
                <a:rPr lang="en-US" b="1" dirty="0">
                  <a:latin typeface=".VnTeknical" panose="020B7200000000000000" pitchFamily="34" charset="0"/>
                  <a:cs typeface="Arial" panose="020B0604020202020204" pitchFamily="34" charset="0"/>
                </a:rPr>
                <a:t> </a:t>
              </a:r>
              <a:r>
                <a:rPr lang="en-US" b="1" dirty="0" err="1">
                  <a:latin typeface=".VnTeknical" panose="020B7200000000000000" pitchFamily="34" charset="0"/>
                  <a:cs typeface="Arial" panose="020B0604020202020204" pitchFamily="34" charset="0"/>
                </a:rPr>
                <a:t>líp</a:t>
              </a:r>
              <a:r>
                <a:rPr lang="en-US" b="1" dirty="0">
                  <a:latin typeface=".VnTeknical" panose="020B7200000000000000" pitchFamily="34" charset="0"/>
                  <a:cs typeface="Arial" panose="020B0604020202020204" pitchFamily="34" charset="0"/>
                </a:rPr>
                <a:t> </a:t>
              </a:r>
              <a:r>
                <a:rPr lang="en-US" b="1" dirty="0" err="1">
                  <a:latin typeface=".VnTeknical" panose="020B7200000000000000" pitchFamily="34" charset="0"/>
                  <a:cs typeface="Arial" panose="020B0604020202020204" pitchFamily="34" charset="0"/>
                </a:rPr>
                <a:t>ngoµi</a:t>
              </a:r>
              <a:r>
                <a:rPr lang="en-US" b="1" dirty="0">
                  <a:latin typeface=".VnTeknical" panose="020B7200000000000000" pitchFamily="34" charset="0"/>
                  <a:cs typeface="Arial" panose="020B0604020202020204" pitchFamily="34" charset="0"/>
                </a:rPr>
                <a:t> </a:t>
              </a:r>
              <a:r>
                <a:rPr lang="en-US" b="1" dirty="0" err="1">
                  <a:latin typeface=".VnTeknical" panose="020B7200000000000000" pitchFamily="34" charset="0"/>
                  <a:cs typeface="Arial" panose="020B0604020202020204" pitchFamily="34" charset="0"/>
                </a:rPr>
                <a:t>cïng</a:t>
              </a:r>
              <a:r>
                <a:rPr lang="en-US" b="1" dirty="0">
                  <a:latin typeface=".VnTeknical" panose="020B7200000000000000" pitchFamily="34" charset="0"/>
                  <a:cs typeface="Arial" panose="020B0604020202020204" pitchFamily="34" charset="0"/>
                </a:rPr>
                <a:t>: 1</a:t>
              </a:r>
              <a:endParaRPr lang="vi-VN" dirty="0"/>
            </a:p>
          </p:txBody>
        </p:sp>
      </p:grpSp>
      <p:grpSp>
        <p:nvGrpSpPr>
          <p:cNvPr id="27" name="Group 26">
            <a:extLst>
              <a:ext uri="{FF2B5EF4-FFF2-40B4-BE49-F238E27FC236}">
                <a16:creationId xmlns:a16="http://schemas.microsoft.com/office/drawing/2014/main" xmlns="" id="{B3FE8E66-D5B6-FB1E-DEEF-3D28486ADEEE}"/>
              </a:ext>
            </a:extLst>
          </p:cNvPr>
          <p:cNvGrpSpPr/>
          <p:nvPr/>
        </p:nvGrpSpPr>
        <p:grpSpPr>
          <a:xfrm>
            <a:off x="39330" y="1699153"/>
            <a:ext cx="1524000" cy="1729847"/>
            <a:chOff x="1887794" y="4837017"/>
            <a:chExt cx="1524000" cy="1729847"/>
          </a:xfrm>
        </p:grpSpPr>
        <p:sp>
          <p:nvSpPr>
            <p:cNvPr id="28" name="Rectangle 27">
              <a:extLst>
                <a:ext uri="{FF2B5EF4-FFF2-40B4-BE49-F238E27FC236}">
                  <a16:creationId xmlns:a16="http://schemas.microsoft.com/office/drawing/2014/main" xmlns="" id="{3EA24BEF-6CF1-57CA-144C-FCAF7BA2647D}"/>
                </a:ext>
              </a:extLst>
            </p:cNvPr>
            <p:cNvSpPr/>
            <p:nvPr/>
          </p:nvSpPr>
          <p:spPr>
            <a:xfrm>
              <a:off x="1887794" y="4896464"/>
              <a:ext cx="1524000" cy="16704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solidFill>
                  <a:schemeClr val="tx1"/>
                </a:solidFill>
              </a:endParaRPr>
            </a:p>
          </p:txBody>
        </p:sp>
        <p:sp>
          <p:nvSpPr>
            <p:cNvPr id="29" name="TextBox 28">
              <a:extLst>
                <a:ext uri="{FF2B5EF4-FFF2-40B4-BE49-F238E27FC236}">
                  <a16:creationId xmlns:a16="http://schemas.microsoft.com/office/drawing/2014/main" xmlns="" id="{3BEC932D-E0B6-9F80-40B0-6F5AD4B7642C}"/>
                </a:ext>
              </a:extLst>
            </p:cNvPr>
            <p:cNvSpPr txBox="1"/>
            <p:nvPr/>
          </p:nvSpPr>
          <p:spPr>
            <a:xfrm>
              <a:off x="2507226" y="4837017"/>
              <a:ext cx="383458" cy="307777"/>
            </a:xfrm>
            <a:prstGeom prst="rect">
              <a:avLst/>
            </a:prstGeom>
            <a:noFill/>
            <a:ln>
              <a:noFill/>
            </a:ln>
          </p:spPr>
          <p:txBody>
            <a:bodyPr wrap="square">
              <a:spAutoFit/>
            </a:bodyPr>
            <a:lstStyle/>
            <a:p>
              <a:r>
                <a:rPr lang="en-US" sz="1400" b="1" dirty="0">
                  <a:latin typeface=".VnTeknical" panose="020B7200000000000000" pitchFamily="34" charset="0"/>
                  <a:cs typeface="Arial" panose="020B0604020202020204" pitchFamily="34" charset="0"/>
                </a:rPr>
                <a:t>3</a:t>
              </a:r>
              <a:endParaRPr lang="vi-VN" sz="1400" dirty="0"/>
            </a:p>
          </p:txBody>
        </p:sp>
        <p:sp>
          <p:nvSpPr>
            <p:cNvPr id="30" name="TextBox 29">
              <a:extLst>
                <a:ext uri="{FF2B5EF4-FFF2-40B4-BE49-F238E27FC236}">
                  <a16:creationId xmlns:a16="http://schemas.microsoft.com/office/drawing/2014/main" xmlns="" id="{44666EDA-F183-CFE7-58C2-E4173CD4E5DE}"/>
                </a:ext>
              </a:extLst>
            </p:cNvPr>
            <p:cNvSpPr txBox="1"/>
            <p:nvPr/>
          </p:nvSpPr>
          <p:spPr>
            <a:xfrm>
              <a:off x="2433485" y="5045225"/>
              <a:ext cx="383458" cy="400110"/>
            </a:xfrm>
            <a:prstGeom prst="rect">
              <a:avLst/>
            </a:prstGeom>
            <a:noFill/>
            <a:ln>
              <a:noFill/>
            </a:ln>
          </p:spPr>
          <p:txBody>
            <a:bodyPr wrap="square">
              <a:spAutoFit/>
            </a:bodyPr>
            <a:lstStyle/>
            <a:p>
              <a:r>
                <a:rPr lang="en-US" sz="2000" b="1" dirty="0">
                  <a:latin typeface=".VnTeknical" panose="020B7200000000000000" pitchFamily="34" charset="0"/>
                  <a:cs typeface="Arial" panose="020B0604020202020204" pitchFamily="34" charset="0"/>
                </a:rPr>
                <a:t>Li</a:t>
              </a:r>
              <a:endParaRPr lang="vi-VN" sz="2000" dirty="0"/>
            </a:p>
          </p:txBody>
        </p:sp>
        <p:sp>
          <p:nvSpPr>
            <p:cNvPr id="31" name="TextBox 30">
              <a:extLst>
                <a:ext uri="{FF2B5EF4-FFF2-40B4-BE49-F238E27FC236}">
                  <a16:creationId xmlns:a16="http://schemas.microsoft.com/office/drawing/2014/main" xmlns="" id="{C5298989-9F50-B105-A6BF-6F66ABBF7AC8}"/>
                </a:ext>
              </a:extLst>
            </p:cNvPr>
            <p:cNvSpPr txBox="1"/>
            <p:nvPr/>
          </p:nvSpPr>
          <p:spPr>
            <a:xfrm>
              <a:off x="1887794" y="5319890"/>
              <a:ext cx="1524000" cy="369332"/>
            </a:xfrm>
            <a:prstGeom prst="rect">
              <a:avLst/>
            </a:prstGeom>
            <a:noFill/>
            <a:ln>
              <a:noFill/>
            </a:ln>
          </p:spPr>
          <p:txBody>
            <a:bodyPr wrap="square">
              <a:spAutoFit/>
            </a:bodyPr>
            <a:lstStyle/>
            <a:p>
              <a:pPr algn="ctr"/>
              <a:r>
                <a:rPr lang="en-US" b="1" dirty="0">
                  <a:latin typeface=".VnTeknical" panose="020B7200000000000000" pitchFamily="34" charset="0"/>
                  <a:cs typeface="Arial" panose="020B0604020202020204" pitchFamily="34" charset="0"/>
                </a:rPr>
                <a:t>Lithium</a:t>
              </a:r>
              <a:endParaRPr lang="vi-VN" dirty="0"/>
            </a:p>
          </p:txBody>
        </p:sp>
        <p:sp>
          <p:nvSpPr>
            <p:cNvPr id="32" name="TextBox 31">
              <a:extLst>
                <a:ext uri="{FF2B5EF4-FFF2-40B4-BE49-F238E27FC236}">
                  <a16:creationId xmlns:a16="http://schemas.microsoft.com/office/drawing/2014/main" xmlns="" id="{62EA64EB-6E6F-FBCA-121B-3ECACC3168F5}"/>
                </a:ext>
              </a:extLst>
            </p:cNvPr>
            <p:cNvSpPr txBox="1"/>
            <p:nvPr/>
          </p:nvSpPr>
          <p:spPr>
            <a:xfrm>
              <a:off x="1887794" y="5628343"/>
              <a:ext cx="1524000" cy="369332"/>
            </a:xfrm>
            <a:prstGeom prst="rect">
              <a:avLst/>
            </a:prstGeom>
            <a:noFill/>
            <a:ln>
              <a:noFill/>
            </a:ln>
          </p:spPr>
          <p:txBody>
            <a:bodyPr wrap="square">
              <a:spAutoFit/>
            </a:bodyPr>
            <a:lstStyle/>
            <a:p>
              <a:pPr algn="ctr"/>
              <a:r>
                <a:rPr lang="en-US" b="1" dirty="0">
                  <a:latin typeface=".VnTeknical" panose="020B7200000000000000" pitchFamily="34" charset="0"/>
                  <a:cs typeface="Arial" panose="020B0604020202020204" pitchFamily="34" charset="0"/>
                </a:rPr>
                <a:t>7</a:t>
              </a:r>
              <a:endParaRPr lang="vi-VN" dirty="0"/>
            </a:p>
          </p:txBody>
        </p:sp>
        <p:sp>
          <p:nvSpPr>
            <p:cNvPr id="33" name="TextBox 32">
              <a:extLst>
                <a:ext uri="{FF2B5EF4-FFF2-40B4-BE49-F238E27FC236}">
                  <a16:creationId xmlns:a16="http://schemas.microsoft.com/office/drawing/2014/main" xmlns="" id="{585BC204-C7F2-0109-817B-A75C4160568B}"/>
                </a:ext>
              </a:extLst>
            </p:cNvPr>
            <p:cNvSpPr txBox="1"/>
            <p:nvPr/>
          </p:nvSpPr>
          <p:spPr>
            <a:xfrm>
              <a:off x="1887794" y="5864318"/>
              <a:ext cx="1524000" cy="646331"/>
            </a:xfrm>
            <a:prstGeom prst="rect">
              <a:avLst/>
            </a:prstGeom>
            <a:noFill/>
            <a:ln>
              <a:noFill/>
            </a:ln>
          </p:spPr>
          <p:txBody>
            <a:bodyPr wrap="square">
              <a:spAutoFit/>
            </a:bodyPr>
            <a:lstStyle/>
            <a:p>
              <a:pPr algn="ctr"/>
              <a:r>
                <a:rPr lang="en-US" b="1" dirty="0" err="1">
                  <a:latin typeface=".VnTeknical" panose="020B7200000000000000" pitchFamily="34" charset="0"/>
                  <a:cs typeface="Arial" panose="020B0604020202020204" pitchFamily="34" charset="0"/>
                </a:rPr>
                <a:t>Sè</a:t>
              </a:r>
              <a:r>
                <a:rPr lang="en-US" b="1" dirty="0">
                  <a:latin typeface=".VnTeknical" panose="020B7200000000000000" pitchFamily="34" charset="0"/>
                  <a:cs typeface="Arial" panose="020B0604020202020204" pitchFamily="34" charset="0"/>
                </a:rPr>
                <a:t> </a:t>
              </a:r>
              <a:r>
                <a:rPr lang="en-US" b="1" dirty="0" err="1">
                  <a:latin typeface=".VnTeknical" panose="020B7200000000000000" pitchFamily="34" charset="0"/>
                  <a:cs typeface="Arial" panose="020B0604020202020204" pitchFamily="34" charset="0"/>
                </a:rPr>
                <a:t>eletron</a:t>
              </a:r>
              <a:r>
                <a:rPr lang="en-US" b="1" dirty="0">
                  <a:latin typeface=".VnTeknical" panose="020B7200000000000000" pitchFamily="34" charset="0"/>
                  <a:cs typeface="Arial" panose="020B0604020202020204" pitchFamily="34" charset="0"/>
                </a:rPr>
                <a:t> </a:t>
              </a:r>
              <a:r>
                <a:rPr lang="en-US" b="1" dirty="0" err="1">
                  <a:latin typeface=".VnTeknical" panose="020B7200000000000000" pitchFamily="34" charset="0"/>
                  <a:cs typeface="Arial" panose="020B0604020202020204" pitchFamily="34" charset="0"/>
                </a:rPr>
                <a:t>líp</a:t>
              </a:r>
              <a:r>
                <a:rPr lang="en-US" b="1" dirty="0">
                  <a:latin typeface=".VnTeknical" panose="020B7200000000000000" pitchFamily="34" charset="0"/>
                  <a:cs typeface="Arial" panose="020B0604020202020204" pitchFamily="34" charset="0"/>
                </a:rPr>
                <a:t> </a:t>
              </a:r>
              <a:r>
                <a:rPr lang="en-US" b="1" dirty="0" err="1">
                  <a:latin typeface=".VnTeknical" panose="020B7200000000000000" pitchFamily="34" charset="0"/>
                  <a:cs typeface="Arial" panose="020B0604020202020204" pitchFamily="34" charset="0"/>
                </a:rPr>
                <a:t>ngoµi</a:t>
              </a:r>
              <a:r>
                <a:rPr lang="en-US" b="1" dirty="0">
                  <a:latin typeface=".VnTeknical" panose="020B7200000000000000" pitchFamily="34" charset="0"/>
                  <a:cs typeface="Arial" panose="020B0604020202020204" pitchFamily="34" charset="0"/>
                </a:rPr>
                <a:t> </a:t>
              </a:r>
              <a:r>
                <a:rPr lang="en-US" b="1" dirty="0" err="1">
                  <a:latin typeface=".VnTeknical" panose="020B7200000000000000" pitchFamily="34" charset="0"/>
                  <a:cs typeface="Arial" panose="020B0604020202020204" pitchFamily="34" charset="0"/>
                </a:rPr>
                <a:t>cïng</a:t>
              </a:r>
              <a:r>
                <a:rPr lang="en-US" b="1" dirty="0">
                  <a:latin typeface=".VnTeknical" panose="020B7200000000000000" pitchFamily="34" charset="0"/>
                  <a:cs typeface="Arial" panose="020B0604020202020204" pitchFamily="34" charset="0"/>
                </a:rPr>
                <a:t>: 1</a:t>
              </a:r>
              <a:endParaRPr lang="vi-VN" dirty="0"/>
            </a:p>
          </p:txBody>
        </p:sp>
      </p:grpSp>
      <p:grpSp>
        <p:nvGrpSpPr>
          <p:cNvPr id="34" name="Group 33">
            <a:extLst>
              <a:ext uri="{FF2B5EF4-FFF2-40B4-BE49-F238E27FC236}">
                <a16:creationId xmlns:a16="http://schemas.microsoft.com/office/drawing/2014/main" xmlns="" id="{7EC535A7-B927-4028-3E02-A124560E6711}"/>
              </a:ext>
            </a:extLst>
          </p:cNvPr>
          <p:cNvGrpSpPr/>
          <p:nvPr/>
        </p:nvGrpSpPr>
        <p:grpSpPr>
          <a:xfrm>
            <a:off x="10589341" y="0"/>
            <a:ext cx="1524000" cy="1729847"/>
            <a:chOff x="1887794" y="4837017"/>
            <a:chExt cx="1524000" cy="1729847"/>
          </a:xfrm>
        </p:grpSpPr>
        <p:sp>
          <p:nvSpPr>
            <p:cNvPr id="35" name="Rectangle 34">
              <a:extLst>
                <a:ext uri="{FF2B5EF4-FFF2-40B4-BE49-F238E27FC236}">
                  <a16:creationId xmlns:a16="http://schemas.microsoft.com/office/drawing/2014/main" xmlns="" id="{25FD3A07-3A16-E126-1425-534E01C2A478}"/>
                </a:ext>
              </a:extLst>
            </p:cNvPr>
            <p:cNvSpPr/>
            <p:nvPr/>
          </p:nvSpPr>
          <p:spPr>
            <a:xfrm>
              <a:off x="1887794" y="4896464"/>
              <a:ext cx="1524000" cy="16704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solidFill>
                  <a:schemeClr val="tx1"/>
                </a:solidFill>
              </a:endParaRPr>
            </a:p>
          </p:txBody>
        </p:sp>
        <p:sp>
          <p:nvSpPr>
            <p:cNvPr id="36" name="TextBox 35">
              <a:extLst>
                <a:ext uri="{FF2B5EF4-FFF2-40B4-BE49-F238E27FC236}">
                  <a16:creationId xmlns:a16="http://schemas.microsoft.com/office/drawing/2014/main" xmlns="" id="{403AA7E6-B968-BAC6-0304-2F94325AD0C5}"/>
                </a:ext>
              </a:extLst>
            </p:cNvPr>
            <p:cNvSpPr txBox="1"/>
            <p:nvPr/>
          </p:nvSpPr>
          <p:spPr>
            <a:xfrm>
              <a:off x="2507226" y="4837017"/>
              <a:ext cx="383458" cy="307777"/>
            </a:xfrm>
            <a:prstGeom prst="rect">
              <a:avLst/>
            </a:prstGeom>
            <a:noFill/>
            <a:ln>
              <a:noFill/>
            </a:ln>
          </p:spPr>
          <p:txBody>
            <a:bodyPr wrap="square">
              <a:spAutoFit/>
            </a:bodyPr>
            <a:lstStyle/>
            <a:p>
              <a:r>
                <a:rPr lang="en-US" sz="1400" b="1" dirty="0">
                  <a:latin typeface=".VnTeknical" panose="020B7200000000000000" pitchFamily="34" charset="0"/>
                  <a:cs typeface="Arial" panose="020B0604020202020204" pitchFamily="34" charset="0"/>
                </a:rPr>
                <a:t>2</a:t>
              </a:r>
              <a:endParaRPr lang="vi-VN" sz="1400" dirty="0"/>
            </a:p>
          </p:txBody>
        </p:sp>
        <p:sp>
          <p:nvSpPr>
            <p:cNvPr id="37" name="TextBox 36">
              <a:extLst>
                <a:ext uri="{FF2B5EF4-FFF2-40B4-BE49-F238E27FC236}">
                  <a16:creationId xmlns:a16="http://schemas.microsoft.com/office/drawing/2014/main" xmlns="" id="{8B12C28A-B40A-6F48-8234-5ECCF021E93C}"/>
                </a:ext>
              </a:extLst>
            </p:cNvPr>
            <p:cNvSpPr txBox="1"/>
            <p:nvPr/>
          </p:nvSpPr>
          <p:spPr>
            <a:xfrm>
              <a:off x="2458064" y="5045226"/>
              <a:ext cx="462117" cy="400110"/>
            </a:xfrm>
            <a:prstGeom prst="rect">
              <a:avLst/>
            </a:prstGeom>
            <a:noFill/>
            <a:ln>
              <a:noFill/>
            </a:ln>
          </p:spPr>
          <p:txBody>
            <a:bodyPr wrap="square">
              <a:spAutoFit/>
            </a:bodyPr>
            <a:lstStyle/>
            <a:p>
              <a:r>
                <a:rPr lang="en-US" sz="2000" b="1" dirty="0">
                  <a:latin typeface=".VnTeknical" panose="020B7200000000000000" pitchFamily="34" charset="0"/>
                  <a:cs typeface="Arial" panose="020B0604020202020204" pitchFamily="34" charset="0"/>
                </a:rPr>
                <a:t>He</a:t>
              </a:r>
              <a:endParaRPr lang="vi-VN" sz="2000" dirty="0"/>
            </a:p>
          </p:txBody>
        </p:sp>
        <p:sp>
          <p:nvSpPr>
            <p:cNvPr id="38" name="TextBox 37">
              <a:extLst>
                <a:ext uri="{FF2B5EF4-FFF2-40B4-BE49-F238E27FC236}">
                  <a16:creationId xmlns:a16="http://schemas.microsoft.com/office/drawing/2014/main" xmlns="" id="{69BC2203-456D-48FE-2061-BC0354BFD27F}"/>
                </a:ext>
              </a:extLst>
            </p:cNvPr>
            <p:cNvSpPr txBox="1"/>
            <p:nvPr/>
          </p:nvSpPr>
          <p:spPr>
            <a:xfrm>
              <a:off x="1887794" y="5319890"/>
              <a:ext cx="1524000" cy="369332"/>
            </a:xfrm>
            <a:prstGeom prst="rect">
              <a:avLst/>
            </a:prstGeom>
            <a:noFill/>
            <a:ln>
              <a:noFill/>
            </a:ln>
          </p:spPr>
          <p:txBody>
            <a:bodyPr wrap="square">
              <a:spAutoFit/>
            </a:bodyPr>
            <a:lstStyle/>
            <a:p>
              <a:pPr algn="ctr"/>
              <a:r>
                <a:rPr lang="en-US" b="1" dirty="0">
                  <a:latin typeface=".VnTeknical" panose="020B7200000000000000" pitchFamily="34" charset="0"/>
                  <a:cs typeface="Arial" panose="020B0604020202020204" pitchFamily="34" charset="0"/>
                </a:rPr>
                <a:t>Helium</a:t>
              </a:r>
              <a:endParaRPr lang="vi-VN" dirty="0"/>
            </a:p>
          </p:txBody>
        </p:sp>
        <p:sp>
          <p:nvSpPr>
            <p:cNvPr id="39" name="TextBox 38">
              <a:extLst>
                <a:ext uri="{FF2B5EF4-FFF2-40B4-BE49-F238E27FC236}">
                  <a16:creationId xmlns:a16="http://schemas.microsoft.com/office/drawing/2014/main" xmlns="" id="{939223C4-8FA2-5FEC-9A52-6DDB209ADDF4}"/>
                </a:ext>
              </a:extLst>
            </p:cNvPr>
            <p:cNvSpPr txBox="1"/>
            <p:nvPr/>
          </p:nvSpPr>
          <p:spPr>
            <a:xfrm>
              <a:off x="1887794" y="5628343"/>
              <a:ext cx="1524000" cy="369332"/>
            </a:xfrm>
            <a:prstGeom prst="rect">
              <a:avLst/>
            </a:prstGeom>
            <a:noFill/>
            <a:ln>
              <a:noFill/>
            </a:ln>
          </p:spPr>
          <p:txBody>
            <a:bodyPr wrap="square">
              <a:spAutoFit/>
            </a:bodyPr>
            <a:lstStyle/>
            <a:p>
              <a:pPr algn="ctr"/>
              <a:r>
                <a:rPr lang="en-US" b="1" dirty="0">
                  <a:latin typeface=".VnTeknical" panose="020B7200000000000000" pitchFamily="34" charset="0"/>
                  <a:cs typeface="Arial" panose="020B0604020202020204" pitchFamily="34" charset="0"/>
                </a:rPr>
                <a:t>4</a:t>
              </a:r>
              <a:endParaRPr lang="vi-VN" dirty="0"/>
            </a:p>
          </p:txBody>
        </p:sp>
        <p:sp>
          <p:nvSpPr>
            <p:cNvPr id="40" name="TextBox 39">
              <a:extLst>
                <a:ext uri="{FF2B5EF4-FFF2-40B4-BE49-F238E27FC236}">
                  <a16:creationId xmlns:a16="http://schemas.microsoft.com/office/drawing/2014/main" xmlns="" id="{36279A89-E4DD-4D8F-CBA6-9452355B36FA}"/>
                </a:ext>
              </a:extLst>
            </p:cNvPr>
            <p:cNvSpPr txBox="1"/>
            <p:nvPr/>
          </p:nvSpPr>
          <p:spPr>
            <a:xfrm>
              <a:off x="1887794" y="5864318"/>
              <a:ext cx="1524000" cy="646331"/>
            </a:xfrm>
            <a:prstGeom prst="rect">
              <a:avLst/>
            </a:prstGeom>
            <a:noFill/>
            <a:ln>
              <a:noFill/>
            </a:ln>
          </p:spPr>
          <p:txBody>
            <a:bodyPr wrap="square">
              <a:spAutoFit/>
            </a:bodyPr>
            <a:lstStyle/>
            <a:p>
              <a:pPr algn="ctr"/>
              <a:r>
                <a:rPr lang="en-US" b="1" dirty="0" err="1">
                  <a:latin typeface=".VnTeknical" panose="020B7200000000000000" pitchFamily="34" charset="0"/>
                  <a:cs typeface="Arial" panose="020B0604020202020204" pitchFamily="34" charset="0"/>
                </a:rPr>
                <a:t>Sè</a:t>
              </a:r>
              <a:r>
                <a:rPr lang="en-US" b="1" dirty="0">
                  <a:latin typeface=".VnTeknical" panose="020B7200000000000000" pitchFamily="34" charset="0"/>
                  <a:cs typeface="Arial" panose="020B0604020202020204" pitchFamily="34" charset="0"/>
                </a:rPr>
                <a:t> </a:t>
              </a:r>
              <a:r>
                <a:rPr lang="en-US" b="1" dirty="0" err="1">
                  <a:latin typeface=".VnTeknical" panose="020B7200000000000000" pitchFamily="34" charset="0"/>
                  <a:cs typeface="Arial" panose="020B0604020202020204" pitchFamily="34" charset="0"/>
                </a:rPr>
                <a:t>eletron</a:t>
              </a:r>
              <a:r>
                <a:rPr lang="en-US" b="1" dirty="0">
                  <a:latin typeface=".VnTeknical" panose="020B7200000000000000" pitchFamily="34" charset="0"/>
                  <a:cs typeface="Arial" panose="020B0604020202020204" pitchFamily="34" charset="0"/>
                </a:rPr>
                <a:t> </a:t>
              </a:r>
              <a:r>
                <a:rPr lang="en-US" b="1" dirty="0" err="1">
                  <a:latin typeface=".VnTeknical" panose="020B7200000000000000" pitchFamily="34" charset="0"/>
                  <a:cs typeface="Arial" panose="020B0604020202020204" pitchFamily="34" charset="0"/>
                </a:rPr>
                <a:t>líp</a:t>
              </a:r>
              <a:r>
                <a:rPr lang="en-US" b="1" dirty="0">
                  <a:latin typeface=".VnTeknical" panose="020B7200000000000000" pitchFamily="34" charset="0"/>
                  <a:cs typeface="Arial" panose="020B0604020202020204" pitchFamily="34" charset="0"/>
                </a:rPr>
                <a:t> </a:t>
              </a:r>
              <a:r>
                <a:rPr lang="en-US" b="1" dirty="0" err="1">
                  <a:latin typeface=".VnTeknical" panose="020B7200000000000000" pitchFamily="34" charset="0"/>
                  <a:cs typeface="Arial" panose="020B0604020202020204" pitchFamily="34" charset="0"/>
                </a:rPr>
                <a:t>ngoµi</a:t>
              </a:r>
              <a:r>
                <a:rPr lang="en-US" b="1" dirty="0">
                  <a:latin typeface=".VnTeknical" panose="020B7200000000000000" pitchFamily="34" charset="0"/>
                  <a:cs typeface="Arial" panose="020B0604020202020204" pitchFamily="34" charset="0"/>
                </a:rPr>
                <a:t> </a:t>
              </a:r>
              <a:r>
                <a:rPr lang="en-US" b="1" dirty="0" err="1">
                  <a:latin typeface=".VnTeknical" panose="020B7200000000000000" pitchFamily="34" charset="0"/>
                  <a:cs typeface="Arial" panose="020B0604020202020204" pitchFamily="34" charset="0"/>
                </a:rPr>
                <a:t>cïng</a:t>
              </a:r>
              <a:r>
                <a:rPr lang="en-US" b="1" dirty="0">
                  <a:latin typeface=".VnTeknical" panose="020B7200000000000000" pitchFamily="34" charset="0"/>
                  <a:cs typeface="Arial" panose="020B0604020202020204" pitchFamily="34" charset="0"/>
                </a:rPr>
                <a:t>: 2</a:t>
              </a:r>
              <a:endParaRPr lang="vi-VN" dirty="0"/>
            </a:p>
          </p:txBody>
        </p:sp>
      </p:grpSp>
      <p:grpSp>
        <p:nvGrpSpPr>
          <p:cNvPr id="41" name="Group 40">
            <a:extLst>
              <a:ext uri="{FF2B5EF4-FFF2-40B4-BE49-F238E27FC236}">
                <a16:creationId xmlns:a16="http://schemas.microsoft.com/office/drawing/2014/main" xmlns="" id="{F30147E1-2ECD-100D-14C3-647C1F3359E8}"/>
              </a:ext>
            </a:extLst>
          </p:cNvPr>
          <p:cNvGrpSpPr/>
          <p:nvPr/>
        </p:nvGrpSpPr>
        <p:grpSpPr>
          <a:xfrm>
            <a:off x="1514170" y="1664597"/>
            <a:ext cx="1524000" cy="1729847"/>
            <a:chOff x="1887794" y="4837017"/>
            <a:chExt cx="1524000" cy="1729847"/>
          </a:xfrm>
        </p:grpSpPr>
        <p:sp>
          <p:nvSpPr>
            <p:cNvPr id="42" name="Rectangle 41">
              <a:extLst>
                <a:ext uri="{FF2B5EF4-FFF2-40B4-BE49-F238E27FC236}">
                  <a16:creationId xmlns:a16="http://schemas.microsoft.com/office/drawing/2014/main" xmlns="" id="{AE7A904C-8BA1-5A11-DF04-53AA76B7A67E}"/>
                </a:ext>
              </a:extLst>
            </p:cNvPr>
            <p:cNvSpPr/>
            <p:nvPr/>
          </p:nvSpPr>
          <p:spPr>
            <a:xfrm>
              <a:off x="1887794" y="4896464"/>
              <a:ext cx="1524000" cy="16704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solidFill>
                  <a:schemeClr val="tx1"/>
                </a:solidFill>
              </a:endParaRPr>
            </a:p>
          </p:txBody>
        </p:sp>
        <p:sp>
          <p:nvSpPr>
            <p:cNvPr id="43" name="TextBox 42">
              <a:extLst>
                <a:ext uri="{FF2B5EF4-FFF2-40B4-BE49-F238E27FC236}">
                  <a16:creationId xmlns:a16="http://schemas.microsoft.com/office/drawing/2014/main" xmlns="" id="{937F45D4-05AD-6325-6412-D73598FB90B5}"/>
                </a:ext>
              </a:extLst>
            </p:cNvPr>
            <p:cNvSpPr txBox="1"/>
            <p:nvPr/>
          </p:nvSpPr>
          <p:spPr>
            <a:xfrm>
              <a:off x="2507226" y="4837017"/>
              <a:ext cx="383458" cy="307777"/>
            </a:xfrm>
            <a:prstGeom prst="rect">
              <a:avLst/>
            </a:prstGeom>
            <a:noFill/>
            <a:ln>
              <a:noFill/>
            </a:ln>
          </p:spPr>
          <p:txBody>
            <a:bodyPr wrap="square">
              <a:spAutoFit/>
            </a:bodyPr>
            <a:lstStyle/>
            <a:p>
              <a:r>
                <a:rPr lang="en-US" sz="1400" b="1" dirty="0">
                  <a:latin typeface=".VnTeknical" panose="020B7200000000000000" pitchFamily="34" charset="0"/>
                  <a:cs typeface="Arial" panose="020B0604020202020204" pitchFamily="34" charset="0"/>
                </a:rPr>
                <a:t>4</a:t>
              </a:r>
              <a:endParaRPr lang="vi-VN" sz="1400" dirty="0"/>
            </a:p>
          </p:txBody>
        </p:sp>
        <p:sp>
          <p:nvSpPr>
            <p:cNvPr id="44" name="TextBox 43">
              <a:extLst>
                <a:ext uri="{FF2B5EF4-FFF2-40B4-BE49-F238E27FC236}">
                  <a16:creationId xmlns:a16="http://schemas.microsoft.com/office/drawing/2014/main" xmlns="" id="{DA1E6279-FE14-CA97-2391-49EA37634728}"/>
                </a:ext>
              </a:extLst>
            </p:cNvPr>
            <p:cNvSpPr txBox="1"/>
            <p:nvPr/>
          </p:nvSpPr>
          <p:spPr>
            <a:xfrm>
              <a:off x="2433484" y="5045225"/>
              <a:ext cx="457199" cy="400110"/>
            </a:xfrm>
            <a:prstGeom prst="rect">
              <a:avLst/>
            </a:prstGeom>
            <a:noFill/>
            <a:ln>
              <a:noFill/>
            </a:ln>
          </p:spPr>
          <p:txBody>
            <a:bodyPr wrap="square">
              <a:spAutoFit/>
            </a:bodyPr>
            <a:lstStyle/>
            <a:p>
              <a:r>
                <a:rPr lang="en-US" sz="2000" b="1" dirty="0">
                  <a:latin typeface=".VnTeknical" panose="020B7200000000000000" pitchFamily="34" charset="0"/>
                  <a:cs typeface="Arial" panose="020B0604020202020204" pitchFamily="34" charset="0"/>
                </a:rPr>
                <a:t>Be </a:t>
              </a:r>
              <a:endParaRPr lang="vi-VN" sz="2000" dirty="0"/>
            </a:p>
          </p:txBody>
        </p:sp>
        <p:sp>
          <p:nvSpPr>
            <p:cNvPr id="45" name="TextBox 44">
              <a:extLst>
                <a:ext uri="{FF2B5EF4-FFF2-40B4-BE49-F238E27FC236}">
                  <a16:creationId xmlns:a16="http://schemas.microsoft.com/office/drawing/2014/main" xmlns="" id="{7DBAC964-58A9-F98A-C30B-4BC7E36586FB}"/>
                </a:ext>
              </a:extLst>
            </p:cNvPr>
            <p:cNvSpPr txBox="1"/>
            <p:nvPr/>
          </p:nvSpPr>
          <p:spPr>
            <a:xfrm>
              <a:off x="1887794" y="5319890"/>
              <a:ext cx="1524000" cy="369332"/>
            </a:xfrm>
            <a:prstGeom prst="rect">
              <a:avLst/>
            </a:prstGeom>
            <a:noFill/>
            <a:ln>
              <a:noFill/>
            </a:ln>
          </p:spPr>
          <p:txBody>
            <a:bodyPr wrap="square">
              <a:spAutoFit/>
            </a:bodyPr>
            <a:lstStyle/>
            <a:p>
              <a:pPr algn="ctr"/>
              <a:r>
                <a:rPr lang="en-US" b="1" dirty="0" err="1">
                  <a:latin typeface=".VnTeknical" panose="020B7200000000000000" pitchFamily="34" charset="0"/>
                  <a:cs typeface="Arial" panose="020B0604020202020204" pitchFamily="34" charset="0"/>
                </a:rPr>
                <a:t>Berylium</a:t>
              </a:r>
              <a:endParaRPr lang="vi-VN" dirty="0"/>
            </a:p>
          </p:txBody>
        </p:sp>
        <p:sp>
          <p:nvSpPr>
            <p:cNvPr id="46" name="TextBox 45">
              <a:extLst>
                <a:ext uri="{FF2B5EF4-FFF2-40B4-BE49-F238E27FC236}">
                  <a16:creationId xmlns:a16="http://schemas.microsoft.com/office/drawing/2014/main" xmlns="" id="{B6063A25-DA8B-60B7-FAAD-14FCECA39912}"/>
                </a:ext>
              </a:extLst>
            </p:cNvPr>
            <p:cNvSpPr txBox="1"/>
            <p:nvPr/>
          </p:nvSpPr>
          <p:spPr>
            <a:xfrm>
              <a:off x="1887794" y="5628343"/>
              <a:ext cx="1524000" cy="369332"/>
            </a:xfrm>
            <a:prstGeom prst="rect">
              <a:avLst/>
            </a:prstGeom>
            <a:noFill/>
            <a:ln>
              <a:noFill/>
            </a:ln>
          </p:spPr>
          <p:txBody>
            <a:bodyPr wrap="square">
              <a:spAutoFit/>
            </a:bodyPr>
            <a:lstStyle/>
            <a:p>
              <a:pPr algn="ctr"/>
              <a:r>
                <a:rPr lang="en-US" b="1" dirty="0">
                  <a:latin typeface=".VnTeknical" panose="020B7200000000000000" pitchFamily="34" charset="0"/>
                  <a:cs typeface="Arial" panose="020B0604020202020204" pitchFamily="34" charset="0"/>
                </a:rPr>
                <a:t>9</a:t>
              </a:r>
              <a:endParaRPr lang="vi-VN" dirty="0"/>
            </a:p>
          </p:txBody>
        </p:sp>
        <p:sp>
          <p:nvSpPr>
            <p:cNvPr id="47" name="TextBox 46">
              <a:extLst>
                <a:ext uri="{FF2B5EF4-FFF2-40B4-BE49-F238E27FC236}">
                  <a16:creationId xmlns:a16="http://schemas.microsoft.com/office/drawing/2014/main" xmlns="" id="{6F93243C-9C5E-BF47-655B-91B6048C67DE}"/>
                </a:ext>
              </a:extLst>
            </p:cNvPr>
            <p:cNvSpPr txBox="1"/>
            <p:nvPr/>
          </p:nvSpPr>
          <p:spPr>
            <a:xfrm>
              <a:off x="1887794" y="5864318"/>
              <a:ext cx="1524000" cy="646331"/>
            </a:xfrm>
            <a:prstGeom prst="rect">
              <a:avLst/>
            </a:prstGeom>
            <a:noFill/>
            <a:ln>
              <a:noFill/>
            </a:ln>
          </p:spPr>
          <p:txBody>
            <a:bodyPr wrap="square">
              <a:spAutoFit/>
            </a:bodyPr>
            <a:lstStyle/>
            <a:p>
              <a:pPr algn="ctr"/>
              <a:r>
                <a:rPr lang="en-US" b="1" dirty="0" err="1">
                  <a:latin typeface=".VnTeknical" panose="020B7200000000000000" pitchFamily="34" charset="0"/>
                  <a:cs typeface="Arial" panose="020B0604020202020204" pitchFamily="34" charset="0"/>
                </a:rPr>
                <a:t>Sè</a:t>
              </a:r>
              <a:r>
                <a:rPr lang="en-US" b="1" dirty="0">
                  <a:latin typeface=".VnTeknical" panose="020B7200000000000000" pitchFamily="34" charset="0"/>
                  <a:cs typeface="Arial" panose="020B0604020202020204" pitchFamily="34" charset="0"/>
                </a:rPr>
                <a:t> </a:t>
              </a:r>
              <a:r>
                <a:rPr lang="en-US" b="1" dirty="0" err="1">
                  <a:latin typeface=".VnTeknical" panose="020B7200000000000000" pitchFamily="34" charset="0"/>
                  <a:cs typeface="Arial" panose="020B0604020202020204" pitchFamily="34" charset="0"/>
                </a:rPr>
                <a:t>eletron</a:t>
              </a:r>
              <a:r>
                <a:rPr lang="en-US" b="1" dirty="0">
                  <a:latin typeface=".VnTeknical" panose="020B7200000000000000" pitchFamily="34" charset="0"/>
                  <a:cs typeface="Arial" panose="020B0604020202020204" pitchFamily="34" charset="0"/>
                </a:rPr>
                <a:t> </a:t>
              </a:r>
              <a:r>
                <a:rPr lang="en-US" b="1" dirty="0" err="1">
                  <a:latin typeface=".VnTeknical" panose="020B7200000000000000" pitchFamily="34" charset="0"/>
                  <a:cs typeface="Arial" panose="020B0604020202020204" pitchFamily="34" charset="0"/>
                </a:rPr>
                <a:t>líp</a:t>
              </a:r>
              <a:r>
                <a:rPr lang="en-US" b="1" dirty="0">
                  <a:latin typeface=".VnTeknical" panose="020B7200000000000000" pitchFamily="34" charset="0"/>
                  <a:cs typeface="Arial" panose="020B0604020202020204" pitchFamily="34" charset="0"/>
                </a:rPr>
                <a:t> </a:t>
              </a:r>
              <a:r>
                <a:rPr lang="en-US" b="1" dirty="0" err="1">
                  <a:latin typeface=".VnTeknical" panose="020B7200000000000000" pitchFamily="34" charset="0"/>
                  <a:cs typeface="Arial" panose="020B0604020202020204" pitchFamily="34" charset="0"/>
                </a:rPr>
                <a:t>ngoµi</a:t>
              </a:r>
              <a:r>
                <a:rPr lang="en-US" b="1" dirty="0">
                  <a:latin typeface=".VnTeknical" panose="020B7200000000000000" pitchFamily="34" charset="0"/>
                  <a:cs typeface="Arial" panose="020B0604020202020204" pitchFamily="34" charset="0"/>
                </a:rPr>
                <a:t> </a:t>
              </a:r>
              <a:r>
                <a:rPr lang="en-US" b="1" dirty="0" err="1">
                  <a:latin typeface=".VnTeknical" panose="020B7200000000000000" pitchFamily="34" charset="0"/>
                  <a:cs typeface="Arial" panose="020B0604020202020204" pitchFamily="34" charset="0"/>
                </a:rPr>
                <a:t>cïng</a:t>
              </a:r>
              <a:r>
                <a:rPr lang="en-US" b="1" dirty="0">
                  <a:latin typeface=".VnTeknical" panose="020B7200000000000000" pitchFamily="34" charset="0"/>
                  <a:cs typeface="Arial" panose="020B0604020202020204" pitchFamily="34" charset="0"/>
                </a:rPr>
                <a:t>: 2 </a:t>
              </a:r>
              <a:endParaRPr lang="vi-VN" dirty="0"/>
            </a:p>
          </p:txBody>
        </p:sp>
      </p:grpSp>
      <p:grpSp>
        <p:nvGrpSpPr>
          <p:cNvPr id="48" name="Group 47">
            <a:extLst>
              <a:ext uri="{FF2B5EF4-FFF2-40B4-BE49-F238E27FC236}">
                <a16:creationId xmlns:a16="http://schemas.microsoft.com/office/drawing/2014/main" xmlns="" id="{B8933959-1C39-9102-DCA9-27F70458709C}"/>
              </a:ext>
            </a:extLst>
          </p:cNvPr>
          <p:cNvGrpSpPr/>
          <p:nvPr/>
        </p:nvGrpSpPr>
        <p:grpSpPr>
          <a:xfrm>
            <a:off x="2989010" y="1707441"/>
            <a:ext cx="1524000" cy="1729847"/>
            <a:chOff x="1887794" y="4837017"/>
            <a:chExt cx="1524000" cy="1729847"/>
          </a:xfrm>
        </p:grpSpPr>
        <p:sp>
          <p:nvSpPr>
            <p:cNvPr id="49" name="Rectangle 48">
              <a:extLst>
                <a:ext uri="{FF2B5EF4-FFF2-40B4-BE49-F238E27FC236}">
                  <a16:creationId xmlns:a16="http://schemas.microsoft.com/office/drawing/2014/main" xmlns="" id="{B2FEE461-A024-F652-7749-B82BCD666C59}"/>
                </a:ext>
              </a:extLst>
            </p:cNvPr>
            <p:cNvSpPr/>
            <p:nvPr/>
          </p:nvSpPr>
          <p:spPr>
            <a:xfrm>
              <a:off x="1887794" y="4896464"/>
              <a:ext cx="1524000" cy="16704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solidFill>
                  <a:schemeClr val="tx1"/>
                </a:solidFill>
              </a:endParaRPr>
            </a:p>
          </p:txBody>
        </p:sp>
        <p:sp>
          <p:nvSpPr>
            <p:cNvPr id="50" name="TextBox 49">
              <a:extLst>
                <a:ext uri="{FF2B5EF4-FFF2-40B4-BE49-F238E27FC236}">
                  <a16:creationId xmlns:a16="http://schemas.microsoft.com/office/drawing/2014/main" xmlns="" id="{F5CE241D-E201-1A14-594B-77E0903162BB}"/>
                </a:ext>
              </a:extLst>
            </p:cNvPr>
            <p:cNvSpPr txBox="1"/>
            <p:nvPr/>
          </p:nvSpPr>
          <p:spPr>
            <a:xfrm>
              <a:off x="2507226" y="4837017"/>
              <a:ext cx="383458" cy="307777"/>
            </a:xfrm>
            <a:prstGeom prst="rect">
              <a:avLst/>
            </a:prstGeom>
            <a:noFill/>
            <a:ln>
              <a:noFill/>
            </a:ln>
          </p:spPr>
          <p:txBody>
            <a:bodyPr wrap="square">
              <a:spAutoFit/>
            </a:bodyPr>
            <a:lstStyle/>
            <a:p>
              <a:r>
                <a:rPr lang="en-US" sz="1400" b="1" dirty="0">
                  <a:latin typeface=".VnTeknical" panose="020B7200000000000000" pitchFamily="34" charset="0"/>
                  <a:cs typeface="Arial" panose="020B0604020202020204" pitchFamily="34" charset="0"/>
                </a:rPr>
                <a:t>5</a:t>
              </a:r>
              <a:endParaRPr lang="vi-VN" sz="1400" dirty="0"/>
            </a:p>
          </p:txBody>
        </p:sp>
        <p:sp>
          <p:nvSpPr>
            <p:cNvPr id="51" name="TextBox 50">
              <a:extLst>
                <a:ext uri="{FF2B5EF4-FFF2-40B4-BE49-F238E27FC236}">
                  <a16:creationId xmlns:a16="http://schemas.microsoft.com/office/drawing/2014/main" xmlns="" id="{E8F00C4E-0058-1F92-068D-CD68243F6776}"/>
                </a:ext>
              </a:extLst>
            </p:cNvPr>
            <p:cNvSpPr txBox="1"/>
            <p:nvPr/>
          </p:nvSpPr>
          <p:spPr>
            <a:xfrm>
              <a:off x="2433484" y="5045225"/>
              <a:ext cx="457199" cy="400110"/>
            </a:xfrm>
            <a:prstGeom prst="rect">
              <a:avLst/>
            </a:prstGeom>
            <a:noFill/>
            <a:ln>
              <a:noFill/>
            </a:ln>
          </p:spPr>
          <p:txBody>
            <a:bodyPr wrap="square">
              <a:spAutoFit/>
            </a:bodyPr>
            <a:lstStyle/>
            <a:p>
              <a:r>
                <a:rPr lang="en-US" sz="2000" b="1" dirty="0">
                  <a:latin typeface=".VnTeknical" panose="020B7200000000000000" pitchFamily="34" charset="0"/>
                  <a:cs typeface="Arial" panose="020B0604020202020204" pitchFamily="34" charset="0"/>
                </a:rPr>
                <a:t>B </a:t>
              </a:r>
              <a:endParaRPr lang="vi-VN" sz="2000" dirty="0"/>
            </a:p>
          </p:txBody>
        </p:sp>
        <p:sp>
          <p:nvSpPr>
            <p:cNvPr id="52" name="TextBox 51">
              <a:extLst>
                <a:ext uri="{FF2B5EF4-FFF2-40B4-BE49-F238E27FC236}">
                  <a16:creationId xmlns:a16="http://schemas.microsoft.com/office/drawing/2014/main" xmlns="" id="{7007D739-2B20-8629-EE4E-86021094030B}"/>
                </a:ext>
              </a:extLst>
            </p:cNvPr>
            <p:cNvSpPr txBox="1"/>
            <p:nvPr/>
          </p:nvSpPr>
          <p:spPr>
            <a:xfrm>
              <a:off x="1887794" y="5319890"/>
              <a:ext cx="1524000" cy="369332"/>
            </a:xfrm>
            <a:prstGeom prst="rect">
              <a:avLst/>
            </a:prstGeom>
            <a:noFill/>
            <a:ln>
              <a:noFill/>
            </a:ln>
          </p:spPr>
          <p:txBody>
            <a:bodyPr wrap="square">
              <a:spAutoFit/>
            </a:bodyPr>
            <a:lstStyle/>
            <a:p>
              <a:pPr algn="ctr"/>
              <a:r>
                <a:rPr lang="en-US" b="1" dirty="0">
                  <a:latin typeface=".VnTeknical" panose="020B7200000000000000" pitchFamily="34" charset="0"/>
                  <a:cs typeface="Arial" panose="020B0604020202020204" pitchFamily="34" charset="0"/>
                </a:rPr>
                <a:t>Boron</a:t>
              </a:r>
              <a:endParaRPr lang="vi-VN" dirty="0"/>
            </a:p>
          </p:txBody>
        </p:sp>
        <p:sp>
          <p:nvSpPr>
            <p:cNvPr id="53" name="TextBox 52">
              <a:extLst>
                <a:ext uri="{FF2B5EF4-FFF2-40B4-BE49-F238E27FC236}">
                  <a16:creationId xmlns:a16="http://schemas.microsoft.com/office/drawing/2014/main" xmlns="" id="{6CA0B14D-325B-86B6-5801-BA2BC4AB3C3E}"/>
                </a:ext>
              </a:extLst>
            </p:cNvPr>
            <p:cNvSpPr txBox="1"/>
            <p:nvPr/>
          </p:nvSpPr>
          <p:spPr>
            <a:xfrm>
              <a:off x="1887794" y="5628343"/>
              <a:ext cx="1524000" cy="369332"/>
            </a:xfrm>
            <a:prstGeom prst="rect">
              <a:avLst/>
            </a:prstGeom>
            <a:noFill/>
            <a:ln>
              <a:noFill/>
            </a:ln>
          </p:spPr>
          <p:txBody>
            <a:bodyPr wrap="square">
              <a:spAutoFit/>
            </a:bodyPr>
            <a:lstStyle/>
            <a:p>
              <a:pPr algn="ctr"/>
              <a:r>
                <a:rPr lang="en-US" b="1" dirty="0">
                  <a:latin typeface=".VnTeknical" panose="020B7200000000000000" pitchFamily="34" charset="0"/>
                  <a:cs typeface="Arial" panose="020B0604020202020204" pitchFamily="34" charset="0"/>
                </a:rPr>
                <a:t>11</a:t>
              </a:r>
              <a:endParaRPr lang="vi-VN" dirty="0"/>
            </a:p>
          </p:txBody>
        </p:sp>
        <p:sp>
          <p:nvSpPr>
            <p:cNvPr id="54" name="TextBox 53">
              <a:extLst>
                <a:ext uri="{FF2B5EF4-FFF2-40B4-BE49-F238E27FC236}">
                  <a16:creationId xmlns:a16="http://schemas.microsoft.com/office/drawing/2014/main" xmlns="" id="{494BE3D0-D4B7-0067-BEF8-657E98F8E865}"/>
                </a:ext>
              </a:extLst>
            </p:cNvPr>
            <p:cNvSpPr txBox="1"/>
            <p:nvPr/>
          </p:nvSpPr>
          <p:spPr>
            <a:xfrm>
              <a:off x="1887794" y="5864318"/>
              <a:ext cx="1524000" cy="646331"/>
            </a:xfrm>
            <a:prstGeom prst="rect">
              <a:avLst/>
            </a:prstGeom>
            <a:noFill/>
            <a:ln>
              <a:noFill/>
            </a:ln>
          </p:spPr>
          <p:txBody>
            <a:bodyPr wrap="square">
              <a:spAutoFit/>
            </a:bodyPr>
            <a:lstStyle/>
            <a:p>
              <a:pPr algn="ctr"/>
              <a:r>
                <a:rPr lang="en-US" b="1" dirty="0" err="1">
                  <a:latin typeface=".VnTeknical" panose="020B7200000000000000" pitchFamily="34" charset="0"/>
                  <a:cs typeface="Arial" panose="020B0604020202020204" pitchFamily="34" charset="0"/>
                </a:rPr>
                <a:t>Sè</a:t>
              </a:r>
              <a:r>
                <a:rPr lang="en-US" b="1" dirty="0">
                  <a:latin typeface=".VnTeknical" panose="020B7200000000000000" pitchFamily="34" charset="0"/>
                  <a:cs typeface="Arial" panose="020B0604020202020204" pitchFamily="34" charset="0"/>
                </a:rPr>
                <a:t> </a:t>
              </a:r>
              <a:r>
                <a:rPr lang="en-US" b="1" dirty="0" err="1">
                  <a:latin typeface=".VnTeknical" panose="020B7200000000000000" pitchFamily="34" charset="0"/>
                  <a:cs typeface="Arial" panose="020B0604020202020204" pitchFamily="34" charset="0"/>
                </a:rPr>
                <a:t>eletron</a:t>
              </a:r>
              <a:r>
                <a:rPr lang="en-US" b="1" dirty="0">
                  <a:latin typeface=".VnTeknical" panose="020B7200000000000000" pitchFamily="34" charset="0"/>
                  <a:cs typeface="Arial" panose="020B0604020202020204" pitchFamily="34" charset="0"/>
                </a:rPr>
                <a:t> </a:t>
              </a:r>
              <a:r>
                <a:rPr lang="en-US" b="1" dirty="0" err="1">
                  <a:latin typeface=".VnTeknical" panose="020B7200000000000000" pitchFamily="34" charset="0"/>
                  <a:cs typeface="Arial" panose="020B0604020202020204" pitchFamily="34" charset="0"/>
                </a:rPr>
                <a:t>líp</a:t>
              </a:r>
              <a:r>
                <a:rPr lang="en-US" b="1" dirty="0">
                  <a:latin typeface=".VnTeknical" panose="020B7200000000000000" pitchFamily="34" charset="0"/>
                  <a:cs typeface="Arial" panose="020B0604020202020204" pitchFamily="34" charset="0"/>
                </a:rPr>
                <a:t> </a:t>
              </a:r>
              <a:r>
                <a:rPr lang="en-US" b="1" dirty="0" err="1">
                  <a:latin typeface=".VnTeknical" panose="020B7200000000000000" pitchFamily="34" charset="0"/>
                  <a:cs typeface="Arial" panose="020B0604020202020204" pitchFamily="34" charset="0"/>
                </a:rPr>
                <a:t>ngoµi</a:t>
              </a:r>
              <a:r>
                <a:rPr lang="en-US" b="1" dirty="0">
                  <a:latin typeface=".VnTeknical" panose="020B7200000000000000" pitchFamily="34" charset="0"/>
                  <a:cs typeface="Arial" panose="020B0604020202020204" pitchFamily="34" charset="0"/>
                </a:rPr>
                <a:t> </a:t>
              </a:r>
              <a:r>
                <a:rPr lang="en-US" b="1" dirty="0" err="1">
                  <a:latin typeface=".VnTeknical" panose="020B7200000000000000" pitchFamily="34" charset="0"/>
                  <a:cs typeface="Arial" panose="020B0604020202020204" pitchFamily="34" charset="0"/>
                </a:rPr>
                <a:t>cïng</a:t>
              </a:r>
              <a:r>
                <a:rPr lang="en-US" b="1" dirty="0">
                  <a:latin typeface=".VnTeknical" panose="020B7200000000000000" pitchFamily="34" charset="0"/>
                  <a:cs typeface="Arial" panose="020B0604020202020204" pitchFamily="34" charset="0"/>
                </a:rPr>
                <a:t>: 3</a:t>
              </a:r>
              <a:endParaRPr lang="vi-VN" dirty="0"/>
            </a:p>
          </p:txBody>
        </p:sp>
      </p:grpSp>
      <p:grpSp>
        <p:nvGrpSpPr>
          <p:cNvPr id="55" name="Group 54">
            <a:extLst>
              <a:ext uri="{FF2B5EF4-FFF2-40B4-BE49-F238E27FC236}">
                <a16:creationId xmlns:a16="http://schemas.microsoft.com/office/drawing/2014/main" xmlns="" id="{B09186D8-658B-33EE-C6AC-5C325D6D7FBE}"/>
              </a:ext>
            </a:extLst>
          </p:cNvPr>
          <p:cNvGrpSpPr/>
          <p:nvPr/>
        </p:nvGrpSpPr>
        <p:grpSpPr>
          <a:xfrm>
            <a:off x="4488429" y="1686434"/>
            <a:ext cx="1524000" cy="1729847"/>
            <a:chOff x="1887794" y="4837017"/>
            <a:chExt cx="1524000" cy="1729847"/>
          </a:xfrm>
        </p:grpSpPr>
        <p:sp>
          <p:nvSpPr>
            <p:cNvPr id="56" name="Rectangle 55">
              <a:extLst>
                <a:ext uri="{FF2B5EF4-FFF2-40B4-BE49-F238E27FC236}">
                  <a16:creationId xmlns:a16="http://schemas.microsoft.com/office/drawing/2014/main" xmlns="" id="{FBE23A0B-F287-7273-0E1A-EB6683287345}"/>
                </a:ext>
              </a:extLst>
            </p:cNvPr>
            <p:cNvSpPr/>
            <p:nvPr/>
          </p:nvSpPr>
          <p:spPr>
            <a:xfrm>
              <a:off x="1887794" y="4896464"/>
              <a:ext cx="1524000" cy="16704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solidFill>
                  <a:schemeClr val="tx1"/>
                </a:solidFill>
              </a:endParaRPr>
            </a:p>
          </p:txBody>
        </p:sp>
        <p:sp>
          <p:nvSpPr>
            <p:cNvPr id="57" name="TextBox 56">
              <a:extLst>
                <a:ext uri="{FF2B5EF4-FFF2-40B4-BE49-F238E27FC236}">
                  <a16:creationId xmlns:a16="http://schemas.microsoft.com/office/drawing/2014/main" xmlns="" id="{1DCE0DF5-384B-9893-6351-CEC40DC9438C}"/>
                </a:ext>
              </a:extLst>
            </p:cNvPr>
            <p:cNvSpPr txBox="1"/>
            <p:nvPr/>
          </p:nvSpPr>
          <p:spPr>
            <a:xfrm>
              <a:off x="2507226" y="4837017"/>
              <a:ext cx="383458" cy="307777"/>
            </a:xfrm>
            <a:prstGeom prst="rect">
              <a:avLst/>
            </a:prstGeom>
            <a:noFill/>
            <a:ln>
              <a:noFill/>
            </a:ln>
          </p:spPr>
          <p:txBody>
            <a:bodyPr wrap="square">
              <a:spAutoFit/>
            </a:bodyPr>
            <a:lstStyle/>
            <a:p>
              <a:r>
                <a:rPr lang="en-US" sz="1400" b="1" dirty="0">
                  <a:latin typeface=".VnTeknical" panose="020B7200000000000000" pitchFamily="34" charset="0"/>
                  <a:cs typeface="Arial" panose="020B0604020202020204" pitchFamily="34" charset="0"/>
                </a:rPr>
                <a:t>6</a:t>
              </a:r>
              <a:endParaRPr lang="vi-VN" sz="1400" dirty="0"/>
            </a:p>
          </p:txBody>
        </p:sp>
        <p:sp>
          <p:nvSpPr>
            <p:cNvPr id="58" name="TextBox 57">
              <a:extLst>
                <a:ext uri="{FF2B5EF4-FFF2-40B4-BE49-F238E27FC236}">
                  <a16:creationId xmlns:a16="http://schemas.microsoft.com/office/drawing/2014/main" xmlns="" id="{32E641FD-336F-ABAD-A487-5A8A72ED4247}"/>
                </a:ext>
              </a:extLst>
            </p:cNvPr>
            <p:cNvSpPr txBox="1"/>
            <p:nvPr/>
          </p:nvSpPr>
          <p:spPr>
            <a:xfrm>
              <a:off x="2433484" y="5045225"/>
              <a:ext cx="457199" cy="400110"/>
            </a:xfrm>
            <a:prstGeom prst="rect">
              <a:avLst/>
            </a:prstGeom>
            <a:noFill/>
            <a:ln>
              <a:noFill/>
            </a:ln>
          </p:spPr>
          <p:txBody>
            <a:bodyPr wrap="square">
              <a:spAutoFit/>
            </a:bodyPr>
            <a:lstStyle/>
            <a:p>
              <a:r>
                <a:rPr lang="en-US" sz="2000" b="1" dirty="0">
                  <a:latin typeface=".VnTeknical" panose="020B7200000000000000" pitchFamily="34" charset="0"/>
                  <a:cs typeface="Arial" panose="020B0604020202020204" pitchFamily="34" charset="0"/>
                </a:rPr>
                <a:t>C </a:t>
              </a:r>
              <a:endParaRPr lang="vi-VN" sz="2000" dirty="0"/>
            </a:p>
          </p:txBody>
        </p:sp>
        <p:sp>
          <p:nvSpPr>
            <p:cNvPr id="59" name="TextBox 58">
              <a:extLst>
                <a:ext uri="{FF2B5EF4-FFF2-40B4-BE49-F238E27FC236}">
                  <a16:creationId xmlns:a16="http://schemas.microsoft.com/office/drawing/2014/main" xmlns="" id="{CC207665-DF70-FC05-A33B-3F6A3DFFC4C3}"/>
                </a:ext>
              </a:extLst>
            </p:cNvPr>
            <p:cNvSpPr txBox="1"/>
            <p:nvPr/>
          </p:nvSpPr>
          <p:spPr>
            <a:xfrm>
              <a:off x="1887794" y="5319890"/>
              <a:ext cx="1524000" cy="369332"/>
            </a:xfrm>
            <a:prstGeom prst="rect">
              <a:avLst/>
            </a:prstGeom>
            <a:noFill/>
            <a:ln>
              <a:noFill/>
            </a:ln>
          </p:spPr>
          <p:txBody>
            <a:bodyPr wrap="square">
              <a:spAutoFit/>
            </a:bodyPr>
            <a:lstStyle/>
            <a:p>
              <a:pPr algn="ctr"/>
              <a:r>
                <a:rPr lang="en-US" b="1" dirty="0">
                  <a:latin typeface=".VnTeknical" panose="020B7200000000000000" pitchFamily="34" charset="0"/>
                  <a:cs typeface="Arial" panose="020B0604020202020204" pitchFamily="34" charset="0"/>
                </a:rPr>
                <a:t>Carbon</a:t>
              </a:r>
              <a:endParaRPr lang="vi-VN" dirty="0"/>
            </a:p>
          </p:txBody>
        </p:sp>
        <p:sp>
          <p:nvSpPr>
            <p:cNvPr id="60" name="TextBox 59">
              <a:extLst>
                <a:ext uri="{FF2B5EF4-FFF2-40B4-BE49-F238E27FC236}">
                  <a16:creationId xmlns:a16="http://schemas.microsoft.com/office/drawing/2014/main" xmlns="" id="{7020C5BC-2683-9371-146F-EEF51660A5BA}"/>
                </a:ext>
              </a:extLst>
            </p:cNvPr>
            <p:cNvSpPr txBox="1"/>
            <p:nvPr/>
          </p:nvSpPr>
          <p:spPr>
            <a:xfrm>
              <a:off x="1887794" y="5628343"/>
              <a:ext cx="1524000" cy="369332"/>
            </a:xfrm>
            <a:prstGeom prst="rect">
              <a:avLst/>
            </a:prstGeom>
            <a:noFill/>
            <a:ln>
              <a:noFill/>
            </a:ln>
          </p:spPr>
          <p:txBody>
            <a:bodyPr wrap="square">
              <a:spAutoFit/>
            </a:bodyPr>
            <a:lstStyle/>
            <a:p>
              <a:pPr algn="ctr"/>
              <a:r>
                <a:rPr lang="en-US" b="1" dirty="0">
                  <a:latin typeface=".VnTeknical" panose="020B7200000000000000" pitchFamily="34" charset="0"/>
                  <a:cs typeface="Arial" panose="020B0604020202020204" pitchFamily="34" charset="0"/>
                </a:rPr>
                <a:t>12</a:t>
              </a:r>
              <a:endParaRPr lang="vi-VN" dirty="0"/>
            </a:p>
          </p:txBody>
        </p:sp>
        <p:sp>
          <p:nvSpPr>
            <p:cNvPr id="61" name="TextBox 60">
              <a:extLst>
                <a:ext uri="{FF2B5EF4-FFF2-40B4-BE49-F238E27FC236}">
                  <a16:creationId xmlns:a16="http://schemas.microsoft.com/office/drawing/2014/main" xmlns="" id="{D2ADF49F-63A4-444C-C64B-F4A5F5E503A8}"/>
                </a:ext>
              </a:extLst>
            </p:cNvPr>
            <p:cNvSpPr txBox="1"/>
            <p:nvPr/>
          </p:nvSpPr>
          <p:spPr>
            <a:xfrm>
              <a:off x="1887794" y="5864318"/>
              <a:ext cx="1524000" cy="646331"/>
            </a:xfrm>
            <a:prstGeom prst="rect">
              <a:avLst/>
            </a:prstGeom>
            <a:noFill/>
            <a:ln>
              <a:noFill/>
            </a:ln>
          </p:spPr>
          <p:txBody>
            <a:bodyPr wrap="square">
              <a:spAutoFit/>
            </a:bodyPr>
            <a:lstStyle/>
            <a:p>
              <a:pPr algn="ctr"/>
              <a:r>
                <a:rPr lang="en-US" b="1" dirty="0" err="1">
                  <a:latin typeface=".VnTeknical" panose="020B7200000000000000" pitchFamily="34" charset="0"/>
                  <a:cs typeface="Arial" panose="020B0604020202020204" pitchFamily="34" charset="0"/>
                </a:rPr>
                <a:t>Sè</a:t>
              </a:r>
              <a:r>
                <a:rPr lang="en-US" b="1" dirty="0">
                  <a:latin typeface=".VnTeknical" panose="020B7200000000000000" pitchFamily="34" charset="0"/>
                  <a:cs typeface="Arial" panose="020B0604020202020204" pitchFamily="34" charset="0"/>
                </a:rPr>
                <a:t> </a:t>
              </a:r>
              <a:r>
                <a:rPr lang="en-US" b="1" dirty="0" err="1">
                  <a:latin typeface=".VnTeknical" panose="020B7200000000000000" pitchFamily="34" charset="0"/>
                  <a:cs typeface="Arial" panose="020B0604020202020204" pitchFamily="34" charset="0"/>
                </a:rPr>
                <a:t>eletron</a:t>
              </a:r>
              <a:r>
                <a:rPr lang="en-US" b="1" dirty="0">
                  <a:latin typeface=".VnTeknical" panose="020B7200000000000000" pitchFamily="34" charset="0"/>
                  <a:cs typeface="Arial" panose="020B0604020202020204" pitchFamily="34" charset="0"/>
                </a:rPr>
                <a:t> </a:t>
              </a:r>
              <a:r>
                <a:rPr lang="en-US" b="1" dirty="0" err="1">
                  <a:latin typeface=".VnTeknical" panose="020B7200000000000000" pitchFamily="34" charset="0"/>
                  <a:cs typeface="Arial" panose="020B0604020202020204" pitchFamily="34" charset="0"/>
                </a:rPr>
                <a:t>líp</a:t>
              </a:r>
              <a:r>
                <a:rPr lang="en-US" b="1" dirty="0">
                  <a:latin typeface=".VnTeknical" panose="020B7200000000000000" pitchFamily="34" charset="0"/>
                  <a:cs typeface="Arial" panose="020B0604020202020204" pitchFamily="34" charset="0"/>
                </a:rPr>
                <a:t> </a:t>
              </a:r>
              <a:r>
                <a:rPr lang="en-US" b="1" dirty="0" err="1">
                  <a:latin typeface=".VnTeknical" panose="020B7200000000000000" pitchFamily="34" charset="0"/>
                  <a:cs typeface="Arial" panose="020B0604020202020204" pitchFamily="34" charset="0"/>
                </a:rPr>
                <a:t>ngoµi</a:t>
              </a:r>
              <a:r>
                <a:rPr lang="en-US" b="1" dirty="0">
                  <a:latin typeface=".VnTeknical" panose="020B7200000000000000" pitchFamily="34" charset="0"/>
                  <a:cs typeface="Arial" panose="020B0604020202020204" pitchFamily="34" charset="0"/>
                </a:rPr>
                <a:t> </a:t>
              </a:r>
              <a:r>
                <a:rPr lang="en-US" b="1" dirty="0" err="1">
                  <a:latin typeface=".VnTeknical" panose="020B7200000000000000" pitchFamily="34" charset="0"/>
                  <a:cs typeface="Arial" panose="020B0604020202020204" pitchFamily="34" charset="0"/>
                </a:rPr>
                <a:t>cïng</a:t>
              </a:r>
              <a:r>
                <a:rPr lang="en-US" b="1" dirty="0">
                  <a:latin typeface=".VnTeknical" panose="020B7200000000000000" pitchFamily="34" charset="0"/>
                  <a:cs typeface="Arial" panose="020B0604020202020204" pitchFamily="34" charset="0"/>
                </a:rPr>
                <a:t>: 4</a:t>
              </a:r>
              <a:endParaRPr lang="vi-VN" dirty="0"/>
            </a:p>
          </p:txBody>
        </p:sp>
      </p:grpSp>
      <p:grpSp>
        <p:nvGrpSpPr>
          <p:cNvPr id="62" name="Group 61">
            <a:extLst>
              <a:ext uri="{FF2B5EF4-FFF2-40B4-BE49-F238E27FC236}">
                <a16:creationId xmlns:a16="http://schemas.microsoft.com/office/drawing/2014/main" xmlns="" id="{BD96E887-5D4D-52AD-BC6A-AD2B12A0FFF8}"/>
              </a:ext>
            </a:extLst>
          </p:cNvPr>
          <p:cNvGrpSpPr/>
          <p:nvPr/>
        </p:nvGrpSpPr>
        <p:grpSpPr>
          <a:xfrm>
            <a:off x="6066505" y="1693808"/>
            <a:ext cx="1524000" cy="1729847"/>
            <a:chOff x="1887794" y="4837017"/>
            <a:chExt cx="1524000" cy="1729847"/>
          </a:xfrm>
        </p:grpSpPr>
        <p:sp>
          <p:nvSpPr>
            <p:cNvPr id="63" name="Rectangle 62">
              <a:extLst>
                <a:ext uri="{FF2B5EF4-FFF2-40B4-BE49-F238E27FC236}">
                  <a16:creationId xmlns:a16="http://schemas.microsoft.com/office/drawing/2014/main" xmlns="" id="{525F2B47-7F48-F228-836E-CB1DC125B4F8}"/>
                </a:ext>
              </a:extLst>
            </p:cNvPr>
            <p:cNvSpPr/>
            <p:nvPr/>
          </p:nvSpPr>
          <p:spPr>
            <a:xfrm>
              <a:off x="1887794" y="4896464"/>
              <a:ext cx="1524000" cy="16704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solidFill>
                  <a:schemeClr val="tx1"/>
                </a:solidFill>
              </a:endParaRPr>
            </a:p>
          </p:txBody>
        </p:sp>
        <p:sp>
          <p:nvSpPr>
            <p:cNvPr id="64" name="TextBox 63">
              <a:extLst>
                <a:ext uri="{FF2B5EF4-FFF2-40B4-BE49-F238E27FC236}">
                  <a16:creationId xmlns:a16="http://schemas.microsoft.com/office/drawing/2014/main" xmlns="" id="{721D6B06-C2F5-B4DF-C825-54F5CF670A17}"/>
                </a:ext>
              </a:extLst>
            </p:cNvPr>
            <p:cNvSpPr txBox="1"/>
            <p:nvPr/>
          </p:nvSpPr>
          <p:spPr>
            <a:xfrm>
              <a:off x="2507226" y="4837017"/>
              <a:ext cx="383458" cy="307777"/>
            </a:xfrm>
            <a:prstGeom prst="rect">
              <a:avLst/>
            </a:prstGeom>
            <a:noFill/>
            <a:ln>
              <a:noFill/>
            </a:ln>
          </p:spPr>
          <p:txBody>
            <a:bodyPr wrap="square">
              <a:spAutoFit/>
            </a:bodyPr>
            <a:lstStyle/>
            <a:p>
              <a:r>
                <a:rPr lang="en-US" sz="1400" b="1" dirty="0">
                  <a:latin typeface=".VnTeknical" panose="020B7200000000000000" pitchFamily="34" charset="0"/>
                  <a:cs typeface="Arial" panose="020B0604020202020204" pitchFamily="34" charset="0"/>
                </a:rPr>
                <a:t>7</a:t>
              </a:r>
              <a:endParaRPr lang="vi-VN" sz="1400" dirty="0"/>
            </a:p>
          </p:txBody>
        </p:sp>
        <p:sp>
          <p:nvSpPr>
            <p:cNvPr id="65" name="TextBox 64">
              <a:extLst>
                <a:ext uri="{FF2B5EF4-FFF2-40B4-BE49-F238E27FC236}">
                  <a16:creationId xmlns:a16="http://schemas.microsoft.com/office/drawing/2014/main" xmlns="" id="{DDFC59FC-6E49-4D93-7D81-3F4107426D96}"/>
                </a:ext>
              </a:extLst>
            </p:cNvPr>
            <p:cNvSpPr txBox="1"/>
            <p:nvPr/>
          </p:nvSpPr>
          <p:spPr>
            <a:xfrm>
              <a:off x="2433484" y="5045225"/>
              <a:ext cx="457199" cy="400110"/>
            </a:xfrm>
            <a:prstGeom prst="rect">
              <a:avLst/>
            </a:prstGeom>
            <a:noFill/>
            <a:ln>
              <a:noFill/>
            </a:ln>
          </p:spPr>
          <p:txBody>
            <a:bodyPr wrap="square">
              <a:spAutoFit/>
            </a:bodyPr>
            <a:lstStyle/>
            <a:p>
              <a:r>
                <a:rPr lang="en-US" sz="2000" b="1" dirty="0">
                  <a:latin typeface=".VnTeknical" panose="020B7200000000000000" pitchFamily="34" charset="0"/>
                  <a:cs typeface="Arial" panose="020B0604020202020204" pitchFamily="34" charset="0"/>
                </a:rPr>
                <a:t>N</a:t>
              </a:r>
              <a:endParaRPr lang="vi-VN" sz="2000" dirty="0"/>
            </a:p>
          </p:txBody>
        </p:sp>
        <p:sp>
          <p:nvSpPr>
            <p:cNvPr id="66" name="TextBox 65">
              <a:extLst>
                <a:ext uri="{FF2B5EF4-FFF2-40B4-BE49-F238E27FC236}">
                  <a16:creationId xmlns:a16="http://schemas.microsoft.com/office/drawing/2014/main" xmlns="" id="{D1FE89BE-C352-FF90-B5B3-7113E96C1F70}"/>
                </a:ext>
              </a:extLst>
            </p:cNvPr>
            <p:cNvSpPr txBox="1"/>
            <p:nvPr/>
          </p:nvSpPr>
          <p:spPr>
            <a:xfrm>
              <a:off x="1887794" y="5319890"/>
              <a:ext cx="1524000" cy="369332"/>
            </a:xfrm>
            <a:prstGeom prst="rect">
              <a:avLst/>
            </a:prstGeom>
            <a:noFill/>
            <a:ln>
              <a:noFill/>
            </a:ln>
          </p:spPr>
          <p:txBody>
            <a:bodyPr wrap="square">
              <a:spAutoFit/>
            </a:bodyPr>
            <a:lstStyle/>
            <a:p>
              <a:pPr algn="ctr"/>
              <a:r>
                <a:rPr lang="en-US" b="1" dirty="0" err="1">
                  <a:latin typeface=".VnTeknical" panose="020B7200000000000000" pitchFamily="34" charset="0"/>
                  <a:cs typeface="Arial" panose="020B0604020202020204" pitchFamily="34" charset="0"/>
                </a:rPr>
                <a:t>Nitrongen</a:t>
              </a:r>
              <a:r>
                <a:rPr lang="en-US" b="1" dirty="0">
                  <a:latin typeface=".VnTeknical" panose="020B7200000000000000" pitchFamily="34" charset="0"/>
                  <a:cs typeface="Arial" panose="020B0604020202020204" pitchFamily="34" charset="0"/>
                </a:rPr>
                <a:t> </a:t>
              </a:r>
              <a:endParaRPr lang="vi-VN" dirty="0"/>
            </a:p>
          </p:txBody>
        </p:sp>
        <p:sp>
          <p:nvSpPr>
            <p:cNvPr id="67" name="TextBox 66">
              <a:extLst>
                <a:ext uri="{FF2B5EF4-FFF2-40B4-BE49-F238E27FC236}">
                  <a16:creationId xmlns:a16="http://schemas.microsoft.com/office/drawing/2014/main" xmlns="" id="{E6CEA7FE-E9D5-7AB0-1177-9B07254AF318}"/>
                </a:ext>
              </a:extLst>
            </p:cNvPr>
            <p:cNvSpPr txBox="1"/>
            <p:nvPr/>
          </p:nvSpPr>
          <p:spPr>
            <a:xfrm>
              <a:off x="1887794" y="5628343"/>
              <a:ext cx="1524000" cy="369332"/>
            </a:xfrm>
            <a:prstGeom prst="rect">
              <a:avLst/>
            </a:prstGeom>
            <a:noFill/>
            <a:ln>
              <a:noFill/>
            </a:ln>
          </p:spPr>
          <p:txBody>
            <a:bodyPr wrap="square">
              <a:spAutoFit/>
            </a:bodyPr>
            <a:lstStyle/>
            <a:p>
              <a:pPr algn="ctr"/>
              <a:r>
                <a:rPr lang="en-US" b="1" dirty="0">
                  <a:latin typeface=".VnTeknical" panose="020B7200000000000000" pitchFamily="34" charset="0"/>
                  <a:cs typeface="Arial" panose="020B0604020202020204" pitchFamily="34" charset="0"/>
                </a:rPr>
                <a:t>14</a:t>
              </a:r>
              <a:endParaRPr lang="vi-VN" dirty="0"/>
            </a:p>
          </p:txBody>
        </p:sp>
        <p:sp>
          <p:nvSpPr>
            <p:cNvPr id="68" name="TextBox 67">
              <a:extLst>
                <a:ext uri="{FF2B5EF4-FFF2-40B4-BE49-F238E27FC236}">
                  <a16:creationId xmlns:a16="http://schemas.microsoft.com/office/drawing/2014/main" xmlns="" id="{D7607EF6-0D0C-53BD-D2C1-B9763B9A1579}"/>
                </a:ext>
              </a:extLst>
            </p:cNvPr>
            <p:cNvSpPr txBox="1"/>
            <p:nvPr/>
          </p:nvSpPr>
          <p:spPr>
            <a:xfrm>
              <a:off x="1887794" y="5864318"/>
              <a:ext cx="1524000" cy="646331"/>
            </a:xfrm>
            <a:prstGeom prst="rect">
              <a:avLst/>
            </a:prstGeom>
            <a:noFill/>
            <a:ln>
              <a:noFill/>
            </a:ln>
          </p:spPr>
          <p:txBody>
            <a:bodyPr wrap="square">
              <a:spAutoFit/>
            </a:bodyPr>
            <a:lstStyle/>
            <a:p>
              <a:pPr algn="ctr"/>
              <a:r>
                <a:rPr lang="en-US" b="1" dirty="0" err="1">
                  <a:latin typeface=".VnTeknical" panose="020B7200000000000000" pitchFamily="34" charset="0"/>
                  <a:cs typeface="Arial" panose="020B0604020202020204" pitchFamily="34" charset="0"/>
                </a:rPr>
                <a:t>Sè</a:t>
              </a:r>
              <a:r>
                <a:rPr lang="en-US" b="1" dirty="0">
                  <a:latin typeface=".VnTeknical" panose="020B7200000000000000" pitchFamily="34" charset="0"/>
                  <a:cs typeface="Arial" panose="020B0604020202020204" pitchFamily="34" charset="0"/>
                </a:rPr>
                <a:t> </a:t>
              </a:r>
              <a:r>
                <a:rPr lang="en-US" b="1" dirty="0" err="1">
                  <a:latin typeface=".VnTeknical" panose="020B7200000000000000" pitchFamily="34" charset="0"/>
                  <a:cs typeface="Arial" panose="020B0604020202020204" pitchFamily="34" charset="0"/>
                </a:rPr>
                <a:t>eletron</a:t>
              </a:r>
              <a:r>
                <a:rPr lang="en-US" b="1" dirty="0">
                  <a:latin typeface=".VnTeknical" panose="020B7200000000000000" pitchFamily="34" charset="0"/>
                  <a:cs typeface="Arial" panose="020B0604020202020204" pitchFamily="34" charset="0"/>
                </a:rPr>
                <a:t> </a:t>
              </a:r>
              <a:r>
                <a:rPr lang="en-US" b="1" dirty="0" err="1">
                  <a:latin typeface=".VnTeknical" panose="020B7200000000000000" pitchFamily="34" charset="0"/>
                  <a:cs typeface="Arial" panose="020B0604020202020204" pitchFamily="34" charset="0"/>
                </a:rPr>
                <a:t>líp</a:t>
              </a:r>
              <a:r>
                <a:rPr lang="en-US" b="1" dirty="0">
                  <a:latin typeface=".VnTeknical" panose="020B7200000000000000" pitchFamily="34" charset="0"/>
                  <a:cs typeface="Arial" panose="020B0604020202020204" pitchFamily="34" charset="0"/>
                </a:rPr>
                <a:t> </a:t>
              </a:r>
              <a:r>
                <a:rPr lang="en-US" b="1" dirty="0" err="1">
                  <a:latin typeface=".VnTeknical" panose="020B7200000000000000" pitchFamily="34" charset="0"/>
                  <a:cs typeface="Arial" panose="020B0604020202020204" pitchFamily="34" charset="0"/>
                </a:rPr>
                <a:t>ngoµi</a:t>
              </a:r>
              <a:r>
                <a:rPr lang="en-US" b="1" dirty="0">
                  <a:latin typeface=".VnTeknical" panose="020B7200000000000000" pitchFamily="34" charset="0"/>
                  <a:cs typeface="Arial" panose="020B0604020202020204" pitchFamily="34" charset="0"/>
                </a:rPr>
                <a:t> </a:t>
              </a:r>
              <a:r>
                <a:rPr lang="en-US" b="1" dirty="0" err="1">
                  <a:latin typeface=".VnTeknical" panose="020B7200000000000000" pitchFamily="34" charset="0"/>
                  <a:cs typeface="Arial" panose="020B0604020202020204" pitchFamily="34" charset="0"/>
                </a:rPr>
                <a:t>cïng</a:t>
              </a:r>
              <a:r>
                <a:rPr lang="en-US" b="1" dirty="0">
                  <a:latin typeface=".VnTeknical" panose="020B7200000000000000" pitchFamily="34" charset="0"/>
                  <a:cs typeface="Arial" panose="020B0604020202020204" pitchFamily="34" charset="0"/>
                </a:rPr>
                <a:t>: 5</a:t>
              </a:r>
              <a:endParaRPr lang="vi-VN" dirty="0"/>
            </a:p>
          </p:txBody>
        </p:sp>
      </p:grpSp>
      <p:grpSp>
        <p:nvGrpSpPr>
          <p:cNvPr id="69" name="Group 68">
            <a:extLst>
              <a:ext uri="{FF2B5EF4-FFF2-40B4-BE49-F238E27FC236}">
                <a16:creationId xmlns:a16="http://schemas.microsoft.com/office/drawing/2014/main" xmlns="" id="{C4EBD0E0-1F78-4F24-D0F6-56FA64EECB53}"/>
              </a:ext>
            </a:extLst>
          </p:cNvPr>
          <p:cNvGrpSpPr/>
          <p:nvPr/>
        </p:nvGrpSpPr>
        <p:grpSpPr>
          <a:xfrm>
            <a:off x="7615081" y="1707441"/>
            <a:ext cx="1524000" cy="1729847"/>
            <a:chOff x="1887794" y="4837017"/>
            <a:chExt cx="1524000" cy="1729847"/>
          </a:xfrm>
        </p:grpSpPr>
        <p:sp>
          <p:nvSpPr>
            <p:cNvPr id="70" name="Rectangle 69">
              <a:extLst>
                <a:ext uri="{FF2B5EF4-FFF2-40B4-BE49-F238E27FC236}">
                  <a16:creationId xmlns:a16="http://schemas.microsoft.com/office/drawing/2014/main" xmlns="" id="{B270D737-8425-0A12-48F3-AB6A10CF5CAB}"/>
                </a:ext>
              </a:extLst>
            </p:cNvPr>
            <p:cNvSpPr/>
            <p:nvPr/>
          </p:nvSpPr>
          <p:spPr>
            <a:xfrm>
              <a:off x="1887794" y="4896464"/>
              <a:ext cx="1524000" cy="16704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solidFill>
                  <a:schemeClr val="tx1"/>
                </a:solidFill>
              </a:endParaRPr>
            </a:p>
          </p:txBody>
        </p:sp>
        <p:sp>
          <p:nvSpPr>
            <p:cNvPr id="71" name="TextBox 70">
              <a:extLst>
                <a:ext uri="{FF2B5EF4-FFF2-40B4-BE49-F238E27FC236}">
                  <a16:creationId xmlns:a16="http://schemas.microsoft.com/office/drawing/2014/main" xmlns="" id="{1A7F6196-8A49-F30C-559D-9090D47D2EE9}"/>
                </a:ext>
              </a:extLst>
            </p:cNvPr>
            <p:cNvSpPr txBox="1"/>
            <p:nvPr/>
          </p:nvSpPr>
          <p:spPr>
            <a:xfrm>
              <a:off x="2507226" y="4837017"/>
              <a:ext cx="383458" cy="307777"/>
            </a:xfrm>
            <a:prstGeom prst="rect">
              <a:avLst/>
            </a:prstGeom>
            <a:noFill/>
            <a:ln>
              <a:noFill/>
            </a:ln>
          </p:spPr>
          <p:txBody>
            <a:bodyPr wrap="square">
              <a:spAutoFit/>
            </a:bodyPr>
            <a:lstStyle/>
            <a:p>
              <a:r>
                <a:rPr lang="en-US" sz="1400" b="1" dirty="0">
                  <a:latin typeface=".VnTeknical" panose="020B7200000000000000" pitchFamily="34" charset="0"/>
                  <a:cs typeface="Arial" panose="020B0604020202020204" pitchFamily="34" charset="0"/>
                </a:rPr>
                <a:t>8</a:t>
              </a:r>
              <a:endParaRPr lang="vi-VN" sz="1400" dirty="0"/>
            </a:p>
          </p:txBody>
        </p:sp>
        <p:sp>
          <p:nvSpPr>
            <p:cNvPr id="72" name="TextBox 71">
              <a:extLst>
                <a:ext uri="{FF2B5EF4-FFF2-40B4-BE49-F238E27FC236}">
                  <a16:creationId xmlns:a16="http://schemas.microsoft.com/office/drawing/2014/main" xmlns="" id="{59DB74FF-C1A9-3F8F-916F-0209F3691946}"/>
                </a:ext>
              </a:extLst>
            </p:cNvPr>
            <p:cNvSpPr txBox="1"/>
            <p:nvPr/>
          </p:nvSpPr>
          <p:spPr>
            <a:xfrm>
              <a:off x="2433484" y="5045225"/>
              <a:ext cx="457199" cy="400110"/>
            </a:xfrm>
            <a:prstGeom prst="rect">
              <a:avLst/>
            </a:prstGeom>
            <a:noFill/>
            <a:ln>
              <a:noFill/>
            </a:ln>
          </p:spPr>
          <p:txBody>
            <a:bodyPr wrap="square">
              <a:spAutoFit/>
            </a:bodyPr>
            <a:lstStyle/>
            <a:p>
              <a:r>
                <a:rPr lang="en-US" sz="2000" b="1" dirty="0">
                  <a:latin typeface=".VnTeknical" panose="020B7200000000000000" pitchFamily="34" charset="0"/>
                  <a:cs typeface="Arial" panose="020B0604020202020204" pitchFamily="34" charset="0"/>
                </a:rPr>
                <a:t>O</a:t>
              </a:r>
              <a:endParaRPr lang="vi-VN" sz="2000" dirty="0"/>
            </a:p>
          </p:txBody>
        </p:sp>
        <p:sp>
          <p:nvSpPr>
            <p:cNvPr id="73" name="TextBox 72">
              <a:extLst>
                <a:ext uri="{FF2B5EF4-FFF2-40B4-BE49-F238E27FC236}">
                  <a16:creationId xmlns:a16="http://schemas.microsoft.com/office/drawing/2014/main" xmlns="" id="{6C5E6316-9924-25F6-636D-AE488BF8714F}"/>
                </a:ext>
              </a:extLst>
            </p:cNvPr>
            <p:cNvSpPr txBox="1"/>
            <p:nvPr/>
          </p:nvSpPr>
          <p:spPr>
            <a:xfrm>
              <a:off x="1887794" y="5319890"/>
              <a:ext cx="1524000" cy="369332"/>
            </a:xfrm>
            <a:prstGeom prst="rect">
              <a:avLst/>
            </a:prstGeom>
            <a:noFill/>
            <a:ln>
              <a:noFill/>
            </a:ln>
          </p:spPr>
          <p:txBody>
            <a:bodyPr wrap="square">
              <a:spAutoFit/>
            </a:bodyPr>
            <a:lstStyle/>
            <a:p>
              <a:pPr algn="ctr"/>
              <a:r>
                <a:rPr lang="en-US" b="1" dirty="0">
                  <a:latin typeface=".VnTeknical" panose="020B7200000000000000" pitchFamily="34" charset="0"/>
                  <a:cs typeface="Arial" panose="020B0604020202020204" pitchFamily="34" charset="0"/>
                </a:rPr>
                <a:t>Oxygen </a:t>
              </a:r>
              <a:endParaRPr lang="vi-VN" dirty="0"/>
            </a:p>
          </p:txBody>
        </p:sp>
        <p:sp>
          <p:nvSpPr>
            <p:cNvPr id="74" name="TextBox 73">
              <a:extLst>
                <a:ext uri="{FF2B5EF4-FFF2-40B4-BE49-F238E27FC236}">
                  <a16:creationId xmlns:a16="http://schemas.microsoft.com/office/drawing/2014/main" xmlns="" id="{7D157AF6-6AE4-837A-29B1-A9A8A5A83769}"/>
                </a:ext>
              </a:extLst>
            </p:cNvPr>
            <p:cNvSpPr txBox="1"/>
            <p:nvPr/>
          </p:nvSpPr>
          <p:spPr>
            <a:xfrm>
              <a:off x="1887794" y="5628343"/>
              <a:ext cx="1524000" cy="369332"/>
            </a:xfrm>
            <a:prstGeom prst="rect">
              <a:avLst/>
            </a:prstGeom>
            <a:noFill/>
            <a:ln>
              <a:noFill/>
            </a:ln>
          </p:spPr>
          <p:txBody>
            <a:bodyPr wrap="square">
              <a:spAutoFit/>
            </a:bodyPr>
            <a:lstStyle/>
            <a:p>
              <a:pPr algn="ctr"/>
              <a:r>
                <a:rPr lang="en-US" b="1" dirty="0">
                  <a:latin typeface=".VnTeknical" panose="020B7200000000000000" pitchFamily="34" charset="0"/>
                  <a:cs typeface="Arial" panose="020B0604020202020204" pitchFamily="34" charset="0"/>
                </a:rPr>
                <a:t>16</a:t>
              </a:r>
              <a:endParaRPr lang="vi-VN" dirty="0"/>
            </a:p>
          </p:txBody>
        </p:sp>
        <p:sp>
          <p:nvSpPr>
            <p:cNvPr id="75" name="TextBox 74">
              <a:extLst>
                <a:ext uri="{FF2B5EF4-FFF2-40B4-BE49-F238E27FC236}">
                  <a16:creationId xmlns:a16="http://schemas.microsoft.com/office/drawing/2014/main" xmlns="" id="{DD2CDA2D-CA25-3377-5C10-DD5DBD9D0C86}"/>
                </a:ext>
              </a:extLst>
            </p:cNvPr>
            <p:cNvSpPr txBox="1"/>
            <p:nvPr/>
          </p:nvSpPr>
          <p:spPr>
            <a:xfrm>
              <a:off x="1887794" y="5864318"/>
              <a:ext cx="1524000" cy="646331"/>
            </a:xfrm>
            <a:prstGeom prst="rect">
              <a:avLst/>
            </a:prstGeom>
            <a:noFill/>
            <a:ln>
              <a:noFill/>
            </a:ln>
          </p:spPr>
          <p:txBody>
            <a:bodyPr wrap="square">
              <a:spAutoFit/>
            </a:bodyPr>
            <a:lstStyle/>
            <a:p>
              <a:pPr algn="ctr"/>
              <a:r>
                <a:rPr lang="en-US" b="1" dirty="0" err="1">
                  <a:latin typeface=".VnTeknical" panose="020B7200000000000000" pitchFamily="34" charset="0"/>
                  <a:cs typeface="Arial" panose="020B0604020202020204" pitchFamily="34" charset="0"/>
                </a:rPr>
                <a:t>Sè</a:t>
              </a:r>
              <a:r>
                <a:rPr lang="en-US" b="1" dirty="0">
                  <a:latin typeface=".VnTeknical" panose="020B7200000000000000" pitchFamily="34" charset="0"/>
                  <a:cs typeface="Arial" panose="020B0604020202020204" pitchFamily="34" charset="0"/>
                </a:rPr>
                <a:t> </a:t>
              </a:r>
              <a:r>
                <a:rPr lang="en-US" b="1" dirty="0" err="1">
                  <a:latin typeface=".VnTeknical" panose="020B7200000000000000" pitchFamily="34" charset="0"/>
                  <a:cs typeface="Arial" panose="020B0604020202020204" pitchFamily="34" charset="0"/>
                </a:rPr>
                <a:t>eletron</a:t>
              </a:r>
              <a:r>
                <a:rPr lang="en-US" b="1" dirty="0">
                  <a:latin typeface=".VnTeknical" panose="020B7200000000000000" pitchFamily="34" charset="0"/>
                  <a:cs typeface="Arial" panose="020B0604020202020204" pitchFamily="34" charset="0"/>
                </a:rPr>
                <a:t> </a:t>
              </a:r>
              <a:r>
                <a:rPr lang="en-US" b="1" dirty="0" err="1">
                  <a:latin typeface=".VnTeknical" panose="020B7200000000000000" pitchFamily="34" charset="0"/>
                  <a:cs typeface="Arial" panose="020B0604020202020204" pitchFamily="34" charset="0"/>
                </a:rPr>
                <a:t>líp</a:t>
              </a:r>
              <a:r>
                <a:rPr lang="en-US" b="1" dirty="0">
                  <a:latin typeface=".VnTeknical" panose="020B7200000000000000" pitchFamily="34" charset="0"/>
                  <a:cs typeface="Arial" panose="020B0604020202020204" pitchFamily="34" charset="0"/>
                </a:rPr>
                <a:t> </a:t>
              </a:r>
              <a:r>
                <a:rPr lang="en-US" b="1" dirty="0" err="1">
                  <a:latin typeface=".VnTeknical" panose="020B7200000000000000" pitchFamily="34" charset="0"/>
                  <a:cs typeface="Arial" panose="020B0604020202020204" pitchFamily="34" charset="0"/>
                </a:rPr>
                <a:t>ngoµi</a:t>
              </a:r>
              <a:r>
                <a:rPr lang="en-US" b="1" dirty="0">
                  <a:latin typeface=".VnTeknical" panose="020B7200000000000000" pitchFamily="34" charset="0"/>
                  <a:cs typeface="Arial" panose="020B0604020202020204" pitchFamily="34" charset="0"/>
                </a:rPr>
                <a:t> </a:t>
              </a:r>
              <a:r>
                <a:rPr lang="en-US" b="1" dirty="0" err="1">
                  <a:latin typeface=".VnTeknical" panose="020B7200000000000000" pitchFamily="34" charset="0"/>
                  <a:cs typeface="Arial" panose="020B0604020202020204" pitchFamily="34" charset="0"/>
                </a:rPr>
                <a:t>cïng</a:t>
              </a:r>
              <a:r>
                <a:rPr lang="en-US" b="1" dirty="0">
                  <a:latin typeface=".VnTeknical" panose="020B7200000000000000" pitchFamily="34" charset="0"/>
                  <a:cs typeface="Arial" panose="020B0604020202020204" pitchFamily="34" charset="0"/>
                </a:rPr>
                <a:t>: 6</a:t>
              </a:r>
              <a:endParaRPr lang="vi-VN" dirty="0"/>
            </a:p>
          </p:txBody>
        </p:sp>
      </p:grpSp>
      <p:grpSp>
        <p:nvGrpSpPr>
          <p:cNvPr id="76" name="Group 75">
            <a:extLst>
              <a:ext uri="{FF2B5EF4-FFF2-40B4-BE49-F238E27FC236}">
                <a16:creationId xmlns:a16="http://schemas.microsoft.com/office/drawing/2014/main" xmlns="" id="{3EB23B63-8826-2576-EE87-A627528D691D}"/>
              </a:ext>
            </a:extLst>
          </p:cNvPr>
          <p:cNvGrpSpPr/>
          <p:nvPr/>
        </p:nvGrpSpPr>
        <p:grpSpPr>
          <a:xfrm>
            <a:off x="9089921" y="1723531"/>
            <a:ext cx="1524000" cy="1729847"/>
            <a:chOff x="1887794" y="4837017"/>
            <a:chExt cx="1524000" cy="1729847"/>
          </a:xfrm>
        </p:grpSpPr>
        <p:sp>
          <p:nvSpPr>
            <p:cNvPr id="77" name="Rectangle 76">
              <a:extLst>
                <a:ext uri="{FF2B5EF4-FFF2-40B4-BE49-F238E27FC236}">
                  <a16:creationId xmlns:a16="http://schemas.microsoft.com/office/drawing/2014/main" xmlns="" id="{0C422CF3-FBF2-C6CF-73FD-77EA0AD79A1A}"/>
                </a:ext>
              </a:extLst>
            </p:cNvPr>
            <p:cNvSpPr/>
            <p:nvPr/>
          </p:nvSpPr>
          <p:spPr>
            <a:xfrm>
              <a:off x="1887794" y="4896464"/>
              <a:ext cx="1524000" cy="16704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solidFill>
                  <a:schemeClr val="tx1"/>
                </a:solidFill>
              </a:endParaRPr>
            </a:p>
          </p:txBody>
        </p:sp>
        <p:sp>
          <p:nvSpPr>
            <p:cNvPr id="78" name="TextBox 77">
              <a:extLst>
                <a:ext uri="{FF2B5EF4-FFF2-40B4-BE49-F238E27FC236}">
                  <a16:creationId xmlns:a16="http://schemas.microsoft.com/office/drawing/2014/main" xmlns="" id="{28204106-F547-1C23-1603-0547470A0DFB}"/>
                </a:ext>
              </a:extLst>
            </p:cNvPr>
            <p:cNvSpPr txBox="1"/>
            <p:nvPr/>
          </p:nvSpPr>
          <p:spPr>
            <a:xfrm>
              <a:off x="2507226" y="4837017"/>
              <a:ext cx="383458" cy="307777"/>
            </a:xfrm>
            <a:prstGeom prst="rect">
              <a:avLst/>
            </a:prstGeom>
            <a:noFill/>
            <a:ln>
              <a:noFill/>
            </a:ln>
          </p:spPr>
          <p:txBody>
            <a:bodyPr wrap="square">
              <a:spAutoFit/>
            </a:bodyPr>
            <a:lstStyle/>
            <a:p>
              <a:r>
                <a:rPr lang="en-US" sz="1400" b="1" dirty="0">
                  <a:latin typeface=".VnTeknical" panose="020B7200000000000000" pitchFamily="34" charset="0"/>
                  <a:cs typeface="Arial" panose="020B0604020202020204" pitchFamily="34" charset="0"/>
                </a:rPr>
                <a:t>9</a:t>
              </a:r>
              <a:endParaRPr lang="vi-VN" sz="1400" dirty="0"/>
            </a:p>
          </p:txBody>
        </p:sp>
        <p:sp>
          <p:nvSpPr>
            <p:cNvPr id="79" name="TextBox 78">
              <a:extLst>
                <a:ext uri="{FF2B5EF4-FFF2-40B4-BE49-F238E27FC236}">
                  <a16:creationId xmlns:a16="http://schemas.microsoft.com/office/drawing/2014/main" xmlns="" id="{216C0ED6-3EAD-E306-9F6F-D28A35928D23}"/>
                </a:ext>
              </a:extLst>
            </p:cNvPr>
            <p:cNvSpPr txBox="1"/>
            <p:nvPr/>
          </p:nvSpPr>
          <p:spPr>
            <a:xfrm>
              <a:off x="2433484" y="5045225"/>
              <a:ext cx="457199" cy="400110"/>
            </a:xfrm>
            <a:prstGeom prst="rect">
              <a:avLst/>
            </a:prstGeom>
            <a:noFill/>
            <a:ln>
              <a:noFill/>
            </a:ln>
          </p:spPr>
          <p:txBody>
            <a:bodyPr wrap="square">
              <a:spAutoFit/>
            </a:bodyPr>
            <a:lstStyle/>
            <a:p>
              <a:r>
                <a:rPr lang="en-US" sz="2000" b="1" dirty="0">
                  <a:latin typeface=".VnTeknical" panose="020B7200000000000000" pitchFamily="34" charset="0"/>
                  <a:cs typeface="Arial" panose="020B0604020202020204" pitchFamily="34" charset="0"/>
                </a:rPr>
                <a:t>O</a:t>
              </a:r>
              <a:endParaRPr lang="vi-VN" sz="2000" dirty="0"/>
            </a:p>
          </p:txBody>
        </p:sp>
        <p:sp>
          <p:nvSpPr>
            <p:cNvPr id="80" name="TextBox 79">
              <a:extLst>
                <a:ext uri="{FF2B5EF4-FFF2-40B4-BE49-F238E27FC236}">
                  <a16:creationId xmlns:a16="http://schemas.microsoft.com/office/drawing/2014/main" xmlns="" id="{5CA767C9-CF89-35DF-A8CB-49EC0C42D1D4}"/>
                </a:ext>
              </a:extLst>
            </p:cNvPr>
            <p:cNvSpPr txBox="1"/>
            <p:nvPr/>
          </p:nvSpPr>
          <p:spPr>
            <a:xfrm>
              <a:off x="1887794" y="5319890"/>
              <a:ext cx="1524000" cy="369332"/>
            </a:xfrm>
            <a:prstGeom prst="rect">
              <a:avLst/>
            </a:prstGeom>
            <a:noFill/>
            <a:ln>
              <a:noFill/>
            </a:ln>
          </p:spPr>
          <p:txBody>
            <a:bodyPr wrap="square">
              <a:spAutoFit/>
            </a:bodyPr>
            <a:lstStyle/>
            <a:p>
              <a:pPr algn="ctr"/>
              <a:r>
                <a:rPr lang="en-US" b="1" dirty="0">
                  <a:latin typeface=".VnTeknical" panose="020B7200000000000000" pitchFamily="34" charset="0"/>
                  <a:cs typeface="Arial" panose="020B0604020202020204" pitchFamily="34" charset="0"/>
                </a:rPr>
                <a:t>Fluorine </a:t>
              </a:r>
              <a:endParaRPr lang="vi-VN" dirty="0"/>
            </a:p>
          </p:txBody>
        </p:sp>
        <p:sp>
          <p:nvSpPr>
            <p:cNvPr id="81" name="TextBox 80">
              <a:extLst>
                <a:ext uri="{FF2B5EF4-FFF2-40B4-BE49-F238E27FC236}">
                  <a16:creationId xmlns:a16="http://schemas.microsoft.com/office/drawing/2014/main" xmlns="" id="{4720CEA7-9FA2-79CA-F952-22D12D6D54EA}"/>
                </a:ext>
              </a:extLst>
            </p:cNvPr>
            <p:cNvSpPr txBox="1"/>
            <p:nvPr/>
          </p:nvSpPr>
          <p:spPr>
            <a:xfrm>
              <a:off x="1887794" y="5628343"/>
              <a:ext cx="1524000" cy="369332"/>
            </a:xfrm>
            <a:prstGeom prst="rect">
              <a:avLst/>
            </a:prstGeom>
            <a:noFill/>
            <a:ln>
              <a:noFill/>
            </a:ln>
          </p:spPr>
          <p:txBody>
            <a:bodyPr wrap="square">
              <a:spAutoFit/>
            </a:bodyPr>
            <a:lstStyle/>
            <a:p>
              <a:pPr algn="ctr"/>
              <a:r>
                <a:rPr lang="en-US" b="1" dirty="0">
                  <a:latin typeface=".VnTeknical" panose="020B7200000000000000" pitchFamily="34" charset="0"/>
                  <a:cs typeface="Arial" panose="020B0604020202020204" pitchFamily="34" charset="0"/>
                </a:rPr>
                <a:t>19</a:t>
              </a:r>
              <a:endParaRPr lang="vi-VN" dirty="0"/>
            </a:p>
          </p:txBody>
        </p:sp>
        <p:sp>
          <p:nvSpPr>
            <p:cNvPr id="82" name="TextBox 81">
              <a:extLst>
                <a:ext uri="{FF2B5EF4-FFF2-40B4-BE49-F238E27FC236}">
                  <a16:creationId xmlns:a16="http://schemas.microsoft.com/office/drawing/2014/main" xmlns="" id="{3B5A3142-E3AA-EF32-A705-EBC710A47130}"/>
                </a:ext>
              </a:extLst>
            </p:cNvPr>
            <p:cNvSpPr txBox="1"/>
            <p:nvPr/>
          </p:nvSpPr>
          <p:spPr>
            <a:xfrm>
              <a:off x="1887794" y="5864318"/>
              <a:ext cx="1524000" cy="646331"/>
            </a:xfrm>
            <a:prstGeom prst="rect">
              <a:avLst/>
            </a:prstGeom>
            <a:noFill/>
            <a:ln>
              <a:noFill/>
            </a:ln>
          </p:spPr>
          <p:txBody>
            <a:bodyPr wrap="square">
              <a:spAutoFit/>
            </a:bodyPr>
            <a:lstStyle/>
            <a:p>
              <a:pPr algn="ctr"/>
              <a:r>
                <a:rPr lang="en-US" b="1" dirty="0" err="1">
                  <a:latin typeface=".VnTeknical" panose="020B7200000000000000" pitchFamily="34" charset="0"/>
                  <a:cs typeface="Arial" panose="020B0604020202020204" pitchFamily="34" charset="0"/>
                </a:rPr>
                <a:t>Sè</a:t>
              </a:r>
              <a:r>
                <a:rPr lang="en-US" b="1" dirty="0">
                  <a:latin typeface=".VnTeknical" panose="020B7200000000000000" pitchFamily="34" charset="0"/>
                  <a:cs typeface="Arial" panose="020B0604020202020204" pitchFamily="34" charset="0"/>
                </a:rPr>
                <a:t> </a:t>
              </a:r>
              <a:r>
                <a:rPr lang="en-US" b="1" dirty="0" err="1">
                  <a:latin typeface=".VnTeknical" panose="020B7200000000000000" pitchFamily="34" charset="0"/>
                  <a:cs typeface="Arial" panose="020B0604020202020204" pitchFamily="34" charset="0"/>
                </a:rPr>
                <a:t>eletron</a:t>
              </a:r>
              <a:r>
                <a:rPr lang="en-US" b="1" dirty="0">
                  <a:latin typeface=".VnTeknical" panose="020B7200000000000000" pitchFamily="34" charset="0"/>
                  <a:cs typeface="Arial" panose="020B0604020202020204" pitchFamily="34" charset="0"/>
                </a:rPr>
                <a:t> </a:t>
              </a:r>
              <a:r>
                <a:rPr lang="en-US" b="1" dirty="0" err="1">
                  <a:latin typeface=".VnTeknical" panose="020B7200000000000000" pitchFamily="34" charset="0"/>
                  <a:cs typeface="Arial" panose="020B0604020202020204" pitchFamily="34" charset="0"/>
                </a:rPr>
                <a:t>líp</a:t>
              </a:r>
              <a:r>
                <a:rPr lang="en-US" b="1" dirty="0">
                  <a:latin typeface=".VnTeknical" panose="020B7200000000000000" pitchFamily="34" charset="0"/>
                  <a:cs typeface="Arial" panose="020B0604020202020204" pitchFamily="34" charset="0"/>
                </a:rPr>
                <a:t> </a:t>
              </a:r>
              <a:r>
                <a:rPr lang="en-US" b="1" dirty="0" err="1">
                  <a:latin typeface=".VnTeknical" panose="020B7200000000000000" pitchFamily="34" charset="0"/>
                  <a:cs typeface="Arial" panose="020B0604020202020204" pitchFamily="34" charset="0"/>
                </a:rPr>
                <a:t>ngoµi</a:t>
              </a:r>
              <a:r>
                <a:rPr lang="en-US" b="1" dirty="0">
                  <a:latin typeface=".VnTeknical" panose="020B7200000000000000" pitchFamily="34" charset="0"/>
                  <a:cs typeface="Arial" panose="020B0604020202020204" pitchFamily="34" charset="0"/>
                </a:rPr>
                <a:t> </a:t>
              </a:r>
              <a:r>
                <a:rPr lang="en-US" b="1" dirty="0" err="1">
                  <a:latin typeface=".VnTeknical" panose="020B7200000000000000" pitchFamily="34" charset="0"/>
                  <a:cs typeface="Arial" panose="020B0604020202020204" pitchFamily="34" charset="0"/>
                </a:rPr>
                <a:t>cïng</a:t>
              </a:r>
              <a:r>
                <a:rPr lang="en-US" b="1" dirty="0">
                  <a:latin typeface=".VnTeknical" panose="020B7200000000000000" pitchFamily="34" charset="0"/>
                  <a:cs typeface="Arial" panose="020B0604020202020204" pitchFamily="34" charset="0"/>
                </a:rPr>
                <a:t>: 7</a:t>
              </a:r>
              <a:endParaRPr lang="vi-VN" dirty="0"/>
            </a:p>
          </p:txBody>
        </p:sp>
      </p:grpSp>
      <p:grpSp>
        <p:nvGrpSpPr>
          <p:cNvPr id="83" name="Group 82">
            <a:extLst>
              <a:ext uri="{FF2B5EF4-FFF2-40B4-BE49-F238E27FC236}">
                <a16:creationId xmlns:a16="http://schemas.microsoft.com/office/drawing/2014/main" xmlns="" id="{6B482A80-7A5D-9486-0104-662871057AD5}"/>
              </a:ext>
            </a:extLst>
          </p:cNvPr>
          <p:cNvGrpSpPr/>
          <p:nvPr/>
        </p:nvGrpSpPr>
        <p:grpSpPr>
          <a:xfrm>
            <a:off x="10618838" y="1686434"/>
            <a:ext cx="1524000" cy="1729847"/>
            <a:chOff x="1887794" y="4837017"/>
            <a:chExt cx="1524000" cy="1729847"/>
          </a:xfrm>
        </p:grpSpPr>
        <p:sp>
          <p:nvSpPr>
            <p:cNvPr id="84" name="Rectangle 83">
              <a:extLst>
                <a:ext uri="{FF2B5EF4-FFF2-40B4-BE49-F238E27FC236}">
                  <a16:creationId xmlns:a16="http://schemas.microsoft.com/office/drawing/2014/main" xmlns="" id="{A704B36C-9D83-E6CD-B50A-2BF0A7327B19}"/>
                </a:ext>
              </a:extLst>
            </p:cNvPr>
            <p:cNvSpPr/>
            <p:nvPr/>
          </p:nvSpPr>
          <p:spPr>
            <a:xfrm>
              <a:off x="1887794" y="4896464"/>
              <a:ext cx="1524000" cy="16704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solidFill>
                  <a:schemeClr val="tx1"/>
                </a:solidFill>
              </a:endParaRPr>
            </a:p>
          </p:txBody>
        </p:sp>
        <p:sp>
          <p:nvSpPr>
            <p:cNvPr id="85" name="TextBox 84">
              <a:extLst>
                <a:ext uri="{FF2B5EF4-FFF2-40B4-BE49-F238E27FC236}">
                  <a16:creationId xmlns:a16="http://schemas.microsoft.com/office/drawing/2014/main" xmlns="" id="{3DFB9C0E-0629-9845-36C5-DAB5CF88F09B}"/>
                </a:ext>
              </a:extLst>
            </p:cNvPr>
            <p:cNvSpPr txBox="1"/>
            <p:nvPr/>
          </p:nvSpPr>
          <p:spPr>
            <a:xfrm>
              <a:off x="2507226" y="4837017"/>
              <a:ext cx="383458" cy="307777"/>
            </a:xfrm>
            <a:prstGeom prst="rect">
              <a:avLst/>
            </a:prstGeom>
            <a:noFill/>
            <a:ln>
              <a:noFill/>
            </a:ln>
          </p:spPr>
          <p:txBody>
            <a:bodyPr wrap="square">
              <a:spAutoFit/>
            </a:bodyPr>
            <a:lstStyle/>
            <a:p>
              <a:r>
                <a:rPr lang="en-US" sz="1400" b="1" dirty="0">
                  <a:latin typeface=".VnTeknical" panose="020B7200000000000000" pitchFamily="34" charset="0"/>
                  <a:cs typeface="Arial" panose="020B0604020202020204" pitchFamily="34" charset="0"/>
                </a:rPr>
                <a:t>10</a:t>
              </a:r>
              <a:endParaRPr lang="vi-VN" sz="1400" dirty="0"/>
            </a:p>
          </p:txBody>
        </p:sp>
        <p:sp>
          <p:nvSpPr>
            <p:cNvPr id="86" name="TextBox 85">
              <a:extLst>
                <a:ext uri="{FF2B5EF4-FFF2-40B4-BE49-F238E27FC236}">
                  <a16:creationId xmlns:a16="http://schemas.microsoft.com/office/drawing/2014/main" xmlns="" id="{9A5539F8-62D7-1CD8-5C4A-B1992B0152D1}"/>
                </a:ext>
              </a:extLst>
            </p:cNvPr>
            <p:cNvSpPr txBox="1"/>
            <p:nvPr/>
          </p:nvSpPr>
          <p:spPr>
            <a:xfrm>
              <a:off x="2433484" y="5045225"/>
              <a:ext cx="457199" cy="400110"/>
            </a:xfrm>
            <a:prstGeom prst="rect">
              <a:avLst/>
            </a:prstGeom>
            <a:noFill/>
            <a:ln>
              <a:noFill/>
            </a:ln>
          </p:spPr>
          <p:txBody>
            <a:bodyPr wrap="square">
              <a:spAutoFit/>
            </a:bodyPr>
            <a:lstStyle/>
            <a:p>
              <a:r>
                <a:rPr lang="en-US" sz="2000" b="1" dirty="0">
                  <a:latin typeface=".VnTeknical" panose="020B7200000000000000" pitchFamily="34" charset="0"/>
                  <a:cs typeface="Arial" panose="020B0604020202020204" pitchFamily="34" charset="0"/>
                </a:rPr>
                <a:t>Ne</a:t>
              </a:r>
              <a:endParaRPr lang="vi-VN" sz="2000" dirty="0"/>
            </a:p>
          </p:txBody>
        </p:sp>
        <p:sp>
          <p:nvSpPr>
            <p:cNvPr id="87" name="TextBox 86">
              <a:extLst>
                <a:ext uri="{FF2B5EF4-FFF2-40B4-BE49-F238E27FC236}">
                  <a16:creationId xmlns:a16="http://schemas.microsoft.com/office/drawing/2014/main" xmlns="" id="{B658CF80-BE99-3BA0-71C1-F5FC1515B11A}"/>
                </a:ext>
              </a:extLst>
            </p:cNvPr>
            <p:cNvSpPr txBox="1"/>
            <p:nvPr/>
          </p:nvSpPr>
          <p:spPr>
            <a:xfrm>
              <a:off x="1887794" y="5319890"/>
              <a:ext cx="1524000" cy="369332"/>
            </a:xfrm>
            <a:prstGeom prst="rect">
              <a:avLst/>
            </a:prstGeom>
            <a:noFill/>
            <a:ln>
              <a:noFill/>
            </a:ln>
          </p:spPr>
          <p:txBody>
            <a:bodyPr wrap="square">
              <a:spAutoFit/>
            </a:bodyPr>
            <a:lstStyle/>
            <a:p>
              <a:pPr algn="ctr"/>
              <a:r>
                <a:rPr lang="en-US" b="1" dirty="0">
                  <a:latin typeface=".VnTeknical" panose="020B7200000000000000" pitchFamily="34" charset="0"/>
                  <a:cs typeface="Arial" panose="020B0604020202020204" pitchFamily="34" charset="0"/>
                </a:rPr>
                <a:t>Neon </a:t>
              </a:r>
              <a:endParaRPr lang="vi-VN" dirty="0"/>
            </a:p>
          </p:txBody>
        </p:sp>
        <p:sp>
          <p:nvSpPr>
            <p:cNvPr id="88" name="TextBox 87">
              <a:extLst>
                <a:ext uri="{FF2B5EF4-FFF2-40B4-BE49-F238E27FC236}">
                  <a16:creationId xmlns:a16="http://schemas.microsoft.com/office/drawing/2014/main" xmlns="" id="{ECB42A71-4BF7-A6E8-E0C9-5B475AD8A5E5}"/>
                </a:ext>
              </a:extLst>
            </p:cNvPr>
            <p:cNvSpPr txBox="1"/>
            <p:nvPr/>
          </p:nvSpPr>
          <p:spPr>
            <a:xfrm>
              <a:off x="1887794" y="5628343"/>
              <a:ext cx="1524000" cy="369332"/>
            </a:xfrm>
            <a:prstGeom prst="rect">
              <a:avLst/>
            </a:prstGeom>
            <a:noFill/>
            <a:ln>
              <a:noFill/>
            </a:ln>
          </p:spPr>
          <p:txBody>
            <a:bodyPr wrap="square">
              <a:spAutoFit/>
            </a:bodyPr>
            <a:lstStyle/>
            <a:p>
              <a:pPr algn="ctr"/>
              <a:r>
                <a:rPr lang="en-US" b="1" dirty="0">
                  <a:latin typeface=".VnTeknical" panose="020B7200000000000000" pitchFamily="34" charset="0"/>
                  <a:cs typeface="Arial" panose="020B0604020202020204" pitchFamily="34" charset="0"/>
                </a:rPr>
                <a:t>20</a:t>
              </a:r>
              <a:endParaRPr lang="vi-VN" dirty="0"/>
            </a:p>
          </p:txBody>
        </p:sp>
        <p:sp>
          <p:nvSpPr>
            <p:cNvPr id="89" name="TextBox 88">
              <a:extLst>
                <a:ext uri="{FF2B5EF4-FFF2-40B4-BE49-F238E27FC236}">
                  <a16:creationId xmlns:a16="http://schemas.microsoft.com/office/drawing/2014/main" xmlns="" id="{EE64FC51-0E2A-C659-6CD3-6B4705A853E8}"/>
                </a:ext>
              </a:extLst>
            </p:cNvPr>
            <p:cNvSpPr txBox="1"/>
            <p:nvPr/>
          </p:nvSpPr>
          <p:spPr>
            <a:xfrm>
              <a:off x="1887794" y="5864318"/>
              <a:ext cx="1524000" cy="646331"/>
            </a:xfrm>
            <a:prstGeom prst="rect">
              <a:avLst/>
            </a:prstGeom>
            <a:noFill/>
            <a:ln>
              <a:noFill/>
            </a:ln>
          </p:spPr>
          <p:txBody>
            <a:bodyPr wrap="square">
              <a:spAutoFit/>
            </a:bodyPr>
            <a:lstStyle/>
            <a:p>
              <a:pPr algn="ctr"/>
              <a:r>
                <a:rPr lang="en-US" b="1" dirty="0" err="1">
                  <a:latin typeface=".VnTeknical" panose="020B7200000000000000" pitchFamily="34" charset="0"/>
                  <a:cs typeface="Arial" panose="020B0604020202020204" pitchFamily="34" charset="0"/>
                </a:rPr>
                <a:t>Sè</a:t>
              </a:r>
              <a:r>
                <a:rPr lang="en-US" b="1" dirty="0">
                  <a:latin typeface=".VnTeknical" panose="020B7200000000000000" pitchFamily="34" charset="0"/>
                  <a:cs typeface="Arial" panose="020B0604020202020204" pitchFamily="34" charset="0"/>
                </a:rPr>
                <a:t> </a:t>
              </a:r>
              <a:r>
                <a:rPr lang="en-US" b="1" dirty="0" err="1">
                  <a:latin typeface=".VnTeknical" panose="020B7200000000000000" pitchFamily="34" charset="0"/>
                  <a:cs typeface="Arial" panose="020B0604020202020204" pitchFamily="34" charset="0"/>
                </a:rPr>
                <a:t>eletron</a:t>
              </a:r>
              <a:r>
                <a:rPr lang="en-US" b="1" dirty="0">
                  <a:latin typeface=".VnTeknical" panose="020B7200000000000000" pitchFamily="34" charset="0"/>
                  <a:cs typeface="Arial" panose="020B0604020202020204" pitchFamily="34" charset="0"/>
                </a:rPr>
                <a:t> </a:t>
              </a:r>
              <a:r>
                <a:rPr lang="en-US" b="1" dirty="0" err="1">
                  <a:latin typeface=".VnTeknical" panose="020B7200000000000000" pitchFamily="34" charset="0"/>
                  <a:cs typeface="Arial" panose="020B0604020202020204" pitchFamily="34" charset="0"/>
                </a:rPr>
                <a:t>líp</a:t>
              </a:r>
              <a:r>
                <a:rPr lang="en-US" b="1" dirty="0">
                  <a:latin typeface=".VnTeknical" panose="020B7200000000000000" pitchFamily="34" charset="0"/>
                  <a:cs typeface="Arial" panose="020B0604020202020204" pitchFamily="34" charset="0"/>
                </a:rPr>
                <a:t> </a:t>
              </a:r>
              <a:r>
                <a:rPr lang="en-US" b="1" dirty="0" err="1">
                  <a:latin typeface=".VnTeknical" panose="020B7200000000000000" pitchFamily="34" charset="0"/>
                  <a:cs typeface="Arial" panose="020B0604020202020204" pitchFamily="34" charset="0"/>
                </a:rPr>
                <a:t>ngoµi</a:t>
              </a:r>
              <a:r>
                <a:rPr lang="en-US" b="1" dirty="0">
                  <a:latin typeface=".VnTeknical" panose="020B7200000000000000" pitchFamily="34" charset="0"/>
                  <a:cs typeface="Arial" panose="020B0604020202020204" pitchFamily="34" charset="0"/>
                </a:rPr>
                <a:t> </a:t>
              </a:r>
              <a:r>
                <a:rPr lang="en-US" b="1" dirty="0" err="1">
                  <a:latin typeface=".VnTeknical" panose="020B7200000000000000" pitchFamily="34" charset="0"/>
                  <a:cs typeface="Arial" panose="020B0604020202020204" pitchFamily="34" charset="0"/>
                </a:rPr>
                <a:t>cïng</a:t>
              </a:r>
              <a:r>
                <a:rPr lang="en-US" b="1" dirty="0">
                  <a:latin typeface=".VnTeknical" panose="020B7200000000000000" pitchFamily="34" charset="0"/>
                  <a:cs typeface="Arial" panose="020B0604020202020204" pitchFamily="34" charset="0"/>
                </a:rPr>
                <a:t>: 8</a:t>
              </a:r>
              <a:endParaRPr lang="vi-VN" dirty="0"/>
            </a:p>
          </p:txBody>
        </p:sp>
      </p:grpSp>
      <p:grpSp>
        <p:nvGrpSpPr>
          <p:cNvPr id="90" name="Group 89">
            <a:extLst>
              <a:ext uri="{FF2B5EF4-FFF2-40B4-BE49-F238E27FC236}">
                <a16:creationId xmlns:a16="http://schemas.microsoft.com/office/drawing/2014/main" xmlns="" id="{0CDC6FA4-E413-C0DC-F3F5-4577F8E6037C}"/>
              </a:ext>
            </a:extLst>
          </p:cNvPr>
          <p:cNvGrpSpPr/>
          <p:nvPr/>
        </p:nvGrpSpPr>
        <p:grpSpPr>
          <a:xfrm>
            <a:off x="-9830" y="3314989"/>
            <a:ext cx="1524000" cy="1729847"/>
            <a:chOff x="1887794" y="4837017"/>
            <a:chExt cx="1524000" cy="1729847"/>
          </a:xfrm>
        </p:grpSpPr>
        <p:sp>
          <p:nvSpPr>
            <p:cNvPr id="91" name="Rectangle 90">
              <a:extLst>
                <a:ext uri="{FF2B5EF4-FFF2-40B4-BE49-F238E27FC236}">
                  <a16:creationId xmlns:a16="http://schemas.microsoft.com/office/drawing/2014/main" xmlns="" id="{A18DC8F6-C58F-A618-D136-73B462E12A50}"/>
                </a:ext>
              </a:extLst>
            </p:cNvPr>
            <p:cNvSpPr/>
            <p:nvPr/>
          </p:nvSpPr>
          <p:spPr>
            <a:xfrm>
              <a:off x="1887794" y="4896464"/>
              <a:ext cx="1524000" cy="16704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solidFill>
                  <a:schemeClr val="tx1"/>
                </a:solidFill>
              </a:endParaRPr>
            </a:p>
          </p:txBody>
        </p:sp>
        <p:sp>
          <p:nvSpPr>
            <p:cNvPr id="92" name="TextBox 91">
              <a:extLst>
                <a:ext uri="{FF2B5EF4-FFF2-40B4-BE49-F238E27FC236}">
                  <a16:creationId xmlns:a16="http://schemas.microsoft.com/office/drawing/2014/main" xmlns="" id="{5E7839ED-2529-2D74-3930-D8C1AD56CA6B}"/>
                </a:ext>
              </a:extLst>
            </p:cNvPr>
            <p:cNvSpPr txBox="1"/>
            <p:nvPr/>
          </p:nvSpPr>
          <p:spPr>
            <a:xfrm>
              <a:off x="2507226" y="4837017"/>
              <a:ext cx="383458" cy="307777"/>
            </a:xfrm>
            <a:prstGeom prst="rect">
              <a:avLst/>
            </a:prstGeom>
            <a:noFill/>
            <a:ln>
              <a:noFill/>
            </a:ln>
          </p:spPr>
          <p:txBody>
            <a:bodyPr wrap="square">
              <a:spAutoFit/>
            </a:bodyPr>
            <a:lstStyle/>
            <a:p>
              <a:r>
                <a:rPr lang="en-US" sz="1400" b="1" dirty="0">
                  <a:latin typeface=".VnTeknical" panose="020B7200000000000000" pitchFamily="34" charset="0"/>
                  <a:cs typeface="Arial" panose="020B0604020202020204" pitchFamily="34" charset="0"/>
                </a:rPr>
                <a:t>11</a:t>
              </a:r>
              <a:endParaRPr lang="vi-VN" sz="1400" dirty="0"/>
            </a:p>
          </p:txBody>
        </p:sp>
        <p:sp>
          <p:nvSpPr>
            <p:cNvPr id="93" name="TextBox 92">
              <a:extLst>
                <a:ext uri="{FF2B5EF4-FFF2-40B4-BE49-F238E27FC236}">
                  <a16:creationId xmlns:a16="http://schemas.microsoft.com/office/drawing/2014/main" xmlns="" id="{A9BCA494-7D7E-D9EE-7F96-33762448CCEA}"/>
                </a:ext>
              </a:extLst>
            </p:cNvPr>
            <p:cNvSpPr txBox="1"/>
            <p:nvPr/>
          </p:nvSpPr>
          <p:spPr>
            <a:xfrm>
              <a:off x="2433485" y="5045225"/>
              <a:ext cx="486694" cy="400110"/>
            </a:xfrm>
            <a:prstGeom prst="rect">
              <a:avLst/>
            </a:prstGeom>
            <a:noFill/>
            <a:ln>
              <a:noFill/>
            </a:ln>
          </p:spPr>
          <p:txBody>
            <a:bodyPr wrap="square">
              <a:spAutoFit/>
            </a:bodyPr>
            <a:lstStyle/>
            <a:p>
              <a:r>
                <a:rPr lang="en-US" sz="2000" b="1" dirty="0">
                  <a:latin typeface=".VnTeknical" panose="020B7200000000000000" pitchFamily="34" charset="0"/>
                  <a:cs typeface="Arial" panose="020B0604020202020204" pitchFamily="34" charset="0"/>
                </a:rPr>
                <a:t>Na</a:t>
              </a:r>
              <a:endParaRPr lang="vi-VN" sz="2000" dirty="0"/>
            </a:p>
          </p:txBody>
        </p:sp>
        <p:sp>
          <p:nvSpPr>
            <p:cNvPr id="94" name="TextBox 93">
              <a:extLst>
                <a:ext uri="{FF2B5EF4-FFF2-40B4-BE49-F238E27FC236}">
                  <a16:creationId xmlns:a16="http://schemas.microsoft.com/office/drawing/2014/main" xmlns="" id="{D0AFE027-2901-1A4C-1F7B-B51F31E96DE1}"/>
                </a:ext>
              </a:extLst>
            </p:cNvPr>
            <p:cNvSpPr txBox="1"/>
            <p:nvPr/>
          </p:nvSpPr>
          <p:spPr>
            <a:xfrm>
              <a:off x="1887794" y="5319890"/>
              <a:ext cx="1524000" cy="369332"/>
            </a:xfrm>
            <a:prstGeom prst="rect">
              <a:avLst/>
            </a:prstGeom>
            <a:noFill/>
            <a:ln>
              <a:noFill/>
            </a:ln>
          </p:spPr>
          <p:txBody>
            <a:bodyPr wrap="square">
              <a:spAutoFit/>
            </a:bodyPr>
            <a:lstStyle/>
            <a:p>
              <a:pPr algn="ctr"/>
              <a:r>
                <a:rPr lang="en-US" b="1" dirty="0">
                  <a:latin typeface=".VnTeknical" panose="020B7200000000000000" pitchFamily="34" charset="0"/>
                  <a:cs typeface="Arial" panose="020B0604020202020204" pitchFamily="34" charset="0"/>
                </a:rPr>
                <a:t>Sodium </a:t>
              </a:r>
              <a:endParaRPr lang="vi-VN" dirty="0"/>
            </a:p>
          </p:txBody>
        </p:sp>
        <p:sp>
          <p:nvSpPr>
            <p:cNvPr id="95" name="TextBox 94">
              <a:extLst>
                <a:ext uri="{FF2B5EF4-FFF2-40B4-BE49-F238E27FC236}">
                  <a16:creationId xmlns:a16="http://schemas.microsoft.com/office/drawing/2014/main" xmlns="" id="{91F1C4C3-C7D4-3097-4E51-E3B472CFB4CD}"/>
                </a:ext>
              </a:extLst>
            </p:cNvPr>
            <p:cNvSpPr txBox="1"/>
            <p:nvPr/>
          </p:nvSpPr>
          <p:spPr>
            <a:xfrm>
              <a:off x="1887794" y="5628343"/>
              <a:ext cx="1524000" cy="369332"/>
            </a:xfrm>
            <a:prstGeom prst="rect">
              <a:avLst/>
            </a:prstGeom>
            <a:noFill/>
            <a:ln>
              <a:noFill/>
            </a:ln>
          </p:spPr>
          <p:txBody>
            <a:bodyPr wrap="square">
              <a:spAutoFit/>
            </a:bodyPr>
            <a:lstStyle/>
            <a:p>
              <a:pPr algn="ctr"/>
              <a:r>
                <a:rPr lang="en-US" b="1" dirty="0">
                  <a:latin typeface=".VnTeknical" panose="020B7200000000000000" pitchFamily="34" charset="0"/>
                  <a:cs typeface="Arial" panose="020B0604020202020204" pitchFamily="34" charset="0"/>
                </a:rPr>
                <a:t>23</a:t>
              </a:r>
              <a:endParaRPr lang="vi-VN" dirty="0"/>
            </a:p>
          </p:txBody>
        </p:sp>
        <p:sp>
          <p:nvSpPr>
            <p:cNvPr id="96" name="TextBox 95">
              <a:extLst>
                <a:ext uri="{FF2B5EF4-FFF2-40B4-BE49-F238E27FC236}">
                  <a16:creationId xmlns:a16="http://schemas.microsoft.com/office/drawing/2014/main" xmlns="" id="{50776C1B-ADE0-397C-B4C7-FC23ADCE55EC}"/>
                </a:ext>
              </a:extLst>
            </p:cNvPr>
            <p:cNvSpPr txBox="1"/>
            <p:nvPr/>
          </p:nvSpPr>
          <p:spPr>
            <a:xfrm>
              <a:off x="1887794" y="5864318"/>
              <a:ext cx="1524000" cy="646331"/>
            </a:xfrm>
            <a:prstGeom prst="rect">
              <a:avLst/>
            </a:prstGeom>
            <a:noFill/>
            <a:ln>
              <a:noFill/>
            </a:ln>
          </p:spPr>
          <p:txBody>
            <a:bodyPr wrap="square">
              <a:spAutoFit/>
            </a:bodyPr>
            <a:lstStyle/>
            <a:p>
              <a:pPr algn="ctr"/>
              <a:r>
                <a:rPr lang="en-US" b="1" dirty="0" err="1">
                  <a:latin typeface=".VnTeknical" panose="020B7200000000000000" pitchFamily="34" charset="0"/>
                  <a:cs typeface="Arial" panose="020B0604020202020204" pitchFamily="34" charset="0"/>
                </a:rPr>
                <a:t>Sè</a:t>
              </a:r>
              <a:r>
                <a:rPr lang="en-US" b="1" dirty="0">
                  <a:latin typeface=".VnTeknical" panose="020B7200000000000000" pitchFamily="34" charset="0"/>
                  <a:cs typeface="Arial" panose="020B0604020202020204" pitchFamily="34" charset="0"/>
                </a:rPr>
                <a:t> </a:t>
              </a:r>
              <a:r>
                <a:rPr lang="en-US" b="1" dirty="0" err="1">
                  <a:latin typeface=".VnTeknical" panose="020B7200000000000000" pitchFamily="34" charset="0"/>
                  <a:cs typeface="Arial" panose="020B0604020202020204" pitchFamily="34" charset="0"/>
                </a:rPr>
                <a:t>eletron</a:t>
              </a:r>
              <a:r>
                <a:rPr lang="en-US" b="1" dirty="0">
                  <a:latin typeface=".VnTeknical" panose="020B7200000000000000" pitchFamily="34" charset="0"/>
                  <a:cs typeface="Arial" panose="020B0604020202020204" pitchFamily="34" charset="0"/>
                </a:rPr>
                <a:t> </a:t>
              </a:r>
              <a:r>
                <a:rPr lang="en-US" b="1" dirty="0" err="1">
                  <a:latin typeface=".VnTeknical" panose="020B7200000000000000" pitchFamily="34" charset="0"/>
                  <a:cs typeface="Arial" panose="020B0604020202020204" pitchFamily="34" charset="0"/>
                </a:rPr>
                <a:t>líp</a:t>
              </a:r>
              <a:r>
                <a:rPr lang="en-US" b="1" dirty="0">
                  <a:latin typeface=".VnTeknical" panose="020B7200000000000000" pitchFamily="34" charset="0"/>
                  <a:cs typeface="Arial" panose="020B0604020202020204" pitchFamily="34" charset="0"/>
                </a:rPr>
                <a:t> </a:t>
              </a:r>
              <a:r>
                <a:rPr lang="en-US" b="1" dirty="0" err="1">
                  <a:latin typeface=".VnTeknical" panose="020B7200000000000000" pitchFamily="34" charset="0"/>
                  <a:cs typeface="Arial" panose="020B0604020202020204" pitchFamily="34" charset="0"/>
                </a:rPr>
                <a:t>ngoµi</a:t>
              </a:r>
              <a:r>
                <a:rPr lang="en-US" b="1" dirty="0">
                  <a:latin typeface=".VnTeknical" panose="020B7200000000000000" pitchFamily="34" charset="0"/>
                  <a:cs typeface="Arial" panose="020B0604020202020204" pitchFamily="34" charset="0"/>
                </a:rPr>
                <a:t> </a:t>
              </a:r>
              <a:r>
                <a:rPr lang="en-US" b="1" dirty="0" err="1">
                  <a:latin typeface=".VnTeknical" panose="020B7200000000000000" pitchFamily="34" charset="0"/>
                  <a:cs typeface="Arial" panose="020B0604020202020204" pitchFamily="34" charset="0"/>
                </a:rPr>
                <a:t>cïng</a:t>
              </a:r>
              <a:r>
                <a:rPr lang="en-US" b="1" dirty="0">
                  <a:latin typeface=".VnTeknical" panose="020B7200000000000000" pitchFamily="34" charset="0"/>
                  <a:cs typeface="Arial" panose="020B0604020202020204" pitchFamily="34" charset="0"/>
                </a:rPr>
                <a:t>: 1</a:t>
              </a:r>
              <a:endParaRPr lang="vi-VN" dirty="0"/>
            </a:p>
          </p:txBody>
        </p:sp>
      </p:grpSp>
      <p:grpSp>
        <p:nvGrpSpPr>
          <p:cNvPr id="97" name="Group 96">
            <a:extLst>
              <a:ext uri="{FF2B5EF4-FFF2-40B4-BE49-F238E27FC236}">
                <a16:creationId xmlns:a16="http://schemas.microsoft.com/office/drawing/2014/main" xmlns="" id="{15FD8F83-C444-210D-161E-D88AE18F07B5}"/>
              </a:ext>
            </a:extLst>
          </p:cNvPr>
          <p:cNvGrpSpPr/>
          <p:nvPr/>
        </p:nvGrpSpPr>
        <p:grpSpPr>
          <a:xfrm>
            <a:off x="1465010" y="3280433"/>
            <a:ext cx="1524000" cy="1729847"/>
            <a:chOff x="1887794" y="4837017"/>
            <a:chExt cx="1524000" cy="1729847"/>
          </a:xfrm>
        </p:grpSpPr>
        <p:sp>
          <p:nvSpPr>
            <p:cNvPr id="98" name="Rectangle 97">
              <a:extLst>
                <a:ext uri="{FF2B5EF4-FFF2-40B4-BE49-F238E27FC236}">
                  <a16:creationId xmlns:a16="http://schemas.microsoft.com/office/drawing/2014/main" xmlns="" id="{4F0A846D-A1F8-77AC-B511-2BCDEB9AB67A}"/>
                </a:ext>
              </a:extLst>
            </p:cNvPr>
            <p:cNvSpPr/>
            <p:nvPr/>
          </p:nvSpPr>
          <p:spPr>
            <a:xfrm>
              <a:off x="1887794" y="4896464"/>
              <a:ext cx="1524000" cy="16704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solidFill>
                  <a:schemeClr val="tx1"/>
                </a:solidFill>
              </a:endParaRPr>
            </a:p>
          </p:txBody>
        </p:sp>
        <p:sp>
          <p:nvSpPr>
            <p:cNvPr id="99" name="TextBox 98">
              <a:extLst>
                <a:ext uri="{FF2B5EF4-FFF2-40B4-BE49-F238E27FC236}">
                  <a16:creationId xmlns:a16="http://schemas.microsoft.com/office/drawing/2014/main" xmlns="" id="{221CED5C-24D0-3D2B-42E6-A3F58705205F}"/>
                </a:ext>
              </a:extLst>
            </p:cNvPr>
            <p:cNvSpPr txBox="1"/>
            <p:nvPr/>
          </p:nvSpPr>
          <p:spPr>
            <a:xfrm>
              <a:off x="2507226" y="4837017"/>
              <a:ext cx="383458" cy="307777"/>
            </a:xfrm>
            <a:prstGeom prst="rect">
              <a:avLst/>
            </a:prstGeom>
            <a:noFill/>
            <a:ln>
              <a:noFill/>
            </a:ln>
          </p:spPr>
          <p:txBody>
            <a:bodyPr wrap="square">
              <a:spAutoFit/>
            </a:bodyPr>
            <a:lstStyle/>
            <a:p>
              <a:r>
                <a:rPr lang="en-US" sz="1400" b="1" dirty="0">
                  <a:latin typeface=".VnTeknical" panose="020B7200000000000000" pitchFamily="34" charset="0"/>
                  <a:cs typeface="Arial" panose="020B0604020202020204" pitchFamily="34" charset="0"/>
                </a:rPr>
                <a:t>12</a:t>
              </a:r>
              <a:endParaRPr lang="vi-VN" sz="1400" dirty="0"/>
            </a:p>
          </p:txBody>
        </p:sp>
        <p:sp>
          <p:nvSpPr>
            <p:cNvPr id="100" name="TextBox 99">
              <a:extLst>
                <a:ext uri="{FF2B5EF4-FFF2-40B4-BE49-F238E27FC236}">
                  <a16:creationId xmlns:a16="http://schemas.microsoft.com/office/drawing/2014/main" xmlns="" id="{7A7CB2A5-33AE-0F5F-49A2-F0258BB159F0}"/>
                </a:ext>
              </a:extLst>
            </p:cNvPr>
            <p:cNvSpPr txBox="1"/>
            <p:nvPr/>
          </p:nvSpPr>
          <p:spPr>
            <a:xfrm>
              <a:off x="2433484" y="5045225"/>
              <a:ext cx="535855" cy="400110"/>
            </a:xfrm>
            <a:prstGeom prst="rect">
              <a:avLst/>
            </a:prstGeom>
            <a:noFill/>
            <a:ln>
              <a:noFill/>
            </a:ln>
          </p:spPr>
          <p:txBody>
            <a:bodyPr wrap="square">
              <a:spAutoFit/>
            </a:bodyPr>
            <a:lstStyle/>
            <a:p>
              <a:r>
                <a:rPr lang="en-US" sz="2000" b="1" dirty="0">
                  <a:latin typeface=".VnTeknical" panose="020B7200000000000000" pitchFamily="34" charset="0"/>
                  <a:cs typeface="Arial" panose="020B0604020202020204" pitchFamily="34" charset="0"/>
                </a:rPr>
                <a:t>Mg </a:t>
              </a:r>
              <a:endParaRPr lang="vi-VN" sz="2000" dirty="0"/>
            </a:p>
          </p:txBody>
        </p:sp>
        <p:sp>
          <p:nvSpPr>
            <p:cNvPr id="101" name="TextBox 100">
              <a:extLst>
                <a:ext uri="{FF2B5EF4-FFF2-40B4-BE49-F238E27FC236}">
                  <a16:creationId xmlns:a16="http://schemas.microsoft.com/office/drawing/2014/main" xmlns="" id="{DBC5F115-5562-43F0-20FF-EF164DDCDF96}"/>
                </a:ext>
              </a:extLst>
            </p:cNvPr>
            <p:cNvSpPr txBox="1"/>
            <p:nvPr/>
          </p:nvSpPr>
          <p:spPr>
            <a:xfrm>
              <a:off x="1887794" y="5319890"/>
              <a:ext cx="1524000" cy="369332"/>
            </a:xfrm>
            <a:prstGeom prst="rect">
              <a:avLst/>
            </a:prstGeom>
            <a:noFill/>
            <a:ln>
              <a:noFill/>
            </a:ln>
          </p:spPr>
          <p:txBody>
            <a:bodyPr wrap="square">
              <a:spAutoFit/>
            </a:bodyPr>
            <a:lstStyle/>
            <a:p>
              <a:pPr algn="ctr"/>
              <a:r>
                <a:rPr lang="en-US" b="1" dirty="0">
                  <a:latin typeface=".VnTeknical" panose="020B7200000000000000" pitchFamily="34" charset="0"/>
                  <a:cs typeface="Arial" panose="020B0604020202020204" pitchFamily="34" charset="0"/>
                </a:rPr>
                <a:t>Magnesium</a:t>
              </a:r>
              <a:endParaRPr lang="vi-VN" dirty="0"/>
            </a:p>
          </p:txBody>
        </p:sp>
        <p:sp>
          <p:nvSpPr>
            <p:cNvPr id="102" name="TextBox 101">
              <a:extLst>
                <a:ext uri="{FF2B5EF4-FFF2-40B4-BE49-F238E27FC236}">
                  <a16:creationId xmlns:a16="http://schemas.microsoft.com/office/drawing/2014/main" xmlns="" id="{FA4E9BEA-3069-EA7B-3EE6-B667AD4B8AA8}"/>
                </a:ext>
              </a:extLst>
            </p:cNvPr>
            <p:cNvSpPr txBox="1"/>
            <p:nvPr/>
          </p:nvSpPr>
          <p:spPr>
            <a:xfrm>
              <a:off x="1887794" y="5628343"/>
              <a:ext cx="1524000" cy="369332"/>
            </a:xfrm>
            <a:prstGeom prst="rect">
              <a:avLst/>
            </a:prstGeom>
            <a:noFill/>
            <a:ln>
              <a:noFill/>
            </a:ln>
          </p:spPr>
          <p:txBody>
            <a:bodyPr wrap="square">
              <a:spAutoFit/>
            </a:bodyPr>
            <a:lstStyle/>
            <a:p>
              <a:pPr algn="ctr"/>
              <a:r>
                <a:rPr lang="en-US" b="1" dirty="0">
                  <a:latin typeface=".VnTeknical" panose="020B7200000000000000" pitchFamily="34" charset="0"/>
                  <a:cs typeface="Arial" panose="020B0604020202020204" pitchFamily="34" charset="0"/>
                </a:rPr>
                <a:t>24</a:t>
              </a:r>
              <a:endParaRPr lang="vi-VN" dirty="0"/>
            </a:p>
          </p:txBody>
        </p:sp>
        <p:sp>
          <p:nvSpPr>
            <p:cNvPr id="103" name="TextBox 102">
              <a:extLst>
                <a:ext uri="{FF2B5EF4-FFF2-40B4-BE49-F238E27FC236}">
                  <a16:creationId xmlns:a16="http://schemas.microsoft.com/office/drawing/2014/main" xmlns="" id="{89B0AF3F-7D8C-0883-7A6D-9EE202BCD64E}"/>
                </a:ext>
              </a:extLst>
            </p:cNvPr>
            <p:cNvSpPr txBox="1"/>
            <p:nvPr/>
          </p:nvSpPr>
          <p:spPr>
            <a:xfrm>
              <a:off x="1887794" y="5864318"/>
              <a:ext cx="1524000" cy="646331"/>
            </a:xfrm>
            <a:prstGeom prst="rect">
              <a:avLst/>
            </a:prstGeom>
            <a:noFill/>
            <a:ln>
              <a:noFill/>
            </a:ln>
          </p:spPr>
          <p:txBody>
            <a:bodyPr wrap="square">
              <a:spAutoFit/>
            </a:bodyPr>
            <a:lstStyle/>
            <a:p>
              <a:pPr algn="ctr"/>
              <a:r>
                <a:rPr lang="en-US" b="1" dirty="0" err="1">
                  <a:latin typeface=".VnTeknical" panose="020B7200000000000000" pitchFamily="34" charset="0"/>
                  <a:cs typeface="Arial" panose="020B0604020202020204" pitchFamily="34" charset="0"/>
                </a:rPr>
                <a:t>Sè</a:t>
              </a:r>
              <a:r>
                <a:rPr lang="en-US" b="1" dirty="0">
                  <a:latin typeface=".VnTeknical" panose="020B7200000000000000" pitchFamily="34" charset="0"/>
                  <a:cs typeface="Arial" panose="020B0604020202020204" pitchFamily="34" charset="0"/>
                </a:rPr>
                <a:t> </a:t>
              </a:r>
              <a:r>
                <a:rPr lang="en-US" b="1" dirty="0" err="1">
                  <a:latin typeface=".VnTeknical" panose="020B7200000000000000" pitchFamily="34" charset="0"/>
                  <a:cs typeface="Arial" panose="020B0604020202020204" pitchFamily="34" charset="0"/>
                </a:rPr>
                <a:t>eletron</a:t>
              </a:r>
              <a:r>
                <a:rPr lang="en-US" b="1" dirty="0">
                  <a:latin typeface=".VnTeknical" panose="020B7200000000000000" pitchFamily="34" charset="0"/>
                  <a:cs typeface="Arial" panose="020B0604020202020204" pitchFamily="34" charset="0"/>
                </a:rPr>
                <a:t> </a:t>
              </a:r>
              <a:r>
                <a:rPr lang="en-US" b="1" dirty="0" err="1">
                  <a:latin typeface=".VnTeknical" panose="020B7200000000000000" pitchFamily="34" charset="0"/>
                  <a:cs typeface="Arial" panose="020B0604020202020204" pitchFamily="34" charset="0"/>
                </a:rPr>
                <a:t>líp</a:t>
              </a:r>
              <a:r>
                <a:rPr lang="en-US" b="1" dirty="0">
                  <a:latin typeface=".VnTeknical" panose="020B7200000000000000" pitchFamily="34" charset="0"/>
                  <a:cs typeface="Arial" panose="020B0604020202020204" pitchFamily="34" charset="0"/>
                </a:rPr>
                <a:t> </a:t>
              </a:r>
              <a:r>
                <a:rPr lang="en-US" b="1" dirty="0" err="1">
                  <a:latin typeface=".VnTeknical" panose="020B7200000000000000" pitchFamily="34" charset="0"/>
                  <a:cs typeface="Arial" panose="020B0604020202020204" pitchFamily="34" charset="0"/>
                </a:rPr>
                <a:t>ngoµi</a:t>
              </a:r>
              <a:r>
                <a:rPr lang="en-US" b="1" dirty="0">
                  <a:latin typeface=".VnTeknical" panose="020B7200000000000000" pitchFamily="34" charset="0"/>
                  <a:cs typeface="Arial" panose="020B0604020202020204" pitchFamily="34" charset="0"/>
                </a:rPr>
                <a:t> </a:t>
              </a:r>
              <a:r>
                <a:rPr lang="en-US" b="1" dirty="0" err="1">
                  <a:latin typeface=".VnTeknical" panose="020B7200000000000000" pitchFamily="34" charset="0"/>
                  <a:cs typeface="Arial" panose="020B0604020202020204" pitchFamily="34" charset="0"/>
                </a:rPr>
                <a:t>cïng</a:t>
              </a:r>
              <a:r>
                <a:rPr lang="en-US" b="1" dirty="0">
                  <a:latin typeface=".VnTeknical" panose="020B7200000000000000" pitchFamily="34" charset="0"/>
                  <a:cs typeface="Arial" panose="020B0604020202020204" pitchFamily="34" charset="0"/>
                </a:rPr>
                <a:t>: 2 </a:t>
              </a:r>
              <a:endParaRPr lang="vi-VN" dirty="0"/>
            </a:p>
          </p:txBody>
        </p:sp>
      </p:grpSp>
      <p:grpSp>
        <p:nvGrpSpPr>
          <p:cNvPr id="104" name="Group 103">
            <a:extLst>
              <a:ext uri="{FF2B5EF4-FFF2-40B4-BE49-F238E27FC236}">
                <a16:creationId xmlns:a16="http://schemas.microsoft.com/office/drawing/2014/main" xmlns="" id="{00146917-7888-691A-B19F-1CF5CDD4F5A3}"/>
              </a:ext>
            </a:extLst>
          </p:cNvPr>
          <p:cNvGrpSpPr/>
          <p:nvPr/>
        </p:nvGrpSpPr>
        <p:grpSpPr>
          <a:xfrm>
            <a:off x="2939850" y="3323277"/>
            <a:ext cx="1524000" cy="1729847"/>
            <a:chOff x="1887794" y="4837017"/>
            <a:chExt cx="1524000" cy="1729847"/>
          </a:xfrm>
        </p:grpSpPr>
        <p:sp>
          <p:nvSpPr>
            <p:cNvPr id="105" name="Rectangle 104">
              <a:extLst>
                <a:ext uri="{FF2B5EF4-FFF2-40B4-BE49-F238E27FC236}">
                  <a16:creationId xmlns:a16="http://schemas.microsoft.com/office/drawing/2014/main" xmlns="" id="{87B40F88-BC50-D621-AD46-BC0F8E8B7AB5}"/>
                </a:ext>
              </a:extLst>
            </p:cNvPr>
            <p:cNvSpPr/>
            <p:nvPr/>
          </p:nvSpPr>
          <p:spPr>
            <a:xfrm>
              <a:off x="1887794" y="4896464"/>
              <a:ext cx="1524000" cy="16704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solidFill>
                  <a:schemeClr val="tx1"/>
                </a:solidFill>
              </a:endParaRPr>
            </a:p>
          </p:txBody>
        </p:sp>
        <p:sp>
          <p:nvSpPr>
            <p:cNvPr id="106" name="TextBox 105">
              <a:extLst>
                <a:ext uri="{FF2B5EF4-FFF2-40B4-BE49-F238E27FC236}">
                  <a16:creationId xmlns:a16="http://schemas.microsoft.com/office/drawing/2014/main" xmlns="" id="{319017F4-AA56-2479-D8CB-A0D725074683}"/>
                </a:ext>
              </a:extLst>
            </p:cNvPr>
            <p:cNvSpPr txBox="1"/>
            <p:nvPr/>
          </p:nvSpPr>
          <p:spPr>
            <a:xfrm>
              <a:off x="2507226" y="4837017"/>
              <a:ext cx="383458" cy="307777"/>
            </a:xfrm>
            <a:prstGeom prst="rect">
              <a:avLst/>
            </a:prstGeom>
            <a:noFill/>
            <a:ln>
              <a:noFill/>
            </a:ln>
          </p:spPr>
          <p:txBody>
            <a:bodyPr wrap="square">
              <a:spAutoFit/>
            </a:bodyPr>
            <a:lstStyle/>
            <a:p>
              <a:r>
                <a:rPr lang="en-US" sz="1400" b="1" dirty="0">
                  <a:latin typeface=".VnTeknical" panose="020B7200000000000000" pitchFamily="34" charset="0"/>
                  <a:cs typeface="Arial" panose="020B0604020202020204" pitchFamily="34" charset="0"/>
                </a:rPr>
                <a:t>13</a:t>
              </a:r>
              <a:endParaRPr lang="vi-VN" sz="1400" dirty="0"/>
            </a:p>
          </p:txBody>
        </p:sp>
        <p:sp>
          <p:nvSpPr>
            <p:cNvPr id="107" name="TextBox 106">
              <a:extLst>
                <a:ext uri="{FF2B5EF4-FFF2-40B4-BE49-F238E27FC236}">
                  <a16:creationId xmlns:a16="http://schemas.microsoft.com/office/drawing/2014/main" xmlns="" id="{E19A0853-EEEE-3163-C8DE-CF866D5B1516}"/>
                </a:ext>
              </a:extLst>
            </p:cNvPr>
            <p:cNvSpPr txBox="1"/>
            <p:nvPr/>
          </p:nvSpPr>
          <p:spPr>
            <a:xfrm>
              <a:off x="2433484" y="5045225"/>
              <a:ext cx="457199" cy="400110"/>
            </a:xfrm>
            <a:prstGeom prst="rect">
              <a:avLst/>
            </a:prstGeom>
            <a:noFill/>
            <a:ln>
              <a:noFill/>
            </a:ln>
          </p:spPr>
          <p:txBody>
            <a:bodyPr wrap="square">
              <a:spAutoFit/>
            </a:bodyPr>
            <a:lstStyle/>
            <a:p>
              <a:r>
                <a:rPr lang="en-US" sz="2000" b="1" dirty="0">
                  <a:latin typeface=".VnTeknical" panose="020B7200000000000000" pitchFamily="34" charset="0"/>
                  <a:cs typeface="Arial" panose="020B0604020202020204" pitchFamily="34" charset="0"/>
                </a:rPr>
                <a:t>Al </a:t>
              </a:r>
              <a:endParaRPr lang="vi-VN" sz="2000" dirty="0"/>
            </a:p>
          </p:txBody>
        </p:sp>
        <p:sp>
          <p:nvSpPr>
            <p:cNvPr id="108" name="TextBox 107">
              <a:extLst>
                <a:ext uri="{FF2B5EF4-FFF2-40B4-BE49-F238E27FC236}">
                  <a16:creationId xmlns:a16="http://schemas.microsoft.com/office/drawing/2014/main" xmlns="" id="{226EEC45-2D56-EA21-4008-DF31A5AEA80D}"/>
                </a:ext>
              </a:extLst>
            </p:cNvPr>
            <p:cNvSpPr txBox="1"/>
            <p:nvPr/>
          </p:nvSpPr>
          <p:spPr>
            <a:xfrm>
              <a:off x="1887794" y="5319890"/>
              <a:ext cx="1524000" cy="369332"/>
            </a:xfrm>
            <a:prstGeom prst="rect">
              <a:avLst/>
            </a:prstGeom>
            <a:noFill/>
            <a:ln>
              <a:noFill/>
            </a:ln>
          </p:spPr>
          <p:txBody>
            <a:bodyPr wrap="square">
              <a:spAutoFit/>
            </a:bodyPr>
            <a:lstStyle/>
            <a:p>
              <a:pPr algn="ctr"/>
              <a:r>
                <a:rPr lang="en-US" b="1" dirty="0" err="1">
                  <a:latin typeface=".VnTeknical" panose="020B7200000000000000" pitchFamily="34" charset="0"/>
                  <a:cs typeface="Arial" panose="020B0604020202020204" pitchFamily="34" charset="0"/>
                </a:rPr>
                <a:t>Aluminium</a:t>
              </a:r>
              <a:endParaRPr lang="vi-VN" dirty="0"/>
            </a:p>
          </p:txBody>
        </p:sp>
        <p:sp>
          <p:nvSpPr>
            <p:cNvPr id="109" name="TextBox 108">
              <a:extLst>
                <a:ext uri="{FF2B5EF4-FFF2-40B4-BE49-F238E27FC236}">
                  <a16:creationId xmlns:a16="http://schemas.microsoft.com/office/drawing/2014/main" xmlns="" id="{DB077154-BA3A-9219-9434-6EE76E8DD00A}"/>
                </a:ext>
              </a:extLst>
            </p:cNvPr>
            <p:cNvSpPr txBox="1"/>
            <p:nvPr/>
          </p:nvSpPr>
          <p:spPr>
            <a:xfrm>
              <a:off x="1887794" y="5628343"/>
              <a:ext cx="1524000" cy="369332"/>
            </a:xfrm>
            <a:prstGeom prst="rect">
              <a:avLst/>
            </a:prstGeom>
            <a:noFill/>
            <a:ln>
              <a:noFill/>
            </a:ln>
          </p:spPr>
          <p:txBody>
            <a:bodyPr wrap="square">
              <a:spAutoFit/>
            </a:bodyPr>
            <a:lstStyle/>
            <a:p>
              <a:pPr algn="ctr"/>
              <a:r>
                <a:rPr lang="en-US" b="1" dirty="0">
                  <a:latin typeface=".VnTeknical" panose="020B7200000000000000" pitchFamily="34" charset="0"/>
                  <a:cs typeface="Arial" panose="020B0604020202020204" pitchFamily="34" charset="0"/>
                </a:rPr>
                <a:t>27</a:t>
              </a:r>
              <a:endParaRPr lang="vi-VN" dirty="0"/>
            </a:p>
          </p:txBody>
        </p:sp>
        <p:sp>
          <p:nvSpPr>
            <p:cNvPr id="110" name="TextBox 109">
              <a:extLst>
                <a:ext uri="{FF2B5EF4-FFF2-40B4-BE49-F238E27FC236}">
                  <a16:creationId xmlns:a16="http://schemas.microsoft.com/office/drawing/2014/main" xmlns="" id="{97E04012-596D-FE97-A802-11C6A17EB941}"/>
                </a:ext>
              </a:extLst>
            </p:cNvPr>
            <p:cNvSpPr txBox="1"/>
            <p:nvPr/>
          </p:nvSpPr>
          <p:spPr>
            <a:xfrm>
              <a:off x="1887794" y="5864318"/>
              <a:ext cx="1524000" cy="646331"/>
            </a:xfrm>
            <a:prstGeom prst="rect">
              <a:avLst/>
            </a:prstGeom>
            <a:noFill/>
            <a:ln>
              <a:noFill/>
            </a:ln>
          </p:spPr>
          <p:txBody>
            <a:bodyPr wrap="square">
              <a:spAutoFit/>
            </a:bodyPr>
            <a:lstStyle/>
            <a:p>
              <a:pPr algn="ctr"/>
              <a:r>
                <a:rPr lang="en-US" b="1" dirty="0" err="1">
                  <a:latin typeface=".VnTeknical" panose="020B7200000000000000" pitchFamily="34" charset="0"/>
                  <a:cs typeface="Arial" panose="020B0604020202020204" pitchFamily="34" charset="0"/>
                </a:rPr>
                <a:t>Sè</a:t>
              </a:r>
              <a:r>
                <a:rPr lang="en-US" b="1" dirty="0">
                  <a:latin typeface=".VnTeknical" panose="020B7200000000000000" pitchFamily="34" charset="0"/>
                  <a:cs typeface="Arial" panose="020B0604020202020204" pitchFamily="34" charset="0"/>
                </a:rPr>
                <a:t> </a:t>
              </a:r>
              <a:r>
                <a:rPr lang="en-US" b="1" dirty="0" err="1">
                  <a:latin typeface=".VnTeknical" panose="020B7200000000000000" pitchFamily="34" charset="0"/>
                  <a:cs typeface="Arial" panose="020B0604020202020204" pitchFamily="34" charset="0"/>
                </a:rPr>
                <a:t>eletron</a:t>
              </a:r>
              <a:r>
                <a:rPr lang="en-US" b="1" dirty="0">
                  <a:latin typeface=".VnTeknical" panose="020B7200000000000000" pitchFamily="34" charset="0"/>
                  <a:cs typeface="Arial" panose="020B0604020202020204" pitchFamily="34" charset="0"/>
                </a:rPr>
                <a:t> </a:t>
              </a:r>
              <a:r>
                <a:rPr lang="en-US" b="1" dirty="0" err="1">
                  <a:latin typeface=".VnTeknical" panose="020B7200000000000000" pitchFamily="34" charset="0"/>
                  <a:cs typeface="Arial" panose="020B0604020202020204" pitchFamily="34" charset="0"/>
                </a:rPr>
                <a:t>líp</a:t>
              </a:r>
              <a:r>
                <a:rPr lang="en-US" b="1" dirty="0">
                  <a:latin typeface=".VnTeknical" panose="020B7200000000000000" pitchFamily="34" charset="0"/>
                  <a:cs typeface="Arial" panose="020B0604020202020204" pitchFamily="34" charset="0"/>
                </a:rPr>
                <a:t> </a:t>
              </a:r>
              <a:r>
                <a:rPr lang="en-US" b="1" dirty="0" err="1">
                  <a:latin typeface=".VnTeknical" panose="020B7200000000000000" pitchFamily="34" charset="0"/>
                  <a:cs typeface="Arial" panose="020B0604020202020204" pitchFamily="34" charset="0"/>
                </a:rPr>
                <a:t>ngoµi</a:t>
              </a:r>
              <a:r>
                <a:rPr lang="en-US" b="1" dirty="0">
                  <a:latin typeface=".VnTeknical" panose="020B7200000000000000" pitchFamily="34" charset="0"/>
                  <a:cs typeface="Arial" panose="020B0604020202020204" pitchFamily="34" charset="0"/>
                </a:rPr>
                <a:t> </a:t>
              </a:r>
              <a:r>
                <a:rPr lang="en-US" b="1" dirty="0" err="1">
                  <a:latin typeface=".VnTeknical" panose="020B7200000000000000" pitchFamily="34" charset="0"/>
                  <a:cs typeface="Arial" panose="020B0604020202020204" pitchFamily="34" charset="0"/>
                </a:rPr>
                <a:t>cïng</a:t>
              </a:r>
              <a:r>
                <a:rPr lang="en-US" b="1" dirty="0">
                  <a:latin typeface=".VnTeknical" panose="020B7200000000000000" pitchFamily="34" charset="0"/>
                  <a:cs typeface="Arial" panose="020B0604020202020204" pitchFamily="34" charset="0"/>
                </a:rPr>
                <a:t>: 3</a:t>
              </a:r>
              <a:endParaRPr lang="vi-VN" dirty="0"/>
            </a:p>
          </p:txBody>
        </p:sp>
      </p:grpSp>
      <p:grpSp>
        <p:nvGrpSpPr>
          <p:cNvPr id="111" name="Group 110">
            <a:extLst>
              <a:ext uri="{FF2B5EF4-FFF2-40B4-BE49-F238E27FC236}">
                <a16:creationId xmlns:a16="http://schemas.microsoft.com/office/drawing/2014/main" xmlns="" id="{9C967141-5F41-4132-D4D4-D34629758288}"/>
              </a:ext>
            </a:extLst>
          </p:cNvPr>
          <p:cNvGrpSpPr/>
          <p:nvPr/>
        </p:nvGrpSpPr>
        <p:grpSpPr>
          <a:xfrm>
            <a:off x="4439269" y="3302270"/>
            <a:ext cx="1524000" cy="1729847"/>
            <a:chOff x="1887794" y="4837017"/>
            <a:chExt cx="1524000" cy="1729847"/>
          </a:xfrm>
        </p:grpSpPr>
        <p:sp>
          <p:nvSpPr>
            <p:cNvPr id="112" name="Rectangle 111">
              <a:extLst>
                <a:ext uri="{FF2B5EF4-FFF2-40B4-BE49-F238E27FC236}">
                  <a16:creationId xmlns:a16="http://schemas.microsoft.com/office/drawing/2014/main" xmlns="" id="{659DAE2A-F45B-B46C-3B0D-1E20EDFDAEFF}"/>
                </a:ext>
              </a:extLst>
            </p:cNvPr>
            <p:cNvSpPr/>
            <p:nvPr/>
          </p:nvSpPr>
          <p:spPr>
            <a:xfrm>
              <a:off x="1887794" y="4896464"/>
              <a:ext cx="1524000" cy="16704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solidFill>
                  <a:schemeClr val="tx1"/>
                </a:solidFill>
              </a:endParaRPr>
            </a:p>
          </p:txBody>
        </p:sp>
        <p:sp>
          <p:nvSpPr>
            <p:cNvPr id="113" name="TextBox 112">
              <a:extLst>
                <a:ext uri="{FF2B5EF4-FFF2-40B4-BE49-F238E27FC236}">
                  <a16:creationId xmlns:a16="http://schemas.microsoft.com/office/drawing/2014/main" xmlns="" id="{E5E98228-184D-0689-D82C-5FC402D22AC2}"/>
                </a:ext>
              </a:extLst>
            </p:cNvPr>
            <p:cNvSpPr txBox="1"/>
            <p:nvPr/>
          </p:nvSpPr>
          <p:spPr>
            <a:xfrm>
              <a:off x="2507226" y="4837017"/>
              <a:ext cx="383458" cy="307777"/>
            </a:xfrm>
            <a:prstGeom prst="rect">
              <a:avLst/>
            </a:prstGeom>
            <a:noFill/>
            <a:ln>
              <a:noFill/>
            </a:ln>
          </p:spPr>
          <p:txBody>
            <a:bodyPr wrap="square">
              <a:spAutoFit/>
            </a:bodyPr>
            <a:lstStyle/>
            <a:p>
              <a:r>
                <a:rPr lang="en-US" sz="1400" b="1" dirty="0">
                  <a:latin typeface=".VnTeknical" panose="020B7200000000000000" pitchFamily="34" charset="0"/>
                  <a:cs typeface="Arial" panose="020B0604020202020204" pitchFamily="34" charset="0"/>
                </a:rPr>
                <a:t>14</a:t>
              </a:r>
              <a:endParaRPr lang="vi-VN" sz="1400" dirty="0"/>
            </a:p>
          </p:txBody>
        </p:sp>
        <p:sp>
          <p:nvSpPr>
            <p:cNvPr id="114" name="TextBox 113">
              <a:extLst>
                <a:ext uri="{FF2B5EF4-FFF2-40B4-BE49-F238E27FC236}">
                  <a16:creationId xmlns:a16="http://schemas.microsoft.com/office/drawing/2014/main" xmlns="" id="{B30A9437-6CE0-B0C9-DDE9-042B24767C4F}"/>
                </a:ext>
              </a:extLst>
            </p:cNvPr>
            <p:cNvSpPr txBox="1"/>
            <p:nvPr/>
          </p:nvSpPr>
          <p:spPr>
            <a:xfrm>
              <a:off x="2433484" y="5045225"/>
              <a:ext cx="457199" cy="400110"/>
            </a:xfrm>
            <a:prstGeom prst="rect">
              <a:avLst/>
            </a:prstGeom>
            <a:noFill/>
            <a:ln>
              <a:noFill/>
            </a:ln>
          </p:spPr>
          <p:txBody>
            <a:bodyPr wrap="square">
              <a:spAutoFit/>
            </a:bodyPr>
            <a:lstStyle/>
            <a:p>
              <a:r>
                <a:rPr lang="en-US" sz="2000" b="1" dirty="0">
                  <a:latin typeface=".VnTeknical" panose="020B7200000000000000" pitchFamily="34" charset="0"/>
                  <a:cs typeface="Arial" panose="020B0604020202020204" pitchFamily="34" charset="0"/>
                </a:rPr>
                <a:t>Si </a:t>
              </a:r>
              <a:endParaRPr lang="vi-VN" sz="2000" dirty="0"/>
            </a:p>
          </p:txBody>
        </p:sp>
        <p:sp>
          <p:nvSpPr>
            <p:cNvPr id="115" name="TextBox 114">
              <a:extLst>
                <a:ext uri="{FF2B5EF4-FFF2-40B4-BE49-F238E27FC236}">
                  <a16:creationId xmlns:a16="http://schemas.microsoft.com/office/drawing/2014/main" xmlns="" id="{2E0AA5C5-584A-57E5-EB58-2ACA2B7617D6}"/>
                </a:ext>
              </a:extLst>
            </p:cNvPr>
            <p:cNvSpPr txBox="1"/>
            <p:nvPr/>
          </p:nvSpPr>
          <p:spPr>
            <a:xfrm>
              <a:off x="1887794" y="5319890"/>
              <a:ext cx="1524000" cy="369332"/>
            </a:xfrm>
            <a:prstGeom prst="rect">
              <a:avLst/>
            </a:prstGeom>
            <a:noFill/>
            <a:ln>
              <a:noFill/>
            </a:ln>
          </p:spPr>
          <p:txBody>
            <a:bodyPr wrap="square">
              <a:spAutoFit/>
            </a:bodyPr>
            <a:lstStyle/>
            <a:p>
              <a:pPr algn="ctr"/>
              <a:r>
                <a:rPr lang="en-US" b="1" dirty="0">
                  <a:latin typeface=".VnTeknical" panose="020B7200000000000000" pitchFamily="34" charset="0"/>
                  <a:cs typeface="Arial" panose="020B0604020202020204" pitchFamily="34" charset="0"/>
                </a:rPr>
                <a:t>Silicon</a:t>
              </a:r>
              <a:endParaRPr lang="vi-VN" dirty="0"/>
            </a:p>
          </p:txBody>
        </p:sp>
        <p:sp>
          <p:nvSpPr>
            <p:cNvPr id="116" name="TextBox 115">
              <a:extLst>
                <a:ext uri="{FF2B5EF4-FFF2-40B4-BE49-F238E27FC236}">
                  <a16:creationId xmlns:a16="http://schemas.microsoft.com/office/drawing/2014/main" xmlns="" id="{12EFAB66-4835-AA5C-2D0C-D83C00729C8A}"/>
                </a:ext>
              </a:extLst>
            </p:cNvPr>
            <p:cNvSpPr txBox="1"/>
            <p:nvPr/>
          </p:nvSpPr>
          <p:spPr>
            <a:xfrm>
              <a:off x="1887794" y="5628343"/>
              <a:ext cx="1524000" cy="369332"/>
            </a:xfrm>
            <a:prstGeom prst="rect">
              <a:avLst/>
            </a:prstGeom>
            <a:noFill/>
            <a:ln>
              <a:noFill/>
            </a:ln>
          </p:spPr>
          <p:txBody>
            <a:bodyPr wrap="square">
              <a:spAutoFit/>
            </a:bodyPr>
            <a:lstStyle/>
            <a:p>
              <a:pPr algn="ctr"/>
              <a:r>
                <a:rPr lang="en-US" b="1" dirty="0">
                  <a:latin typeface=".VnTeknical" panose="020B7200000000000000" pitchFamily="34" charset="0"/>
                  <a:cs typeface="Arial" panose="020B0604020202020204" pitchFamily="34" charset="0"/>
                </a:rPr>
                <a:t>28</a:t>
              </a:r>
              <a:endParaRPr lang="vi-VN" dirty="0"/>
            </a:p>
          </p:txBody>
        </p:sp>
        <p:sp>
          <p:nvSpPr>
            <p:cNvPr id="117" name="TextBox 116">
              <a:extLst>
                <a:ext uri="{FF2B5EF4-FFF2-40B4-BE49-F238E27FC236}">
                  <a16:creationId xmlns:a16="http://schemas.microsoft.com/office/drawing/2014/main" xmlns="" id="{510A7CB1-C432-56F0-D34E-98306EBA4167}"/>
                </a:ext>
              </a:extLst>
            </p:cNvPr>
            <p:cNvSpPr txBox="1"/>
            <p:nvPr/>
          </p:nvSpPr>
          <p:spPr>
            <a:xfrm>
              <a:off x="1887794" y="5864318"/>
              <a:ext cx="1524000" cy="646331"/>
            </a:xfrm>
            <a:prstGeom prst="rect">
              <a:avLst/>
            </a:prstGeom>
            <a:noFill/>
            <a:ln>
              <a:noFill/>
            </a:ln>
          </p:spPr>
          <p:txBody>
            <a:bodyPr wrap="square">
              <a:spAutoFit/>
            </a:bodyPr>
            <a:lstStyle/>
            <a:p>
              <a:pPr algn="ctr"/>
              <a:r>
                <a:rPr lang="en-US" b="1" dirty="0" err="1">
                  <a:latin typeface=".VnTeknical" panose="020B7200000000000000" pitchFamily="34" charset="0"/>
                  <a:cs typeface="Arial" panose="020B0604020202020204" pitchFamily="34" charset="0"/>
                </a:rPr>
                <a:t>Sè</a:t>
              </a:r>
              <a:r>
                <a:rPr lang="en-US" b="1" dirty="0">
                  <a:latin typeface=".VnTeknical" panose="020B7200000000000000" pitchFamily="34" charset="0"/>
                  <a:cs typeface="Arial" panose="020B0604020202020204" pitchFamily="34" charset="0"/>
                </a:rPr>
                <a:t> </a:t>
              </a:r>
              <a:r>
                <a:rPr lang="en-US" b="1" dirty="0" err="1">
                  <a:latin typeface=".VnTeknical" panose="020B7200000000000000" pitchFamily="34" charset="0"/>
                  <a:cs typeface="Arial" panose="020B0604020202020204" pitchFamily="34" charset="0"/>
                </a:rPr>
                <a:t>eletron</a:t>
              </a:r>
              <a:r>
                <a:rPr lang="en-US" b="1" dirty="0">
                  <a:latin typeface=".VnTeknical" panose="020B7200000000000000" pitchFamily="34" charset="0"/>
                  <a:cs typeface="Arial" panose="020B0604020202020204" pitchFamily="34" charset="0"/>
                </a:rPr>
                <a:t> </a:t>
              </a:r>
              <a:r>
                <a:rPr lang="en-US" b="1" dirty="0" err="1">
                  <a:latin typeface=".VnTeknical" panose="020B7200000000000000" pitchFamily="34" charset="0"/>
                  <a:cs typeface="Arial" panose="020B0604020202020204" pitchFamily="34" charset="0"/>
                </a:rPr>
                <a:t>líp</a:t>
              </a:r>
              <a:r>
                <a:rPr lang="en-US" b="1" dirty="0">
                  <a:latin typeface=".VnTeknical" panose="020B7200000000000000" pitchFamily="34" charset="0"/>
                  <a:cs typeface="Arial" panose="020B0604020202020204" pitchFamily="34" charset="0"/>
                </a:rPr>
                <a:t> </a:t>
              </a:r>
              <a:r>
                <a:rPr lang="en-US" b="1" dirty="0" err="1">
                  <a:latin typeface=".VnTeknical" panose="020B7200000000000000" pitchFamily="34" charset="0"/>
                  <a:cs typeface="Arial" panose="020B0604020202020204" pitchFamily="34" charset="0"/>
                </a:rPr>
                <a:t>ngoµi</a:t>
              </a:r>
              <a:r>
                <a:rPr lang="en-US" b="1" dirty="0">
                  <a:latin typeface=".VnTeknical" panose="020B7200000000000000" pitchFamily="34" charset="0"/>
                  <a:cs typeface="Arial" panose="020B0604020202020204" pitchFamily="34" charset="0"/>
                </a:rPr>
                <a:t> </a:t>
              </a:r>
              <a:r>
                <a:rPr lang="en-US" b="1" dirty="0" err="1">
                  <a:latin typeface=".VnTeknical" panose="020B7200000000000000" pitchFamily="34" charset="0"/>
                  <a:cs typeface="Arial" panose="020B0604020202020204" pitchFamily="34" charset="0"/>
                </a:rPr>
                <a:t>cïng</a:t>
              </a:r>
              <a:r>
                <a:rPr lang="en-US" b="1" dirty="0">
                  <a:latin typeface=".VnTeknical" panose="020B7200000000000000" pitchFamily="34" charset="0"/>
                  <a:cs typeface="Arial" panose="020B0604020202020204" pitchFamily="34" charset="0"/>
                </a:rPr>
                <a:t>: 4</a:t>
              </a:r>
              <a:endParaRPr lang="vi-VN" dirty="0"/>
            </a:p>
          </p:txBody>
        </p:sp>
      </p:grpSp>
      <p:grpSp>
        <p:nvGrpSpPr>
          <p:cNvPr id="118" name="Group 117">
            <a:extLst>
              <a:ext uri="{FF2B5EF4-FFF2-40B4-BE49-F238E27FC236}">
                <a16:creationId xmlns:a16="http://schemas.microsoft.com/office/drawing/2014/main" xmlns="" id="{1E7F40BA-7CAB-E8C0-0A5D-7A10B77A2544}"/>
              </a:ext>
            </a:extLst>
          </p:cNvPr>
          <p:cNvGrpSpPr/>
          <p:nvPr/>
        </p:nvGrpSpPr>
        <p:grpSpPr>
          <a:xfrm>
            <a:off x="6017345" y="3309644"/>
            <a:ext cx="1524000" cy="1729847"/>
            <a:chOff x="1887794" y="4837017"/>
            <a:chExt cx="1524000" cy="1729847"/>
          </a:xfrm>
        </p:grpSpPr>
        <p:sp>
          <p:nvSpPr>
            <p:cNvPr id="119" name="Rectangle 118">
              <a:extLst>
                <a:ext uri="{FF2B5EF4-FFF2-40B4-BE49-F238E27FC236}">
                  <a16:creationId xmlns:a16="http://schemas.microsoft.com/office/drawing/2014/main" xmlns="" id="{6827E5A3-1C15-0922-21FC-796112684E80}"/>
                </a:ext>
              </a:extLst>
            </p:cNvPr>
            <p:cNvSpPr/>
            <p:nvPr/>
          </p:nvSpPr>
          <p:spPr>
            <a:xfrm>
              <a:off x="1887794" y="4896464"/>
              <a:ext cx="1524000" cy="16704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solidFill>
                  <a:schemeClr val="tx1"/>
                </a:solidFill>
              </a:endParaRPr>
            </a:p>
          </p:txBody>
        </p:sp>
        <p:sp>
          <p:nvSpPr>
            <p:cNvPr id="120" name="TextBox 119">
              <a:extLst>
                <a:ext uri="{FF2B5EF4-FFF2-40B4-BE49-F238E27FC236}">
                  <a16:creationId xmlns:a16="http://schemas.microsoft.com/office/drawing/2014/main" xmlns="" id="{21FC652D-5EB4-E02A-DD8B-72AC2D71F0F9}"/>
                </a:ext>
              </a:extLst>
            </p:cNvPr>
            <p:cNvSpPr txBox="1"/>
            <p:nvPr/>
          </p:nvSpPr>
          <p:spPr>
            <a:xfrm>
              <a:off x="2507226" y="4837017"/>
              <a:ext cx="383458" cy="307777"/>
            </a:xfrm>
            <a:prstGeom prst="rect">
              <a:avLst/>
            </a:prstGeom>
            <a:noFill/>
            <a:ln>
              <a:noFill/>
            </a:ln>
          </p:spPr>
          <p:txBody>
            <a:bodyPr wrap="square">
              <a:spAutoFit/>
            </a:bodyPr>
            <a:lstStyle/>
            <a:p>
              <a:r>
                <a:rPr lang="en-US" sz="1400" b="1" dirty="0">
                  <a:latin typeface=".VnTeknical" panose="020B7200000000000000" pitchFamily="34" charset="0"/>
                  <a:cs typeface="Arial" panose="020B0604020202020204" pitchFamily="34" charset="0"/>
                </a:rPr>
                <a:t>15</a:t>
              </a:r>
              <a:endParaRPr lang="vi-VN" sz="1400" dirty="0"/>
            </a:p>
          </p:txBody>
        </p:sp>
        <p:sp>
          <p:nvSpPr>
            <p:cNvPr id="121" name="TextBox 120">
              <a:extLst>
                <a:ext uri="{FF2B5EF4-FFF2-40B4-BE49-F238E27FC236}">
                  <a16:creationId xmlns:a16="http://schemas.microsoft.com/office/drawing/2014/main" xmlns="" id="{F95A2548-DA31-22C5-E490-E694FA1AD912}"/>
                </a:ext>
              </a:extLst>
            </p:cNvPr>
            <p:cNvSpPr txBox="1"/>
            <p:nvPr/>
          </p:nvSpPr>
          <p:spPr>
            <a:xfrm>
              <a:off x="2433484" y="5045225"/>
              <a:ext cx="457199" cy="400110"/>
            </a:xfrm>
            <a:prstGeom prst="rect">
              <a:avLst/>
            </a:prstGeom>
            <a:noFill/>
            <a:ln>
              <a:noFill/>
            </a:ln>
          </p:spPr>
          <p:txBody>
            <a:bodyPr wrap="square">
              <a:spAutoFit/>
            </a:bodyPr>
            <a:lstStyle/>
            <a:p>
              <a:r>
                <a:rPr lang="en-US" sz="2000" b="1" dirty="0">
                  <a:latin typeface=".VnTeknical" panose="020B7200000000000000" pitchFamily="34" charset="0"/>
                  <a:cs typeface="Arial" panose="020B0604020202020204" pitchFamily="34" charset="0"/>
                </a:rPr>
                <a:t>P</a:t>
              </a:r>
              <a:endParaRPr lang="vi-VN" sz="2000" dirty="0"/>
            </a:p>
          </p:txBody>
        </p:sp>
        <p:sp>
          <p:nvSpPr>
            <p:cNvPr id="122" name="TextBox 121">
              <a:extLst>
                <a:ext uri="{FF2B5EF4-FFF2-40B4-BE49-F238E27FC236}">
                  <a16:creationId xmlns:a16="http://schemas.microsoft.com/office/drawing/2014/main" xmlns="" id="{098C4106-A5D3-D8EA-2BF4-9F55447F0964}"/>
                </a:ext>
              </a:extLst>
            </p:cNvPr>
            <p:cNvSpPr txBox="1"/>
            <p:nvPr/>
          </p:nvSpPr>
          <p:spPr>
            <a:xfrm>
              <a:off x="1887794" y="5319890"/>
              <a:ext cx="1524000" cy="369332"/>
            </a:xfrm>
            <a:prstGeom prst="rect">
              <a:avLst/>
            </a:prstGeom>
            <a:noFill/>
            <a:ln>
              <a:noFill/>
            </a:ln>
          </p:spPr>
          <p:txBody>
            <a:bodyPr wrap="square">
              <a:spAutoFit/>
            </a:bodyPr>
            <a:lstStyle/>
            <a:p>
              <a:pPr algn="ctr"/>
              <a:r>
                <a:rPr lang="en-US" b="1" dirty="0" err="1">
                  <a:latin typeface=".VnTeknical" panose="020B7200000000000000" pitchFamily="34" charset="0"/>
                  <a:cs typeface="Arial" panose="020B0604020202020204" pitchFamily="34" charset="0"/>
                </a:rPr>
                <a:t>Photsphorus</a:t>
              </a:r>
              <a:r>
                <a:rPr lang="en-US" b="1" dirty="0">
                  <a:latin typeface=".VnTeknical" panose="020B7200000000000000" pitchFamily="34" charset="0"/>
                  <a:cs typeface="Arial" panose="020B0604020202020204" pitchFamily="34" charset="0"/>
                </a:rPr>
                <a:t> </a:t>
              </a:r>
              <a:endParaRPr lang="vi-VN" dirty="0"/>
            </a:p>
          </p:txBody>
        </p:sp>
        <p:sp>
          <p:nvSpPr>
            <p:cNvPr id="123" name="TextBox 122">
              <a:extLst>
                <a:ext uri="{FF2B5EF4-FFF2-40B4-BE49-F238E27FC236}">
                  <a16:creationId xmlns:a16="http://schemas.microsoft.com/office/drawing/2014/main" xmlns="" id="{CE255A76-C4EA-8068-DF07-C3D8DA02F84A}"/>
                </a:ext>
              </a:extLst>
            </p:cNvPr>
            <p:cNvSpPr txBox="1"/>
            <p:nvPr/>
          </p:nvSpPr>
          <p:spPr>
            <a:xfrm>
              <a:off x="1887794" y="5628343"/>
              <a:ext cx="1524000" cy="369332"/>
            </a:xfrm>
            <a:prstGeom prst="rect">
              <a:avLst/>
            </a:prstGeom>
            <a:noFill/>
            <a:ln>
              <a:noFill/>
            </a:ln>
          </p:spPr>
          <p:txBody>
            <a:bodyPr wrap="square">
              <a:spAutoFit/>
            </a:bodyPr>
            <a:lstStyle/>
            <a:p>
              <a:pPr algn="ctr"/>
              <a:r>
                <a:rPr lang="en-US" b="1" dirty="0">
                  <a:latin typeface=".VnTeknical" panose="020B7200000000000000" pitchFamily="34" charset="0"/>
                  <a:cs typeface="Arial" panose="020B0604020202020204" pitchFamily="34" charset="0"/>
                </a:rPr>
                <a:t>31</a:t>
              </a:r>
              <a:endParaRPr lang="vi-VN" dirty="0"/>
            </a:p>
          </p:txBody>
        </p:sp>
        <p:sp>
          <p:nvSpPr>
            <p:cNvPr id="124" name="TextBox 123">
              <a:extLst>
                <a:ext uri="{FF2B5EF4-FFF2-40B4-BE49-F238E27FC236}">
                  <a16:creationId xmlns:a16="http://schemas.microsoft.com/office/drawing/2014/main" xmlns="" id="{E54BA623-D613-0282-CBBC-857F49CF5D33}"/>
                </a:ext>
              </a:extLst>
            </p:cNvPr>
            <p:cNvSpPr txBox="1"/>
            <p:nvPr/>
          </p:nvSpPr>
          <p:spPr>
            <a:xfrm>
              <a:off x="1887794" y="5864318"/>
              <a:ext cx="1524000" cy="646331"/>
            </a:xfrm>
            <a:prstGeom prst="rect">
              <a:avLst/>
            </a:prstGeom>
            <a:noFill/>
            <a:ln>
              <a:noFill/>
            </a:ln>
          </p:spPr>
          <p:txBody>
            <a:bodyPr wrap="square">
              <a:spAutoFit/>
            </a:bodyPr>
            <a:lstStyle/>
            <a:p>
              <a:pPr algn="ctr"/>
              <a:r>
                <a:rPr lang="en-US" b="1" dirty="0" err="1">
                  <a:latin typeface=".VnTeknical" panose="020B7200000000000000" pitchFamily="34" charset="0"/>
                  <a:cs typeface="Arial" panose="020B0604020202020204" pitchFamily="34" charset="0"/>
                </a:rPr>
                <a:t>Sè</a:t>
              </a:r>
              <a:r>
                <a:rPr lang="en-US" b="1" dirty="0">
                  <a:latin typeface=".VnTeknical" panose="020B7200000000000000" pitchFamily="34" charset="0"/>
                  <a:cs typeface="Arial" panose="020B0604020202020204" pitchFamily="34" charset="0"/>
                </a:rPr>
                <a:t> </a:t>
              </a:r>
              <a:r>
                <a:rPr lang="en-US" b="1" dirty="0" err="1">
                  <a:latin typeface=".VnTeknical" panose="020B7200000000000000" pitchFamily="34" charset="0"/>
                  <a:cs typeface="Arial" panose="020B0604020202020204" pitchFamily="34" charset="0"/>
                </a:rPr>
                <a:t>eletron</a:t>
              </a:r>
              <a:r>
                <a:rPr lang="en-US" b="1" dirty="0">
                  <a:latin typeface=".VnTeknical" panose="020B7200000000000000" pitchFamily="34" charset="0"/>
                  <a:cs typeface="Arial" panose="020B0604020202020204" pitchFamily="34" charset="0"/>
                </a:rPr>
                <a:t> </a:t>
              </a:r>
              <a:r>
                <a:rPr lang="en-US" b="1" dirty="0" err="1">
                  <a:latin typeface=".VnTeknical" panose="020B7200000000000000" pitchFamily="34" charset="0"/>
                  <a:cs typeface="Arial" panose="020B0604020202020204" pitchFamily="34" charset="0"/>
                </a:rPr>
                <a:t>líp</a:t>
              </a:r>
              <a:r>
                <a:rPr lang="en-US" b="1" dirty="0">
                  <a:latin typeface=".VnTeknical" panose="020B7200000000000000" pitchFamily="34" charset="0"/>
                  <a:cs typeface="Arial" panose="020B0604020202020204" pitchFamily="34" charset="0"/>
                </a:rPr>
                <a:t> </a:t>
              </a:r>
              <a:r>
                <a:rPr lang="en-US" b="1" dirty="0" err="1">
                  <a:latin typeface=".VnTeknical" panose="020B7200000000000000" pitchFamily="34" charset="0"/>
                  <a:cs typeface="Arial" panose="020B0604020202020204" pitchFamily="34" charset="0"/>
                </a:rPr>
                <a:t>ngoµi</a:t>
              </a:r>
              <a:r>
                <a:rPr lang="en-US" b="1" dirty="0">
                  <a:latin typeface=".VnTeknical" panose="020B7200000000000000" pitchFamily="34" charset="0"/>
                  <a:cs typeface="Arial" panose="020B0604020202020204" pitchFamily="34" charset="0"/>
                </a:rPr>
                <a:t> </a:t>
              </a:r>
              <a:r>
                <a:rPr lang="en-US" b="1" dirty="0" err="1">
                  <a:latin typeface=".VnTeknical" panose="020B7200000000000000" pitchFamily="34" charset="0"/>
                  <a:cs typeface="Arial" panose="020B0604020202020204" pitchFamily="34" charset="0"/>
                </a:rPr>
                <a:t>cïng</a:t>
              </a:r>
              <a:r>
                <a:rPr lang="en-US" b="1" dirty="0">
                  <a:latin typeface=".VnTeknical" panose="020B7200000000000000" pitchFamily="34" charset="0"/>
                  <a:cs typeface="Arial" panose="020B0604020202020204" pitchFamily="34" charset="0"/>
                </a:rPr>
                <a:t>: 5</a:t>
              </a:r>
              <a:endParaRPr lang="vi-VN" dirty="0"/>
            </a:p>
          </p:txBody>
        </p:sp>
      </p:grpSp>
      <p:grpSp>
        <p:nvGrpSpPr>
          <p:cNvPr id="125" name="Group 124">
            <a:extLst>
              <a:ext uri="{FF2B5EF4-FFF2-40B4-BE49-F238E27FC236}">
                <a16:creationId xmlns:a16="http://schemas.microsoft.com/office/drawing/2014/main" xmlns="" id="{0B2352C8-F040-8091-4CB2-084FC40DA0E5}"/>
              </a:ext>
            </a:extLst>
          </p:cNvPr>
          <p:cNvGrpSpPr/>
          <p:nvPr/>
        </p:nvGrpSpPr>
        <p:grpSpPr>
          <a:xfrm>
            <a:off x="7565921" y="3323277"/>
            <a:ext cx="1524000" cy="1729847"/>
            <a:chOff x="1887794" y="4837017"/>
            <a:chExt cx="1524000" cy="1729847"/>
          </a:xfrm>
        </p:grpSpPr>
        <p:sp>
          <p:nvSpPr>
            <p:cNvPr id="126" name="Rectangle 125">
              <a:extLst>
                <a:ext uri="{FF2B5EF4-FFF2-40B4-BE49-F238E27FC236}">
                  <a16:creationId xmlns:a16="http://schemas.microsoft.com/office/drawing/2014/main" xmlns="" id="{CB595357-8BD3-2287-28C0-E50167296957}"/>
                </a:ext>
              </a:extLst>
            </p:cNvPr>
            <p:cNvSpPr/>
            <p:nvPr/>
          </p:nvSpPr>
          <p:spPr>
            <a:xfrm>
              <a:off x="1887794" y="4896464"/>
              <a:ext cx="1524000" cy="16704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solidFill>
                  <a:schemeClr val="tx1"/>
                </a:solidFill>
              </a:endParaRPr>
            </a:p>
          </p:txBody>
        </p:sp>
        <p:sp>
          <p:nvSpPr>
            <p:cNvPr id="127" name="TextBox 126">
              <a:extLst>
                <a:ext uri="{FF2B5EF4-FFF2-40B4-BE49-F238E27FC236}">
                  <a16:creationId xmlns:a16="http://schemas.microsoft.com/office/drawing/2014/main" xmlns="" id="{2B0E13CB-5A7E-CCBA-ECF9-0F614EEF69FB}"/>
                </a:ext>
              </a:extLst>
            </p:cNvPr>
            <p:cNvSpPr txBox="1"/>
            <p:nvPr/>
          </p:nvSpPr>
          <p:spPr>
            <a:xfrm>
              <a:off x="2507226" y="4837017"/>
              <a:ext cx="383458" cy="307777"/>
            </a:xfrm>
            <a:prstGeom prst="rect">
              <a:avLst/>
            </a:prstGeom>
            <a:noFill/>
            <a:ln>
              <a:noFill/>
            </a:ln>
          </p:spPr>
          <p:txBody>
            <a:bodyPr wrap="square">
              <a:spAutoFit/>
            </a:bodyPr>
            <a:lstStyle/>
            <a:p>
              <a:r>
                <a:rPr lang="en-US" sz="1400" b="1" dirty="0">
                  <a:latin typeface=".VnTeknical" panose="020B7200000000000000" pitchFamily="34" charset="0"/>
                  <a:cs typeface="Arial" panose="020B0604020202020204" pitchFamily="34" charset="0"/>
                </a:rPr>
                <a:t>16</a:t>
              </a:r>
              <a:endParaRPr lang="vi-VN" sz="1400" dirty="0"/>
            </a:p>
          </p:txBody>
        </p:sp>
        <p:sp>
          <p:nvSpPr>
            <p:cNvPr id="128" name="TextBox 127">
              <a:extLst>
                <a:ext uri="{FF2B5EF4-FFF2-40B4-BE49-F238E27FC236}">
                  <a16:creationId xmlns:a16="http://schemas.microsoft.com/office/drawing/2014/main" xmlns="" id="{6B570953-62D0-DB31-B6AA-0C1F2CD6115D}"/>
                </a:ext>
              </a:extLst>
            </p:cNvPr>
            <p:cNvSpPr txBox="1"/>
            <p:nvPr/>
          </p:nvSpPr>
          <p:spPr>
            <a:xfrm>
              <a:off x="2433484" y="5045225"/>
              <a:ext cx="457199" cy="400110"/>
            </a:xfrm>
            <a:prstGeom prst="rect">
              <a:avLst/>
            </a:prstGeom>
            <a:noFill/>
            <a:ln>
              <a:noFill/>
            </a:ln>
          </p:spPr>
          <p:txBody>
            <a:bodyPr wrap="square">
              <a:spAutoFit/>
            </a:bodyPr>
            <a:lstStyle/>
            <a:p>
              <a:r>
                <a:rPr lang="en-US" sz="2000" b="1" dirty="0">
                  <a:latin typeface=".VnTeknical" panose="020B7200000000000000" pitchFamily="34" charset="0"/>
                  <a:cs typeface="Arial" panose="020B0604020202020204" pitchFamily="34" charset="0"/>
                </a:rPr>
                <a:t>S</a:t>
              </a:r>
              <a:endParaRPr lang="vi-VN" sz="2000" dirty="0"/>
            </a:p>
          </p:txBody>
        </p:sp>
        <p:sp>
          <p:nvSpPr>
            <p:cNvPr id="129" name="TextBox 128">
              <a:extLst>
                <a:ext uri="{FF2B5EF4-FFF2-40B4-BE49-F238E27FC236}">
                  <a16:creationId xmlns:a16="http://schemas.microsoft.com/office/drawing/2014/main" xmlns="" id="{064E9953-AF0F-FB58-C0C3-6D13999D3B62}"/>
                </a:ext>
              </a:extLst>
            </p:cNvPr>
            <p:cNvSpPr txBox="1"/>
            <p:nvPr/>
          </p:nvSpPr>
          <p:spPr>
            <a:xfrm>
              <a:off x="1887794" y="5319890"/>
              <a:ext cx="1524000" cy="369332"/>
            </a:xfrm>
            <a:prstGeom prst="rect">
              <a:avLst/>
            </a:prstGeom>
            <a:noFill/>
            <a:ln>
              <a:noFill/>
            </a:ln>
          </p:spPr>
          <p:txBody>
            <a:bodyPr wrap="square">
              <a:spAutoFit/>
            </a:bodyPr>
            <a:lstStyle/>
            <a:p>
              <a:pPr algn="ctr"/>
              <a:r>
                <a:rPr lang="en-US" b="1" dirty="0">
                  <a:latin typeface=".VnTeknical" panose="020B7200000000000000" pitchFamily="34" charset="0"/>
                  <a:cs typeface="Arial" panose="020B0604020202020204" pitchFamily="34" charset="0"/>
                </a:rPr>
                <a:t>Sulfur  </a:t>
              </a:r>
              <a:endParaRPr lang="vi-VN" dirty="0"/>
            </a:p>
          </p:txBody>
        </p:sp>
        <p:sp>
          <p:nvSpPr>
            <p:cNvPr id="130" name="TextBox 129">
              <a:extLst>
                <a:ext uri="{FF2B5EF4-FFF2-40B4-BE49-F238E27FC236}">
                  <a16:creationId xmlns:a16="http://schemas.microsoft.com/office/drawing/2014/main" xmlns="" id="{8E8E24C8-7A7E-9524-99CF-4E41DA9C9466}"/>
                </a:ext>
              </a:extLst>
            </p:cNvPr>
            <p:cNvSpPr txBox="1"/>
            <p:nvPr/>
          </p:nvSpPr>
          <p:spPr>
            <a:xfrm>
              <a:off x="1887794" y="5628343"/>
              <a:ext cx="1524000" cy="369332"/>
            </a:xfrm>
            <a:prstGeom prst="rect">
              <a:avLst/>
            </a:prstGeom>
            <a:noFill/>
            <a:ln>
              <a:noFill/>
            </a:ln>
          </p:spPr>
          <p:txBody>
            <a:bodyPr wrap="square">
              <a:spAutoFit/>
            </a:bodyPr>
            <a:lstStyle/>
            <a:p>
              <a:pPr algn="ctr"/>
              <a:r>
                <a:rPr lang="en-US" b="1" dirty="0">
                  <a:latin typeface=".VnTeknical" panose="020B7200000000000000" pitchFamily="34" charset="0"/>
                  <a:cs typeface="Arial" panose="020B0604020202020204" pitchFamily="34" charset="0"/>
                </a:rPr>
                <a:t>32</a:t>
              </a:r>
              <a:endParaRPr lang="vi-VN" dirty="0"/>
            </a:p>
          </p:txBody>
        </p:sp>
        <p:sp>
          <p:nvSpPr>
            <p:cNvPr id="131" name="TextBox 130">
              <a:extLst>
                <a:ext uri="{FF2B5EF4-FFF2-40B4-BE49-F238E27FC236}">
                  <a16:creationId xmlns:a16="http://schemas.microsoft.com/office/drawing/2014/main" xmlns="" id="{487AB997-556D-BBE4-2C62-5443789717AE}"/>
                </a:ext>
              </a:extLst>
            </p:cNvPr>
            <p:cNvSpPr txBox="1"/>
            <p:nvPr/>
          </p:nvSpPr>
          <p:spPr>
            <a:xfrm>
              <a:off x="1887794" y="5864318"/>
              <a:ext cx="1524000" cy="646331"/>
            </a:xfrm>
            <a:prstGeom prst="rect">
              <a:avLst/>
            </a:prstGeom>
            <a:noFill/>
            <a:ln>
              <a:noFill/>
            </a:ln>
          </p:spPr>
          <p:txBody>
            <a:bodyPr wrap="square">
              <a:spAutoFit/>
            </a:bodyPr>
            <a:lstStyle/>
            <a:p>
              <a:pPr algn="ctr"/>
              <a:r>
                <a:rPr lang="en-US" b="1" dirty="0" err="1">
                  <a:latin typeface=".VnTeknical" panose="020B7200000000000000" pitchFamily="34" charset="0"/>
                  <a:cs typeface="Arial" panose="020B0604020202020204" pitchFamily="34" charset="0"/>
                </a:rPr>
                <a:t>Sè</a:t>
              </a:r>
              <a:r>
                <a:rPr lang="en-US" b="1" dirty="0">
                  <a:latin typeface=".VnTeknical" panose="020B7200000000000000" pitchFamily="34" charset="0"/>
                  <a:cs typeface="Arial" panose="020B0604020202020204" pitchFamily="34" charset="0"/>
                </a:rPr>
                <a:t> </a:t>
              </a:r>
              <a:r>
                <a:rPr lang="en-US" b="1" dirty="0" err="1">
                  <a:latin typeface=".VnTeknical" panose="020B7200000000000000" pitchFamily="34" charset="0"/>
                  <a:cs typeface="Arial" panose="020B0604020202020204" pitchFamily="34" charset="0"/>
                </a:rPr>
                <a:t>eletron</a:t>
              </a:r>
              <a:r>
                <a:rPr lang="en-US" b="1" dirty="0">
                  <a:latin typeface=".VnTeknical" panose="020B7200000000000000" pitchFamily="34" charset="0"/>
                  <a:cs typeface="Arial" panose="020B0604020202020204" pitchFamily="34" charset="0"/>
                </a:rPr>
                <a:t> </a:t>
              </a:r>
              <a:r>
                <a:rPr lang="en-US" b="1" dirty="0" err="1">
                  <a:latin typeface=".VnTeknical" panose="020B7200000000000000" pitchFamily="34" charset="0"/>
                  <a:cs typeface="Arial" panose="020B0604020202020204" pitchFamily="34" charset="0"/>
                </a:rPr>
                <a:t>líp</a:t>
              </a:r>
              <a:r>
                <a:rPr lang="en-US" b="1" dirty="0">
                  <a:latin typeface=".VnTeknical" panose="020B7200000000000000" pitchFamily="34" charset="0"/>
                  <a:cs typeface="Arial" panose="020B0604020202020204" pitchFamily="34" charset="0"/>
                </a:rPr>
                <a:t> </a:t>
              </a:r>
              <a:r>
                <a:rPr lang="en-US" b="1" dirty="0" err="1">
                  <a:latin typeface=".VnTeknical" panose="020B7200000000000000" pitchFamily="34" charset="0"/>
                  <a:cs typeface="Arial" panose="020B0604020202020204" pitchFamily="34" charset="0"/>
                </a:rPr>
                <a:t>ngoµi</a:t>
              </a:r>
              <a:r>
                <a:rPr lang="en-US" b="1" dirty="0">
                  <a:latin typeface=".VnTeknical" panose="020B7200000000000000" pitchFamily="34" charset="0"/>
                  <a:cs typeface="Arial" panose="020B0604020202020204" pitchFamily="34" charset="0"/>
                </a:rPr>
                <a:t> </a:t>
              </a:r>
              <a:r>
                <a:rPr lang="en-US" b="1" dirty="0" err="1">
                  <a:latin typeface=".VnTeknical" panose="020B7200000000000000" pitchFamily="34" charset="0"/>
                  <a:cs typeface="Arial" panose="020B0604020202020204" pitchFamily="34" charset="0"/>
                </a:rPr>
                <a:t>cïng</a:t>
              </a:r>
              <a:r>
                <a:rPr lang="en-US" b="1" dirty="0">
                  <a:latin typeface=".VnTeknical" panose="020B7200000000000000" pitchFamily="34" charset="0"/>
                  <a:cs typeface="Arial" panose="020B0604020202020204" pitchFamily="34" charset="0"/>
                </a:rPr>
                <a:t>: 6</a:t>
              </a:r>
              <a:endParaRPr lang="vi-VN" dirty="0"/>
            </a:p>
          </p:txBody>
        </p:sp>
      </p:grpSp>
      <p:grpSp>
        <p:nvGrpSpPr>
          <p:cNvPr id="132" name="Group 131">
            <a:extLst>
              <a:ext uri="{FF2B5EF4-FFF2-40B4-BE49-F238E27FC236}">
                <a16:creationId xmlns:a16="http://schemas.microsoft.com/office/drawing/2014/main" xmlns="" id="{D6CC119A-D872-17F8-42C2-3512DC929804}"/>
              </a:ext>
            </a:extLst>
          </p:cNvPr>
          <p:cNvGrpSpPr/>
          <p:nvPr/>
        </p:nvGrpSpPr>
        <p:grpSpPr>
          <a:xfrm>
            <a:off x="9040761" y="3339367"/>
            <a:ext cx="1524000" cy="1729847"/>
            <a:chOff x="1887794" y="4837017"/>
            <a:chExt cx="1524000" cy="1729847"/>
          </a:xfrm>
        </p:grpSpPr>
        <p:sp>
          <p:nvSpPr>
            <p:cNvPr id="133" name="Rectangle 132">
              <a:extLst>
                <a:ext uri="{FF2B5EF4-FFF2-40B4-BE49-F238E27FC236}">
                  <a16:creationId xmlns:a16="http://schemas.microsoft.com/office/drawing/2014/main" xmlns="" id="{7389A865-92B2-F102-B6D0-5CB59383661F}"/>
                </a:ext>
              </a:extLst>
            </p:cNvPr>
            <p:cNvSpPr/>
            <p:nvPr/>
          </p:nvSpPr>
          <p:spPr>
            <a:xfrm>
              <a:off x="1887794" y="4896464"/>
              <a:ext cx="1524000" cy="16704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solidFill>
                  <a:schemeClr val="tx1"/>
                </a:solidFill>
              </a:endParaRPr>
            </a:p>
          </p:txBody>
        </p:sp>
        <p:sp>
          <p:nvSpPr>
            <p:cNvPr id="134" name="TextBox 133">
              <a:extLst>
                <a:ext uri="{FF2B5EF4-FFF2-40B4-BE49-F238E27FC236}">
                  <a16:creationId xmlns:a16="http://schemas.microsoft.com/office/drawing/2014/main" xmlns="" id="{7938FD8C-FFE3-7A76-1613-03E069711E87}"/>
                </a:ext>
              </a:extLst>
            </p:cNvPr>
            <p:cNvSpPr txBox="1"/>
            <p:nvPr/>
          </p:nvSpPr>
          <p:spPr>
            <a:xfrm>
              <a:off x="2507226" y="4837017"/>
              <a:ext cx="383458" cy="307777"/>
            </a:xfrm>
            <a:prstGeom prst="rect">
              <a:avLst/>
            </a:prstGeom>
            <a:noFill/>
            <a:ln>
              <a:noFill/>
            </a:ln>
          </p:spPr>
          <p:txBody>
            <a:bodyPr wrap="square">
              <a:spAutoFit/>
            </a:bodyPr>
            <a:lstStyle/>
            <a:p>
              <a:r>
                <a:rPr lang="en-US" sz="1400" b="1" dirty="0">
                  <a:latin typeface=".VnTeknical" panose="020B7200000000000000" pitchFamily="34" charset="0"/>
                  <a:cs typeface="Arial" panose="020B0604020202020204" pitchFamily="34" charset="0"/>
                </a:rPr>
                <a:t>17</a:t>
              </a:r>
              <a:endParaRPr lang="vi-VN" sz="1400" dirty="0"/>
            </a:p>
          </p:txBody>
        </p:sp>
        <p:sp>
          <p:nvSpPr>
            <p:cNvPr id="135" name="TextBox 134">
              <a:extLst>
                <a:ext uri="{FF2B5EF4-FFF2-40B4-BE49-F238E27FC236}">
                  <a16:creationId xmlns:a16="http://schemas.microsoft.com/office/drawing/2014/main" xmlns="" id="{D2F9DB8B-C567-72E7-FB1E-4476A253C7EA}"/>
                </a:ext>
              </a:extLst>
            </p:cNvPr>
            <p:cNvSpPr txBox="1"/>
            <p:nvPr/>
          </p:nvSpPr>
          <p:spPr>
            <a:xfrm>
              <a:off x="2433484" y="5045225"/>
              <a:ext cx="457199" cy="400110"/>
            </a:xfrm>
            <a:prstGeom prst="rect">
              <a:avLst/>
            </a:prstGeom>
            <a:noFill/>
            <a:ln>
              <a:noFill/>
            </a:ln>
          </p:spPr>
          <p:txBody>
            <a:bodyPr wrap="square">
              <a:spAutoFit/>
            </a:bodyPr>
            <a:lstStyle/>
            <a:p>
              <a:r>
                <a:rPr lang="en-US" sz="2000" b="1" dirty="0">
                  <a:latin typeface=".VnTeknical" panose="020B7200000000000000" pitchFamily="34" charset="0"/>
                  <a:cs typeface="Arial" panose="020B0604020202020204" pitchFamily="34" charset="0"/>
                </a:rPr>
                <a:t>Cl</a:t>
              </a:r>
              <a:endParaRPr lang="vi-VN" sz="2000" dirty="0"/>
            </a:p>
          </p:txBody>
        </p:sp>
        <p:sp>
          <p:nvSpPr>
            <p:cNvPr id="136" name="TextBox 135">
              <a:extLst>
                <a:ext uri="{FF2B5EF4-FFF2-40B4-BE49-F238E27FC236}">
                  <a16:creationId xmlns:a16="http://schemas.microsoft.com/office/drawing/2014/main" xmlns="" id="{9477E12D-B532-7F92-E737-547114D8B7AB}"/>
                </a:ext>
              </a:extLst>
            </p:cNvPr>
            <p:cNvSpPr txBox="1"/>
            <p:nvPr/>
          </p:nvSpPr>
          <p:spPr>
            <a:xfrm>
              <a:off x="1887794" y="5319890"/>
              <a:ext cx="1524000" cy="369332"/>
            </a:xfrm>
            <a:prstGeom prst="rect">
              <a:avLst/>
            </a:prstGeom>
            <a:noFill/>
            <a:ln>
              <a:noFill/>
            </a:ln>
          </p:spPr>
          <p:txBody>
            <a:bodyPr wrap="square">
              <a:spAutoFit/>
            </a:bodyPr>
            <a:lstStyle/>
            <a:p>
              <a:pPr algn="ctr"/>
              <a:r>
                <a:rPr lang="en-US" b="1" dirty="0">
                  <a:latin typeface=".VnTeknical" panose="020B7200000000000000" pitchFamily="34" charset="0"/>
                  <a:cs typeface="Arial" panose="020B0604020202020204" pitchFamily="34" charset="0"/>
                </a:rPr>
                <a:t>Chlorine </a:t>
              </a:r>
              <a:endParaRPr lang="vi-VN" dirty="0"/>
            </a:p>
          </p:txBody>
        </p:sp>
        <p:sp>
          <p:nvSpPr>
            <p:cNvPr id="137" name="TextBox 136">
              <a:extLst>
                <a:ext uri="{FF2B5EF4-FFF2-40B4-BE49-F238E27FC236}">
                  <a16:creationId xmlns:a16="http://schemas.microsoft.com/office/drawing/2014/main" xmlns="" id="{E112D759-CD29-A2C2-48CA-37D678E6EBB8}"/>
                </a:ext>
              </a:extLst>
            </p:cNvPr>
            <p:cNvSpPr txBox="1"/>
            <p:nvPr/>
          </p:nvSpPr>
          <p:spPr>
            <a:xfrm>
              <a:off x="1887794" y="5628343"/>
              <a:ext cx="1524000" cy="369332"/>
            </a:xfrm>
            <a:prstGeom prst="rect">
              <a:avLst/>
            </a:prstGeom>
            <a:noFill/>
            <a:ln>
              <a:noFill/>
            </a:ln>
          </p:spPr>
          <p:txBody>
            <a:bodyPr wrap="square">
              <a:spAutoFit/>
            </a:bodyPr>
            <a:lstStyle/>
            <a:p>
              <a:pPr algn="ctr"/>
              <a:r>
                <a:rPr lang="en-US" b="1" dirty="0">
                  <a:latin typeface=".VnTeknical" panose="020B7200000000000000" pitchFamily="34" charset="0"/>
                  <a:cs typeface="Arial" panose="020B0604020202020204" pitchFamily="34" charset="0"/>
                </a:rPr>
                <a:t>35,5</a:t>
              </a:r>
              <a:endParaRPr lang="vi-VN" dirty="0"/>
            </a:p>
          </p:txBody>
        </p:sp>
        <p:sp>
          <p:nvSpPr>
            <p:cNvPr id="138" name="TextBox 137">
              <a:extLst>
                <a:ext uri="{FF2B5EF4-FFF2-40B4-BE49-F238E27FC236}">
                  <a16:creationId xmlns:a16="http://schemas.microsoft.com/office/drawing/2014/main" xmlns="" id="{94B25E02-D966-F57B-33D6-D5634A76118E}"/>
                </a:ext>
              </a:extLst>
            </p:cNvPr>
            <p:cNvSpPr txBox="1"/>
            <p:nvPr/>
          </p:nvSpPr>
          <p:spPr>
            <a:xfrm>
              <a:off x="1887794" y="5864318"/>
              <a:ext cx="1524000" cy="646331"/>
            </a:xfrm>
            <a:prstGeom prst="rect">
              <a:avLst/>
            </a:prstGeom>
            <a:noFill/>
            <a:ln>
              <a:noFill/>
            </a:ln>
          </p:spPr>
          <p:txBody>
            <a:bodyPr wrap="square">
              <a:spAutoFit/>
            </a:bodyPr>
            <a:lstStyle/>
            <a:p>
              <a:pPr algn="ctr"/>
              <a:r>
                <a:rPr lang="en-US" b="1" dirty="0" err="1">
                  <a:latin typeface=".VnTeknical" panose="020B7200000000000000" pitchFamily="34" charset="0"/>
                  <a:cs typeface="Arial" panose="020B0604020202020204" pitchFamily="34" charset="0"/>
                </a:rPr>
                <a:t>Sè</a:t>
              </a:r>
              <a:r>
                <a:rPr lang="en-US" b="1" dirty="0">
                  <a:latin typeface=".VnTeknical" panose="020B7200000000000000" pitchFamily="34" charset="0"/>
                  <a:cs typeface="Arial" panose="020B0604020202020204" pitchFamily="34" charset="0"/>
                </a:rPr>
                <a:t> </a:t>
              </a:r>
              <a:r>
                <a:rPr lang="en-US" b="1" dirty="0" err="1">
                  <a:latin typeface=".VnTeknical" panose="020B7200000000000000" pitchFamily="34" charset="0"/>
                  <a:cs typeface="Arial" panose="020B0604020202020204" pitchFamily="34" charset="0"/>
                </a:rPr>
                <a:t>eletron</a:t>
              </a:r>
              <a:r>
                <a:rPr lang="en-US" b="1" dirty="0">
                  <a:latin typeface=".VnTeknical" panose="020B7200000000000000" pitchFamily="34" charset="0"/>
                  <a:cs typeface="Arial" panose="020B0604020202020204" pitchFamily="34" charset="0"/>
                </a:rPr>
                <a:t> </a:t>
              </a:r>
              <a:r>
                <a:rPr lang="en-US" b="1" dirty="0" err="1">
                  <a:latin typeface=".VnTeknical" panose="020B7200000000000000" pitchFamily="34" charset="0"/>
                  <a:cs typeface="Arial" panose="020B0604020202020204" pitchFamily="34" charset="0"/>
                </a:rPr>
                <a:t>líp</a:t>
              </a:r>
              <a:r>
                <a:rPr lang="en-US" b="1" dirty="0">
                  <a:latin typeface=".VnTeknical" panose="020B7200000000000000" pitchFamily="34" charset="0"/>
                  <a:cs typeface="Arial" panose="020B0604020202020204" pitchFamily="34" charset="0"/>
                </a:rPr>
                <a:t> </a:t>
              </a:r>
              <a:r>
                <a:rPr lang="en-US" b="1" dirty="0" err="1">
                  <a:latin typeface=".VnTeknical" panose="020B7200000000000000" pitchFamily="34" charset="0"/>
                  <a:cs typeface="Arial" panose="020B0604020202020204" pitchFamily="34" charset="0"/>
                </a:rPr>
                <a:t>ngoµi</a:t>
              </a:r>
              <a:r>
                <a:rPr lang="en-US" b="1" dirty="0">
                  <a:latin typeface=".VnTeknical" panose="020B7200000000000000" pitchFamily="34" charset="0"/>
                  <a:cs typeface="Arial" panose="020B0604020202020204" pitchFamily="34" charset="0"/>
                </a:rPr>
                <a:t> </a:t>
              </a:r>
              <a:r>
                <a:rPr lang="en-US" b="1" dirty="0" err="1">
                  <a:latin typeface=".VnTeknical" panose="020B7200000000000000" pitchFamily="34" charset="0"/>
                  <a:cs typeface="Arial" panose="020B0604020202020204" pitchFamily="34" charset="0"/>
                </a:rPr>
                <a:t>cïng</a:t>
              </a:r>
              <a:r>
                <a:rPr lang="en-US" b="1" dirty="0">
                  <a:latin typeface=".VnTeknical" panose="020B7200000000000000" pitchFamily="34" charset="0"/>
                  <a:cs typeface="Arial" panose="020B0604020202020204" pitchFamily="34" charset="0"/>
                </a:rPr>
                <a:t>: 7</a:t>
              </a:r>
              <a:endParaRPr lang="vi-VN" dirty="0"/>
            </a:p>
          </p:txBody>
        </p:sp>
      </p:grpSp>
      <p:grpSp>
        <p:nvGrpSpPr>
          <p:cNvPr id="139" name="Group 138">
            <a:extLst>
              <a:ext uri="{FF2B5EF4-FFF2-40B4-BE49-F238E27FC236}">
                <a16:creationId xmlns:a16="http://schemas.microsoft.com/office/drawing/2014/main" xmlns="" id="{39995498-7C32-65E8-EE5C-6C0D07C6F8F4}"/>
              </a:ext>
            </a:extLst>
          </p:cNvPr>
          <p:cNvGrpSpPr/>
          <p:nvPr/>
        </p:nvGrpSpPr>
        <p:grpSpPr>
          <a:xfrm>
            <a:off x="10569678" y="3302270"/>
            <a:ext cx="1524000" cy="1729847"/>
            <a:chOff x="1887794" y="4837017"/>
            <a:chExt cx="1524000" cy="1729847"/>
          </a:xfrm>
        </p:grpSpPr>
        <p:sp>
          <p:nvSpPr>
            <p:cNvPr id="140" name="Rectangle 139">
              <a:extLst>
                <a:ext uri="{FF2B5EF4-FFF2-40B4-BE49-F238E27FC236}">
                  <a16:creationId xmlns:a16="http://schemas.microsoft.com/office/drawing/2014/main" xmlns="" id="{77C427C3-E99A-34B0-E01C-3FDA4E7AD950}"/>
                </a:ext>
              </a:extLst>
            </p:cNvPr>
            <p:cNvSpPr/>
            <p:nvPr/>
          </p:nvSpPr>
          <p:spPr>
            <a:xfrm>
              <a:off x="1887794" y="4896464"/>
              <a:ext cx="1524000" cy="16704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solidFill>
                  <a:schemeClr val="tx1"/>
                </a:solidFill>
              </a:endParaRPr>
            </a:p>
          </p:txBody>
        </p:sp>
        <p:sp>
          <p:nvSpPr>
            <p:cNvPr id="141" name="TextBox 140">
              <a:extLst>
                <a:ext uri="{FF2B5EF4-FFF2-40B4-BE49-F238E27FC236}">
                  <a16:creationId xmlns:a16="http://schemas.microsoft.com/office/drawing/2014/main" xmlns="" id="{2728AC75-52C9-A247-C178-B8AE9E28F53C}"/>
                </a:ext>
              </a:extLst>
            </p:cNvPr>
            <p:cNvSpPr txBox="1"/>
            <p:nvPr/>
          </p:nvSpPr>
          <p:spPr>
            <a:xfrm>
              <a:off x="2507225" y="4837017"/>
              <a:ext cx="467029" cy="307777"/>
            </a:xfrm>
            <a:prstGeom prst="rect">
              <a:avLst/>
            </a:prstGeom>
            <a:noFill/>
            <a:ln>
              <a:noFill/>
            </a:ln>
          </p:spPr>
          <p:txBody>
            <a:bodyPr wrap="square">
              <a:spAutoFit/>
            </a:bodyPr>
            <a:lstStyle/>
            <a:p>
              <a:r>
                <a:rPr lang="en-US" sz="1400" b="1" dirty="0">
                  <a:latin typeface=".VnTeknical" panose="020B7200000000000000" pitchFamily="34" charset="0"/>
                  <a:cs typeface="Arial" panose="020B0604020202020204" pitchFamily="34" charset="0"/>
                </a:rPr>
                <a:t>20</a:t>
              </a:r>
              <a:endParaRPr lang="vi-VN" sz="1400" dirty="0"/>
            </a:p>
          </p:txBody>
        </p:sp>
        <p:sp>
          <p:nvSpPr>
            <p:cNvPr id="142" name="TextBox 141">
              <a:extLst>
                <a:ext uri="{FF2B5EF4-FFF2-40B4-BE49-F238E27FC236}">
                  <a16:creationId xmlns:a16="http://schemas.microsoft.com/office/drawing/2014/main" xmlns="" id="{8A2BBC43-4656-3DA6-E19F-6C880F18D475}"/>
                </a:ext>
              </a:extLst>
            </p:cNvPr>
            <p:cNvSpPr txBox="1"/>
            <p:nvPr/>
          </p:nvSpPr>
          <p:spPr>
            <a:xfrm>
              <a:off x="2433484" y="5045225"/>
              <a:ext cx="457199" cy="400110"/>
            </a:xfrm>
            <a:prstGeom prst="rect">
              <a:avLst/>
            </a:prstGeom>
            <a:noFill/>
            <a:ln>
              <a:noFill/>
            </a:ln>
          </p:spPr>
          <p:txBody>
            <a:bodyPr wrap="square">
              <a:spAutoFit/>
            </a:bodyPr>
            <a:lstStyle/>
            <a:p>
              <a:r>
                <a:rPr lang="en-US" sz="2000" b="1" dirty="0" err="1">
                  <a:latin typeface=".VnTeknical" panose="020B7200000000000000" pitchFamily="34" charset="0"/>
                  <a:cs typeface="Arial" panose="020B0604020202020204" pitchFamily="34" charset="0"/>
                </a:rPr>
                <a:t>Ar</a:t>
              </a:r>
              <a:endParaRPr lang="vi-VN" sz="2000" dirty="0"/>
            </a:p>
          </p:txBody>
        </p:sp>
        <p:sp>
          <p:nvSpPr>
            <p:cNvPr id="143" name="TextBox 142">
              <a:extLst>
                <a:ext uri="{FF2B5EF4-FFF2-40B4-BE49-F238E27FC236}">
                  <a16:creationId xmlns:a16="http://schemas.microsoft.com/office/drawing/2014/main" xmlns="" id="{C16F5426-0827-681A-A0C0-B79D81ECB539}"/>
                </a:ext>
              </a:extLst>
            </p:cNvPr>
            <p:cNvSpPr txBox="1"/>
            <p:nvPr/>
          </p:nvSpPr>
          <p:spPr>
            <a:xfrm>
              <a:off x="1887794" y="5319890"/>
              <a:ext cx="1524000" cy="369332"/>
            </a:xfrm>
            <a:prstGeom prst="rect">
              <a:avLst/>
            </a:prstGeom>
            <a:noFill/>
            <a:ln>
              <a:noFill/>
            </a:ln>
          </p:spPr>
          <p:txBody>
            <a:bodyPr wrap="square">
              <a:spAutoFit/>
            </a:bodyPr>
            <a:lstStyle/>
            <a:p>
              <a:pPr algn="ctr"/>
              <a:r>
                <a:rPr lang="en-US" b="1" dirty="0">
                  <a:latin typeface=".VnTeknical" panose="020B7200000000000000" pitchFamily="34" charset="0"/>
                  <a:cs typeface="Arial" panose="020B0604020202020204" pitchFamily="34" charset="0"/>
                </a:rPr>
                <a:t>Argon </a:t>
              </a:r>
              <a:endParaRPr lang="vi-VN" dirty="0"/>
            </a:p>
          </p:txBody>
        </p:sp>
        <p:sp>
          <p:nvSpPr>
            <p:cNvPr id="144" name="TextBox 143">
              <a:extLst>
                <a:ext uri="{FF2B5EF4-FFF2-40B4-BE49-F238E27FC236}">
                  <a16:creationId xmlns:a16="http://schemas.microsoft.com/office/drawing/2014/main" xmlns="" id="{E9371C0B-D67F-F6EC-7558-F434F15ECFFB}"/>
                </a:ext>
              </a:extLst>
            </p:cNvPr>
            <p:cNvSpPr txBox="1"/>
            <p:nvPr/>
          </p:nvSpPr>
          <p:spPr>
            <a:xfrm>
              <a:off x="1887794" y="5628343"/>
              <a:ext cx="1524000" cy="369332"/>
            </a:xfrm>
            <a:prstGeom prst="rect">
              <a:avLst/>
            </a:prstGeom>
            <a:noFill/>
            <a:ln>
              <a:noFill/>
            </a:ln>
          </p:spPr>
          <p:txBody>
            <a:bodyPr wrap="square">
              <a:spAutoFit/>
            </a:bodyPr>
            <a:lstStyle/>
            <a:p>
              <a:pPr algn="ctr"/>
              <a:r>
                <a:rPr lang="en-US" b="1" dirty="0">
                  <a:latin typeface=".VnTeknical" panose="020B7200000000000000" pitchFamily="34" charset="0"/>
                  <a:cs typeface="Arial" panose="020B0604020202020204" pitchFamily="34" charset="0"/>
                </a:rPr>
                <a:t>40</a:t>
              </a:r>
              <a:endParaRPr lang="vi-VN" dirty="0"/>
            </a:p>
          </p:txBody>
        </p:sp>
        <p:sp>
          <p:nvSpPr>
            <p:cNvPr id="145" name="TextBox 144">
              <a:extLst>
                <a:ext uri="{FF2B5EF4-FFF2-40B4-BE49-F238E27FC236}">
                  <a16:creationId xmlns:a16="http://schemas.microsoft.com/office/drawing/2014/main" xmlns="" id="{12C78BB2-C229-56F2-3580-AC1C495D4EC5}"/>
                </a:ext>
              </a:extLst>
            </p:cNvPr>
            <p:cNvSpPr txBox="1"/>
            <p:nvPr/>
          </p:nvSpPr>
          <p:spPr>
            <a:xfrm>
              <a:off x="1887794" y="5864318"/>
              <a:ext cx="1524000" cy="646331"/>
            </a:xfrm>
            <a:prstGeom prst="rect">
              <a:avLst/>
            </a:prstGeom>
            <a:noFill/>
            <a:ln>
              <a:noFill/>
            </a:ln>
          </p:spPr>
          <p:txBody>
            <a:bodyPr wrap="square">
              <a:spAutoFit/>
            </a:bodyPr>
            <a:lstStyle/>
            <a:p>
              <a:pPr algn="ctr"/>
              <a:r>
                <a:rPr lang="en-US" b="1" dirty="0" err="1">
                  <a:latin typeface=".VnTeknical" panose="020B7200000000000000" pitchFamily="34" charset="0"/>
                  <a:cs typeface="Arial" panose="020B0604020202020204" pitchFamily="34" charset="0"/>
                </a:rPr>
                <a:t>Sè</a:t>
              </a:r>
              <a:r>
                <a:rPr lang="en-US" b="1" dirty="0">
                  <a:latin typeface=".VnTeknical" panose="020B7200000000000000" pitchFamily="34" charset="0"/>
                  <a:cs typeface="Arial" panose="020B0604020202020204" pitchFamily="34" charset="0"/>
                </a:rPr>
                <a:t> </a:t>
              </a:r>
              <a:r>
                <a:rPr lang="en-US" b="1" dirty="0" err="1">
                  <a:latin typeface=".VnTeknical" panose="020B7200000000000000" pitchFamily="34" charset="0"/>
                  <a:cs typeface="Arial" panose="020B0604020202020204" pitchFamily="34" charset="0"/>
                </a:rPr>
                <a:t>eletron</a:t>
              </a:r>
              <a:r>
                <a:rPr lang="en-US" b="1" dirty="0">
                  <a:latin typeface=".VnTeknical" panose="020B7200000000000000" pitchFamily="34" charset="0"/>
                  <a:cs typeface="Arial" panose="020B0604020202020204" pitchFamily="34" charset="0"/>
                </a:rPr>
                <a:t> </a:t>
              </a:r>
              <a:r>
                <a:rPr lang="en-US" b="1" dirty="0" err="1">
                  <a:latin typeface=".VnTeknical" panose="020B7200000000000000" pitchFamily="34" charset="0"/>
                  <a:cs typeface="Arial" panose="020B0604020202020204" pitchFamily="34" charset="0"/>
                </a:rPr>
                <a:t>líp</a:t>
              </a:r>
              <a:r>
                <a:rPr lang="en-US" b="1" dirty="0">
                  <a:latin typeface=".VnTeknical" panose="020B7200000000000000" pitchFamily="34" charset="0"/>
                  <a:cs typeface="Arial" panose="020B0604020202020204" pitchFamily="34" charset="0"/>
                </a:rPr>
                <a:t> </a:t>
              </a:r>
              <a:r>
                <a:rPr lang="en-US" b="1" dirty="0" err="1">
                  <a:latin typeface=".VnTeknical" panose="020B7200000000000000" pitchFamily="34" charset="0"/>
                  <a:cs typeface="Arial" panose="020B0604020202020204" pitchFamily="34" charset="0"/>
                </a:rPr>
                <a:t>ngoµi</a:t>
              </a:r>
              <a:r>
                <a:rPr lang="en-US" b="1" dirty="0">
                  <a:latin typeface=".VnTeknical" panose="020B7200000000000000" pitchFamily="34" charset="0"/>
                  <a:cs typeface="Arial" panose="020B0604020202020204" pitchFamily="34" charset="0"/>
                </a:rPr>
                <a:t> </a:t>
              </a:r>
              <a:r>
                <a:rPr lang="en-US" b="1" dirty="0" err="1">
                  <a:latin typeface=".VnTeknical" panose="020B7200000000000000" pitchFamily="34" charset="0"/>
                  <a:cs typeface="Arial" panose="020B0604020202020204" pitchFamily="34" charset="0"/>
                </a:rPr>
                <a:t>cïng</a:t>
              </a:r>
              <a:r>
                <a:rPr lang="en-US" b="1" dirty="0">
                  <a:latin typeface=".VnTeknical" panose="020B7200000000000000" pitchFamily="34" charset="0"/>
                  <a:cs typeface="Arial" panose="020B0604020202020204" pitchFamily="34" charset="0"/>
                </a:rPr>
                <a:t>: 8</a:t>
              </a:r>
              <a:endParaRPr lang="vi-VN" dirty="0"/>
            </a:p>
          </p:txBody>
        </p:sp>
      </p:grpSp>
      <p:sp>
        <p:nvSpPr>
          <p:cNvPr id="150" name="TextBox 149">
            <a:extLst>
              <a:ext uri="{FF2B5EF4-FFF2-40B4-BE49-F238E27FC236}">
                <a16:creationId xmlns:a16="http://schemas.microsoft.com/office/drawing/2014/main" xmlns="" id="{39BE15B1-9E7E-928E-C954-02C2048E36DE}"/>
              </a:ext>
            </a:extLst>
          </p:cNvPr>
          <p:cNvSpPr txBox="1"/>
          <p:nvPr/>
        </p:nvSpPr>
        <p:spPr>
          <a:xfrm>
            <a:off x="816076" y="5186533"/>
            <a:ext cx="11277601" cy="1569660"/>
          </a:xfrm>
          <a:prstGeom prst="rect">
            <a:avLst/>
          </a:prstGeom>
          <a:noFill/>
        </p:spPr>
        <p:txBody>
          <a:bodyPr wrap="square">
            <a:spAutoFit/>
          </a:bodyPr>
          <a:lstStyle/>
          <a:p>
            <a:pPr algn="just"/>
            <a:r>
              <a:rPr lang="vi-VN" sz="2400" b="0" i="0" dirty="0" err="1">
                <a:solidFill>
                  <a:srgbClr val="222222"/>
                </a:solidFill>
                <a:effectLst/>
                <a:latin typeface="Times New Roman" panose="02020603050405020304" pitchFamily="18" charset="0"/>
                <a:cs typeface="Times New Roman" panose="02020603050405020304" pitchFamily="18" charset="0"/>
              </a:rPr>
              <a:t>Thảo</a:t>
            </a:r>
            <a:r>
              <a:rPr lang="vi-VN" sz="2400" b="0" i="0" dirty="0">
                <a:solidFill>
                  <a:srgbClr val="222222"/>
                </a:solidFill>
                <a:effectLst/>
                <a:latin typeface="Times New Roman" panose="02020603050405020304" pitchFamily="18" charset="0"/>
                <a:cs typeface="Times New Roman" panose="02020603050405020304" pitchFamily="18" charset="0"/>
              </a:rPr>
              <a:t> </a:t>
            </a:r>
            <a:r>
              <a:rPr lang="vi-VN" sz="2400" b="0" i="0" dirty="0" err="1">
                <a:solidFill>
                  <a:srgbClr val="222222"/>
                </a:solidFill>
                <a:effectLst/>
                <a:latin typeface="Times New Roman" panose="02020603050405020304" pitchFamily="18" charset="0"/>
                <a:cs typeface="Times New Roman" panose="02020603050405020304" pitchFamily="18" charset="0"/>
              </a:rPr>
              <a:t>luận</a:t>
            </a:r>
            <a:r>
              <a:rPr lang="vi-VN" sz="2400" b="0" i="0" dirty="0">
                <a:solidFill>
                  <a:srgbClr val="222222"/>
                </a:solidFill>
                <a:effectLst/>
                <a:latin typeface="Times New Roman" panose="02020603050405020304" pitchFamily="18" charset="0"/>
                <a:cs typeface="Times New Roman" panose="02020603050405020304" pitchFamily="18" charset="0"/>
              </a:rPr>
              <a:t> </a:t>
            </a:r>
            <a:r>
              <a:rPr lang="vi-VN" sz="2400" b="0" i="0" dirty="0" err="1">
                <a:solidFill>
                  <a:srgbClr val="222222"/>
                </a:solidFill>
                <a:effectLst/>
                <a:latin typeface="Times New Roman" panose="02020603050405020304" pitchFamily="18" charset="0"/>
                <a:cs typeface="Times New Roman" panose="02020603050405020304" pitchFamily="18" charset="0"/>
              </a:rPr>
              <a:t>nhóm</a:t>
            </a:r>
            <a:r>
              <a:rPr lang="vi-VN" sz="2400" b="0" i="0" dirty="0">
                <a:solidFill>
                  <a:srgbClr val="222222"/>
                </a:solidFill>
                <a:effectLst/>
                <a:latin typeface="Times New Roman" panose="02020603050405020304" pitchFamily="18" charset="0"/>
                <a:cs typeface="Times New Roman" panose="02020603050405020304" pitchFamily="18" charset="0"/>
              </a:rPr>
              <a:t> </a:t>
            </a:r>
            <a:r>
              <a:rPr lang="vi-VN" sz="2400" b="0" i="0" dirty="0" err="1">
                <a:solidFill>
                  <a:srgbClr val="222222"/>
                </a:solidFill>
                <a:effectLst/>
                <a:latin typeface="Times New Roman" panose="02020603050405020304" pitchFamily="18" charset="0"/>
                <a:cs typeface="Times New Roman" panose="02020603050405020304" pitchFamily="18" charset="0"/>
              </a:rPr>
              <a:t>và</a:t>
            </a:r>
            <a:r>
              <a:rPr lang="vi-VN" sz="2400" b="0" i="0" dirty="0">
                <a:solidFill>
                  <a:srgbClr val="222222"/>
                </a:solidFill>
                <a:effectLst/>
                <a:latin typeface="Times New Roman" panose="02020603050405020304" pitchFamily="18" charset="0"/>
                <a:cs typeface="Times New Roman" panose="02020603050405020304" pitchFamily="18" charset="0"/>
              </a:rPr>
              <a:t> </a:t>
            </a:r>
            <a:r>
              <a:rPr lang="vi-VN" sz="2400" b="0" i="0" dirty="0" err="1">
                <a:solidFill>
                  <a:srgbClr val="222222"/>
                </a:solidFill>
                <a:effectLst/>
                <a:latin typeface="Times New Roman" panose="02020603050405020304" pitchFamily="18" charset="0"/>
                <a:cs typeface="Times New Roman" panose="02020603050405020304" pitchFamily="18" charset="0"/>
              </a:rPr>
              <a:t>nhận</a:t>
            </a:r>
            <a:r>
              <a:rPr lang="vi-VN" sz="2400" b="0" i="0" dirty="0">
                <a:solidFill>
                  <a:srgbClr val="222222"/>
                </a:solidFill>
                <a:effectLst/>
                <a:latin typeface="Times New Roman" panose="02020603050405020304" pitchFamily="18" charset="0"/>
                <a:cs typeface="Times New Roman" panose="02020603050405020304" pitchFamily="18" charset="0"/>
              </a:rPr>
              <a:t> </a:t>
            </a:r>
            <a:r>
              <a:rPr lang="vi-VN" sz="2400" b="0" i="0" dirty="0" err="1">
                <a:solidFill>
                  <a:srgbClr val="222222"/>
                </a:solidFill>
                <a:effectLst/>
                <a:latin typeface="Times New Roman" panose="02020603050405020304" pitchFamily="18" charset="0"/>
                <a:cs typeface="Times New Roman" panose="02020603050405020304" pitchFamily="18" charset="0"/>
              </a:rPr>
              <a:t>xét</a:t>
            </a:r>
            <a:r>
              <a:rPr lang="vi-VN" sz="2400" b="0" i="0" dirty="0">
                <a:solidFill>
                  <a:srgbClr val="222222"/>
                </a:solidFill>
                <a:effectLst/>
                <a:latin typeface="Times New Roman" panose="02020603050405020304" pitchFamily="18" charset="0"/>
                <a:cs typeface="Times New Roman" panose="02020603050405020304" pitchFamily="18" charset="0"/>
              </a:rPr>
              <a:t> </a:t>
            </a:r>
            <a:r>
              <a:rPr lang="vi-VN" sz="2400" b="0" i="0" dirty="0" err="1">
                <a:solidFill>
                  <a:srgbClr val="222222"/>
                </a:solidFill>
                <a:effectLst/>
                <a:latin typeface="Times New Roman" panose="02020603050405020304" pitchFamily="18" charset="0"/>
                <a:cs typeface="Times New Roman" panose="02020603050405020304" pitchFamily="18" charset="0"/>
              </a:rPr>
              <a:t>về</a:t>
            </a:r>
            <a:r>
              <a:rPr lang="vi-VN" sz="2400" b="0" i="0" dirty="0">
                <a:solidFill>
                  <a:srgbClr val="222222"/>
                </a:solidFill>
                <a:effectLst/>
                <a:latin typeface="Times New Roman" panose="02020603050405020304" pitchFamily="18" charset="0"/>
                <a:cs typeface="Times New Roman" panose="02020603050405020304" pitchFamily="18" charset="0"/>
              </a:rPr>
              <a:t> </a:t>
            </a:r>
            <a:r>
              <a:rPr lang="vi-VN" sz="2400" b="0" i="0" dirty="0" err="1">
                <a:solidFill>
                  <a:srgbClr val="222222"/>
                </a:solidFill>
                <a:effectLst/>
                <a:latin typeface="Times New Roman" panose="02020603050405020304" pitchFamily="18" charset="0"/>
                <a:cs typeface="Times New Roman" panose="02020603050405020304" pitchFamily="18" charset="0"/>
              </a:rPr>
              <a:t>các</a:t>
            </a:r>
            <a:r>
              <a:rPr lang="vi-VN" sz="2400" b="0" i="0" dirty="0">
                <a:solidFill>
                  <a:srgbClr val="222222"/>
                </a:solidFill>
                <a:effectLst/>
                <a:latin typeface="Times New Roman" panose="02020603050405020304" pitchFamily="18" charset="0"/>
                <a:cs typeface="Times New Roman" panose="02020603050405020304" pitchFamily="18" charset="0"/>
              </a:rPr>
              <a:t> </a:t>
            </a:r>
            <a:r>
              <a:rPr lang="vi-VN" sz="2400" b="0" i="0" dirty="0" err="1">
                <a:solidFill>
                  <a:srgbClr val="222222"/>
                </a:solidFill>
                <a:effectLst/>
                <a:latin typeface="Times New Roman" panose="02020603050405020304" pitchFamily="18" charset="0"/>
                <a:cs typeface="Times New Roman" panose="02020603050405020304" pitchFamily="18" charset="0"/>
              </a:rPr>
              <a:t>đặc</a:t>
            </a:r>
            <a:r>
              <a:rPr lang="vi-VN" sz="2400" b="0" i="0" dirty="0">
                <a:solidFill>
                  <a:srgbClr val="222222"/>
                </a:solidFill>
                <a:effectLst/>
                <a:latin typeface="Times New Roman" panose="02020603050405020304" pitchFamily="18" charset="0"/>
                <a:cs typeface="Times New Roman" panose="02020603050405020304" pitchFamily="18" charset="0"/>
              </a:rPr>
              <a:t> </a:t>
            </a:r>
            <a:r>
              <a:rPr lang="vi-VN" sz="2400" b="0" i="0" dirty="0" err="1">
                <a:solidFill>
                  <a:srgbClr val="222222"/>
                </a:solidFill>
                <a:effectLst/>
                <a:latin typeface="Times New Roman" panose="02020603050405020304" pitchFamily="18" charset="0"/>
                <a:cs typeface="Times New Roman" panose="02020603050405020304" pitchFamily="18" charset="0"/>
              </a:rPr>
              <a:t>điểm</a:t>
            </a:r>
            <a:r>
              <a:rPr lang="vi-VN" sz="2400" b="0" i="0" dirty="0">
                <a:solidFill>
                  <a:srgbClr val="222222"/>
                </a:solidFill>
                <a:effectLst/>
                <a:latin typeface="Times New Roman" panose="02020603050405020304" pitchFamily="18" charset="0"/>
                <a:cs typeface="Times New Roman" panose="02020603050405020304" pitchFamily="18" charset="0"/>
              </a:rPr>
              <a:t> </a:t>
            </a:r>
            <a:r>
              <a:rPr lang="vi-VN" sz="2400" b="0" i="0" dirty="0" err="1">
                <a:solidFill>
                  <a:srgbClr val="222222"/>
                </a:solidFill>
                <a:effectLst/>
                <a:latin typeface="Times New Roman" panose="02020603050405020304" pitchFamily="18" charset="0"/>
                <a:cs typeface="Times New Roman" panose="02020603050405020304" pitchFamily="18" charset="0"/>
              </a:rPr>
              <a:t>của</a:t>
            </a:r>
            <a:r>
              <a:rPr lang="vi-VN" sz="2400" b="0" i="0" dirty="0">
                <a:solidFill>
                  <a:srgbClr val="222222"/>
                </a:solidFill>
                <a:effectLst/>
                <a:latin typeface="Times New Roman" panose="02020603050405020304" pitchFamily="18" charset="0"/>
                <a:cs typeface="Times New Roman" panose="02020603050405020304" pitchFamily="18" charset="0"/>
              </a:rPr>
              <a:t> </a:t>
            </a:r>
            <a:r>
              <a:rPr lang="vi-VN" sz="2400" b="0" i="0" dirty="0" err="1">
                <a:solidFill>
                  <a:srgbClr val="222222"/>
                </a:solidFill>
                <a:effectLst/>
                <a:latin typeface="Times New Roman" panose="02020603050405020304" pitchFamily="18" charset="0"/>
                <a:cs typeface="Times New Roman" panose="02020603050405020304" pitchFamily="18" charset="0"/>
              </a:rPr>
              <a:t>bảng</a:t>
            </a:r>
            <a:r>
              <a:rPr lang="vi-VN" sz="2400" b="0" i="0" dirty="0">
                <a:solidFill>
                  <a:srgbClr val="222222"/>
                </a:solidFill>
                <a:effectLst/>
                <a:latin typeface="Times New Roman" panose="02020603050405020304" pitchFamily="18" charset="0"/>
                <a:cs typeface="Times New Roman" panose="02020603050405020304" pitchFamily="18" charset="0"/>
              </a:rPr>
              <a:t> sau khi </a:t>
            </a:r>
            <a:r>
              <a:rPr lang="vi-VN" sz="2400" b="0" i="0" dirty="0" err="1">
                <a:solidFill>
                  <a:srgbClr val="222222"/>
                </a:solidFill>
                <a:effectLst/>
                <a:latin typeface="Times New Roman" panose="02020603050405020304" pitchFamily="18" charset="0"/>
                <a:cs typeface="Times New Roman" panose="02020603050405020304" pitchFamily="18" charset="0"/>
              </a:rPr>
              <a:t>đã</a:t>
            </a:r>
            <a:r>
              <a:rPr lang="vi-VN" sz="2400" b="0" i="0" dirty="0">
                <a:solidFill>
                  <a:srgbClr val="222222"/>
                </a:solidFill>
                <a:effectLst/>
                <a:latin typeface="Times New Roman" panose="02020603050405020304" pitchFamily="18" charset="0"/>
                <a:cs typeface="Times New Roman" panose="02020603050405020304" pitchFamily="18" charset="0"/>
              </a:rPr>
              <a:t> </a:t>
            </a:r>
            <a:r>
              <a:rPr lang="vi-VN" sz="2400" b="0" i="0" dirty="0" err="1">
                <a:solidFill>
                  <a:srgbClr val="222222"/>
                </a:solidFill>
                <a:effectLst/>
                <a:latin typeface="Times New Roman" panose="02020603050405020304" pitchFamily="18" charset="0"/>
                <a:cs typeface="Times New Roman" panose="02020603050405020304" pitchFamily="18" charset="0"/>
              </a:rPr>
              <a:t>sắp</a:t>
            </a:r>
            <a:r>
              <a:rPr lang="vi-VN" sz="2400" b="0" i="0" dirty="0">
                <a:solidFill>
                  <a:srgbClr val="222222"/>
                </a:solidFill>
                <a:effectLst/>
                <a:latin typeface="Times New Roman" panose="02020603050405020304" pitchFamily="18" charset="0"/>
                <a:cs typeface="Times New Roman" panose="02020603050405020304" pitchFamily="18" charset="0"/>
              </a:rPr>
              <a:t> </a:t>
            </a:r>
            <a:r>
              <a:rPr lang="vi-VN" sz="2400" b="0" i="0" dirty="0" err="1">
                <a:solidFill>
                  <a:srgbClr val="222222"/>
                </a:solidFill>
                <a:effectLst/>
                <a:latin typeface="Times New Roman" panose="02020603050405020304" pitchFamily="18" charset="0"/>
                <a:cs typeface="Times New Roman" panose="02020603050405020304" pitchFamily="18" charset="0"/>
              </a:rPr>
              <a:t>xếp</a:t>
            </a:r>
            <a:r>
              <a:rPr lang="vi-VN" sz="2400" b="0" i="0" dirty="0">
                <a:solidFill>
                  <a:srgbClr val="222222"/>
                </a:solidFill>
                <a:effectLst/>
                <a:latin typeface="Times New Roman" panose="02020603050405020304" pitchFamily="18" charset="0"/>
                <a:cs typeface="Times New Roman" panose="02020603050405020304" pitchFamily="18" charset="0"/>
              </a:rPr>
              <a:t>:</a:t>
            </a:r>
          </a:p>
          <a:p>
            <a:pPr algn="just"/>
            <a:r>
              <a:rPr lang="vi-VN" sz="2400" b="0" i="0" dirty="0" err="1">
                <a:solidFill>
                  <a:srgbClr val="222222"/>
                </a:solidFill>
                <a:effectLst/>
                <a:latin typeface="Times New Roman" panose="02020603050405020304" pitchFamily="18" charset="0"/>
                <a:cs typeface="Times New Roman" panose="02020603050405020304" pitchFamily="18" charset="0"/>
              </a:rPr>
              <a:t>Sự</a:t>
            </a:r>
            <a:r>
              <a:rPr lang="vi-VN" sz="2400" b="0" i="0" dirty="0">
                <a:solidFill>
                  <a:srgbClr val="222222"/>
                </a:solidFill>
                <a:effectLst/>
                <a:latin typeface="Times New Roman" panose="02020603050405020304" pitchFamily="18" charset="0"/>
                <a:cs typeface="Times New Roman" panose="02020603050405020304" pitchFamily="18" charset="0"/>
              </a:rPr>
              <a:t> thay </a:t>
            </a:r>
            <a:r>
              <a:rPr lang="vi-VN" sz="2400" b="0" i="0" dirty="0" err="1">
                <a:solidFill>
                  <a:srgbClr val="222222"/>
                </a:solidFill>
                <a:effectLst/>
                <a:latin typeface="Times New Roman" panose="02020603050405020304" pitchFamily="18" charset="0"/>
                <a:cs typeface="Times New Roman" panose="02020603050405020304" pitchFamily="18" charset="0"/>
              </a:rPr>
              <a:t>đổi</a:t>
            </a:r>
            <a:r>
              <a:rPr lang="vi-VN" sz="2400" b="0" i="0" dirty="0">
                <a:solidFill>
                  <a:srgbClr val="222222"/>
                </a:solidFill>
                <a:effectLst/>
                <a:latin typeface="Times New Roman" panose="02020603050405020304" pitchFamily="18" charset="0"/>
                <a:cs typeface="Times New Roman" panose="02020603050405020304" pitchFamily="18" charset="0"/>
              </a:rPr>
              <a:t> </a:t>
            </a:r>
            <a:r>
              <a:rPr lang="vi-VN" sz="2400" b="0" i="0" dirty="0" err="1">
                <a:solidFill>
                  <a:srgbClr val="222222"/>
                </a:solidFill>
                <a:effectLst/>
                <a:latin typeface="Times New Roman" panose="02020603050405020304" pitchFamily="18" charset="0"/>
                <a:cs typeface="Times New Roman" panose="02020603050405020304" pitchFamily="18" charset="0"/>
              </a:rPr>
              <a:t>số</a:t>
            </a:r>
            <a:r>
              <a:rPr lang="vi-VN" sz="2400" b="0" i="0" dirty="0">
                <a:solidFill>
                  <a:srgbClr val="222222"/>
                </a:solidFill>
                <a:effectLst/>
                <a:latin typeface="Times New Roman" panose="02020603050405020304" pitchFamily="18" charset="0"/>
                <a:cs typeface="Times New Roman" panose="02020603050405020304" pitchFamily="18" charset="0"/>
              </a:rPr>
              <a:t> </a:t>
            </a:r>
            <a:r>
              <a:rPr lang="vi-VN" sz="2400" b="0" i="0" dirty="0" err="1">
                <a:solidFill>
                  <a:srgbClr val="222222"/>
                </a:solidFill>
                <a:effectLst/>
                <a:latin typeface="Times New Roman" panose="02020603050405020304" pitchFamily="18" charset="0"/>
                <a:cs typeface="Times New Roman" panose="02020603050405020304" pitchFamily="18" charset="0"/>
              </a:rPr>
              <a:t>electron</a:t>
            </a:r>
            <a:r>
              <a:rPr lang="vi-VN" sz="2400" b="0" i="0" dirty="0">
                <a:solidFill>
                  <a:srgbClr val="222222"/>
                </a:solidFill>
                <a:effectLst/>
                <a:latin typeface="Times New Roman" panose="02020603050405020304" pitchFamily="18" charset="0"/>
                <a:cs typeface="Times New Roman" panose="02020603050405020304" pitchFamily="18" charset="0"/>
              </a:rPr>
              <a:t> ở </a:t>
            </a:r>
            <a:r>
              <a:rPr lang="vi-VN" sz="2400" b="0" i="0" dirty="0" err="1">
                <a:solidFill>
                  <a:srgbClr val="222222"/>
                </a:solidFill>
                <a:effectLst/>
                <a:latin typeface="Times New Roman" panose="02020603050405020304" pitchFamily="18" charset="0"/>
                <a:cs typeface="Times New Roman" panose="02020603050405020304" pitchFamily="18" charset="0"/>
              </a:rPr>
              <a:t>lớp</a:t>
            </a:r>
            <a:r>
              <a:rPr lang="vi-VN" sz="2400" b="0" i="0" dirty="0">
                <a:solidFill>
                  <a:srgbClr val="222222"/>
                </a:solidFill>
                <a:effectLst/>
                <a:latin typeface="Times New Roman" panose="02020603050405020304" pitchFamily="18" charset="0"/>
                <a:cs typeface="Times New Roman" panose="02020603050405020304" pitchFamily="18" charset="0"/>
              </a:rPr>
              <a:t> </a:t>
            </a:r>
            <a:r>
              <a:rPr lang="vi-VN" sz="2400" b="0" i="0" dirty="0" err="1">
                <a:solidFill>
                  <a:srgbClr val="222222"/>
                </a:solidFill>
                <a:effectLst/>
                <a:latin typeface="Times New Roman" panose="02020603050405020304" pitchFamily="18" charset="0"/>
                <a:cs typeface="Times New Roman" panose="02020603050405020304" pitchFamily="18" charset="0"/>
              </a:rPr>
              <a:t>ngoài</a:t>
            </a:r>
            <a:r>
              <a:rPr lang="vi-VN" sz="2400" b="0" i="0" dirty="0">
                <a:solidFill>
                  <a:srgbClr val="222222"/>
                </a:solidFill>
                <a:effectLst/>
                <a:latin typeface="Times New Roman" panose="02020603050405020304" pitchFamily="18" charset="0"/>
                <a:cs typeface="Times New Roman" panose="02020603050405020304" pitchFamily="18" charset="0"/>
              </a:rPr>
              <a:t> </a:t>
            </a:r>
            <a:r>
              <a:rPr lang="vi-VN" sz="2400" b="0" i="0" dirty="0" err="1">
                <a:solidFill>
                  <a:srgbClr val="222222"/>
                </a:solidFill>
                <a:effectLst/>
                <a:latin typeface="Times New Roman" panose="02020603050405020304" pitchFamily="18" charset="0"/>
                <a:cs typeface="Times New Roman" panose="02020603050405020304" pitchFamily="18" charset="0"/>
              </a:rPr>
              <a:t>cùng</a:t>
            </a:r>
            <a:r>
              <a:rPr lang="vi-VN" sz="2400" b="0" i="0" dirty="0">
                <a:solidFill>
                  <a:srgbClr val="222222"/>
                </a:solidFill>
                <a:effectLst/>
                <a:latin typeface="Times New Roman" panose="02020603050405020304" pitchFamily="18" charset="0"/>
                <a:cs typeface="Times New Roman" panose="02020603050405020304" pitchFamily="18" charset="0"/>
              </a:rPr>
              <a:t> </a:t>
            </a:r>
            <a:r>
              <a:rPr lang="vi-VN" sz="2400" b="0" i="0" dirty="0" err="1">
                <a:solidFill>
                  <a:srgbClr val="222222"/>
                </a:solidFill>
                <a:effectLst/>
                <a:latin typeface="Times New Roman" panose="02020603050405020304" pitchFamily="18" charset="0"/>
                <a:cs typeface="Times New Roman" panose="02020603050405020304" pitchFamily="18" charset="0"/>
              </a:rPr>
              <a:t>của</a:t>
            </a:r>
            <a:r>
              <a:rPr lang="vi-VN" sz="2400" b="0" i="0" dirty="0">
                <a:solidFill>
                  <a:srgbClr val="222222"/>
                </a:solidFill>
                <a:effectLst/>
                <a:latin typeface="Times New Roman" panose="02020603050405020304" pitchFamily="18" charset="0"/>
                <a:cs typeface="Times New Roman" panose="02020603050405020304" pitchFamily="18" charset="0"/>
              </a:rPr>
              <a:t> nguyên </a:t>
            </a:r>
            <a:r>
              <a:rPr lang="vi-VN" sz="2400" b="0" i="0" dirty="0" err="1">
                <a:solidFill>
                  <a:srgbClr val="222222"/>
                </a:solidFill>
                <a:effectLst/>
                <a:latin typeface="Times New Roman" panose="02020603050405020304" pitchFamily="18" charset="0"/>
                <a:cs typeface="Times New Roman" panose="02020603050405020304" pitchFamily="18" charset="0"/>
              </a:rPr>
              <a:t>tử</a:t>
            </a:r>
            <a:r>
              <a:rPr lang="vi-VN" sz="2400" b="0" i="0" dirty="0">
                <a:solidFill>
                  <a:srgbClr val="222222"/>
                </a:solidFill>
                <a:effectLst/>
                <a:latin typeface="Times New Roman" panose="02020603050405020304" pitchFamily="18" charset="0"/>
                <a:cs typeface="Times New Roman" panose="02020603050405020304" pitchFamily="18" charset="0"/>
              </a:rPr>
              <a:t> </a:t>
            </a:r>
            <a:r>
              <a:rPr lang="vi-VN" sz="2400" b="0" i="0" dirty="0" err="1">
                <a:solidFill>
                  <a:srgbClr val="222222"/>
                </a:solidFill>
                <a:effectLst/>
                <a:latin typeface="Times New Roman" panose="02020603050405020304" pitchFamily="18" charset="0"/>
                <a:cs typeface="Times New Roman" panose="02020603050405020304" pitchFamily="18" charset="0"/>
              </a:rPr>
              <a:t>các</a:t>
            </a:r>
            <a:r>
              <a:rPr lang="vi-VN" sz="2400" b="0" i="0" dirty="0">
                <a:solidFill>
                  <a:srgbClr val="222222"/>
                </a:solidFill>
                <a:effectLst/>
                <a:latin typeface="Times New Roman" panose="02020603050405020304" pitchFamily="18" charset="0"/>
                <a:cs typeface="Times New Roman" panose="02020603050405020304" pitchFamily="18" charset="0"/>
              </a:rPr>
              <a:t> nguyên </a:t>
            </a:r>
            <a:r>
              <a:rPr lang="vi-VN" sz="2400" b="0" i="0" dirty="0" err="1">
                <a:solidFill>
                  <a:srgbClr val="222222"/>
                </a:solidFill>
                <a:effectLst/>
                <a:latin typeface="Times New Roman" panose="02020603050405020304" pitchFamily="18" charset="0"/>
                <a:cs typeface="Times New Roman" panose="02020603050405020304" pitchFamily="18" charset="0"/>
              </a:rPr>
              <a:t>tố</a:t>
            </a:r>
            <a:r>
              <a:rPr lang="vi-VN" sz="2400" b="0" i="0" dirty="0">
                <a:solidFill>
                  <a:srgbClr val="222222"/>
                </a:solidFill>
                <a:effectLst/>
                <a:latin typeface="Times New Roman" panose="02020603050405020304" pitchFamily="18" charset="0"/>
                <a:cs typeface="Times New Roman" panose="02020603050405020304" pitchFamily="18" charset="0"/>
              </a:rPr>
              <a:t> trong </a:t>
            </a:r>
            <a:r>
              <a:rPr lang="vi-VN" sz="2400" b="0" i="0" dirty="0" err="1">
                <a:solidFill>
                  <a:srgbClr val="222222"/>
                </a:solidFill>
                <a:effectLst/>
                <a:latin typeface="Times New Roman" panose="02020603050405020304" pitchFamily="18" charset="0"/>
                <a:cs typeface="Times New Roman" panose="02020603050405020304" pitchFamily="18" charset="0"/>
              </a:rPr>
              <a:t>một</a:t>
            </a:r>
            <a:r>
              <a:rPr lang="vi-VN" sz="2400" b="0" i="0" dirty="0">
                <a:solidFill>
                  <a:srgbClr val="222222"/>
                </a:solidFill>
                <a:effectLst/>
                <a:latin typeface="Times New Roman" panose="02020603050405020304" pitchFamily="18" charset="0"/>
                <a:cs typeface="Times New Roman" panose="02020603050405020304" pitchFamily="18" charset="0"/>
              </a:rPr>
              <a:t> </a:t>
            </a:r>
            <a:r>
              <a:rPr lang="vi-VN" sz="2400" b="0" i="0" dirty="0" err="1">
                <a:solidFill>
                  <a:srgbClr val="222222"/>
                </a:solidFill>
                <a:effectLst/>
                <a:latin typeface="Times New Roman" panose="02020603050405020304" pitchFamily="18" charset="0"/>
                <a:cs typeface="Times New Roman" panose="02020603050405020304" pitchFamily="18" charset="0"/>
              </a:rPr>
              <a:t>hàng</a:t>
            </a:r>
            <a:r>
              <a:rPr lang="vi-VN" sz="2400" b="0" i="0" dirty="0">
                <a:solidFill>
                  <a:srgbClr val="222222"/>
                </a:solidFill>
                <a:effectLst/>
                <a:latin typeface="Times New Roman" panose="02020603050405020304" pitchFamily="18" charset="0"/>
                <a:cs typeface="Times New Roman" panose="02020603050405020304" pitchFamily="18" charset="0"/>
              </a:rPr>
              <a:t> khi đi </a:t>
            </a:r>
            <a:r>
              <a:rPr lang="vi-VN" sz="2400" b="0" i="0" dirty="0" err="1">
                <a:solidFill>
                  <a:srgbClr val="222222"/>
                </a:solidFill>
                <a:effectLst/>
                <a:latin typeface="Times New Roman" panose="02020603050405020304" pitchFamily="18" charset="0"/>
                <a:cs typeface="Times New Roman" panose="02020603050405020304" pitchFamily="18" charset="0"/>
              </a:rPr>
              <a:t>từ</a:t>
            </a:r>
            <a:r>
              <a:rPr lang="vi-VN" sz="2400" b="0" i="0" dirty="0">
                <a:solidFill>
                  <a:srgbClr val="222222"/>
                </a:solidFill>
                <a:effectLst/>
                <a:latin typeface="Times New Roman" panose="02020603050405020304" pitchFamily="18" charset="0"/>
                <a:cs typeface="Times New Roman" panose="02020603050405020304" pitchFamily="18" charset="0"/>
              </a:rPr>
              <a:t> </a:t>
            </a:r>
            <a:r>
              <a:rPr lang="vi-VN" sz="2400" b="0" i="0" dirty="0" err="1">
                <a:solidFill>
                  <a:srgbClr val="222222"/>
                </a:solidFill>
                <a:effectLst/>
                <a:latin typeface="Times New Roman" panose="02020603050405020304" pitchFamily="18" charset="0"/>
                <a:cs typeface="Times New Roman" panose="02020603050405020304" pitchFamily="18" charset="0"/>
              </a:rPr>
              <a:t>trái</a:t>
            </a:r>
            <a:r>
              <a:rPr lang="vi-VN" sz="2400" b="0" i="0" dirty="0">
                <a:solidFill>
                  <a:srgbClr val="222222"/>
                </a:solidFill>
                <a:effectLst/>
                <a:latin typeface="Times New Roman" panose="02020603050405020304" pitchFamily="18" charset="0"/>
                <a:cs typeface="Times New Roman" panose="02020603050405020304" pitchFamily="18" charset="0"/>
              </a:rPr>
              <a:t> sang </a:t>
            </a:r>
            <a:r>
              <a:rPr lang="vi-VN" sz="2400" b="0" i="0" dirty="0" err="1">
                <a:solidFill>
                  <a:srgbClr val="222222"/>
                </a:solidFill>
                <a:effectLst/>
                <a:latin typeface="Times New Roman" panose="02020603050405020304" pitchFamily="18" charset="0"/>
                <a:cs typeface="Times New Roman" panose="02020603050405020304" pitchFamily="18" charset="0"/>
              </a:rPr>
              <a:t>phải</a:t>
            </a:r>
            <a:r>
              <a:rPr lang="vi-VN" sz="2400" b="0" i="0" dirty="0">
                <a:solidFill>
                  <a:srgbClr val="222222"/>
                </a:solidFill>
                <a:effectLst/>
                <a:latin typeface="Times New Roman" panose="02020603050405020304" pitchFamily="18" charset="0"/>
                <a:cs typeface="Times New Roman" panose="02020603050405020304" pitchFamily="18" charset="0"/>
              </a:rPr>
              <a:t>?</a:t>
            </a:r>
          </a:p>
          <a:p>
            <a:pPr algn="just"/>
            <a:r>
              <a:rPr lang="vi-VN" sz="2400" b="0" i="0" dirty="0" err="1">
                <a:solidFill>
                  <a:srgbClr val="222222"/>
                </a:solidFill>
                <a:effectLst/>
                <a:latin typeface="Times New Roman" panose="02020603050405020304" pitchFamily="18" charset="0"/>
                <a:cs typeface="Times New Roman" panose="02020603050405020304" pitchFamily="18" charset="0"/>
              </a:rPr>
              <a:t>Số</a:t>
            </a:r>
            <a:r>
              <a:rPr lang="vi-VN" sz="2400" b="0" i="0" dirty="0">
                <a:solidFill>
                  <a:srgbClr val="222222"/>
                </a:solidFill>
                <a:effectLst/>
                <a:latin typeface="Times New Roman" panose="02020603050405020304" pitchFamily="18" charset="0"/>
                <a:cs typeface="Times New Roman" panose="02020603050405020304" pitchFamily="18" charset="0"/>
              </a:rPr>
              <a:t> </a:t>
            </a:r>
            <a:r>
              <a:rPr lang="vi-VN" sz="2400" b="0" i="0" dirty="0" err="1">
                <a:solidFill>
                  <a:srgbClr val="222222"/>
                </a:solidFill>
                <a:effectLst/>
                <a:latin typeface="Times New Roman" panose="02020603050405020304" pitchFamily="18" charset="0"/>
                <a:cs typeface="Times New Roman" panose="02020603050405020304" pitchFamily="18" charset="0"/>
              </a:rPr>
              <a:t>eletronơtron</a:t>
            </a:r>
            <a:r>
              <a:rPr lang="vi-VN" sz="2400" b="0" i="0" dirty="0">
                <a:solidFill>
                  <a:srgbClr val="222222"/>
                </a:solidFill>
                <a:effectLst/>
                <a:latin typeface="Times New Roman" panose="02020603050405020304" pitchFamily="18" charset="0"/>
                <a:cs typeface="Times New Roman" panose="02020603050405020304" pitchFamily="18" charset="0"/>
              </a:rPr>
              <a:t> </a:t>
            </a:r>
            <a:r>
              <a:rPr lang="vi-VN" sz="2400" b="0" i="0" dirty="0" err="1">
                <a:solidFill>
                  <a:srgbClr val="222222"/>
                </a:solidFill>
                <a:effectLst/>
                <a:latin typeface="Times New Roman" panose="02020603050405020304" pitchFamily="18" charset="0"/>
                <a:cs typeface="Times New Roman" panose="02020603050405020304" pitchFamily="18" charset="0"/>
              </a:rPr>
              <a:t>lớp</a:t>
            </a:r>
            <a:r>
              <a:rPr lang="vi-VN" sz="2400" b="0" i="0" dirty="0">
                <a:solidFill>
                  <a:srgbClr val="222222"/>
                </a:solidFill>
                <a:effectLst/>
                <a:latin typeface="Times New Roman" panose="02020603050405020304" pitchFamily="18" charset="0"/>
                <a:cs typeface="Times New Roman" panose="02020603050405020304" pitchFamily="18" charset="0"/>
              </a:rPr>
              <a:t> </a:t>
            </a:r>
            <a:r>
              <a:rPr lang="vi-VN" sz="2400" b="0" i="0" dirty="0" err="1">
                <a:solidFill>
                  <a:srgbClr val="222222"/>
                </a:solidFill>
                <a:effectLst/>
                <a:latin typeface="Times New Roman" panose="02020603050405020304" pitchFamily="18" charset="0"/>
                <a:cs typeface="Times New Roman" panose="02020603050405020304" pitchFamily="18" charset="0"/>
              </a:rPr>
              <a:t>ngoài</a:t>
            </a:r>
            <a:r>
              <a:rPr lang="vi-VN" sz="2400" b="0" i="0" dirty="0">
                <a:solidFill>
                  <a:srgbClr val="222222"/>
                </a:solidFill>
                <a:effectLst/>
                <a:latin typeface="Times New Roman" panose="02020603050405020304" pitchFamily="18" charset="0"/>
                <a:cs typeface="Times New Roman" panose="02020603050405020304" pitchFamily="18" charset="0"/>
              </a:rPr>
              <a:t> </a:t>
            </a:r>
            <a:r>
              <a:rPr lang="vi-VN" sz="2400" b="0" i="0" dirty="0" err="1">
                <a:solidFill>
                  <a:srgbClr val="222222"/>
                </a:solidFill>
                <a:effectLst/>
                <a:latin typeface="Times New Roman" panose="02020603050405020304" pitchFamily="18" charset="0"/>
                <a:cs typeface="Times New Roman" panose="02020603050405020304" pitchFamily="18" charset="0"/>
              </a:rPr>
              <a:t>cùng</a:t>
            </a:r>
            <a:r>
              <a:rPr lang="vi-VN" sz="2400" b="0" i="0" dirty="0">
                <a:solidFill>
                  <a:srgbClr val="222222"/>
                </a:solidFill>
                <a:effectLst/>
                <a:latin typeface="Times New Roman" panose="02020603050405020304" pitchFamily="18" charset="0"/>
                <a:cs typeface="Times New Roman" panose="02020603050405020304" pitchFamily="18" charset="0"/>
              </a:rPr>
              <a:t> </a:t>
            </a:r>
            <a:r>
              <a:rPr lang="vi-VN" sz="2400" b="0" i="0" dirty="0" err="1">
                <a:solidFill>
                  <a:srgbClr val="222222"/>
                </a:solidFill>
                <a:effectLst/>
                <a:latin typeface="Times New Roman" panose="02020603050405020304" pitchFamily="18" charset="0"/>
                <a:cs typeface="Times New Roman" panose="02020603050405020304" pitchFamily="18" charset="0"/>
              </a:rPr>
              <a:t>của</a:t>
            </a:r>
            <a:r>
              <a:rPr lang="vi-VN" sz="2400" b="0" i="0" dirty="0">
                <a:solidFill>
                  <a:srgbClr val="222222"/>
                </a:solidFill>
                <a:effectLst/>
                <a:latin typeface="Times New Roman" panose="02020603050405020304" pitchFamily="18" charset="0"/>
                <a:cs typeface="Times New Roman" panose="02020603050405020304" pitchFamily="18" charset="0"/>
              </a:rPr>
              <a:t> </a:t>
            </a:r>
            <a:r>
              <a:rPr lang="vi-VN" sz="2400" b="0" i="0" dirty="0" err="1">
                <a:solidFill>
                  <a:srgbClr val="222222"/>
                </a:solidFill>
                <a:effectLst/>
                <a:latin typeface="Times New Roman" panose="02020603050405020304" pitchFamily="18" charset="0"/>
                <a:cs typeface="Times New Roman" panose="02020603050405020304" pitchFamily="18" charset="0"/>
              </a:rPr>
              <a:t>các</a:t>
            </a:r>
            <a:r>
              <a:rPr lang="vi-VN" sz="2400" b="0" i="0" dirty="0">
                <a:solidFill>
                  <a:srgbClr val="222222"/>
                </a:solidFill>
                <a:effectLst/>
                <a:latin typeface="Times New Roman" panose="02020603050405020304" pitchFamily="18" charset="0"/>
                <a:cs typeface="Times New Roman" panose="02020603050405020304" pitchFamily="18" charset="0"/>
              </a:rPr>
              <a:t> nguyên </a:t>
            </a:r>
            <a:r>
              <a:rPr lang="vi-VN" sz="2400" b="0" i="0" dirty="0" err="1">
                <a:solidFill>
                  <a:srgbClr val="222222"/>
                </a:solidFill>
                <a:effectLst/>
                <a:latin typeface="Times New Roman" panose="02020603050405020304" pitchFamily="18" charset="0"/>
                <a:cs typeface="Times New Roman" panose="02020603050405020304" pitchFamily="18" charset="0"/>
              </a:rPr>
              <a:t>tố</a:t>
            </a:r>
            <a:r>
              <a:rPr lang="vi-VN" sz="2400" b="0" i="0" dirty="0">
                <a:solidFill>
                  <a:srgbClr val="222222"/>
                </a:solidFill>
                <a:effectLst/>
                <a:latin typeface="Times New Roman" panose="02020603050405020304" pitchFamily="18" charset="0"/>
                <a:cs typeface="Times New Roman" panose="02020603050405020304" pitchFamily="18" charset="0"/>
              </a:rPr>
              <a:t> trong </a:t>
            </a:r>
            <a:r>
              <a:rPr lang="vi-VN" sz="2400" b="0" i="0" dirty="0" err="1">
                <a:solidFill>
                  <a:srgbClr val="222222"/>
                </a:solidFill>
                <a:effectLst/>
                <a:latin typeface="Times New Roman" panose="02020603050405020304" pitchFamily="18" charset="0"/>
                <a:cs typeface="Times New Roman" panose="02020603050405020304" pitchFamily="18" charset="0"/>
              </a:rPr>
              <a:t>cùng</a:t>
            </a:r>
            <a:r>
              <a:rPr lang="vi-VN" sz="2400" b="0" i="0" dirty="0">
                <a:solidFill>
                  <a:srgbClr val="222222"/>
                </a:solidFill>
                <a:effectLst/>
                <a:latin typeface="Times New Roman" panose="02020603050405020304" pitchFamily="18" charset="0"/>
                <a:cs typeface="Times New Roman" panose="02020603050405020304" pitchFamily="18" charset="0"/>
              </a:rPr>
              <a:t> </a:t>
            </a:r>
            <a:r>
              <a:rPr lang="vi-VN" sz="2400" b="0" i="0" dirty="0" err="1">
                <a:solidFill>
                  <a:srgbClr val="222222"/>
                </a:solidFill>
                <a:effectLst/>
                <a:latin typeface="Times New Roman" panose="02020603050405020304" pitchFamily="18" charset="0"/>
                <a:cs typeface="Times New Roman" panose="02020603050405020304" pitchFamily="18" charset="0"/>
              </a:rPr>
              <a:t>một</a:t>
            </a:r>
            <a:r>
              <a:rPr lang="vi-VN" sz="2400" b="0" i="0" dirty="0">
                <a:solidFill>
                  <a:srgbClr val="222222"/>
                </a:solidFill>
                <a:effectLst/>
                <a:latin typeface="Times New Roman" panose="02020603050405020304" pitchFamily="18" charset="0"/>
                <a:cs typeface="Times New Roman" panose="02020603050405020304" pitchFamily="18" charset="0"/>
              </a:rPr>
              <a:t> </a:t>
            </a:r>
            <a:r>
              <a:rPr lang="vi-VN" sz="2400" b="0" i="0" dirty="0" err="1">
                <a:solidFill>
                  <a:srgbClr val="222222"/>
                </a:solidFill>
                <a:effectLst/>
                <a:latin typeface="Times New Roman" panose="02020603050405020304" pitchFamily="18" charset="0"/>
                <a:cs typeface="Times New Roman" panose="02020603050405020304" pitchFamily="18" charset="0"/>
              </a:rPr>
              <a:t>hàng</a:t>
            </a:r>
            <a:r>
              <a:rPr lang="vi-VN" sz="2400" b="0" i="0" dirty="0">
                <a:solidFill>
                  <a:srgbClr val="222222"/>
                </a:solidFill>
                <a:effectLst/>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22402849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50"/>
                                        </p:tgtEl>
                                        <p:attrNameLst>
                                          <p:attrName>style.visibility</p:attrName>
                                        </p:attrNameLst>
                                      </p:cBhvr>
                                      <p:to>
                                        <p:strVal val="visible"/>
                                      </p:to>
                                    </p:set>
                                    <p:animEffect transition="in" filter="randombar(horizontal)">
                                      <p:cBhvr>
                                        <p:cTn id="7" dur="500"/>
                                        <p:tgtEl>
                                          <p:spTgt spid="1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0"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lowchart: Delay 2">
            <a:extLst>
              <a:ext uri="{FF2B5EF4-FFF2-40B4-BE49-F238E27FC236}">
                <a16:creationId xmlns:a16="http://schemas.microsoft.com/office/drawing/2014/main" xmlns="" id="{5BFFB39C-9D9E-35A7-22A3-1721FF89BFC8}"/>
              </a:ext>
            </a:extLst>
          </p:cNvPr>
          <p:cNvSpPr/>
          <p:nvPr/>
        </p:nvSpPr>
        <p:spPr>
          <a:xfrm>
            <a:off x="0" y="3091992"/>
            <a:ext cx="3733014" cy="3766008"/>
          </a:xfrm>
          <a:prstGeom prst="flowChartDelay">
            <a:avLst/>
          </a:prstGeom>
          <a:solidFill>
            <a:srgbClr val="C2E8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grpSp>
        <p:nvGrpSpPr>
          <p:cNvPr id="4" name="Group 3">
            <a:extLst>
              <a:ext uri="{FF2B5EF4-FFF2-40B4-BE49-F238E27FC236}">
                <a16:creationId xmlns:a16="http://schemas.microsoft.com/office/drawing/2014/main" xmlns="" id="{A7C980FF-BFCC-4E61-5F29-D13219A9BFF4}"/>
              </a:ext>
            </a:extLst>
          </p:cNvPr>
          <p:cNvGrpSpPr/>
          <p:nvPr/>
        </p:nvGrpSpPr>
        <p:grpSpPr>
          <a:xfrm>
            <a:off x="2738935" y="1598615"/>
            <a:ext cx="8663234" cy="3766008"/>
            <a:chOff x="2738935" y="1598615"/>
            <a:chExt cx="8663234" cy="3766008"/>
          </a:xfrm>
        </p:grpSpPr>
        <p:sp>
          <p:nvSpPr>
            <p:cNvPr id="5" name="Rectangle 4">
              <a:extLst>
                <a:ext uri="{FF2B5EF4-FFF2-40B4-BE49-F238E27FC236}">
                  <a16:creationId xmlns:a16="http://schemas.microsoft.com/office/drawing/2014/main" xmlns="" id="{4F8830C1-FC2D-E9D6-8C77-2D8E497F6EC7}"/>
                </a:ext>
              </a:extLst>
            </p:cNvPr>
            <p:cNvSpPr/>
            <p:nvPr/>
          </p:nvSpPr>
          <p:spPr>
            <a:xfrm>
              <a:off x="2738935" y="1598615"/>
              <a:ext cx="8663234" cy="3766008"/>
            </a:xfrm>
            <a:prstGeom prst="rect">
              <a:avLst/>
            </a:prstGeom>
            <a:solidFill>
              <a:srgbClr val="FFE8A4"/>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6" name="Rectangle 5">
              <a:extLst>
                <a:ext uri="{FF2B5EF4-FFF2-40B4-BE49-F238E27FC236}">
                  <a16:creationId xmlns:a16="http://schemas.microsoft.com/office/drawing/2014/main" xmlns="" id="{71E0F66D-F207-A5F1-34F3-1060C09AADB9}"/>
                </a:ext>
              </a:extLst>
            </p:cNvPr>
            <p:cNvSpPr/>
            <p:nvPr/>
          </p:nvSpPr>
          <p:spPr>
            <a:xfrm>
              <a:off x="2965179" y="1812303"/>
              <a:ext cx="8220173" cy="326530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grpSp>
      <p:pic>
        <p:nvPicPr>
          <p:cNvPr id="7" name="Picture 6">
            <a:extLst>
              <a:ext uri="{FF2B5EF4-FFF2-40B4-BE49-F238E27FC236}">
                <a16:creationId xmlns:a16="http://schemas.microsoft.com/office/drawing/2014/main" xmlns="" id="{DF15078D-D383-01BD-E877-6E94F937E801}"/>
              </a:ext>
            </a:extLst>
          </p:cNvPr>
          <p:cNvPicPr>
            <a:picLocks noChangeAspect="1"/>
          </p:cNvPicPr>
          <p:nvPr/>
        </p:nvPicPr>
        <p:blipFill>
          <a:blip r:embed="rId2"/>
          <a:stretch>
            <a:fillRect/>
          </a:stretch>
        </p:blipFill>
        <p:spPr>
          <a:xfrm>
            <a:off x="0" y="633897"/>
            <a:ext cx="3982405" cy="3162693"/>
          </a:xfrm>
          <a:prstGeom prst="rect">
            <a:avLst/>
          </a:prstGeom>
        </p:spPr>
      </p:pic>
      <p:sp>
        <p:nvSpPr>
          <p:cNvPr id="8" name="TextBox 7">
            <a:extLst>
              <a:ext uri="{FF2B5EF4-FFF2-40B4-BE49-F238E27FC236}">
                <a16:creationId xmlns:a16="http://schemas.microsoft.com/office/drawing/2014/main" xmlns="" id="{CD720B9C-CF29-9E39-7AC5-F1D26E3C1297}"/>
              </a:ext>
            </a:extLst>
          </p:cNvPr>
          <p:cNvSpPr txBox="1"/>
          <p:nvPr/>
        </p:nvSpPr>
        <p:spPr>
          <a:xfrm>
            <a:off x="2894926" y="2039823"/>
            <a:ext cx="8290426" cy="2554545"/>
          </a:xfrm>
          <a:prstGeom prst="rect">
            <a:avLst/>
          </a:prstGeom>
          <a:noFill/>
        </p:spPr>
        <p:txBody>
          <a:bodyPr wrap="square" rtlCol="0">
            <a:spAutoFit/>
          </a:bodyPr>
          <a:lstStyle/>
          <a:p>
            <a:pPr marL="342900" indent="-342900" algn="just">
              <a:buFont typeface="Wingdings" panose="05000000000000000000" pitchFamily="2" charset="2"/>
              <a:buChar char="ü"/>
            </a:pPr>
            <a:r>
              <a:rPr lang="en-US" sz="3200" dirty="0" err="1">
                <a:latin typeface="Times New Roman" panose="02020603050405020304" pitchFamily="18" charset="0"/>
                <a:cs typeface="Times New Roman" panose="02020603050405020304" pitchFamily="18" charset="0"/>
              </a:rPr>
              <a:t>Hầu</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hết</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các</a:t>
            </a:r>
            <a:r>
              <a:rPr lang="en-US" sz="3200" dirty="0">
                <a:latin typeface="Times New Roman" panose="02020603050405020304" pitchFamily="18" charset="0"/>
                <a:cs typeface="Times New Roman" panose="02020603050405020304" pitchFamily="18" charset="0"/>
              </a:rPr>
              <a:t> phi </a:t>
            </a:r>
            <a:r>
              <a:rPr lang="en-US" sz="3200" dirty="0" err="1">
                <a:latin typeface="Times New Roman" panose="02020603050405020304" pitchFamily="18" charset="0"/>
                <a:cs typeface="Times New Roman" panose="02020603050405020304" pitchFamily="18" charset="0"/>
              </a:rPr>
              <a:t>kim</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thuộc</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nhóm</a:t>
            </a:r>
            <a:r>
              <a:rPr lang="en-US" sz="3200" dirty="0">
                <a:latin typeface="Times New Roman" panose="02020603050405020304" pitchFamily="18" charset="0"/>
                <a:cs typeface="Times New Roman" panose="02020603050405020304" pitchFamily="18" charset="0"/>
              </a:rPr>
              <a:t> VIIA; VIA và VA </a:t>
            </a:r>
            <a:r>
              <a:rPr lang="en-US" sz="3200" dirty="0" err="1">
                <a:latin typeface="Times New Roman" panose="02020603050405020304" pitchFamily="18" charset="0"/>
                <a:cs typeface="Times New Roman" panose="02020603050405020304" pitchFamily="18" charset="0"/>
              </a:rPr>
              <a:t>của</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Bảng</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tuần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hoàn</a:t>
            </a:r>
            <a:endParaRPr lang="en-US" sz="3200" dirty="0">
              <a:latin typeface="Times New Roman" panose="02020603050405020304" pitchFamily="18" charset="0"/>
              <a:cs typeface="Times New Roman" panose="02020603050405020304" pitchFamily="18" charset="0"/>
            </a:endParaRPr>
          </a:p>
          <a:p>
            <a:pPr marL="342900" indent="-342900" algn="just">
              <a:buFont typeface="Wingdings" panose="05000000000000000000" pitchFamily="2" charset="2"/>
              <a:buChar char="ü"/>
            </a:pPr>
            <a:r>
              <a:rPr lang="en-US" sz="3200" dirty="0" err="1">
                <a:latin typeface="Times New Roman" panose="02020603050405020304" pitchFamily="18" charset="0"/>
                <a:cs typeface="Times New Roman" panose="02020603050405020304" pitchFamily="18" charset="0"/>
              </a:rPr>
              <a:t>Một</a:t>
            </a:r>
            <a:r>
              <a:rPr lang="en-US" sz="3200" dirty="0">
                <a:latin typeface="Times New Roman" panose="02020603050405020304" pitchFamily="18" charset="0"/>
                <a:cs typeface="Times New Roman" panose="02020603050405020304" pitchFamily="18" charset="0"/>
              </a:rPr>
              <a:t> số </a:t>
            </a:r>
            <a:r>
              <a:rPr lang="en-US" sz="3200" dirty="0" err="1">
                <a:latin typeface="Times New Roman" panose="02020603050405020304" pitchFamily="18" charset="0"/>
                <a:cs typeface="Times New Roman" panose="02020603050405020304" pitchFamily="18" charset="0"/>
              </a:rPr>
              <a:t>nguyên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tố</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thuộc</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nhóm</a:t>
            </a:r>
            <a:r>
              <a:rPr lang="en-US" sz="3200" dirty="0">
                <a:latin typeface="Times New Roman" panose="02020603050405020304" pitchFamily="18" charset="0"/>
                <a:cs typeface="Times New Roman" panose="02020603050405020304" pitchFamily="18" charset="0"/>
              </a:rPr>
              <a:t> IVA và IIIA </a:t>
            </a:r>
            <a:r>
              <a:rPr lang="en-US" sz="3200" dirty="0" err="1">
                <a:latin typeface="Times New Roman" panose="02020603050405020304" pitchFamily="18" charset="0"/>
                <a:cs typeface="Times New Roman" panose="02020603050405020304" pitchFamily="18" charset="0"/>
              </a:rPr>
              <a:t>của</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Bảng</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tuần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hoàn</a:t>
            </a:r>
            <a:endParaRPr lang="en-US" sz="3200" dirty="0">
              <a:latin typeface="Times New Roman" panose="02020603050405020304" pitchFamily="18" charset="0"/>
              <a:cs typeface="Times New Roman" panose="02020603050405020304" pitchFamily="18" charset="0"/>
            </a:endParaRPr>
          </a:p>
          <a:p>
            <a:pPr marL="342900" indent="-342900" algn="just">
              <a:buFont typeface="Wingdings" panose="05000000000000000000" pitchFamily="2" charset="2"/>
              <a:buChar char="ü"/>
            </a:pPr>
            <a:r>
              <a:rPr lang="en-US" sz="3200" dirty="0" err="1">
                <a:latin typeface="Times New Roman" panose="02020603050405020304" pitchFamily="18" charset="0"/>
                <a:cs typeface="Times New Roman" panose="02020603050405020304" pitchFamily="18" charset="0"/>
              </a:rPr>
              <a:t>Nguyên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tố</a:t>
            </a:r>
            <a:r>
              <a:rPr lang="en-US" sz="3200" dirty="0">
                <a:latin typeface="Times New Roman" panose="02020603050405020304" pitchFamily="18" charset="0"/>
                <a:cs typeface="Times New Roman" panose="02020603050405020304" pitchFamily="18" charset="0"/>
              </a:rPr>
              <a:t> H </a:t>
            </a:r>
            <a:r>
              <a:rPr lang="en-US" sz="3200" dirty="0" err="1">
                <a:latin typeface="Times New Roman" panose="02020603050405020304" pitchFamily="18" charset="0"/>
                <a:cs typeface="Times New Roman" panose="02020603050405020304" pitchFamily="18" charset="0"/>
              </a:rPr>
              <a:t>thuộc</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nhóm</a:t>
            </a:r>
            <a:r>
              <a:rPr lang="en-US" sz="3200" dirty="0">
                <a:latin typeface="Times New Roman" panose="02020603050405020304" pitchFamily="18" charset="0"/>
                <a:cs typeface="Times New Roman" panose="02020603050405020304" pitchFamily="18" charset="0"/>
              </a:rPr>
              <a:t> IA </a:t>
            </a:r>
            <a:r>
              <a:rPr lang="en-US" sz="3200" dirty="0" err="1">
                <a:latin typeface="Times New Roman" panose="02020603050405020304" pitchFamily="18" charset="0"/>
                <a:cs typeface="Times New Roman" panose="02020603050405020304" pitchFamily="18" charset="0"/>
              </a:rPr>
              <a:t>của</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Bảng</a:t>
            </a:r>
            <a:endParaRPr lang="vi-VN" sz="3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83501551"/>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xmlns="" id="{DE10F3B2-37E7-885B-EF83-BF457E9F8E5D}"/>
              </a:ext>
            </a:extLst>
          </p:cNvPr>
          <p:cNvGrpSpPr/>
          <p:nvPr/>
        </p:nvGrpSpPr>
        <p:grpSpPr>
          <a:xfrm>
            <a:off x="0" y="0"/>
            <a:ext cx="2286000" cy="6858000"/>
            <a:chOff x="0" y="0"/>
            <a:chExt cx="2286000" cy="6858000"/>
          </a:xfrm>
        </p:grpSpPr>
        <p:sp>
          <p:nvSpPr>
            <p:cNvPr id="4" name="Rectangle 3">
              <a:extLst>
                <a:ext uri="{FF2B5EF4-FFF2-40B4-BE49-F238E27FC236}">
                  <a16:creationId xmlns:a16="http://schemas.microsoft.com/office/drawing/2014/main" xmlns="" id="{06B760B4-3E3F-11F9-124D-E362C3900033}"/>
                </a:ext>
              </a:extLst>
            </p:cNvPr>
            <p:cNvSpPr/>
            <p:nvPr/>
          </p:nvSpPr>
          <p:spPr>
            <a:xfrm>
              <a:off x="0" y="0"/>
              <a:ext cx="2286000" cy="6858000"/>
            </a:xfrm>
            <a:prstGeom prst="rect">
              <a:avLst/>
            </a:prstGeom>
            <a:solidFill>
              <a:srgbClr val="C2E8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p>
          </p:txBody>
        </p:sp>
        <p:sp>
          <p:nvSpPr>
            <p:cNvPr id="5" name="TextBox 4">
              <a:extLst>
                <a:ext uri="{FF2B5EF4-FFF2-40B4-BE49-F238E27FC236}">
                  <a16:creationId xmlns:a16="http://schemas.microsoft.com/office/drawing/2014/main" xmlns="" id="{828BBA02-D85E-AB5E-E2C9-9F396F69696E}"/>
                </a:ext>
              </a:extLst>
            </p:cNvPr>
            <p:cNvSpPr txBox="1"/>
            <p:nvPr/>
          </p:nvSpPr>
          <p:spPr>
            <a:xfrm>
              <a:off x="141402" y="1998482"/>
              <a:ext cx="2144597" cy="2800767"/>
            </a:xfrm>
            <a:prstGeom prst="rect">
              <a:avLst/>
            </a:prstGeom>
            <a:noFill/>
          </p:spPr>
          <p:txBody>
            <a:bodyPr wrap="square" rtlCol="0">
              <a:spAutoFit/>
            </a:bodyPr>
            <a:lstStyle/>
            <a:p>
              <a:pPr algn="ctr"/>
              <a:r>
                <a:rPr lang="en-US" sz="4400" b="1" dirty="0">
                  <a:solidFill>
                    <a:srgbClr val="FE504D"/>
                  </a:solidFill>
                  <a:latin typeface=".VnArial Narrow" panose="020B7200000000000000" pitchFamily="34" charset="0"/>
                </a:rPr>
                <a:t>1. </a:t>
              </a:r>
              <a:r>
                <a:rPr lang="en-US" sz="4400" b="1" dirty="0" err="1">
                  <a:solidFill>
                    <a:srgbClr val="FE504D"/>
                  </a:solidFill>
                  <a:latin typeface=".VnArial Narrow" panose="020B7200000000000000" pitchFamily="34" charset="0"/>
                </a:rPr>
                <a:t>C¸c</a:t>
              </a:r>
              <a:r>
                <a:rPr lang="en-US" sz="4400" b="1" dirty="0">
                  <a:solidFill>
                    <a:srgbClr val="FE504D"/>
                  </a:solidFill>
                  <a:latin typeface=".VnArial Narrow" panose="020B7200000000000000" pitchFamily="34" charset="0"/>
                </a:rPr>
                <a:t> </a:t>
              </a:r>
              <a:r>
                <a:rPr lang="en-US" sz="4400" b="1" dirty="0" err="1">
                  <a:solidFill>
                    <a:srgbClr val="FE504D"/>
                  </a:solidFill>
                  <a:latin typeface=".VnArial Narrow" panose="020B7200000000000000" pitchFamily="34" charset="0"/>
                </a:rPr>
                <a:t>nguyªn</a:t>
              </a:r>
              <a:r>
                <a:rPr lang="en-US" sz="4400" b="1" dirty="0">
                  <a:solidFill>
                    <a:srgbClr val="FE504D"/>
                  </a:solidFill>
                  <a:latin typeface=".VnArial Narrow" panose="020B7200000000000000" pitchFamily="34" charset="0"/>
                </a:rPr>
                <a:t> </a:t>
              </a:r>
              <a:r>
                <a:rPr lang="en-US" sz="4400" b="1" dirty="0" err="1">
                  <a:solidFill>
                    <a:srgbClr val="FE504D"/>
                  </a:solidFill>
                  <a:latin typeface=".VnArial Narrow" panose="020B7200000000000000" pitchFamily="34" charset="0"/>
                </a:rPr>
                <a:t>tè</a:t>
              </a:r>
              <a:r>
                <a:rPr lang="en-US" sz="4400" b="1" dirty="0">
                  <a:solidFill>
                    <a:srgbClr val="FE504D"/>
                  </a:solidFill>
                  <a:latin typeface=".VnArial Narrow" panose="020B7200000000000000" pitchFamily="34" charset="0"/>
                </a:rPr>
                <a:t> </a:t>
              </a:r>
              <a:r>
                <a:rPr lang="en-US" sz="4400" b="1" dirty="0" err="1">
                  <a:solidFill>
                    <a:srgbClr val="FE504D"/>
                  </a:solidFill>
                  <a:latin typeface=".VnArial Narrow" panose="020B7200000000000000" pitchFamily="34" charset="0"/>
                </a:rPr>
                <a:t>kim</a:t>
              </a:r>
              <a:r>
                <a:rPr lang="en-US" sz="4400" b="1" dirty="0">
                  <a:solidFill>
                    <a:srgbClr val="FE504D"/>
                  </a:solidFill>
                  <a:latin typeface=".VnArial Narrow" panose="020B7200000000000000" pitchFamily="34" charset="0"/>
                </a:rPr>
                <a:t> lo¹i </a:t>
              </a:r>
              <a:endParaRPr lang="vi-VN" sz="4400" b="1" dirty="0">
                <a:solidFill>
                  <a:srgbClr val="FE504D"/>
                </a:solidFill>
              </a:endParaRPr>
            </a:p>
          </p:txBody>
        </p:sp>
      </p:grpSp>
      <p:graphicFrame>
        <p:nvGraphicFramePr>
          <p:cNvPr id="6" name="Object 5">
            <a:extLst>
              <a:ext uri="{FF2B5EF4-FFF2-40B4-BE49-F238E27FC236}">
                <a16:creationId xmlns:a16="http://schemas.microsoft.com/office/drawing/2014/main" xmlns="" id="{9F08EF84-30EF-4A32-99E1-FCC02425B0F7}"/>
              </a:ext>
            </a:extLst>
          </p:cNvPr>
          <p:cNvGraphicFramePr>
            <a:graphicFrameLocks noChangeAspect="1"/>
          </p:cNvGraphicFramePr>
          <p:nvPr>
            <p:extLst>
              <p:ext uri="{D42A27DB-BD31-4B8C-83A1-F6EECF244321}">
                <p14:modId xmlns:p14="http://schemas.microsoft.com/office/powerpoint/2010/main" val="543357158"/>
              </p:ext>
            </p:extLst>
          </p:nvPr>
        </p:nvGraphicFramePr>
        <p:xfrm>
          <a:off x="2651910" y="233772"/>
          <a:ext cx="9122168" cy="5497725"/>
        </p:xfrm>
        <a:graphic>
          <a:graphicData uri="http://schemas.openxmlformats.org/presentationml/2006/ole">
            <mc:AlternateContent xmlns:mc="http://schemas.openxmlformats.org/markup-compatibility/2006">
              <mc:Choice xmlns:v="urn:schemas-microsoft-com:vml" Requires="v">
                <p:oleObj spid="_x0000_s23554" name="Bitmap Image" r:id="rId3" imgW="6735960" imgH="4785480" progId="Paint.Picture">
                  <p:embed/>
                </p:oleObj>
              </mc:Choice>
              <mc:Fallback>
                <p:oleObj name="Bitmap Image" r:id="rId3" imgW="6735960" imgH="4785480" progId="Paint.Picture">
                  <p:embed/>
                  <p:pic>
                    <p:nvPicPr>
                      <p:cNvPr id="6" name="Object 5">
                        <a:extLst>
                          <a:ext uri="{FF2B5EF4-FFF2-40B4-BE49-F238E27FC236}">
                            <a16:creationId xmlns:a16="http://schemas.microsoft.com/office/drawing/2014/main" xmlns="" id="{9F08EF84-30EF-4A32-99E1-FCC02425B0F7}"/>
                          </a:ext>
                        </a:extLst>
                      </p:cNvPr>
                      <p:cNvPicPr/>
                      <p:nvPr/>
                    </p:nvPicPr>
                    <p:blipFill>
                      <a:blip r:embed="rId4"/>
                      <a:stretch>
                        <a:fillRect/>
                      </a:stretch>
                    </p:blipFill>
                    <p:spPr>
                      <a:xfrm>
                        <a:off x="2651910" y="233772"/>
                        <a:ext cx="9122168" cy="5497725"/>
                      </a:xfrm>
                      <a:prstGeom prst="rect">
                        <a:avLst/>
                      </a:prstGeom>
                    </p:spPr>
                  </p:pic>
                </p:oleObj>
              </mc:Fallback>
            </mc:AlternateContent>
          </a:graphicData>
        </a:graphic>
      </p:graphicFrame>
    </p:spTree>
    <p:extLst>
      <p:ext uri="{BB962C8B-B14F-4D97-AF65-F5344CB8AC3E}">
        <p14:creationId xmlns:p14="http://schemas.microsoft.com/office/powerpoint/2010/main" val="940812980"/>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9F93D6CC-18BF-439A-9025-9AE20CFA74F3}"/>
              </a:ext>
            </a:extLst>
          </p:cNvPr>
          <p:cNvSpPr>
            <a:spLocks noGrp="1"/>
          </p:cNvSpPr>
          <p:nvPr>
            <p:ph type="title"/>
          </p:nvPr>
        </p:nvSpPr>
        <p:spPr/>
        <p:txBody>
          <a:bodyPr/>
          <a:lstStyle/>
          <a:p>
            <a:endParaRPr lang="vi-VN"/>
          </a:p>
        </p:txBody>
      </p:sp>
      <p:pic>
        <p:nvPicPr>
          <p:cNvPr id="3" name="Picture 2">
            <a:extLst>
              <a:ext uri="{FF2B5EF4-FFF2-40B4-BE49-F238E27FC236}">
                <a16:creationId xmlns:a16="http://schemas.microsoft.com/office/drawing/2014/main" xmlns="" id="{FF5F2C28-7A2C-0298-5112-EFF8CC04BF63}"/>
              </a:ext>
            </a:extLst>
          </p:cNvPr>
          <p:cNvPicPr/>
          <p:nvPr/>
        </p:nvPicPr>
        <p:blipFill>
          <a:blip r:embed="rId3"/>
          <a:stretch>
            <a:fillRect/>
          </a:stretch>
        </p:blipFill>
        <p:spPr>
          <a:xfrm>
            <a:off x="0" y="0"/>
            <a:ext cx="12009120" cy="6858000"/>
          </a:xfrm>
          <a:prstGeom prst="rect">
            <a:avLst/>
          </a:prstGeom>
        </p:spPr>
      </p:pic>
      <p:sp>
        <p:nvSpPr>
          <p:cNvPr id="4" name="Rectangle 3">
            <a:extLst>
              <a:ext uri="{FF2B5EF4-FFF2-40B4-BE49-F238E27FC236}">
                <a16:creationId xmlns:a16="http://schemas.microsoft.com/office/drawing/2014/main" xmlns="" id="{2448A633-9D4D-E6A4-266A-37E21F4A6D8A}"/>
              </a:ext>
            </a:extLst>
          </p:cNvPr>
          <p:cNvSpPr/>
          <p:nvPr/>
        </p:nvSpPr>
        <p:spPr>
          <a:xfrm>
            <a:off x="1461155" y="631595"/>
            <a:ext cx="6240544" cy="3836709"/>
          </a:xfrm>
          <a:prstGeom prst="rect">
            <a:avLst/>
          </a:prstGeom>
          <a:solidFill>
            <a:srgbClr val="FEF1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5" name="Rectangle 4">
            <a:extLst>
              <a:ext uri="{FF2B5EF4-FFF2-40B4-BE49-F238E27FC236}">
                <a16:creationId xmlns:a16="http://schemas.microsoft.com/office/drawing/2014/main" xmlns="" id="{DF116C4D-3EA3-4FA7-48B5-56795A78A28B}"/>
              </a:ext>
            </a:extLst>
          </p:cNvPr>
          <p:cNvSpPr/>
          <p:nvPr/>
        </p:nvSpPr>
        <p:spPr>
          <a:xfrm>
            <a:off x="886120" y="3770722"/>
            <a:ext cx="772998" cy="452486"/>
          </a:xfrm>
          <a:prstGeom prst="rect">
            <a:avLst/>
          </a:prstGeom>
          <a:solidFill>
            <a:srgbClr val="FEF1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6" name="Rectangle 5">
            <a:extLst>
              <a:ext uri="{FF2B5EF4-FFF2-40B4-BE49-F238E27FC236}">
                <a16:creationId xmlns:a16="http://schemas.microsoft.com/office/drawing/2014/main" xmlns="" id="{95B2865F-E2D5-CEAE-81A7-9E331DF3E8AD}"/>
              </a:ext>
            </a:extLst>
          </p:cNvPr>
          <p:cNvSpPr/>
          <p:nvPr/>
        </p:nvSpPr>
        <p:spPr>
          <a:xfrm>
            <a:off x="1540083" y="1187776"/>
            <a:ext cx="6369006" cy="142470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7" name="TextBox 6">
            <a:extLst>
              <a:ext uri="{FF2B5EF4-FFF2-40B4-BE49-F238E27FC236}">
                <a16:creationId xmlns:a16="http://schemas.microsoft.com/office/drawing/2014/main" xmlns="" id="{B3B4263E-8064-0C83-FE89-2A18050CD898}"/>
              </a:ext>
            </a:extLst>
          </p:cNvPr>
          <p:cNvSpPr txBox="1"/>
          <p:nvPr/>
        </p:nvSpPr>
        <p:spPr>
          <a:xfrm>
            <a:off x="1461155" y="1100531"/>
            <a:ext cx="6551629" cy="1569660"/>
          </a:xfrm>
          <a:prstGeom prst="rect">
            <a:avLst/>
          </a:prstGeom>
          <a:noFill/>
        </p:spPr>
        <p:txBody>
          <a:bodyPr wrap="square" rtlCol="0">
            <a:spAutoFit/>
          </a:bodyPr>
          <a:lstStyle/>
          <a:p>
            <a:pPr algn="ctr"/>
            <a:r>
              <a:rPr lang="en-US" sz="3200" dirty="0" err="1">
                <a:latin typeface="Times New Roman" panose="02020603050405020304" pitchFamily="18" charset="0"/>
                <a:cs typeface="Times New Roman" panose="02020603050405020304" pitchFamily="18" charset="0"/>
              </a:rPr>
              <a:t>Sử</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dụng</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bảng</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tuần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hoàn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hãy</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xác</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định</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vị</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trí</a:t>
            </a:r>
            <a:r>
              <a:rPr lang="en-US" sz="3200" dirty="0">
                <a:latin typeface="Times New Roman" panose="02020603050405020304" pitchFamily="18" charset="0"/>
                <a:cs typeface="Times New Roman" panose="02020603050405020304" pitchFamily="18" charset="0"/>
              </a:rPr>
              <a:t> (số </a:t>
            </a:r>
            <a:r>
              <a:rPr lang="en-US" sz="3200" dirty="0" err="1">
                <a:latin typeface="Times New Roman" panose="02020603050405020304" pitchFamily="18" charset="0"/>
                <a:cs typeface="Times New Roman" panose="02020603050405020304" pitchFamily="18" charset="0"/>
              </a:rPr>
              <a:t>thứ</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tự</a:t>
            </a:r>
            <a:r>
              <a:rPr lang="en-US" sz="3200" dirty="0">
                <a:latin typeface="Times New Roman" panose="02020603050405020304" pitchFamily="18" charset="0"/>
                <a:cs typeface="Times New Roman" panose="02020603050405020304" pitchFamily="18" charset="0"/>
              </a:rPr>
              <a:t>; chu </a:t>
            </a:r>
            <a:r>
              <a:rPr lang="en-US" sz="3200" dirty="0" err="1">
                <a:latin typeface="Times New Roman" panose="02020603050405020304" pitchFamily="18" charset="0"/>
                <a:cs typeface="Times New Roman" panose="02020603050405020304" pitchFamily="18" charset="0"/>
              </a:rPr>
              <a:t>kỳ</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nhóm</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của</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các</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nguyên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tố</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có</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tên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trong</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hình</a:t>
            </a:r>
            <a:r>
              <a:rPr lang="en-US" sz="3200" dirty="0">
                <a:latin typeface="Times New Roman" panose="02020603050405020304" pitchFamily="18" charset="0"/>
                <a:cs typeface="Times New Roman" panose="02020603050405020304" pitchFamily="18" charset="0"/>
              </a:rPr>
              <a:t> 4.7</a:t>
            </a:r>
            <a:endParaRPr lang="vi-VN" sz="3200" dirty="0">
              <a:latin typeface="Times New Roman" panose="02020603050405020304" pitchFamily="18" charset="0"/>
              <a:cs typeface="Times New Roman" panose="02020603050405020304" pitchFamily="18" charset="0"/>
            </a:endParaRPr>
          </a:p>
        </p:txBody>
      </p:sp>
      <p:sp>
        <p:nvSpPr>
          <p:cNvPr id="8" name="Rectangle 7">
            <a:extLst>
              <a:ext uri="{FF2B5EF4-FFF2-40B4-BE49-F238E27FC236}">
                <a16:creationId xmlns:a16="http://schemas.microsoft.com/office/drawing/2014/main" xmlns="" id="{2FC9A424-AD6F-4967-8F99-1B63F974C17C}"/>
              </a:ext>
            </a:extLst>
          </p:cNvPr>
          <p:cNvSpPr/>
          <p:nvPr/>
        </p:nvSpPr>
        <p:spPr>
          <a:xfrm>
            <a:off x="689728" y="4857603"/>
            <a:ext cx="7323056" cy="1835427"/>
          </a:xfrm>
          <a:prstGeom prst="rect">
            <a:avLst/>
          </a:prstGeom>
          <a:solidFill>
            <a:srgbClr val="FEF1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graphicFrame>
        <p:nvGraphicFramePr>
          <p:cNvPr id="9" name="Object 8">
            <a:extLst>
              <a:ext uri="{FF2B5EF4-FFF2-40B4-BE49-F238E27FC236}">
                <a16:creationId xmlns:a16="http://schemas.microsoft.com/office/drawing/2014/main" xmlns="" id="{9FB27E82-B6B5-BDAD-4CB5-E3778FF0D7E6}"/>
              </a:ext>
            </a:extLst>
          </p:cNvPr>
          <p:cNvGraphicFramePr>
            <a:graphicFrameLocks noChangeAspect="1"/>
          </p:cNvGraphicFramePr>
          <p:nvPr/>
        </p:nvGraphicFramePr>
        <p:xfrm>
          <a:off x="3149771" y="2956616"/>
          <a:ext cx="1744663" cy="487363"/>
        </p:xfrm>
        <a:graphic>
          <a:graphicData uri="http://schemas.openxmlformats.org/presentationml/2006/ole">
            <mc:AlternateContent xmlns:mc="http://schemas.openxmlformats.org/markup-compatibility/2006">
              <mc:Choice xmlns:v="urn:schemas-microsoft-com:vml" Requires="v">
                <p:oleObj spid="_x0000_s24578" name="Bitmap Image" r:id="rId4" imgW="1744920" imgH="487800" progId="Paint.Picture">
                  <p:embed/>
                </p:oleObj>
              </mc:Choice>
              <mc:Fallback>
                <p:oleObj name="Bitmap Image" r:id="rId4" imgW="1744920" imgH="487800" progId="Paint.Picture">
                  <p:embed/>
                  <p:pic>
                    <p:nvPicPr>
                      <p:cNvPr id="9" name="Object 8">
                        <a:extLst>
                          <a:ext uri="{FF2B5EF4-FFF2-40B4-BE49-F238E27FC236}">
                            <a16:creationId xmlns:a16="http://schemas.microsoft.com/office/drawing/2014/main" xmlns="" id="{9FB27E82-B6B5-BDAD-4CB5-E3778FF0D7E6}"/>
                          </a:ext>
                        </a:extLst>
                      </p:cNvPr>
                      <p:cNvPicPr/>
                      <p:nvPr/>
                    </p:nvPicPr>
                    <p:blipFill>
                      <a:blip r:embed="rId5"/>
                      <a:stretch>
                        <a:fillRect/>
                      </a:stretch>
                    </p:blipFill>
                    <p:spPr>
                      <a:xfrm>
                        <a:off x="3149771" y="2956616"/>
                        <a:ext cx="1744663" cy="487363"/>
                      </a:xfrm>
                      <a:prstGeom prst="rect">
                        <a:avLst/>
                      </a:prstGeom>
                    </p:spPr>
                  </p:pic>
                </p:oleObj>
              </mc:Fallback>
            </mc:AlternateContent>
          </a:graphicData>
        </a:graphic>
      </p:graphicFrame>
      <p:sp>
        <p:nvSpPr>
          <p:cNvPr id="10" name="Isosceles Triangle 9">
            <a:extLst>
              <a:ext uri="{FF2B5EF4-FFF2-40B4-BE49-F238E27FC236}">
                <a16:creationId xmlns:a16="http://schemas.microsoft.com/office/drawing/2014/main" xmlns="" id="{15D96AB4-75C2-5280-E8C7-CA20B0AA7281}"/>
              </a:ext>
            </a:extLst>
          </p:cNvPr>
          <p:cNvSpPr/>
          <p:nvPr/>
        </p:nvSpPr>
        <p:spPr>
          <a:xfrm>
            <a:off x="1662446" y="6160365"/>
            <a:ext cx="2856321" cy="697635"/>
          </a:xfrm>
          <a:prstGeom prst="triangle">
            <a:avLst/>
          </a:prstGeom>
          <a:solidFill>
            <a:srgbClr val="FFE8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graphicFrame>
        <p:nvGraphicFramePr>
          <p:cNvPr id="11" name="Table 15">
            <a:extLst>
              <a:ext uri="{FF2B5EF4-FFF2-40B4-BE49-F238E27FC236}">
                <a16:creationId xmlns:a16="http://schemas.microsoft.com/office/drawing/2014/main" xmlns="" id="{CAC019F0-0303-C14A-287B-A289D15D5B5F}"/>
              </a:ext>
            </a:extLst>
          </p:cNvPr>
          <p:cNvGraphicFramePr>
            <a:graphicFrameLocks noGrp="1"/>
          </p:cNvGraphicFramePr>
          <p:nvPr>
            <p:extLst>
              <p:ext uri="{D42A27DB-BD31-4B8C-83A1-F6EECF244321}">
                <p14:modId xmlns:p14="http://schemas.microsoft.com/office/powerpoint/2010/main" val="1229433700"/>
              </p:ext>
            </p:extLst>
          </p:nvPr>
        </p:nvGraphicFramePr>
        <p:xfrm>
          <a:off x="1174259" y="3656787"/>
          <a:ext cx="6689016" cy="3108960"/>
        </p:xfrm>
        <a:graphic>
          <a:graphicData uri="http://schemas.openxmlformats.org/drawingml/2006/table">
            <a:tbl>
              <a:tblPr firstRow="1" bandRow="1">
                <a:tableStyleId>{5C22544A-7EE6-4342-B048-85BDC9FD1C3A}</a:tableStyleId>
              </a:tblPr>
              <a:tblGrid>
                <a:gridCol w="1672254">
                  <a:extLst>
                    <a:ext uri="{9D8B030D-6E8A-4147-A177-3AD203B41FA5}">
                      <a16:colId xmlns:a16="http://schemas.microsoft.com/office/drawing/2014/main" xmlns="" val="3532051251"/>
                    </a:ext>
                  </a:extLst>
                </a:gridCol>
                <a:gridCol w="1672254">
                  <a:extLst>
                    <a:ext uri="{9D8B030D-6E8A-4147-A177-3AD203B41FA5}">
                      <a16:colId xmlns:a16="http://schemas.microsoft.com/office/drawing/2014/main" xmlns="" val="2720677163"/>
                    </a:ext>
                  </a:extLst>
                </a:gridCol>
                <a:gridCol w="1672254">
                  <a:extLst>
                    <a:ext uri="{9D8B030D-6E8A-4147-A177-3AD203B41FA5}">
                      <a16:colId xmlns:a16="http://schemas.microsoft.com/office/drawing/2014/main" xmlns="" val="478259797"/>
                    </a:ext>
                  </a:extLst>
                </a:gridCol>
                <a:gridCol w="1672254">
                  <a:extLst>
                    <a:ext uri="{9D8B030D-6E8A-4147-A177-3AD203B41FA5}">
                      <a16:colId xmlns:a16="http://schemas.microsoft.com/office/drawing/2014/main" xmlns="" val="3480504730"/>
                    </a:ext>
                  </a:extLst>
                </a:gridCol>
              </a:tblGrid>
              <a:tr h="370840">
                <a:tc rowSpan="2">
                  <a:txBody>
                    <a:bodyPr/>
                    <a:lstStyle/>
                    <a:p>
                      <a:pPr algn="ctr"/>
                      <a:r>
                        <a:rPr lang="en-US" sz="2800" dirty="0" err="1">
                          <a:solidFill>
                            <a:schemeClr val="tx1"/>
                          </a:solidFill>
                          <a:latin typeface="+mj-lt"/>
                        </a:rPr>
                        <a:t>Nguyên</a:t>
                      </a:r>
                      <a:r>
                        <a:rPr lang="en-US" sz="2800" dirty="0">
                          <a:solidFill>
                            <a:schemeClr val="tx1"/>
                          </a:solidFill>
                          <a:latin typeface="+mj-lt"/>
                        </a:rPr>
                        <a:t> </a:t>
                      </a:r>
                      <a:r>
                        <a:rPr lang="en-US" sz="2800" dirty="0" err="1">
                          <a:solidFill>
                            <a:schemeClr val="tx1"/>
                          </a:solidFill>
                          <a:latin typeface="+mj-lt"/>
                        </a:rPr>
                        <a:t>tố</a:t>
                      </a:r>
                      <a:endParaRPr lang="vi-VN" sz="2800" dirty="0">
                        <a:solidFill>
                          <a:schemeClr val="tx1"/>
                        </a:solidFill>
                        <a:latin typeface="+mj-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gridSpan="3">
                  <a:txBody>
                    <a:bodyPr/>
                    <a:lstStyle/>
                    <a:p>
                      <a:pPr algn="ctr"/>
                      <a:r>
                        <a:rPr lang="en-US" sz="2800" b="1" dirty="0" err="1">
                          <a:solidFill>
                            <a:schemeClr val="tx1"/>
                          </a:solidFill>
                          <a:latin typeface="+mj-lt"/>
                        </a:rPr>
                        <a:t>Vị</a:t>
                      </a:r>
                      <a:r>
                        <a:rPr lang="en-US" sz="2800" b="1" dirty="0">
                          <a:solidFill>
                            <a:schemeClr val="tx1"/>
                          </a:solidFill>
                          <a:latin typeface="+mj-lt"/>
                        </a:rPr>
                        <a:t> </a:t>
                      </a:r>
                      <a:r>
                        <a:rPr lang="en-US" sz="2800" b="1" dirty="0" err="1">
                          <a:solidFill>
                            <a:schemeClr val="tx1"/>
                          </a:solidFill>
                          <a:latin typeface="+mj-lt"/>
                        </a:rPr>
                        <a:t>trí</a:t>
                      </a:r>
                      <a:endParaRPr lang="vi-VN" sz="2800" b="1" dirty="0">
                        <a:solidFill>
                          <a:schemeClr val="tx1"/>
                        </a:solidFill>
                        <a:latin typeface="+mj-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vi-VN"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vi-VN"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141512491"/>
                  </a:ext>
                </a:extLst>
              </a:tr>
              <a:tr h="370840">
                <a:tc vMerge="1">
                  <a:txBody>
                    <a:bodyPr/>
                    <a:lstStyle/>
                    <a:p>
                      <a:pPr algn="ctr"/>
                      <a:endParaRPr lang="vi-VN" sz="2800" dirty="0">
                        <a:solidFill>
                          <a:schemeClr val="tx1"/>
                        </a:solidFill>
                        <a:latin typeface="+mj-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800" b="1" dirty="0">
                          <a:solidFill>
                            <a:schemeClr val="tx1"/>
                          </a:solidFill>
                          <a:latin typeface="+mj-lt"/>
                        </a:rPr>
                        <a:t>STT</a:t>
                      </a:r>
                      <a:endParaRPr lang="vi-VN" sz="2800" b="1" dirty="0">
                        <a:solidFill>
                          <a:schemeClr val="tx1"/>
                        </a:solidFill>
                        <a:latin typeface="+mj-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800" b="1" dirty="0">
                          <a:solidFill>
                            <a:schemeClr val="tx1"/>
                          </a:solidFill>
                          <a:latin typeface="+mj-lt"/>
                        </a:rPr>
                        <a:t>Chu </a:t>
                      </a:r>
                      <a:r>
                        <a:rPr lang="en-US" sz="2800" b="1" dirty="0" err="1">
                          <a:solidFill>
                            <a:schemeClr val="tx1"/>
                          </a:solidFill>
                          <a:latin typeface="+mj-lt"/>
                        </a:rPr>
                        <a:t>kỳ</a:t>
                      </a:r>
                      <a:endParaRPr lang="vi-VN" sz="2800" b="1" dirty="0">
                        <a:solidFill>
                          <a:schemeClr val="tx1"/>
                        </a:solidFill>
                        <a:latin typeface="+mj-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800" b="1" dirty="0" err="1">
                          <a:solidFill>
                            <a:schemeClr val="tx1"/>
                          </a:solidFill>
                          <a:latin typeface="+mj-lt"/>
                        </a:rPr>
                        <a:t>Nhóm</a:t>
                      </a:r>
                      <a:endParaRPr lang="vi-VN" sz="2800" b="1" dirty="0">
                        <a:solidFill>
                          <a:schemeClr val="tx1"/>
                        </a:solidFill>
                        <a:latin typeface="+mj-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1282822240"/>
                  </a:ext>
                </a:extLst>
              </a:tr>
              <a:tr h="370840">
                <a:tc>
                  <a:txBody>
                    <a:bodyPr/>
                    <a:lstStyle/>
                    <a:p>
                      <a:pPr algn="ctr"/>
                      <a:r>
                        <a:rPr lang="en-US" sz="2800" dirty="0">
                          <a:solidFill>
                            <a:schemeClr val="tx1"/>
                          </a:solidFill>
                          <a:latin typeface="+mj-lt"/>
                        </a:rPr>
                        <a:t>O</a:t>
                      </a:r>
                      <a:endParaRPr lang="vi-VN" sz="2800" dirty="0">
                        <a:solidFill>
                          <a:schemeClr val="tx1"/>
                        </a:solidFill>
                        <a:latin typeface="+mj-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800" dirty="0">
                          <a:solidFill>
                            <a:schemeClr val="tx1"/>
                          </a:solidFill>
                          <a:latin typeface="+mj-lt"/>
                        </a:rPr>
                        <a:t>8</a:t>
                      </a:r>
                      <a:endParaRPr lang="vi-VN" sz="2800" dirty="0">
                        <a:solidFill>
                          <a:schemeClr val="tx1"/>
                        </a:solidFill>
                        <a:latin typeface="+mj-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800" dirty="0">
                          <a:solidFill>
                            <a:schemeClr val="tx1"/>
                          </a:solidFill>
                          <a:latin typeface="+mj-lt"/>
                        </a:rPr>
                        <a:t>2</a:t>
                      </a:r>
                      <a:endParaRPr lang="vi-VN" sz="2800" dirty="0">
                        <a:solidFill>
                          <a:schemeClr val="tx1"/>
                        </a:solidFill>
                        <a:latin typeface="+mj-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800" dirty="0">
                          <a:solidFill>
                            <a:schemeClr val="tx1"/>
                          </a:solidFill>
                          <a:latin typeface="+mj-lt"/>
                        </a:rPr>
                        <a:t>VIA</a:t>
                      </a:r>
                      <a:endParaRPr lang="vi-VN" sz="2800" dirty="0">
                        <a:solidFill>
                          <a:schemeClr val="tx1"/>
                        </a:solidFill>
                        <a:latin typeface="+mj-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93158436"/>
                  </a:ext>
                </a:extLst>
              </a:tr>
              <a:tr h="370840">
                <a:tc>
                  <a:txBody>
                    <a:bodyPr/>
                    <a:lstStyle/>
                    <a:p>
                      <a:pPr algn="ctr"/>
                      <a:r>
                        <a:rPr lang="en-US" sz="2800" dirty="0">
                          <a:solidFill>
                            <a:schemeClr val="tx1"/>
                          </a:solidFill>
                          <a:latin typeface="+mj-lt"/>
                        </a:rPr>
                        <a:t>S</a:t>
                      </a:r>
                      <a:endParaRPr lang="vi-VN" sz="2800" dirty="0">
                        <a:solidFill>
                          <a:schemeClr val="tx1"/>
                        </a:solidFill>
                        <a:latin typeface="+mj-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800" dirty="0">
                          <a:solidFill>
                            <a:schemeClr val="tx1"/>
                          </a:solidFill>
                          <a:latin typeface="+mj-lt"/>
                        </a:rPr>
                        <a:t>16</a:t>
                      </a:r>
                      <a:endParaRPr lang="vi-VN" sz="2800" dirty="0">
                        <a:solidFill>
                          <a:schemeClr val="tx1"/>
                        </a:solidFill>
                        <a:latin typeface="+mj-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800" dirty="0">
                          <a:solidFill>
                            <a:schemeClr val="tx1"/>
                          </a:solidFill>
                          <a:latin typeface="+mj-lt"/>
                        </a:rPr>
                        <a:t>3</a:t>
                      </a:r>
                      <a:endParaRPr lang="vi-VN" sz="2800" dirty="0">
                        <a:solidFill>
                          <a:schemeClr val="tx1"/>
                        </a:solidFill>
                        <a:latin typeface="+mj-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800" dirty="0">
                          <a:solidFill>
                            <a:schemeClr val="tx1"/>
                          </a:solidFill>
                          <a:latin typeface="+mj-lt"/>
                        </a:rPr>
                        <a:t>VIA</a:t>
                      </a:r>
                      <a:endParaRPr lang="vi-VN" sz="2800" dirty="0">
                        <a:solidFill>
                          <a:schemeClr val="tx1"/>
                        </a:solidFill>
                        <a:latin typeface="+mj-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2393734921"/>
                  </a:ext>
                </a:extLst>
              </a:tr>
              <a:tr h="370840">
                <a:tc>
                  <a:txBody>
                    <a:bodyPr/>
                    <a:lstStyle/>
                    <a:p>
                      <a:pPr algn="ctr"/>
                      <a:r>
                        <a:rPr lang="en-US" sz="2800" dirty="0">
                          <a:solidFill>
                            <a:schemeClr val="tx1"/>
                          </a:solidFill>
                          <a:latin typeface="+mj-lt"/>
                        </a:rPr>
                        <a:t>Cl</a:t>
                      </a:r>
                      <a:endParaRPr lang="vi-VN" sz="2800" dirty="0">
                        <a:solidFill>
                          <a:schemeClr val="tx1"/>
                        </a:solidFill>
                        <a:latin typeface="+mj-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800" dirty="0">
                          <a:solidFill>
                            <a:schemeClr val="tx1"/>
                          </a:solidFill>
                          <a:latin typeface="+mj-lt"/>
                        </a:rPr>
                        <a:t>17</a:t>
                      </a:r>
                      <a:endParaRPr lang="vi-VN" sz="2800" dirty="0">
                        <a:solidFill>
                          <a:schemeClr val="tx1"/>
                        </a:solidFill>
                        <a:latin typeface="+mj-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800" dirty="0">
                          <a:solidFill>
                            <a:schemeClr val="tx1"/>
                          </a:solidFill>
                          <a:latin typeface="+mj-lt"/>
                        </a:rPr>
                        <a:t>3</a:t>
                      </a:r>
                      <a:endParaRPr lang="vi-VN" sz="2800" dirty="0">
                        <a:solidFill>
                          <a:schemeClr val="tx1"/>
                        </a:solidFill>
                        <a:latin typeface="+mj-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800" dirty="0">
                          <a:solidFill>
                            <a:schemeClr val="tx1"/>
                          </a:solidFill>
                          <a:latin typeface="+mj-lt"/>
                        </a:rPr>
                        <a:t>VIIA</a:t>
                      </a:r>
                      <a:endParaRPr lang="vi-VN" sz="2800" dirty="0">
                        <a:solidFill>
                          <a:schemeClr val="tx1"/>
                        </a:solidFill>
                        <a:latin typeface="+mj-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409312493"/>
                  </a:ext>
                </a:extLst>
              </a:tr>
              <a:tr h="370840">
                <a:tc>
                  <a:txBody>
                    <a:bodyPr/>
                    <a:lstStyle/>
                    <a:p>
                      <a:pPr algn="ctr"/>
                      <a:r>
                        <a:rPr lang="en-US" sz="2800" dirty="0">
                          <a:solidFill>
                            <a:schemeClr val="tx1"/>
                          </a:solidFill>
                          <a:latin typeface="+mj-lt"/>
                        </a:rPr>
                        <a:t>Br</a:t>
                      </a:r>
                      <a:endParaRPr lang="vi-VN" sz="2800" dirty="0">
                        <a:solidFill>
                          <a:schemeClr val="tx1"/>
                        </a:solidFill>
                        <a:latin typeface="+mj-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800" dirty="0">
                          <a:solidFill>
                            <a:schemeClr val="tx1"/>
                          </a:solidFill>
                          <a:latin typeface="+mj-lt"/>
                        </a:rPr>
                        <a:t>35</a:t>
                      </a:r>
                      <a:endParaRPr lang="vi-VN" sz="2800" dirty="0">
                        <a:solidFill>
                          <a:schemeClr val="tx1"/>
                        </a:solidFill>
                        <a:latin typeface="+mj-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800" dirty="0">
                          <a:solidFill>
                            <a:schemeClr val="tx1"/>
                          </a:solidFill>
                          <a:latin typeface="+mj-lt"/>
                        </a:rPr>
                        <a:t>4</a:t>
                      </a:r>
                      <a:endParaRPr lang="vi-VN" sz="2800" dirty="0">
                        <a:solidFill>
                          <a:schemeClr val="tx1"/>
                        </a:solidFill>
                        <a:latin typeface="+mj-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800" dirty="0">
                          <a:solidFill>
                            <a:schemeClr val="tx1"/>
                          </a:solidFill>
                          <a:latin typeface="+mj-lt"/>
                        </a:rPr>
                        <a:t>VIIA</a:t>
                      </a:r>
                      <a:endParaRPr lang="vi-VN" sz="2800" dirty="0">
                        <a:solidFill>
                          <a:schemeClr val="tx1"/>
                        </a:solidFill>
                        <a:latin typeface="+mj-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3294150066"/>
                  </a:ext>
                </a:extLst>
              </a:tr>
            </a:tbl>
          </a:graphicData>
        </a:graphic>
      </p:graphicFrame>
    </p:spTree>
    <p:extLst>
      <p:ext uri="{BB962C8B-B14F-4D97-AF65-F5344CB8AC3E}">
        <p14:creationId xmlns:p14="http://schemas.microsoft.com/office/powerpoint/2010/main" val="2729819477"/>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66BFA3BC-D467-DFC1-A53C-F8C1B3B0FABE}"/>
              </a:ext>
            </a:extLst>
          </p:cNvPr>
          <p:cNvSpPr>
            <a:spLocks noGrp="1"/>
          </p:cNvSpPr>
          <p:nvPr>
            <p:ph type="title"/>
          </p:nvPr>
        </p:nvSpPr>
        <p:spPr/>
        <p:txBody>
          <a:bodyPr/>
          <a:lstStyle/>
          <a:p>
            <a:endParaRPr lang="vi-VN"/>
          </a:p>
        </p:txBody>
      </p:sp>
      <p:sp>
        <p:nvSpPr>
          <p:cNvPr id="3" name="Rectangle 2">
            <a:extLst>
              <a:ext uri="{FF2B5EF4-FFF2-40B4-BE49-F238E27FC236}">
                <a16:creationId xmlns:a16="http://schemas.microsoft.com/office/drawing/2014/main" xmlns="" id="{04C1FF9A-F366-81A2-F968-BABE483B3EBA}"/>
              </a:ext>
            </a:extLst>
          </p:cNvPr>
          <p:cNvSpPr/>
          <p:nvPr/>
        </p:nvSpPr>
        <p:spPr>
          <a:xfrm>
            <a:off x="2215299" y="5363852"/>
            <a:ext cx="9976701" cy="1494148"/>
          </a:xfrm>
          <a:prstGeom prst="rect">
            <a:avLst/>
          </a:prstGeom>
          <a:solidFill>
            <a:srgbClr val="D5BDC2"/>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grpSp>
        <p:nvGrpSpPr>
          <p:cNvPr id="4" name="Group 3">
            <a:extLst>
              <a:ext uri="{FF2B5EF4-FFF2-40B4-BE49-F238E27FC236}">
                <a16:creationId xmlns:a16="http://schemas.microsoft.com/office/drawing/2014/main" xmlns="" id="{D2BC8881-32D1-1398-4881-1B2D981D33E5}"/>
              </a:ext>
            </a:extLst>
          </p:cNvPr>
          <p:cNvGrpSpPr/>
          <p:nvPr/>
        </p:nvGrpSpPr>
        <p:grpSpPr>
          <a:xfrm>
            <a:off x="0" y="0"/>
            <a:ext cx="2286000" cy="6858000"/>
            <a:chOff x="0" y="0"/>
            <a:chExt cx="2286000" cy="6858000"/>
          </a:xfrm>
        </p:grpSpPr>
        <p:sp>
          <p:nvSpPr>
            <p:cNvPr id="5" name="Rectangle 4">
              <a:extLst>
                <a:ext uri="{FF2B5EF4-FFF2-40B4-BE49-F238E27FC236}">
                  <a16:creationId xmlns:a16="http://schemas.microsoft.com/office/drawing/2014/main" xmlns="" id="{0699FDD9-AB03-79E9-43F2-9C7375ED1EFC}"/>
                </a:ext>
              </a:extLst>
            </p:cNvPr>
            <p:cNvSpPr/>
            <p:nvPr/>
          </p:nvSpPr>
          <p:spPr>
            <a:xfrm>
              <a:off x="0" y="0"/>
              <a:ext cx="2286000" cy="6858000"/>
            </a:xfrm>
            <a:prstGeom prst="rect">
              <a:avLst/>
            </a:prstGeom>
            <a:solidFill>
              <a:srgbClr val="C2E8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p>
          </p:txBody>
        </p:sp>
        <p:sp>
          <p:nvSpPr>
            <p:cNvPr id="6" name="TextBox 5">
              <a:extLst>
                <a:ext uri="{FF2B5EF4-FFF2-40B4-BE49-F238E27FC236}">
                  <a16:creationId xmlns:a16="http://schemas.microsoft.com/office/drawing/2014/main" xmlns="" id="{1A8F3861-79CD-8A15-2735-45C4D62871F9}"/>
                </a:ext>
              </a:extLst>
            </p:cNvPr>
            <p:cNvSpPr txBox="1"/>
            <p:nvPr/>
          </p:nvSpPr>
          <p:spPr>
            <a:xfrm>
              <a:off x="141402" y="1998482"/>
              <a:ext cx="2144597" cy="2800767"/>
            </a:xfrm>
            <a:prstGeom prst="rect">
              <a:avLst/>
            </a:prstGeom>
            <a:noFill/>
          </p:spPr>
          <p:txBody>
            <a:bodyPr wrap="square" rtlCol="0">
              <a:spAutoFit/>
            </a:bodyPr>
            <a:lstStyle/>
            <a:p>
              <a:pPr algn="ctr"/>
              <a:r>
                <a:rPr lang="en-US" sz="4400" b="1" dirty="0">
                  <a:solidFill>
                    <a:srgbClr val="FE504D"/>
                  </a:solidFill>
                  <a:latin typeface=".VnArial Narrow" panose="020B7200000000000000" pitchFamily="34" charset="0"/>
                </a:rPr>
                <a:t>1. </a:t>
              </a:r>
              <a:r>
                <a:rPr lang="en-US" sz="4400" b="1" dirty="0" err="1">
                  <a:solidFill>
                    <a:srgbClr val="FE504D"/>
                  </a:solidFill>
                  <a:latin typeface=".VnArial Narrow" panose="020B7200000000000000" pitchFamily="34" charset="0"/>
                </a:rPr>
                <a:t>C¸c</a:t>
              </a:r>
              <a:r>
                <a:rPr lang="en-US" sz="4400" b="1" dirty="0">
                  <a:solidFill>
                    <a:srgbClr val="FE504D"/>
                  </a:solidFill>
                  <a:latin typeface=".VnArial Narrow" panose="020B7200000000000000" pitchFamily="34" charset="0"/>
                </a:rPr>
                <a:t> </a:t>
              </a:r>
              <a:r>
                <a:rPr lang="en-US" sz="4400" b="1" dirty="0" err="1">
                  <a:solidFill>
                    <a:srgbClr val="FE504D"/>
                  </a:solidFill>
                  <a:latin typeface=".VnArial Narrow" panose="020B7200000000000000" pitchFamily="34" charset="0"/>
                </a:rPr>
                <a:t>nguyªn</a:t>
              </a:r>
              <a:r>
                <a:rPr lang="en-US" sz="4400" b="1" dirty="0">
                  <a:solidFill>
                    <a:srgbClr val="FE504D"/>
                  </a:solidFill>
                  <a:latin typeface=".VnArial Narrow" panose="020B7200000000000000" pitchFamily="34" charset="0"/>
                </a:rPr>
                <a:t> </a:t>
              </a:r>
              <a:r>
                <a:rPr lang="en-US" sz="4400" b="1" dirty="0" err="1">
                  <a:solidFill>
                    <a:srgbClr val="FE504D"/>
                  </a:solidFill>
                  <a:latin typeface=".VnArial Narrow" panose="020B7200000000000000" pitchFamily="34" charset="0"/>
                </a:rPr>
                <a:t>tè</a:t>
              </a:r>
              <a:r>
                <a:rPr lang="en-US" sz="4400" b="1" dirty="0">
                  <a:solidFill>
                    <a:srgbClr val="FE504D"/>
                  </a:solidFill>
                  <a:latin typeface=".VnArial Narrow" panose="020B7200000000000000" pitchFamily="34" charset="0"/>
                </a:rPr>
                <a:t> </a:t>
              </a:r>
              <a:r>
                <a:rPr lang="en-US" sz="4400" b="1" dirty="0" err="1">
                  <a:solidFill>
                    <a:srgbClr val="FE504D"/>
                  </a:solidFill>
                  <a:latin typeface=".VnArial Narrow" panose="020B7200000000000000" pitchFamily="34" charset="0"/>
                </a:rPr>
                <a:t>khÝ</a:t>
              </a:r>
              <a:r>
                <a:rPr lang="en-US" sz="4400" b="1" dirty="0">
                  <a:solidFill>
                    <a:srgbClr val="FE504D"/>
                  </a:solidFill>
                  <a:latin typeface=".VnArial Narrow" panose="020B7200000000000000" pitchFamily="34" charset="0"/>
                </a:rPr>
                <a:t> </a:t>
              </a:r>
              <a:r>
                <a:rPr lang="en-US" sz="4400" b="1" dirty="0" err="1">
                  <a:solidFill>
                    <a:srgbClr val="FE504D"/>
                  </a:solidFill>
                  <a:latin typeface=".VnArial Narrow" panose="020B7200000000000000" pitchFamily="34" charset="0"/>
                </a:rPr>
                <a:t>hiÕm</a:t>
              </a:r>
              <a:endParaRPr lang="vi-VN" sz="4400" b="1" dirty="0">
                <a:solidFill>
                  <a:srgbClr val="FE504D"/>
                </a:solidFill>
              </a:endParaRPr>
            </a:p>
          </p:txBody>
        </p:sp>
      </p:grpSp>
      <p:graphicFrame>
        <p:nvGraphicFramePr>
          <p:cNvPr id="7" name="Object 6">
            <a:extLst>
              <a:ext uri="{FF2B5EF4-FFF2-40B4-BE49-F238E27FC236}">
                <a16:creationId xmlns:a16="http://schemas.microsoft.com/office/drawing/2014/main" xmlns="" id="{58CFCDB1-8B02-BDFA-E8A3-517E183903D6}"/>
              </a:ext>
            </a:extLst>
          </p:cNvPr>
          <p:cNvGraphicFramePr>
            <a:graphicFrameLocks noChangeAspect="1"/>
          </p:cNvGraphicFramePr>
          <p:nvPr>
            <p:extLst>
              <p:ext uri="{D42A27DB-BD31-4B8C-83A1-F6EECF244321}">
                <p14:modId xmlns:p14="http://schemas.microsoft.com/office/powerpoint/2010/main" val="598807681"/>
              </p:ext>
            </p:extLst>
          </p:nvPr>
        </p:nvGraphicFramePr>
        <p:xfrm>
          <a:off x="2516957" y="74384"/>
          <a:ext cx="9464511" cy="4724865"/>
        </p:xfrm>
        <a:graphic>
          <a:graphicData uri="http://schemas.openxmlformats.org/presentationml/2006/ole">
            <mc:AlternateContent xmlns:mc="http://schemas.openxmlformats.org/markup-compatibility/2006">
              <mc:Choice xmlns:v="urn:schemas-microsoft-com:vml" Requires="v">
                <p:oleObj spid="_x0000_s25602" name="Bitmap Image" r:id="rId3" imgW="9464040" imgH="4312800" progId="Paint.Picture">
                  <p:embed/>
                </p:oleObj>
              </mc:Choice>
              <mc:Fallback>
                <p:oleObj name="Bitmap Image" r:id="rId3" imgW="9464040" imgH="4312800" progId="Paint.Picture">
                  <p:embed/>
                  <p:pic>
                    <p:nvPicPr>
                      <p:cNvPr id="7" name="Object 6">
                        <a:extLst>
                          <a:ext uri="{FF2B5EF4-FFF2-40B4-BE49-F238E27FC236}">
                            <a16:creationId xmlns:a16="http://schemas.microsoft.com/office/drawing/2014/main" xmlns="" id="{58CFCDB1-8B02-BDFA-E8A3-517E183903D6}"/>
                          </a:ext>
                        </a:extLst>
                      </p:cNvPr>
                      <p:cNvPicPr/>
                      <p:nvPr/>
                    </p:nvPicPr>
                    <p:blipFill>
                      <a:blip r:embed="rId4"/>
                      <a:stretch>
                        <a:fillRect/>
                      </a:stretch>
                    </p:blipFill>
                    <p:spPr>
                      <a:xfrm>
                        <a:off x="2516957" y="74384"/>
                        <a:ext cx="9464511" cy="4724865"/>
                      </a:xfrm>
                      <a:prstGeom prst="rect">
                        <a:avLst/>
                      </a:prstGeom>
                    </p:spPr>
                  </p:pic>
                </p:oleObj>
              </mc:Fallback>
            </mc:AlternateContent>
          </a:graphicData>
        </a:graphic>
      </p:graphicFrame>
      <p:pic>
        <p:nvPicPr>
          <p:cNvPr id="8" name="Picture 7">
            <a:extLst>
              <a:ext uri="{FF2B5EF4-FFF2-40B4-BE49-F238E27FC236}">
                <a16:creationId xmlns:a16="http://schemas.microsoft.com/office/drawing/2014/main" xmlns="" id="{C8C7D97E-970F-F8B0-ED59-A66D47E26607}"/>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10000" b="90000" l="10000" r="90000">
                        <a14:foregroundMark x1="51538" y1="10615" x2="51538" y2="10615"/>
                        <a14:foregroundMark x1="54615" y1="27846" x2="54615" y2="27846"/>
                        <a14:foregroundMark x1="54308" y1="12462" x2="54308" y2="12462"/>
                      </a14:backgroundRemoval>
                    </a14:imgEffect>
                  </a14:imgLayer>
                </a14:imgProps>
              </a:ext>
            </a:extLst>
          </a:blip>
          <a:stretch>
            <a:fillRect/>
          </a:stretch>
        </p:blipFill>
        <p:spPr>
          <a:xfrm>
            <a:off x="857839" y="4259442"/>
            <a:ext cx="2856322" cy="2856322"/>
          </a:xfrm>
          <a:prstGeom prst="rect">
            <a:avLst/>
          </a:prstGeom>
        </p:spPr>
      </p:pic>
      <p:sp>
        <p:nvSpPr>
          <p:cNvPr id="9" name="TextBox 8">
            <a:extLst>
              <a:ext uri="{FF2B5EF4-FFF2-40B4-BE49-F238E27FC236}">
                <a16:creationId xmlns:a16="http://schemas.microsoft.com/office/drawing/2014/main" xmlns="" id="{7336F4B3-B5CB-86EE-015F-417FFA8AC86C}"/>
              </a:ext>
            </a:extLst>
          </p:cNvPr>
          <p:cNvSpPr txBox="1"/>
          <p:nvPr/>
        </p:nvSpPr>
        <p:spPr>
          <a:xfrm>
            <a:off x="2691352" y="5572317"/>
            <a:ext cx="9115720" cy="1077218"/>
          </a:xfrm>
          <a:prstGeom prst="rect">
            <a:avLst/>
          </a:prstGeom>
          <a:noFill/>
        </p:spPr>
        <p:txBody>
          <a:bodyPr wrap="square" rtlCol="0">
            <a:spAutoFit/>
          </a:bodyPr>
          <a:lstStyle/>
          <a:p>
            <a:pPr algn="ctr"/>
            <a:r>
              <a:rPr lang="en-US" sz="3200" dirty="0" err="1">
                <a:latin typeface="Times New Roman" panose="02020603050405020304" pitchFamily="18" charset="0"/>
                <a:cs typeface="Times New Roman" panose="02020603050405020304" pitchFamily="18" charset="0"/>
              </a:rPr>
              <a:t>Dùng</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Bảng</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tuần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hoàn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hãy</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cho</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biết</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các</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nguyên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tố</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khí</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hiếm</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thuộc</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nhóm</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nào</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của</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Bảng</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tuần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hoàn</a:t>
            </a:r>
            <a:r>
              <a:rPr lang="en-US" sz="3200" dirty="0">
                <a:latin typeface="Times New Roman" panose="02020603050405020304" pitchFamily="18" charset="0"/>
                <a:cs typeface="Times New Roman" panose="02020603050405020304" pitchFamily="18" charset="0"/>
              </a:rPr>
              <a:t>?</a:t>
            </a:r>
            <a:endParaRPr lang="vi-VN" sz="3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69608617"/>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lowchart: Delay 2">
            <a:extLst>
              <a:ext uri="{FF2B5EF4-FFF2-40B4-BE49-F238E27FC236}">
                <a16:creationId xmlns:a16="http://schemas.microsoft.com/office/drawing/2014/main" xmlns="" id="{EB03FB02-4EBD-0966-3F58-1332071A2509}"/>
              </a:ext>
            </a:extLst>
          </p:cNvPr>
          <p:cNvSpPr/>
          <p:nvPr/>
        </p:nvSpPr>
        <p:spPr>
          <a:xfrm>
            <a:off x="0" y="3091992"/>
            <a:ext cx="3733014" cy="3766008"/>
          </a:xfrm>
          <a:prstGeom prst="flowChartDelay">
            <a:avLst/>
          </a:prstGeom>
          <a:solidFill>
            <a:srgbClr val="C2E8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grpSp>
        <p:nvGrpSpPr>
          <p:cNvPr id="4" name="Group 3">
            <a:extLst>
              <a:ext uri="{FF2B5EF4-FFF2-40B4-BE49-F238E27FC236}">
                <a16:creationId xmlns:a16="http://schemas.microsoft.com/office/drawing/2014/main" xmlns="" id="{BBD0FD8F-1B4E-9AFC-DB99-09315BE57A21}"/>
              </a:ext>
            </a:extLst>
          </p:cNvPr>
          <p:cNvGrpSpPr/>
          <p:nvPr/>
        </p:nvGrpSpPr>
        <p:grpSpPr>
          <a:xfrm>
            <a:off x="2738935" y="1598615"/>
            <a:ext cx="8663234" cy="3766008"/>
            <a:chOff x="2738935" y="1598615"/>
            <a:chExt cx="8663234" cy="3766008"/>
          </a:xfrm>
        </p:grpSpPr>
        <p:sp>
          <p:nvSpPr>
            <p:cNvPr id="5" name="Rectangle 4">
              <a:extLst>
                <a:ext uri="{FF2B5EF4-FFF2-40B4-BE49-F238E27FC236}">
                  <a16:creationId xmlns:a16="http://schemas.microsoft.com/office/drawing/2014/main" xmlns="" id="{2B1749F8-4D03-95B4-4E7C-E6ACD491F491}"/>
                </a:ext>
              </a:extLst>
            </p:cNvPr>
            <p:cNvSpPr/>
            <p:nvPr/>
          </p:nvSpPr>
          <p:spPr>
            <a:xfrm>
              <a:off x="2738935" y="1598615"/>
              <a:ext cx="8663234" cy="3766008"/>
            </a:xfrm>
            <a:prstGeom prst="rect">
              <a:avLst/>
            </a:prstGeom>
            <a:solidFill>
              <a:srgbClr val="FFE8A4"/>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6" name="Rectangle 5">
              <a:extLst>
                <a:ext uri="{FF2B5EF4-FFF2-40B4-BE49-F238E27FC236}">
                  <a16:creationId xmlns:a16="http://schemas.microsoft.com/office/drawing/2014/main" xmlns="" id="{3C11CF6D-0C8D-D35D-2A8F-319555244DD9}"/>
                </a:ext>
              </a:extLst>
            </p:cNvPr>
            <p:cNvSpPr/>
            <p:nvPr/>
          </p:nvSpPr>
          <p:spPr>
            <a:xfrm>
              <a:off x="2965179" y="1812303"/>
              <a:ext cx="8220173" cy="326530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grpSp>
      <p:pic>
        <p:nvPicPr>
          <p:cNvPr id="7" name="Picture 6">
            <a:extLst>
              <a:ext uri="{FF2B5EF4-FFF2-40B4-BE49-F238E27FC236}">
                <a16:creationId xmlns:a16="http://schemas.microsoft.com/office/drawing/2014/main" xmlns="" id="{E64DA27F-3058-8528-037F-4A4EA370997D}"/>
              </a:ext>
            </a:extLst>
          </p:cNvPr>
          <p:cNvPicPr>
            <a:picLocks noChangeAspect="1"/>
          </p:cNvPicPr>
          <p:nvPr/>
        </p:nvPicPr>
        <p:blipFill>
          <a:blip r:embed="rId2"/>
          <a:stretch>
            <a:fillRect/>
          </a:stretch>
        </p:blipFill>
        <p:spPr>
          <a:xfrm>
            <a:off x="0" y="633897"/>
            <a:ext cx="3982405" cy="3162693"/>
          </a:xfrm>
          <a:prstGeom prst="rect">
            <a:avLst/>
          </a:prstGeom>
        </p:spPr>
      </p:pic>
      <p:sp>
        <p:nvSpPr>
          <p:cNvPr id="8" name="TextBox 7">
            <a:extLst>
              <a:ext uri="{FF2B5EF4-FFF2-40B4-BE49-F238E27FC236}">
                <a16:creationId xmlns:a16="http://schemas.microsoft.com/office/drawing/2014/main" xmlns="" id="{AE7E9525-1F1B-4804-5008-5F278CDF3A43}"/>
              </a:ext>
            </a:extLst>
          </p:cNvPr>
          <p:cNvSpPr txBox="1"/>
          <p:nvPr/>
        </p:nvSpPr>
        <p:spPr>
          <a:xfrm>
            <a:off x="2965179" y="2691092"/>
            <a:ext cx="8290426" cy="1077218"/>
          </a:xfrm>
          <a:prstGeom prst="rect">
            <a:avLst/>
          </a:prstGeom>
          <a:noFill/>
        </p:spPr>
        <p:txBody>
          <a:bodyPr wrap="square" rtlCol="0">
            <a:spAutoFit/>
          </a:bodyPr>
          <a:lstStyle/>
          <a:p>
            <a:pPr marL="342900" indent="-342900" algn="just">
              <a:buFont typeface="Wingdings" panose="05000000000000000000" pitchFamily="2" charset="2"/>
              <a:buChar char="ü"/>
            </a:pPr>
            <a:r>
              <a:rPr lang="en-US" sz="3200" dirty="0" err="1">
                <a:latin typeface="Times New Roman" panose="02020603050405020304" pitchFamily="18" charset="0"/>
                <a:cs typeface="Times New Roman" panose="02020603050405020304" pitchFamily="18" charset="0"/>
              </a:rPr>
              <a:t>Các</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nguyên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tố</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khí</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hiếm</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thuộc</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nhóm</a:t>
            </a:r>
            <a:r>
              <a:rPr lang="en-US" sz="3200" dirty="0">
                <a:latin typeface="Times New Roman" panose="02020603050405020304" pitchFamily="18" charset="0"/>
                <a:cs typeface="Times New Roman" panose="02020603050405020304" pitchFamily="18" charset="0"/>
              </a:rPr>
              <a:t> VIIIA </a:t>
            </a:r>
            <a:r>
              <a:rPr lang="en-US" sz="3200" dirty="0" err="1">
                <a:latin typeface="Times New Roman" panose="02020603050405020304" pitchFamily="18" charset="0"/>
                <a:cs typeface="Times New Roman" panose="02020603050405020304" pitchFamily="18" charset="0"/>
              </a:rPr>
              <a:t>của</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bảng</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tuần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hoàn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các</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nguyên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tố</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hóa</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học</a:t>
            </a:r>
            <a:endParaRPr lang="vi-VN" sz="3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716230106"/>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xmlns="" id="{92CC94E2-DC21-AB61-5DBF-663A0830C888}"/>
              </a:ext>
            </a:extLst>
          </p:cNvPr>
          <p:cNvSpPr>
            <a:spLocks noGrp="1"/>
          </p:cNvSpPr>
          <p:nvPr>
            <p:ph type="title"/>
          </p:nvPr>
        </p:nvSpPr>
        <p:spPr>
          <a:xfrm>
            <a:off x="838200" y="365125"/>
            <a:ext cx="10515600" cy="1325563"/>
          </a:xfrm>
        </p:spPr>
        <p:txBody>
          <a:bodyPr/>
          <a:lstStyle/>
          <a:p>
            <a:endParaRPr lang="vi-VN"/>
          </a:p>
        </p:txBody>
      </p:sp>
      <p:pic>
        <p:nvPicPr>
          <p:cNvPr id="4" name="Picture 3">
            <a:extLst>
              <a:ext uri="{FF2B5EF4-FFF2-40B4-BE49-F238E27FC236}">
                <a16:creationId xmlns:a16="http://schemas.microsoft.com/office/drawing/2014/main" xmlns="" id="{A0436818-0585-4FF0-293F-6AF1A6E3E0CE}"/>
              </a:ext>
            </a:extLst>
          </p:cNvPr>
          <p:cNvPicPr/>
          <p:nvPr/>
        </p:nvPicPr>
        <p:blipFill>
          <a:blip r:embed="rId3"/>
          <a:stretch>
            <a:fillRect/>
          </a:stretch>
        </p:blipFill>
        <p:spPr>
          <a:xfrm>
            <a:off x="0" y="0"/>
            <a:ext cx="12009120" cy="6858000"/>
          </a:xfrm>
          <a:prstGeom prst="rect">
            <a:avLst/>
          </a:prstGeom>
        </p:spPr>
      </p:pic>
      <p:sp>
        <p:nvSpPr>
          <p:cNvPr id="5" name="Rectangle 4">
            <a:extLst>
              <a:ext uri="{FF2B5EF4-FFF2-40B4-BE49-F238E27FC236}">
                <a16:creationId xmlns:a16="http://schemas.microsoft.com/office/drawing/2014/main" xmlns="" id="{41FB6A16-C87A-87DF-D97F-167BFAF257C7}"/>
              </a:ext>
            </a:extLst>
          </p:cNvPr>
          <p:cNvSpPr/>
          <p:nvPr/>
        </p:nvSpPr>
        <p:spPr>
          <a:xfrm>
            <a:off x="1461155" y="631595"/>
            <a:ext cx="6240544" cy="3836709"/>
          </a:xfrm>
          <a:prstGeom prst="rect">
            <a:avLst/>
          </a:prstGeom>
          <a:solidFill>
            <a:srgbClr val="FEF1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6" name="Rectangle 5">
            <a:extLst>
              <a:ext uri="{FF2B5EF4-FFF2-40B4-BE49-F238E27FC236}">
                <a16:creationId xmlns:a16="http://schemas.microsoft.com/office/drawing/2014/main" xmlns="" id="{C7441397-8AA7-1BEA-E3FF-ECC5AE44D1BF}"/>
              </a:ext>
            </a:extLst>
          </p:cNvPr>
          <p:cNvSpPr/>
          <p:nvPr/>
        </p:nvSpPr>
        <p:spPr>
          <a:xfrm>
            <a:off x="886120" y="3770722"/>
            <a:ext cx="772998" cy="452486"/>
          </a:xfrm>
          <a:prstGeom prst="rect">
            <a:avLst/>
          </a:prstGeom>
          <a:solidFill>
            <a:srgbClr val="FEF1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7" name="Rectangle 6">
            <a:extLst>
              <a:ext uri="{FF2B5EF4-FFF2-40B4-BE49-F238E27FC236}">
                <a16:creationId xmlns:a16="http://schemas.microsoft.com/office/drawing/2014/main" xmlns="" id="{524DB828-EECD-DF7F-8CB9-3BA6B540F8F2}"/>
              </a:ext>
            </a:extLst>
          </p:cNvPr>
          <p:cNvSpPr/>
          <p:nvPr/>
        </p:nvSpPr>
        <p:spPr>
          <a:xfrm>
            <a:off x="1540083" y="1187776"/>
            <a:ext cx="6369006" cy="142470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8" name="TextBox 7">
            <a:extLst>
              <a:ext uri="{FF2B5EF4-FFF2-40B4-BE49-F238E27FC236}">
                <a16:creationId xmlns:a16="http://schemas.microsoft.com/office/drawing/2014/main" xmlns="" id="{286B2B34-5A3B-6EB5-75CF-0B934B0606A5}"/>
              </a:ext>
            </a:extLst>
          </p:cNvPr>
          <p:cNvSpPr txBox="1"/>
          <p:nvPr/>
        </p:nvSpPr>
        <p:spPr>
          <a:xfrm>
            <a:off x="1461155" y="1100531"/>
            <a:ext cx="6551629" cy="1569660"/>
          </a:xfrm>
          <a:prstGeom prst="rect">
            <a:avLst/>
          </a:prstGeom>
          <a:noFill/>
        </p:spPr>
        <p:txBody>
          <a:bodyPr wrap="square" rtlCol="0">
            <a:spAutoFit/>
          </a:bodyPr>
          <a:lstStyle/>
          <a:p>
            <a:pPr algn="ctr"/>
            <a:r>
              <a:rPr lang="en-US" sz="3200" dirty="0" err="1">
                <a:latin typeface="Times New Roman" panose="02020603050405020304" pitchFamily="18" charset="0"/>
                <a:cs typeface="Times New Roman" panose="02020603050405020304" pitchFamily="18" charset="0"/>
              </a:rPr>
              <a:t>Sử</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dụng</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bảng</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tuần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hoàn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hãy</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xác</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định</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vị</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trí</a:t>
            </a:r>
            <a:r>
              <a:rPr lang="en-US" sz="3200" dirty="0">
                <a:latin typeface="Times New Roman" panose="02020603050405020304" pitchFamily="18" charset="0"/>
                <a:cs typeface="Times New Roman" panose="02020603050405020304" pitchFamily="18" charset="0"/>
              </a:rPr>
              <a:t> (số </a:t>
            </a:r>
            <a:r>
              <a:rPr lang="en-US" sz="3200" dirty="0" err="1">
                <a:latin typeface="Times New Roman" panose="02020603050405020304" pitchFamily="18" charset="0"/>
                <a:cs typeface="Times New Roman" panose="02020603050405020304" pitchFamily="18" charset="0"/>
              </a:rPr>
              <a:t>thứ</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tự</a:t>
            </a:r>
            <a:r>
              <a:rPr lang="en-US" sz="3200" dirty="0">
                <a:latin typeface="Times New Roman" panose="02020603050405020304" pitchFamily="18" charset="0"/>
                <a:cs typeface="Times New Roman" panose="02020603050405020304" pitchFamily="18" charset="0"/>
              </a:rPr>
              <a:t>; chu </a:t>
            </a:r>
            <a:r>
              <a:rPr lang="en-US" sz="3200" dirty="0" err="1">
                <a:latin typeface="Times New Roman" panose="02020603050405020304" pitchFamily="18" charset="0"/>
                <a:cs typeface="Times New Roman" panose="02020603050405020304" pitchFamily="18" charset="0"/>
              </a:rPr>
              <a:t>kỳ</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nhóm</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của</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các</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nguyên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tố</a:t>
            </a:r>
            <a:r>
              <a:rPr lang="en-US" sz="3200" dirty="0">
                <a:latin typeface="Times New Roman" panose="02020603050405020304" pitchFamily="18" charset="0"/>
                <a:cs typeface="Times New Roman" panose="02020603050405020304" pitchFamily="18" charset="0"/>
              </a:rPr>
              <a:t> Helium; Neon; Argon?</a:t>
            </a:r>
            <a:endParaRPr lang="vi-VN" sz="3200" dirty="0">
              <a:latin typeface="Times New Roman" panose="02020603050405020304" pitchFamily="18" charset="0"/>
              <a:cs typeface="Times New Roman" panose="02020603050405020304" pitchFamily="18" charset="0"/>
            </a:endParaRPr>
          </a:p>
        </p:txBody>
      </p:sp>
      <p:sp>
        <p:nvSpPr>
          <p:cNvPr id="9" name="Rectangle 8">
            <a:extLst>
              <a:ext uri="{FF2B5EF4-FFF2-40B4-BE49-F238E27FC236}">
                <a16:creationId xmlns:a16="http://schemas.microsoft.com/office/drawing/2014/main" xmlns="" id="{7507DC47-D82A-1383-ED27-D9383063AB03}"/>
              </a:ext>
            </a:extLst>
          </p:cNvPr>
          <p:cNvSpPr/>
          <p:nvPr/>
        </p:nvSpPr>
        <p:spPr>
          <a:xfrm>
            <a:off x="689728" y="4857603"/>
            <a:ext cx="7323056" cy="1835427"/>
          </a:xfrm>
          <a:prstGeom prst="rect">
            <a:avLst/>
          </a:prstGeom>
          <a:solidFill>
            <a:srgbClr val="FEF1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graphicFrame>
        <p:nvGraphicFramePr>
          <p:cNvPr id="10" name="Object 9">
            <a:extLst>
              <a:ext uri="{FF2B5EF4-FFF2-40B4-BE49-F238E27FC236}">
                <a16:creationId xmlns:a16="http://schemas.microsoft.com/office/drawing/2014/main" xmlns="" id="{39904C06-CF08-0F2C-2CAE-15B1E6AB86B9}"/>
              </a:ext>
            </a:extLst>
          </p:cNvPr>
          <p:cNvGraphicFramePr>
            <a:graphicFrameLocks noChangeAspect="1"/>
          </p:cNvGraphicFramePr>
          <p:nvPr/>
        </p:nvGraphicFramePr>
        <p:xfrm>
          <a:off x="3149771" y="2956616"/>
          <a:ext cx="1744663" cy="487363"/>
        </p:xfrm>
        <a:graphic>
          <a:graphicData uri="http://schemas.openxmlformats.org/presentationml/2006/ole">
            <mc:AlternateContent xmlns:mc="http://schemas.openxmlformats.org/markup-compatibility/2006">
              <mc:Choice xmlns:v="urn:schemas-microsoft-com:vml" Requires="v">
                <p:oleObj spid="_x0000_s26626" name="Bitmap Image" r:id="rId4" imgW="1744920" imgH="487800" progId="Paint.Picture">
                  <p:embed/>
                </p:oleObj>
              </mc:Choice>
              <mc:Fallback>
                <p:oleObj name="Bitmap Image" r:id="rId4" imgW="1744920" imgH="487800" progId="Paint.Picture">
                  <p:embed/>
                  <p:pic>
                    <p:nvPicPr>
                      <p:cNvPr id="10" name="Object 9">
                        <a:extLst>
                          <a:ext uri="{FF2B5EF4-FFF2-40B4-BE49-F238E27FC236}">
                            <a16:creationId xmlns:a16="http://schemas.microsoft.com/office/drawing/2014/main" xmlns="" id="{39904C06-CF08-0F2C-2CAE-15B1E6AB86B9}"/>
                          </a:ext>
                        </a:extLst>
                      </p:cNvPr>
                      <p:cNvPicPr/>
                      <p:nvPr/>
                    </p:nvPicPr>
                    <p:blipFill>
                      <a:blip r:embed="rId5"/>
                      <a:stretch>
                        <a:fillRect/>
                      </a:stretch>
                    </p:blipFill>
                    <p:spPr>
                      <a:xfrm>
                        <a:off x="3149771" y="2956616"/>
                        <a:ext cx="1744663" cy="487363"/>
                      </a:xfrm>
                      <a:prstGeom prst="rect">
                        <a:avLst/>
                      </a:prstGeom>
                    </p:spPr>
                  </p:pic>
                </p:oleObj>
              </mc:Fallback>
            </mc:AlternateContent>
          </a:graphicData>
        </a:graphic>
      </p:graphicFrame>
      <p:sp>
        <p:nvSpPr>
          <p:cNvPr id="11" name="Isosceles Triangle 10">
            <a:extLst>
              <a:ext uri="{FF2B5EF4-FFF2-40B4-BE49-F238E27FC236}">
                <a16:creationId xmlns:a16="http://schemas.microsoft.com/office/drawing/2014/main" xmlns="" id="{6B8A4B82-6912-12A9-E8D5-A5B92A86F3A3}"/>
              </a:ext>
            </a:extLst>
          </p:cNvPr>
          <p:cNvSpPr/>
          <p:nvPr/>
        </p:nvSpPr>
        <p:spPr>
          <a:xfrm>
            <a:off x="1662446" y="6160365"/>
            <a:ext cx="2856321" cy="697635"/>
          </a:xfrm>
          <a:prstGeom prst="triangle">
            <a:avLst/>
          </a:prstGeom>
          <a:solidFill>
            <a:srgbClr val="FFE8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graphicFrame>
        <p:nvGraphicFramePr>
          <p:cNvPr id="12" name="Table 15">
            <a:extLst>
              <a:ext uri="{FF2B5EF4-FFF2-40B4-BE49-F238E27FC236}">
                <a16:creationId xmlns:a16="http://schemas.microsoft.com/office/drawing/2014/main" xmlns="" id="{DD0D430A-8A84-0690-174A-92843A1021C2}"/>
              </a:ext>
            </a:extLst>
          </p:cNvPr>
          <p:cNvGraphicFramePr>
            <a:graphicFrameLocks noGrp="1"/>
          </p:cNvGraphicFramePr>
          <p:nvPr>
            <p:extLst>
              <p:ext uri="{D42A27DB-BD31-4B8C-83A1-F6EECF244321}">
                <p14:modId xmlns:p14="http://schemas.microsoft.com/office/powerpoint/2010/main" val="568987585"/>
              </p:ext>
            </p:extLst>
          </p:nvPr>
        </p:nvGraphicFramePr>
        <p:xfrm>
          <a:off x="1174259" y="3656787"/>
          <a:ext cx="6689016" cy="2590800"/>
        </p:xfrm>
        <a:graphic>
          <a:graphicData uri="http://schemas.openxmlformats.org/drawingml/2006/table">
            <a:tbl>
              <a:tblPr firstRow="1" bandRow="1">
                <a:tableStyleId>{5C22544A-7EE6-4342-B048-85BDC9FD1C3A}</a:tableStyleId>
              </a:tblPr>
              <a:tblGrid>
                <a:gridCol w="1672254">
                  <a:extLst>
                    <a:ext uri="{9D8B030D-6E8A-4147-A177-3AD203B41FA5}">
                      <a16:colId xmlns:a16="http://schemas.microsoft.com/office/drawing/2014/main" xmlns="" val="3532051251"/>
                    </a:ext>
                  </a:extLst>
                </a:gridCol>
                <a:gridCol w="1672254">
                  <a:extLst>
                    <a:ext uri="{9D8B030D-6E8A-4147-A177-3AD203B41FA5}">
                      <a16:colId xmlns:a16="http://schemas.microsoft.com/office/drawing/2014/main" xmlns="" val="2720677163"/>
                    </a:ext>
                  </a:extLst>
                </a:gridCol>
                <a:gridCol w="1672254">
                  <a:extLst>
                    <a:ext uri="{9D8B030D-6E8A-4147-A177-3AD203B41FA5}">
                      <a16:colId xmlns:a16="http://schemas.microsoft.com/office/drawing/2014/main" xmlns="" val="478259797"/>
                    </a:ext>
                  </a:extLst>
                </a:gridCol>
                <a:gridCol w="1672254">
                  <a:extLst>
                    <a:ext uri="{9D8B030D-6E8A-4147-A177-3AD203B41FA5}">
                      <a16:colId xmlns:a16="http://schemas.microsoft.com/office/drawing/2014/main" xmlns="" val="3480504730"/>
                    </a:ext>
                  </a:extLst>
                </a:gridCol>
              </a:tblGrid>
              <a:tr h="370840">
                <a:tc rowSpan="2">
                  <a:txBody>
                    <a:bodyPr/>
                    <a:lstStyle/>
                    <a:p>
                      <a:pPr algn="ctr"/>
                      <a:r>
                        <a:rPr lang="en-US" sz="2800" dirty="0" err="1">
                          <a:solidFill>
                            <a:schemeClr val="tx1"/>
                          </a:solidFill>
                          <a:latin typeface="+mj-lt"/>
                        </a:rPr>
                        <a:t>Nguyên</a:t>
                      </a:r>
                      <a:r>
                        <a:rPr lang="en-US" sz="2800" dirty="0">
                          <a:solidFill>
                            <a:schemeClr val="tx1"/>
                          </a:solidFill>
                          <a:latin typeface="+mj-lt"/>
                        </a:rPr>
                        <a:t> </a:t>
                      </a:r>
                      <a:r>
                        <a:rPr lang="en-US" sz="2800" dirty="0" err="1">
                          <a:solidFill>
                            <a:schemeClr val="tx1"/>
                          </a:solidFill>
                          <a:latin typeface="+mj-lt"/>
                        </a:rPr>
                        <a:t>tố</a:t>
                      </a:r>
                      <a:endParaRPr lang="vi-VN" sz="2800" dirty="0">
                        <a:solidFill>
                          <a:schemeClr val="tx1"/>
                        </a:solidFill>
                        <a:latin typeface="+mj-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gridSpan="3">
                  <a:txBody>
                    <a:bodyPr/>
                    <a:lstStyle/>
                    <a:p>
                      <a:pPr algn="ctr"/>
                      <a:r>
                        <a:rPr lang="en-US" sz="2800" b="1" dirty="0" err="1">
                          <a:solidFill>
                            <a:schemeClr val="tx1"/>
                          </a:solidFill>
                          <a:latin typeface="+mj-lt"/>
                        </a:rPr>
                        <a:t>Vị</a:t>
                      </a:r>
                      <a:r>
                        <a:rPr lang="en-US" sz="2800" b="1" dirty="0">
                          <a:solidFill>
                            <a:schemeClr val="tx1"/>
                          </a:solidFill>
                          <a:latin typeface="+mj-lt"/>
                        </a:rPr>
                        <a:t> </a:t>
                      </a:r>
                      <a:r>
                        <a:rPr lang="en-US" sz="2800" b="1" dirty="0" err="1">
                          <a:solidFill>
                            <a:schemeClr val="tx1"/>
                          </a:solidFill>
                          <a:latin typeface="+mj-lt"/>
                        </a:rPr>
                        <a:t>trí</a:t>
                      </a:r>
                      <a:endParaRPr lang="vi-VN" sz="2800" b="1" dirty="0">
                        <a:solidFill>
                          <a:schemeClr val="tx1"/>
                        </a:solidFill>
                        <a:latin typeface="+mj-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vi-VN"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vi-VN"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141512491"/>
                  </a:ext>
                </a:extLst>
              </a:tr>
              <a:tr h="370840">
                <a:tc vMerge="1">
                  <a:txBody>
                    <a:bodyPr/>
                    <a:lstStyle/>
                    <a:p>
                      <a:pPr algn="ctr"/>
                      <a:endParaRPr lang="vi-VN" sz="2800" dirty="0">
                        <a:solidFill>
                          <a:schemeClr val="tx1"/>
                        </a:solidFill>
                        <a:latin typeface="+mj-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800" b="1" dirty="0">
                          <a:solidFill>
                            <a:schemeClr val="tx1"/>
                          </a:solidFill>
                          <a:latin typeface="+mj-lt"/>
                        </a:rPr>
                        <a:t>STT</a:t>
                      </a:r>
                      <a:endParaRPr lang="vi-VN" sz="2800" b="1" dirty="0">
                        <a:solidFill>
                          <a:schemeClr val="tx1"/>
                        </a:solidFill>
                        <a:latin typeface="+mj-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800" b="1" dirty="0">
                          <a:solidFill>
                            <a:schemeClr val="tx1"/>
                          </a:solidFill>
                          <a:latin typeface="+mj-lt"/>
                        </a:rPr>
                        <a:t>Chu </a:t>
                      </a:r>
                      <a:r>
                        <a:rPr lang="en-US" sz="2800" b="1" dirty="0" err="1">
                          <a:solidFill>
                            <a:schemeClr val="tx1"/>
                          </a:solidFill>
                          <a:latin typeface="+mj-lt"/>
                        </a:rPr>
                        <a:t>kỳ</a:t>
                      </a:r>
                      <a:endParaRPr lang="vi-VN" sz="2800" b="1" dirty="0">
                        <a:solidFill>
                          <a:schemeClr val="tx1"/>
                        </a:solidFill>
                        <a:latin typeface="+mj-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800" b="1" dirty="0" err="1">
                          <a:solidFill>
                            <a:schemeClr val="tx1"/>
                          </a:solidFill>
                          <a:latin typeface="+mj-lt"/>
                        </a:rPr>
                        <a:t>Nhóm</a:t>
                      </a:r>
                      <a:endParaRPr lang="vi-VN" sz="2800" b="1" dirty="0">
                        <a:solidFill>
                          <a:schemeClr val="tx1"/>
                        </a:solidFill>
                        <a:latin typeface="+mj-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1282822240"/>
                  </a:ext>
                </a:extLst>
              </a:tr>
              <a:tr h="370840">
                <a:tc>
                  <a:txBody>
                    <a:bodyPr/>
                    <a:lstStyle/>
                    <a:p>
                      <a:pPr algn="ctr"/>
                      <a:r>
                        <a:rPr lang="en-US" sz="2800" dirty="0">
                          <a:solidFill>
                            <a:schemeClr val="tx1"/>
                          </a:solidFill>
                          <a:latin typeface="+mj-lt"/>
                        </a:rPr>
                        <a:t>He </a:t>
                      </a:r>
                      <a:endParaRPr lang="vi-VN" sz="2800" dirty="0">
                        <a:solidFill>
                          <a:schemeClr val="tx1"/>
                        </a:solidFill>
                        <a:latin typeface="+mj-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800" dirty="0">
                          <a:solidFill>
                            <a:schemeClr val="tx1"/>
                          </a:solidFill>
                          <a:latin typeface="+mj-lt"/>
                        </a:rPr>
                        <a:t>2</a:t>
                      </a:r>
                      <a:endParaRPr lang="vi-VN" sz="2800" dirty="0">
                        <a:solidFill>
                          <a:schemeClr val="tx1"/>
                        </a:solidFill>
                        <a:latin typeface="+mj-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800" dirty="0">
                          <a:solidFill>
                            <a:schemeClr val="tx1"/>
                          </a:solidFill>
                          <a:latin typeface="+mj-lt"/>
                        </a:rPr>
                        <a:t>1</a:t>
                      </a:r>
                      <a:endParaRPr lang="vi-VN" sz="2800" dirty="0">
                        <a:solidFill>
                          <a:schemeClr val="tx1"/>
                        </a:solidFill>
                        <a:latin typeface="+mj-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800" dirty="0">
                          <a:solidFill>
                            <a:schemeClr val="tx1"/>
                          </a:solidFill>
                          <a:latin typeface="+mj-lt"/>
                        </a:rPr>
                        <a:t>VIIIA</a:t>
                      </a:r>
                      <a:endParaRPr lang="vi-VN" sz="2800" dirty="0">
                        <a:solidFill>
                          <a:schemeClr val="tx1"/>
                        </a:solidFill>
                        <a:latin typeface="+mj-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93158436"/>
                  </a:ext>
                </a:extLst>
              </a:tr>
              <a:tr h="370840">
                <a:tc>
                  <a:txBody>
                    <a:bodyPr/>
                    <a:lstStyle/>
                    <a:p>
                      <a:pPr algn="ctr"/>
                      <a:r>
                        <a:rPr lang="en-US" sz="2800" dirty="0">
                          <a:solidFill>
                            <a:schemeClr val="tx1"/>
                          </a:solidFill>
                          <a:latin typeface="+mj-lt"/>
                        </a:rPr>
                        <a:t>Ne</a:t>
                      </a:r>
                      <a:endParaRPr lang="vi-VN" sz="2800" dirty="0">
                        <a:solidFill>
                          <a:schemeClr val="tx1"/>
                        </a:solidFill>
                        <a:latin typeface="+mj-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800" dirty="0">
                          <a:solidFill>
                            <a:schemeClr val="tx1"/>
                          </a:solidFill>
                          <a:latin typeface="+mj-lt"/>
                        </a:rPr>
                        <a:t>10</a:t>
                      </a:r>
                      <a:endParaRPr lang="vi-VN" sz="2800" dirty="0">
                        <a:solidFill>
                          <a:schemeClr val="tx1"/>
                        </a:solidFill>
                        <a:latin typeface="+mj-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800" dirty="0">
                          <a:solidFill>
                            <a:schemeClr val="tx1"/>
                          </a:solidFill>
                          <a:latin typeface="+mj-lt"/>
                        </a:rPr>
                        <a:t>2</a:t>
                      </a:r>
                      <a:endParaRPr lang="vi-VN" sz="2800" dirty="0">
                        <a:solidFill>
                          <a:schemeClr val="tx1"/>
                        </a:solidFill>
                        <a:latin typeface="+mj-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800" dirty="0">
                          <a:solidFill>
                            <a:schemeClr val="tx1"/>
                          </a:solidFill>
                          <a:latin typeface="+mj-lt"/>
                        </a:rPr>
                        <a:t>VIIIA</a:t>
                      </a:r>
                      <a:endParaRPr lang="vi-VN" sz="2800" dirty="0">
                        <a:solidFill>
                          <a:schemeClr val="tx1"/>
                        </a:solidFill>
                        <a:latin typeface="+mj-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2393734921"/>
                  </a:ext>
                </a:extLst>
              </a:tr>
              <a:tr h="370840">
                <a:tc>
                  <a:txBody>
                    <a:bodyPr/>
                    <a:lstStyle/>
                    <a:p>
                      <a:pPr algn="ctr"/>
                      <a:r>
                        <a:rPr lang="en-US" sz="2800" dirty="0" err="1">
                          <a:solidFill>
                            <a:schemeClr val="tx1"/>
                          </a:solidFill>
                          <a:latin typeface="+mj-lt"/>
                        </a:rPr>
                        <a:t>Ar</a:t>
                      </a:r>
                      <a:endParaRPr lang="vi-VN" sz="2800" dirty="0">
                        <a:solidFill>
                          <a:schemeClr val="tx1"/>
                        </a:solidFill>
                        <a:latin typeface="+mj-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800" dirty="0">
                          <a:solidFill>
                            <a:schemeClr val="tx1"/>
                          </a:solidFill>
                          <a:latin typeface="+mj-lt"/>
                        </a:rPr>
                        <a:t>18</a:t>
                      </a:r>
                      <a:endParaRPr lang="vi-VN" sz="2800" dirty="0">
                        <a:solidFill>
                          <a:schemeClr val="tx1"/>
                        </a:solidFill>
                        <a:latin typeface="+mj-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800" dirty="0">
                          <a:solidFill>
                            <a:schemeClr val="tx1"/>
                          </a:solidFill>
                          <a:latin typeface="+mj-lt"/>
                        </a:rPr>
                        <a:t>3</a:t>
                      </a:r>
                      <a:endParaRPr lang="vi-VN" sz="2800" dirty="0">
                        <a:solidFill>
                          <a:schemeClr val="tx1"/>
                        </a:solidFill>
                        <a:latin typeface="+mj-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800" dirty="0">
                          <a:solidFill>
                            <a:schemeClr val="tx1"/>
                          </a:solidFill>
                          <a:latin typeface="+mj-lt"/>
                        </a:rPr>
                        <a:t>VIIIA</a:t>
                      </a:r>
                      <a:endParaRPr lang="vi-VN" sz="2800" dirty="0">
                        <a:solidFill>
                          <a:schemeClr val="tx1"/>
                        </a:solidFill>
                        <a:latin typeface="+mj-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409312493"/>
                  </a:ext>
                </a:extLst>
              </a:tr>
            </a:tbl>
          </a:graphicData>
        </a:graphic>
      </p:graphicFrame>
    </p:spTree>
    <p:extLst>
      <p:ext uri="{BB962C8B-B14F-4D97-AF65-F5344CB8AC3E}">
        <p14:creationId xmlns:p14="http://schemas.microsoft.com/office/powerpoint/2010/main" val="574575070"/>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D384E58-ED2B-C514-7AB7-58354D6EB6EA}"/>
              </a:ext>
            </a:extLst>
          </p:cNvPr>
          <p:cNvSpPr>
            <a:spLocks noGrp="1"/>
          </p:cNvSpPr>
          <p:nvPr>
            <p:ph type="title"/>
          </p:nvPr>
        </p:nvSpPr>
        <p:spPr/>
        <p:txBody>
          <a:bodyPr/>
          <a:lstStyle/>
          <a:p>
            <a:endParaRPr lang="vi-VN"/>
          </a:p>
        </p:txBody>
      </p:sp>
      <p:pic>
        <p:nvPicPr>
          <p:cNvPr id="3" name="Picture 2">
            <a:extLst>
              <a:ext uri="{FF2B5EF4-FFF2-40B4-BE49-F238E27FC236}">
                <a16:creationId xmlns:a16="http://schemas.microsoft.com/office/drawing/2014/main" xmlns="" id="{F7446EE5-F7A6-2533-EBCC-9661FF6870D6}"/>
              </a:ext>
            </a:extLst>
          </p:cNvPr>
          <p:cNvPicPr/>
          <p:nvPr/>
        </p:nvPicPr>
        <p:blipFill>
          <a:blip r:embed="rId2"/>
          <a:stretch>
            <a:fillRect/>
          </a:stretch>
        </p:blipFill>
        <p:spPr>
          <a:xfrm>
            <a:off x="0" y="0"/>
            <a:ext cx="12009120" cy="6858000"/>
          </a:xfrm>
          <a:prstGeom prst="rect">
            <a:avLst/>
          </a:prstGeom>
        </p:spPr>
      </p:pic>
      <p:sp>
        <p:nvSpPr>
          <p:cNvPr id="4" name="Rectangle 3">
            <a:extLst>
              <a:ext uri="{FF2B5EF4-FFF2-40B4-BE49-F238E27FC236}">
                <a16:creationId xmlns:a16="http://schemas.microsoft.com/office/drawing/2014/main" xmlns="" id="{901A4EEC-AEEE-A9EC-4562-8081E633FC3F}"/>
              </a:ext>
            </a:extLst>
          </p:cNvPr>
          <p:cNvSpPr/>
          <p:nvPr/>
        </p:nvSpPr>
        <p:spPr>
          <a:xfrm>
            <a:off x="1461155" y="631595"/>
            <a:ext cx="6240544" cy="3836709"/>
          </a:xfrm>
          <a:prstGeom prst="rect">
            <a:avLst/>
          </a:prstGeom>
          <a:solidFill>
            <a:srgbClr val="FEF1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5" name="Rectangle 4">
            <a:extLst>
              <a:ext uri="{FF2B5EF4-FFF2-40B4-BE49-F238E27FC236}">
                <a16:creationId xmlns:a16="http://schemas.microsoft.com/office/drawing/2014/main" xmlns="" id="{B5A6C93A-4C27-59DF-A100-B0C8F13E0E96}"/>
              </a:ext>
            </a:extLst>
          </p:cNvPr>
          <p:cNvSpPr/>
          <p:nvPr/>
        </p:nvSpPr>
        <p:spPr>
          <a:xfrm>
            <a:off x="886120" y="3770722"/>
            <a:ext cx="772998" cy="452486"/>
          </a:xfrm>
          <a:prstGeom prst="rect">
            <a:avLst/>
          </a:prstGeom>
          <a:solidFill>
            <a:srgbClr val="FEF1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6" name="Rectangle 5">
            <a:extLst>
              <a:ext uri="{FF2B5EF4-FFF2-40B4-BE49-F238E27FC236}">
                <a16:creationId xmlns:a16="http://schemas.microsoft.com/office/drawing/2014/main" xmlns="" id="{0D34CC04-ADAA-C428-D284-EDCF4D1FF0FD}"/>
              </a:ext>
            </a:extLst>
          </p:cNvPr>
          <p:cNvSpPr/>
          <p:nvPr/>
        </p:nvSpPr>
        <p:spPr>
          <a:xfrm>
            <a:off x="1540083" y="1187776"/>
            <a:ext cx="6369006" cy="98997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7" name="TextBox 6">
            <a:extLst>
              <a:ext uri="{FF2B5EF4-FFF2-40B4-BE49-F238E27FC236}">
                <a16:creationId xmlns:a16="http://schemas.microsoft.com/office/drawing/2014/main" xmlns="" id="{C1BAD972-3931-458A-123D-5420450007C6}"/>
              </a:ext>
            </a:extLst>
          </p:cNvPr>
          <p:cNvSpPr txBox="1"/>
          <p:nvPr/>
        </p:nvSpPr>
        <p:spPr>
          <a:xfrm>
            <a:off x="1461155" y="1100531"/>
            <a:ext cx="6551629" cy="1077218"/>
          </a:xfrm>
          <a:prstGeom prst="rect">
            <a:avLst/>
          </a:prstGeom>
          <a:noFill/>
        </p:spPr>
        <p:txBody>
          <a:bodyPr wrap="square" rtlCol="0">
            <a:spAutoFit/>
          </a:bodyPr>
          <a:lstStyle/>
          <a:p>
            <a:pPr algn="ctr"/>
            <a:r>
              <a:rPr lang="en-US" sz="3200" dirty="0" err="1">
                <a:latin typeface="Times New Roman" panose="02020603050405020304" pitchFamily="18" charset="0"/>
                <a:cs typeface="Times New Roman" panose="02020603050405020304" pitchFamily="18" charset="0"/>
              </a:rPr>
              <a:t>Bảng</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tuần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hoàn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các</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nguyên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tố</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hóa</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học</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gồm</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các</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nguyên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tố</a:t>
            </a:r>
            <a:r>
              <a:rPr lang="en-US" sz="3200" dirty="0">
                <a:latin typeface="Times New Roman" panose="02020603050405020304" pitchFamily="18" charset="0"/>
                <a:cs typeface="Times New Roman" panose="02020603050405020304" pitchFamily="18" charset="0"/>
              </a:rPr>
              <a:t>:</a:t>
            </a:r>
            <a:endParaRPr lang="vi-VN" sz="3200" dirty="0">
              <a:latin typeface="Times New Roman" panose="02020603050405020304" pitchFamily="18" charset="0"/>
              <a:cs typeface="Times New Roman" panose="02020603050405020304" pitchFamily="18" charset="0"/>
            </a:endParaRPr>
          </a:p>
        </p:txBody>
      </p:sp>
      <p:sp>
        <p:nvSpPr>
          <p:cNvPr id="8" name="Rectangle 7">
            <a:extLst>
              <a:ext uri="{FF2B5EF4-FFF2-40B4-BE49-F238E27FC236}">
                <a16:creationId xmlns:a16="http://schemas.microsoft.com/office/drawing/2014/main" xmlns="" id="{0B600D68-A6C0-E994-3883-022017FC4785}"/>
              </a:ext>
            </a:extLst>
          </p:cNvPr>
          <p:cNvSpPr/>
          <p:nvPr/>
        </p:nvSpPr>
        <p:spPr>
          <a:xfrm>
            <a:off x="689728" y="4857603"/>
            <a:ext cx="7323056" cy="1835427"/>
          </a:xfrm>
          <a:prstGeom prst="rect">
            <a:avLst/>
          </a:prstGeom>
          <a:solidFill>
            <a:srgbClr val="FEF1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10" name="Isosceles Triangle 9">
            <a:extLst>
              <a:ext uri="{FF2B5EF4-FFF2-40B4-BE49-F238E27FC236}">
                <a16:creationId xmlns:a16="http://schemas.microsoft.com/office/drawing/2014/main" xmlns="" id="{706EC676-6B1E-4A59-F822-809C5F03CCCB}"/>
              </a:ext>
            </a:extLst>
          </p:cNvPr>
          <p:cNvSpPr/>
          <p:nvPr/>
        </p:nvSpPr>
        <p:spPr>
          <a:xfrm>
            <a:off x="1662446" y="6160365"/>
            <a:ext cx="2856321" cy="697635"/>
          </a:xfrm>
          <a:prstGeom prst="triangle">
            <a:avLst/>
          </a:prstGeom>
          <a:solidFill>
            <a:srgbClr val="FFE8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12" name="Rectangle: Rounded Corners 11">
            <a:extLst>
              <a:ext uri="{FF2B5EF4-FFF2-40B4-BE49-F238E27FC236}">
                <a16:creationId xmlns:a16="http://schemas.microsoft.com/office/drawing/2014/main" xmlns="" id="{900C73A8-C499-003E-E46D-C94D6A0F9616}"/>
              </a:ext>
            </a:extLst>
          </p:cNvPr>
          <p:cNvSpPr/>
          <p:nvPr/>
        </p:nvSpPr>
        <p:spPr>
          <a:xfrm>
            <a:off x="886120" y="2630078"/>
            <a:ext cx="3393649" cy="914400"/>
          </a:xfrm>
          <a:prstGeom prst="roundRect">
            <a:avLst>
              <a:gd name="adj" fmla="val 50000"/>
            </a:avLst>
          </a:prstGeom>
          <a:solidFill>
            <a:srgbClr val="B5EAD7"/>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p>
        </p:txBody>
      </p:sp>
      <p:sp>
        <p:nvSpPr>
          <p:cNvPr id="13" name="Rectangle: Rounded Corners 12">
            <a:extLst>
              <a:ext uri="{FF2B5EF4-FFF2-40B4-BE49-F238E27FC236}">
                <a16:creationId xmlns:a16="http://schemas.microsoft.com/office/drawing/2014/main" xmlns="" id="{01AF04CC-2DFD-7DE2-2380-7105AC092BA7}"/>
              </a:ext>
            </a:extLst>
          </p:cNvPr>
          <p:cNvSpPr/>
          <p:nvPr/>
        </p:nvSpPr>
        <p:spPr>
          <a:xfrm>
            <a:off x="5109016" y="2603276"/>
            <a:ext cx="3393648" cy="914400"/>
          </a:xfrm>
          <a:prstGeom prst="roundRect">
            <a:avLst>
              <a:gd name="adj" fmla="val 50000"/>
            </a:avLst>
          </a:prstGeom>
          <a:solidFill>
            <a:srgbClr val="B5EAD7"/>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14" name="Rectangle: Rounded Corners 13">
            <a:extLst>
              <a:ext uri="{FF2B5EF4-FFF2-40B4-BE49-F238E27FC236}">
                <a16:creationId xmlns:a16="http://schemas.microsoft.com/office/drawing/2014/main" xmlns="" id="{66D27BCC-8156-2E81-8F8E-08FAC7D9DE99}"/>
              </a:ext>
            </a:extLst>
          </p:cNvPr>
          <p:cNvSpPr/>
          <p:nvPr/>
        </p:nvSpPr>
        <p:spPr>
          <a:xfrm>
            <a:off x="886120" y="3979431"/>
            <a:ext cx="3393649" cy="914400"/>
          </a:xfrm>
          <a:prstGeom prst="roundRect">
            <a:avLst>
              <a:gd name="adj" fmla="val 50000"/>
            </a:avLst>
          </a:prstGeom>
          <a:solidFill>
            <a:srgbClr val="B5EAD7"/>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15" name="Rectangle: Rounded Corners 14">
            <a:extLst>
              <a:ext uri="{FF2B5EF4-FFF2-40B4-BE49-F238E27FC236}">
                <a16:creationId xmlns:a16="http://schemas.microsoft.com/office/drawing/2014/main" xmlns="" id="{3F645895-A128-291D-EF1D-80293F950FE7}"/>
              </a:ext>
            </a:extLst>
          </p:cNvPr>
          <p:cNvSpPr/>
          <p:nvPr/>
        </p:nvSpPr>
        <p:spPr>
          <a:xfrm>
            <a:off x="5109016" y="3952629"/>
            <a:ext cx="3393648" cy="914400"/>
          </a:xfrm>
          <a:prstGeom prst="roundRect">
            <a:avLst>
              <a:gd name="adj" fmla="val 50000"/>
            </a:avLst>
          </a:prstGeom>
          <a:solidFill>
            <a:srgbClr val="B5EAD7"/>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17" name="TextBox 16">
            <a:extLst>
              <a:ext uri="{FF2B5EF4-FFF2-40B4-BE49-F238E27FC236}">
                <a16:creationId xmlns:a16="http://schemas.microsoft.com/office/drawing/2014/main" xmlns="" id="{101434D5-FC3F-A61F-D7F6-B256A2493B00}"/>
              </a:ext>
            </a:extLst>
          </p:cNvPr>
          <p:cNvSpPr txBox="1"/>
          <p:nvPr/>
        </p:nvSpPr>
        <p:spPr>
          <a:xfrm>
            <a:off x="862467" y="2812144"/>
            <a:ext cx="3297698" cy="492443"/>
          </a:xfrm>
          <a:prstGeom prst="rect">
            <a:avLst/>
          </a:prstGeom>
          <a:noFill/>
        </p:spPr>
        <p:txBody>
          <a:bodyPr wrap="none" rtlCol="0">
            <a:spAutoFit/>
          </a:bodyPr>
          <a:lstStyle/>
          <a:p>
            <a:r>
              <a:rPr lang="en-US" sz="2600" dirty="0">
                <a:latin typeface="Times New Roman" panose="02020603050405020304" pitchFamily="18" charset="0"/>
                <a:cs typeface="Times New Roman" panose="02020603050405020304" pitchFamily="18" charset="0"/>
              </a:rPr>
              <a:t>A. Kim </a:t>
            </a:r>
            <a:r>
              <a:rPr lang="en-US" sz="2600" dirty="0" err="1">
                <a:latin typeface="Times New Roman" panose="02020603050405020304" pitchFamily="18" charset="0"/>
                <a:cs typeface="Times New Roman" panose="02020603050405020304" pitchFamily="18" charset="0"/>
              </a:rPr>
              <a:t>loại</a:t>
            </a:r>
            <a:r>
              <a:rPr lang="en-US" sz="2600" dirty="0">
                <a:latin typeface="Times New Roman" panose="02020603050405020304" pitchFamily="18" charset="0"/>
                <a:cs typeface="Times New Roman" panose="02020603050405020304" pitchFamily="18" charset="0"/>
              </a:rPr>
              <a:t> và Phi </a:t>
            </a:r>
            <a:r>
              <a:rPr lang="en-US" sz="2600" dirty="0" err="1">
                <a:latin typeface="Times New Roman" panose="02020603050405020304" pitchFamily="18" charset="0"/>
                <a:cs typeface="Times New Roman" panose="02020603050405020304" pitchFamily="18" charset="0"/>
              </a:rPr>
              <a:t>kim</a:t>
            </a:r>
            <a:endParaRPr lang="vi-VN" sz="2600" dirty="0">
              <a:latin typeface="Times New Roman" panose="02020603050405020304" pitchFamily="18" charset="0"/>
              <a:cs typeface="Times New Roman" panose="02020603050405020304" pitchFamily="18" charset="0"/>
            </a:endParaRPr>
          </a:p>
        </p:txBody>
      </p:sp>
      <p:sp>
        <p:nvSpPr>
          <p:cNvPr id="18" name="TextBox 17">
            <a:extLst>
              <a:ext uri="{FF2B5EF4-FFF2-40B4-BE49-F238E27FC236}">
                <a16:creationId xmlns:a16="http://schemas.microsoft.com/office/drawing/2014/main" xmlns="" id="{955F8C74-7E1B-3CFA-8919-BB644D2B8778}"/>
              </a:ext>
            </a:extLst>
          </p:cNvPr>
          <p:cNvSpPr txBox="1"/>
          <p:nvPr/>
        </p:nvSpPr>
        <p:spPr>
          <a:xfrm>
            <a:off x="5165889" y="2803623"/>
            <a:ext cx="3280065" cy="492443"/>
          </a:xfrm>
          <a:prstGeom prst="rect">
            <a:avLst/>
          </a:prstGeom>
          <a:noFill/>
        </p:spPr>
        <p:txBody>
          <a:bodyPr wrap="none" rtlCol="0">
            <a:spAutoFit/>
          </a:bodyPr>
          <a:lstStyle/>
          <a:p>
            <a:r>
              <a:rPr lang="en-US" sz="2600" dirty="0">
                <a:latin typeface="Times New Roman" panose="02020603050405020304" pitchFamily="18" charset="0"/>
                <a:cs typeface="Times New Roman" panose="02020603050405020304" pitchFamily="18" charset="0"/>
              </a:rPr>
              <a:t>B. Phi </a:t>
            </a:r>
            <a:r>
              <a:rPr lang="en-US" sz="2600" dirty="0" err="1">
                <a:latin typeface="Times New Roman" panose="02020603050405020304" pitchFamily="18" charset="0"/>
                <a:cs typeface="Times New Roman" panose="02020603050405020304" pitchFamily="18" charset="0"/>
              </a:rPr>
              <a:t>kim</a:t>
            </a:r>
            <a:r>
              <a:rPr lang="en-US" sz="2600" dirty="0">
                <a:latin typeface="Times New Roman" panose="02020603050405020304" pitchFamily="18" charset="0"/>
                <a:cs typeface="Times New Roman" panose="02020603050405020304" pitchFamily="18" charset="0"/>
              </a:rPr>
              <a:t> và </a:t>
            </a:r>
            <a:r>
              <a:rPr lang="en-US" sz="2600" dirty="0" err="1">
                <a:latin typeface="Times New Roman" panose="02020603050405020304" pitchFamily="18" charset="0"/>
                <a:cs typeface="Times New Roman" panose="02020603050405020304" pitchFamily="18" charset="0"/>
              </a:rPr>
              <a:t>khí</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hiếm</a:t>
            </a:r>
            <a:endParaRPr lang="vi-VN" sz="2600" dirty="0">
              <a:latin typeface="Times New Roman" panose="02020603050405020304" pitchFamily="18" charset="0"/>
              <a:cs typeface="Times New Roman" panose="02020603050405020304" pitchFamily="18" charset="0"/>
            </a:endParaRPr>
          </a:p>
        </p:txBody>
      </p:sp>
      <p:sp>
        <p:nvSpPr>
          <p:cNvPr id="19" name="TextBox 18">
            <a:extLst>
              <a:ext uri="{FF2B5EF4-FFF2-40B4-BE49-F238E27FC236}">
                <a16:creationId xmlns:a16="http://schemas.microsoft.com/office/drawing/2014/main" xmlns="" id="{33BFCA3B-4A9E-A2F0-8608-01C665B6214D}"/>
              </a:ext>
            </a:extLst>
          </p:cNvPr>
          <p:cNvSpPr txBox="1"/>
          <p:nvPr/>
        </p:nvSpPr>
        <p:spPr>
          <a:xfrm>
            <a:off x="942911" y="4162140"/>
            <a:ext cx="3408305" cy="492443"/>
          </a:xfrm>
          <a:prstGeom prst="rect">
            <a:avLst/>
          </a:prstGeom>
          <a:noFill/>
        </p:spPr>
        <p:txBody>
          <a:bodyPr wrap="none" rtlCol="0">
            <a:spAutoFit/>
          </a:bodyPr>
          <a:lstStyle/>
          <a:p>
            <a:r>
              <a:rPr lang="en-US" sz="2600" dirty="0">
                <a:latin typeface="Times New Roman" panose="02020603050405020304" pitchFamily="18" charset="0"/>
                <a:cs typeface="Times New Roman" panose="02020603050405020304" pitchFamily="18" charset="0"/>
              </a:rPr>
              <a:t>C. Kim </a:t>
            </a:r>
            <a:r>
              <a:rPr lang="en-US" sz="2600" dirty="0" err="1">
                <a:latin typeface="Times New Roman" panose="02020603050405020304" pitchFamily="18" charset="0"/>
                <a:cs typeface="Times New Roman" panose="02020603050405020304" pitchFamily="18" charset="0"/>
              </a:rPr>
              <a:t>loại</a:t>
            </a:r>
            <a:r>
              <a:rPr lang="en-US" sz="2600" dirty="0">
                <a:latin typeface="Times New Roman" panose="02020603050405020304" pitchFamily="18" charset="0"/>
                <a:cs typeface="Times New Roman" panose="02020603050405020304" pitchFamily="18" charset="0"/>
              </a:rPr>
              <a:t> và </a:t>
            </a:r>
            <a:r>
              <a:rPr lang="en-US" sz="2600" dirty="0" err="1">
                <a:latin typeface="Times New Roman" panose="02020603050405020304" pitchFamily="18" charset="0"/>
                <a:cs typeface="Times New Roman" panose="02020603050405020304" pitchFamily="18" charset="0"/>
              </a:rPr>
              <a:t>khí</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hiếm</a:t>
            </a:r>
            <a:endParaRPr lang="vi-VN" sz="2600" dirty="0">
              <a:latin typeface="Times New Roman" panose="02020603050405020304" pitchFamily="18" charset="0"/>
              <a:cs typeface="Times New Roman" panose="02020603050405020304" pitchFamily="18" charset="0"/>
            </a:endParaRPr>
          </a:p>
        </p:txBody>
      </p:sp>
      <p:sp>
        <p:nvSpPr>
          <p:cNvPr id="20" name="TextBox 19">
            <a:extLst>
              <a:ext uri="{FF2B5EF4-FFF2-40B4-BE49-F238E27FC236}">
                <a16:creationId xmlns:a16="http://schemas.microsoft.com/office/drawing/2014/main" xmlns="" id="{DFBAC4AE-7B78-EB00-F8E8-3F58C0616FB4}"/>
              </a:ext>
            </a:extLst>
          </p:cNvPr>
          <p:cNvSpPr txBox="1"/>
          <p:nvPr/>
        </p:nvSpPr>
        <p:spPr>
          <a:xfrm>
            <a:off x="5165889" y="3972241"/>
            <a:ext cx="3181220" cy="892552"/>
          </a:xfrm>
          <a:prstGeom prst="rect">
            <a:avLst/>
          </a:prstGeom>
          <a:noFill/>
        </p:spPr>
        <p:txBody>
          <a:bodyPr wrap="square" rtlCol="0">
            <a:spAutoFit/>
          </a:bodyPr>
          <a:lstStyle/>
          <a:p>
            <a:pPr algn="ctr"/>
            <a:r>
              <a:rPr lang="en-US" sz="2600" dirty="0">
                <a:latin typeface="Times New Roman" panose="02020603050405020304" pitchFamily="18" charset="0"/>
                <a:cs typeface="Times New Roman" panose="02020603050405020304" pitchFamily="18" charset="0"/>
              </a:rPr>
              <a:t>D. Kim </a:t>
            </a:r>
            <a:r>
              <a:rPr lang="en-US" sz="2600" dirty="0" err="1">
                <a:latin typeface="Times New Roman" panose="02020603050405020304" pitchFamily="18" charset="0"/>
                <a:cs typeface="Times New Roman" panose="02020603050405020304" pitchFamily="18" charset="0"/>
              </a:rPr>
              <a:t>loại</a:t>
            </a:r>
            <a:r>
              <a:rPr lang="en-US" sz="2600" dirty="0">
                <a:latin typeface="Times New Roman" panose="02020603050405020304" pitchFamily="18" charset="0"/>
                <a:cs typeface="Times New Roman" panose="02020603050405020304" pitchFamily="18" charset="0"/>
              </a:rPr>
              <a:t>; Phi </a:t>
            </a:r>
            <a:r>
              <a:rPr lang="en-US" sz="2600" dirty="0" err="1">
                <a:latin typeface="Times New Roman" panose="02020603050405020304" pitchFamily="18" charset="0"/>
                <a:cs typeface="Times New Roman" panose="02020603050405020304" pitchFamily="18" charset="0"/>
              </a:rPr>
              <a:t>kim</a:t>
            </a:r>
            <a:r>
              <a:rPr lang="en-US" sz="2600" dirty="0">
                <a:latin typeface="Times New Roman" panose="02020603050405020304" pitchFamily="18" charset="0"/>
                <a:cs typeface="Times New Roman" panose="02020603050405020304" pitchFamily="18" charset="0"/>
              </a:rPr>
              <a:t> và </a:t>
            </a:r>
            <a:r>
              <a:rPr lang="en-US" sz="2600" dirty="0" err="1">
                <a:latin typeface="Times New Roman" panose="02020603050405020304" pitchFamily="18" charset="0"/>
                <a:cs typeface="Times New Roman" panose="02020603050405020304" pitchFamily="18" charset="0"/>
              </a:rPr>
              <a:t>khí</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hiếm</a:t>
            </a:r>
            <a:endParaRPr lang="vi-VN" sz="26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749622883"/>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xmlns="" id="{C104CF4F-6030-2EEA-07B4-D9B2B389B064}"/>
              </a:ext>
            </a:extLst>
          </p:cNvPr>
          <p:cNvSpPr/>
          <p:nvPr/>
        </p:nvSpPr>
        <p:spPr>
          <a:xfrm>
            <a:off x="0" y="5583677"/>
            <a:ext cx="12192000" cy="1274323"/>
          </a:xfrm>
          <a:prstGeom prst="rect">
            <a:avLst/>
          </a:prstGeom>
          <a:solidFill>
            <a:srgbClr val="B5EA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pic>
        <p:nvPicPr>
          <p:cNvPr id="5" name="Picture 4">
            <a:extLst>
              <a:ext uri="{FF2B5EF4-FFF2-40B4-BE49-F238E27FC236}">
                <a16:creationId xmlns:a16="http://schemas.microsoft.com/office/drawing/2014/main" xmlns="" id="{F08F1451-02E6-5F16-A4AF-7F3BEA535019}"/>
              </a:ext>
            </a:extLst>
          </p:cNvPr>
          <p:cNvPicPr>
            <a:picLocks noChangeAspect="1"/>
          </p:cNvPicPr>
          <p:nvPr/>
        </p:nvPicPr>
        <p:blipFill>
          <a:blip r:embed="rId2">
            <a:extLst>
              <a:ext uri="{BEBA8EAE-BF5A-486C-A8C5-ECC9F3942E4B}">
                <a14:imgProps xmlns:a14="http://schemas.microsoft.com/office/drawing/2010/main">
                  <a14:imgLayer r:embed="rId3">
                    <a14:imgEffect>
                      <a14:backgroundRemoval t="3556" b="96333" l="3431" r="96913">
                        <a14:foregroundMark x1="31046" y1="8778" x2="42024" y2="8889"/>
                        <a14:foregroundMark x1="28816" y1="3667" x2="40309" y2="3556"/>
                        <a14:foregroundMark x1="40309" y1="3556" x2="48370" y2="3556"/>
                        <a14:foregroundMark x1="15094" y1="7000" x2="7376" y2="15889"/>
                        <a14:foregroundMark x1="7376" y1="15889" x2="6518" y2="22667"/>
                        <a14:foregroundMark x1="38422" y1="33333" x2="47856" y2="33667"/>
                        <a14:foregroundMark x1="33619" y1="34333" x2="45111" y2="36444"/>
                        <a14:foregroundMark x1="45111" y1="36444" x2="46141" y2="36444"/>
                        <a14:foregroundMark x1="76329" y1="34444" x2="81304" y2="34000"/>
                        <a14:foregroundMark x1="79417" y1="31444" x2="79760" y2="40000"/>
                        <a14:foregroundMark x1="79760" y1="40000" x2="89708" y2="37889"/>
                        <a14:foregroundMark x1="75986" y1="32889" x2="74443" y2="41222"/>
                        <a14:foregroundMark x1="74443" y1="41222" x2="77015" y2="52778"/>
                        <a14:foregroundMark x1="77015" y1="52778" x2="92110" y2="46111"/>
                        <a14:foregroundMark x1="92110" y1="46111" x2="92624" y2="33333"/>
                        <a14:foregroundMark x1="92624" y1="33333" x2="87307" y2="33889"/>
                        <a14:foregroundMark x1="77015" y1="32778" x2="72899" y2="39222"/>
                        <a14:foregroundMark x1="72899" y1="39222" x2="73928" y2="50556"/>
                        <a14:foregroundMark x1="73928" y1="50556" x2="86449" y2="55111"/>
                        <a14:foregroundMark x1="86449" y1="55111" x2="92796" y2="51667"/>
                        <a14:foregroundMark x1="94168" y1="31111" x2="96913" y2="45333"/>
                        <a14:foregroundMark x1="96913" y1="45333" x2="95197" y2="49778"/>
                        <a14:foregroundMark x1="29846" y1="91222" x2="29846" y2="91222"/>
                        <a14:foregroundMark x1="29331" y1="93444" x2="29331" y2="93444"/>
                        <a14:foregroundMark x1="43053" y1="93667" x2="43053" y2="93667"/>
                        <a14:foregroundMark x1="25386" y1="96444" x2="25386" y2="96444"/>
                        <a14:foregroundMark x1="3431" y1="53889" x2="3431" y2="53889"/>
                      </a14:backgroundRemoval>
                    </a14:imgEffect>
                  </a14:imgLayer>
                </a14:imgProps>
              </a:ext>
            </a:extLst>
          </a:blip>
          <a:stretch>
            <a:fillRect/>
          </a:stretch>
        </p:blipFill>
        <p:spPr>
          <a:xfrm>
            <a:off x="71255" y="819851"/>
            <a:ext cx="3382064" cy="5221026"/>
          </a:xfrm>
          <a:prstGeom prst="rect">
            <a:avLst/>
          </a:prstGeom>
        </p:spPr>
      </p:pic>
      <p:sp>
        <p:nvSpPr>
          <p:cNvPr id="6" name="TextBox 5">
            <a:extLst>
              <a:ext uri="{FF2B5EF4-FFF2-40B4-BE49-F238E27FC236}">
                <a16:creationId xmlns:a16="http://schemas.microsoft.com/office/drawing/2014/main" xmlns="" id="{9BC4FDC6-A455-F4EE-F834-53902D6B32A8}"/>
              </a:ext>
            </a:extLst>
          </p:cNvPr>
          <p:cNvSpPr txBox="1"/>
          <p:nvPr/>
        </p:nvSpPr>
        <p:spPr>
          <a:xfrm>
            <a:off x="2182158" y="2574889"/>
            <a:ext cx="1361872" cy="954107"/>
          </a:xfrm>
          <a:prstGeom prst="rect">
            <a:avLst/>
          </a:prstGeom>
          <a:noFill/>
        </p:spPr>
        <p:txBody>
          <a:bodyPr wrap="square" rtlCol="0">
            <a:spAutoFit/>
          </a:bodyPr>
          <a:lstStyle/>
          <a:p>
            <a:pPr algn="ctr"/>
            <a:r>
              <a:rPr lang="en-US" sz="2800" b="1" dirty="0">
                <a:solidFill>
                  <a:srgbClr val="FE504D"/>
                </a:solidFill>
                <a:latin typeface="Times New Roman" panose="02020603050405020304" pitchFamily="18" charset="0"/>
                <a:cs typeface="Times New Roman" panose="02020603050405020304" pitchFamily="18" charset="0"/>
              </a:rPr>
              <a:t>TỔNG KẾT</a:t>
            </a:r>
            <a:endParaRPr lang="vi-VN" sz="2800" b="1" dirty="0">
              <a:solidFill>
                <a:srgbClr val="FE504D"/>
              </a:solidFill>
              <a:latin typeface="Times New Roman" panose="02020603050405020304" pitchFamily="18" charset="0"/>
              <a:cs typeface="Times New Roman" panose="02020603050405020304" pitchFamily="18" charset="0"/>
            </a:endParaRPr>
          </a:p>
        </p:txBody>
      </p:sp>
      <p:grpSp>
        <p:nvGrpSpPr>
          <p:cNvPr id="15" name="Group 14">
            <a:extLst>
              <a:ext uri="{FF2B5EF4-FFF2-40B4-BE49-F238E27FC236}">
                <a16:creationId xmlns:a16="http://schemas.microsoft.com/office/drawing/2014/main" xmlns="" id="{B63B9B04-EDFE-B9C7-ABA1-2D0E756F584E}"/>
              </a:ext>
            </a:extLst>
          </p:cNvPr>
          <p:cNvGrpSpPr/>
          <p:nvPr/>
        </p:nvGrpSpPr>
        <p:grpSpPr>
          <a:xfrm>
            <a:off x="3438877" y="291830"/>
            <a:ext cx="914400" cy="914400"/>
            <a:chOff x="3715965" y="291830"/>
            <a:chExt cx="914400" cy="914400"/>
          </a:xfrm>
        </p:grpSpPr>
        <p:sp>
          <p:nvSpPr>
            <p:cNvPr id="7" name="Teardrop 6">
              <a:extLst>
                <a:ext uri="{FF2B5EF4-FFF2-40B4-BE49-F238E27FC236}">
                  <a16:creationId xmlns:a16="http://schemas.microsoft.com/office/drawing/2014/main" xmlns="" id="{1AA58EF9-B705-7660-28A8-49BC8C5EDF2F}"/>
                </a:ext>
              </a:extLst>
            </p:cNvPr>
            <p:cNvSpPr/>
            <p:nvPr/>
          </p:nvSpPr>
          <p:spPr>
            <a:xfrm>
              <a:off x="3715965" y="291830"/>
              <a:ext cx="914400" cy="914400"/>
            </a:xfrm>
            <a:prstGeom prst="teardrop">
              <a:avLst/>
            </a:prstGeom>
            <a:solidFill>
              <a:srgbClr val="FF9AA2"/>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pic>
          <p:nvPicPr>
            <p:cNvPr id="9" name="Graphic 8" descr="Paint brush">
              <a:extLst>
                <a:ext uri="{FF2B5EF4-FFF2-40B4-BE49-F238E27FC236}">
                  <a16:creationId xmlns:a16="http://schemas.microsoft.com/office/drawing/2014/main" xmlns="" id="{53BF0C33-40CB-D5EE-7FDD-8692FD9268B7}"/>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tretch>
              <a:fillRect/>
            </a:stretch>
          </p:blipFill>
          <p:spPr>
            <a:xfrm>
              <a:off x="3893495" y="369652"/>
              <a:ext cx="559340" cy="559340"/>
            </a:xfrm>
            <a:prstGeom prst="rect">
              <a:avLst/>
            </a:prstGeom>
          </p:spPr>
        </p:pic>
      </p:grpSp>
      <p:sp>
        <p:nvSpPr>
          <p:cNvPr id="11" name="TextBox 10">
            <a:extLst>
              <a:ext uri="{FF2B5EF4-FFF2-40B4-BE49-F238E27FC236}">
                <a16:creationId xmlns:a16="http://schemas.microsoft.com/office/drawing/2014/main" xmlns="" id="{F44AE6A8-11C7-186F-E9CF-74BF11E1DDD9}"/>
              </a:ext>
            </a:extLst>
          </p:cNvPr>
          <p:cNvSpPr txBox="1"/>
          <p:nvPr/>
        </p:nvSpPr>
        <p:spPr>
          <a:xfrm>
            <a:off x="4615922" y="219686"/>
            <a:ext cx="7298989" cy="830997"/>
          </a:xfrm>
          <a:prstGeom prst="rect">
            <a:avLst/>
          </a:prstGeom>
          <a:noFill/>
        </p:spPr>
        <p:txBody>
          <a:bodyPr wrap="square" rtlCol="0">
            <a:spAutoFit/>
          </a:bodyPr>
          <a:lstStyle/>
          <a:p>
            <a:r>
              <a:rPr lang="en-US" sz="2400" dirty="0" err="1">
                <a:latin typeface="Times New Roman" panose="02020603050405020304" pitchFamily="18" charset="0"/>
                <a:cs typeface="Times New Roman" panose="02020603050405020304" pitchFamily="18" charset="0"/>
              </a:rPr>
              <a:t>Các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nguyên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tố</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hóa</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học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trong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bảng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tuần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hoàn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được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sắp</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xếp</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theo</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chiều</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tăng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dần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của</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điện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tích</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hạt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nhân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nguyên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tử</a:t>
            </a:r>
            <a:r>
              <a:rPr lang="en-US" sz="2400" dirty="0">
                <a:latin typeface="Times New Roman" panose="02020603050405020304" pitchFamily="18" charset="0"/>
                <a:cs typeface="Times New Roman" panose="02020603050405020304" pitchFamily="18" charset="0"/>
              </a:rPr>
              <a:t> </a:t>
            </a:r>
            <a:endParaRPr lang="vi-VN" sz="2400" dirty="0">
              <a:latin typeface="Times New Roman" panose="02020603050405020304" pitchFamily="18" charset="0"/>
              <a:cs typeface="Times New Roman" panose="02020603050405020304" pitchFamily="18" charset="0"/>
            </a:endParaRPr>
          </a:p>
        </p:txBody>
      </p:sp>
      <p:sp>
        <p:nvSpPr>
          <p:cNvPr id="13" name="TextBox 12">
            <a:extLst>
              <a:ext uri="{FF2B5EF4-FFF2-40B4-BE49-F238E27FC236}">
                <a16:creationId xmlns:a16="http://schemas.microsoft.com/office/drawing/2014/main" xmlns="" id="{9323C651-9833-4258-4C1B-E41D51088157}"/>
              </a:ext>
            </a:extLst>
          </p:cNvPr>
          <p:cNvSpPr txBox="1"/>
          <p:nvPr/>
        </p:nvSpPr>
        <p:spPr>
          <a:xfrm>
            <a:off x="5343895" y="1551200"/>
            <a:ext cx="6848105" cy="830997"/>
          </a:xfrm>
          <a:prstGeom prst="rect">
            <a:avLst/>
          </a:prstGeom>
          <a:noFill/>
        </p:spPr>
        <p:txBody>
          <a:bodyPr wrap="square" rtlCol="0">
            <a:spAutoFit/>
          </a:bodyPr>
          <a:lstStyle/>
          <a:p>
            <a:r>
              <a:rPr lang="en-US" sz="2400" dirty="0" err="1">
                <a:latin typeface="Times New Roman" panose="02020603050405020304" pitchFamily="18" charset="0"/>
                <a:cs typeface="Times New Roman" panose="02020603050405020304" pitchFamily="18" charset="0"/>
              </a:rPr>
              <a:t>Các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nguyên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tố</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cùng</a:t>
            </a:r>
            <a:r>
              <a:rPr lang="en-US" sz="2400" dirty="0">
                <a:latin typeface="Times New Roman" panose="02020603050405020304" pitchFamily="18" charset="0"/>
                <a:cs typeface="Times New Roman" panose="02020603050405020304" pitchFamily="18" charset="0"/>
              </a:rPr>
              <a:t> chu </a:t>
            </a:r>
            <a:r>
              <a:rPr lang="en-US" sz="2400" dirty="0" err="1">
                <a:latin typeface="Times New Roman" panose="02020603050405020304" pitchFamily="18" charset="0"/>
                <a:cs typeface="Times New Roman" panose="02020603050405020304" pitchFamily="18" charset="0"/>
              </a:rPr>
              <a:t>kỳ</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có</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cùng</a:t>
            </a:r>
            <a:r>
              <a:rPr lang="en-US" sz="2400" dirty="0">
                <a:latin typeface="Times New Roman" panose="02020603050405020304" pitchFamily="18" charset="0"/>
                <a:cs typeface="Times New Roman" panose="02020603050405020304" pitchFamily="18" charset="0"/>
              </a:rPr>
              <a:t> số </a:t>
            </a:r>
            <a:r>
              <a:rPr lang="en-US" sz="2400" dirty="0" err="1">
                <a:latin typeface="Times New Roman" panose="02020603050405020304" pitchFamily="18" charset="0"/>
                <a:cs typeface="Times New Roman" panose="02020603050405020304" pitchFamily="18" charset="0"/>
              </a:rPr>
              <a:t>lớp</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eletron</a:t>
            </a:r>
            <a:r>
              <a:rPr lang="en-US" sz="2400" dirty="0">
                <a:latin typeface="Times New Roman" panose="02020603050405020304" pitchFamily="18" charset="0"/>
                <a:cs typeface="Times New Roman" panose="02020603050405020304" pitchFamily="18" charset="0"/>
              </a:rPr>
              <a:t>.</a:t>
            </a:r>
          </a:p>
          <a:p>
            <a:r>
              <a:rPr lang="en-US" sz="2400" dirty="0" err="1">
                <a:latin typeface="Times New Roman" panose="02020603050405020304" pitchFamily="18" charset="0"/>
                <a:cs typeface="Times New Roman" panose="02020603050405020304" pitchFamily="18" charset="0"/>
              </a:rPr>
              <a:t>Các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nguyên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tố</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cùng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nhóm</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có</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tính</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chất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gần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giống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nhau</a:t>
            </a:r>
            <a:endParaRPr lang="vi-VN" sz="2400" dirty="0">
              <a:latin typeface="Times New Roman" panose="02020603050405020304" pitchFamily="18" charset="0"/>
              <a:cs typeface="Times New Roman" panose="02020603050405020304" pitchFamily="18" charset="0"/>
            </a:endParaRPr>
          </a:p>
        </p:txBody>
      </p:sp>
      <p:grpSp>
        <p:nvGrpSpPr>
          <p:cNvPr id="16" name="Group 15">
            <a:extLst>
              <a:ext uri="{FF2B5EF4-FFF2-40B4-BE49-F238E27FC236}">
                <a16:creationId xmlns:a16="http://schemas.microsoft.com/office/drawing/2014/main" xmlns="" id="{AAB42CF0-0CFE-BD30-00A8-73D748938CF1}"/>
              </a:ext>
            </a:extLst>
          </p:cNvPr>
          <p:cNvGrpSpPr/>
          <p:nvPr/>
        </p:nvGrpSpPr>
        <p:grpSpPr>
          <a:xfrm>
            <a:off x="4371130" y="1623344"/>
            <a:ext cx="914400" cy="914400"/>
            <a:chOff x="4528242" y="1660489"/>
            <a:chExt cx="914400" cy="914400"/>
          </a:xfrm>
        </p:grpSpPr>
        <p:sp>
          <p:nvSpPr>
            <p:cNvPr id="12" name="Teardrop 11">
              <a:extLst>
                <a:ext uri="{FF2B5EF4-FFF2-40B4-BE49-F238E27FC236}">
                  <a16:creationId xmlns:a16="http://schemas.microsoft.com/office/drawing/2014/main" xmlns="" id="{A75ECC25-FB2D-6884-7B83-2A1985867FC4}"/>
                </a:ext>
              </a:extLst>
            </p:cNvPr>
            <p:cNvSpPr/>
            <p:nvPr/>
          </p:nvSpPr>
          <p:spPr>
            <a:xfrm>
              <a:off x="4528242" y="1660489"/>
              <a:ext cx="914400" cy="914400"/>
            </a:xfrm>
            <a:prstGeom prst="teardrop">
              <a:avLst/>
            </a:prstGeom>
            <a:solidFill>
              <a:srgbClr val="FF9AA2"/>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pic>
          <p:nvPicPr>
            <p:cNvPr id="14" name="Graphic 13" descr="Paint brush">
              <a:extLst>
                <a:ext uri="{FF2B5EF4-FFF2-40B4-BE49-F238E27FC236}">
                  <a16:creationId xmlns:a16="http://schemas.microsoft.com/office/drawing/2014/main" xmlns="" id="{D9F95E7F-D719-C49B-5130-FE536E2FEE41}"/>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tretch>
              <a:fillRect/>
            </a:stretch>
          </p:blipFill>
          <p:spPr>
            <a:xfrm>
              <a:off x="4734955" y="1724173"/>
              <a:ext cx="559340" cy="559340"/>
            </a:xfrm>
            <a:prstGeom prst="rect">
              <a:avLst/>
            </a:prstGeom>
          </p:spPr>
        </p:pic>
      </p:grpSp>
      <p:sp>
        <p:nvSpPr>
          <p:cNvPr id="17" name="TextBox 16">
            <a:extLst>
              <a:ext uri="{FF2B5EF4-FFF2-40B4-BE49-F238E27FC236}">
                <a16:creationId xmlns:a16="http://schemas.microsoft.com/office/drawing/2014/main" xmlns="" id="{088BD036-996B-A6A5-33F8-6820B832B741}"/>
              </a:ext>
            </a:extLst>
          </p:cNvPr>
          <p:cNvSpPr txBox="1"/>
          <p:nvPr/>
        </p:nvSpPr>
        <p:spPr>
          <a:xfrm>
            <a:off x="5474390" y="2928478"/>
            <a:ext cx="6279401" cy="830997"/>
          </a:xfrm>
          <a:prstGeom prst="rect">
            <a:avLst/>
          </a:prstGeom>
          <a:noFill/>
        </p:spPr>
        <p:txBody>
          <a:bodyPr wrap="square" rtlCol="0">
            <a:spAutoFit/>
          </a:bodyPr>
          <a:lstStyle/>
          <a:p>
            <a:r>
              <a:rPr lang="en-US" sz="2400" dirty="0" err="1">
                <a:latin typeface="Times New Roman" panose="02020603050405020304" pitchFamily="18" charset="0"/>
                <a:cs typeface="Times New Roman" panose="02020603050405020304" pitchFamily="18" charset="0"/>
              </a:rPr>
              <a:t>Cấu</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trúc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bảng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tuần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hoàn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gồm</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các</a:t>
            </a:r>
            <a:r>
              <a:rPr lang="en-US" sz="2400" dirty="0">
                <a:latin typeface="Times New Roman" panose="02020603050405020304" pitchFamily="18" charset="0"/>
                <a:cs typeface="Times New Roman" panose="02020603050405020304" pitchFamily="18" charset="0"/>
              </a:rPr>
              <a:t> ô </a:t>
            </a:r>
            <a:r>
              <a:rPr lang="en-US" sz="2400" dirty="0" err="1">
                <a:latin typeface="Times New Roman" panose="02020603050405020304" pitchFamily="18" charset="0"/>
                <a:cs typeface="Times New Roman" panose="02020603050405020304" pitchFamily="18" charset="0"/>
              </a:rPr>
              <a:t>nguyên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tố</a:t>
            </a:r>
            <a:r>
              <a:rPr lang="en-US" sz="2400" dirty="0">
                <a:latin typeface="Times New Roman" panose="02020603050405020304" pitchFamily="18" charset="0"/>
                <a:cs typeface="Times New Roman" panose="02020603050405020304" pitchFamily="18" charset="0"/>
              </a:rPr>
              <a:t>; chu </a:t>
            </a:r>
            <a:r>
              <a:rPr lang="en-US" sz="2400" dirty="0" err="1">
                <a:latin typeface="Times New Roman" panose="02020603050405020304" pitchFamily="18" charset="0"/>
                <a:cs typeface="Times New Roman" panose="02020603050405020304" pitchFamily="18" charset="0"/>
              </a:rPr>
              <a:t>kỳ</a:t>
            </a:r>
            <a:r>
              <a:rPr lang="en-US" sz="2400" dirty="0">
                <a:latin typeface="Times New Roman" panose="02020603050405020304" pitchFamily="18" charset="0"/>
                <a:cs typeface="Times New Roman" panose="02020603050405020304" pitchFamily="18" charset="0"/>
              </a:rPr>
              <a:t> và </a:t>
            </a:r>
            <a:r>
              <a:rPr lang="en-US" sz="2400" dirty="0" err="1">
                <a:latin typeface="Times New Roman" panose="02020603050405020304" pitchFamily="18" charset="0"/>
                <a:cs typeface="Times New Roman" panose="02020603050405020304" pitchFamily="18" charset="0"/>
              </a:rPr>
              <a:t>nhóm</a:t>
            </a:r>
            <a:endParaRPr lang="vi-VN" sz="2400" dirty="0">
              <a:latin typeface="Times New Roman" panose="02020603050405020304" pitchFamily="18" charset="0"/>
              <a:cs typeface="Times New Roman" panose="02020603050405020304" pitchFamily="18" charset="0"/>
            </a:endParaRPr>
          </a:p>
        </p:txBody>
      </p:sp>
      <p:grpSp>
        <p:nvGrpSpPr>
          <p:cNvPr id="18" name="Group 17">
            <a:extLst>
              <a:ext uri="{FF2B5EF4-FFF2-40B4-BE49-F238E27FC236}">
                <a16:creationId xmlns:a16="http://schemas.microsoft.com/office/drawing/2014/main" xmlns="" id="{53C0FFA8-B50F-7C40-33FD-2C1BA727D628}"/>
              </a:ext>
            </a:extLst>
          </p:cNvPr>
          <p:cNvGrpSpPr/>
          <p:nvPr/>
        </p:nvGrpSpPr>
        <p:grpSpPr>
          <a:xfrm>
            <a:off x="4501625" y="3000622"/>
            <a:ext cx="914400" cy="914400"/>
            <a:chOff x="4528242" y="1660489"/>
            <a:chExt cx="914400" cy="914400"/>
          </a:xfrm>
        </p:grpSpPr>
        <p:sp>
          <p:nvSpPr>
            <p:cNvPr id="19" name="Teardrop 18">
              <a:extLst>
                <a:ext uri="{FF2B5EF4-FFF2-40B4-BE49-F238E27FC236}">
                  <a16:creationId xmlns:a16="http://schemas.microsoft.com/office/drawing/2014/main" xmlns="" id="{FFFE0CBA-7D18-3008-E522-A6FD6B0F6E4E}"/>
                </a:ext>
              </a:extLst>
            </p:cNvPr>
            <p:cNvSpPr/>
            <p:nvPr/>
          </p:nvSpPr>
          <p:spPr>
            <a:xfrm>
              <a:off x="4528242" y="1660489"/>
              <a:ext cx="914400" cy="914400"/>
            </a:xfrm>
            <a:prstGeom prst="teardrop">
              <a:avLst/>
            </a:prstGeom>
            <a:solidFill>
              <a:srgbClr val="FF9AA2"/>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pic>
          <p:nvPicPr>
            <p:cNvPr id="20" name="Graphic 19" descr="Paint brush">
              <a:extLst>
                <a:ext uri="{FF2B5EF4-FFF2-40B4-BE49-F238E27FC236}">
                  <a16:creationId xmlns:a16="http://schemas.microsoft.com/office/drawing/2014/main" xmlns="" id="{7F89CFD5-670F-1322-7E2E-DB540F8961F2}"/>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tretch>
              <a:fillRect/>
            </a:stretch>
          </p:blipFill>
          <p:spPr>
            <a:xfrm>
              <a:off x="4734955" y="1724173"/>
              <a:ext cx="559340" cy="559340"/>
            </a:xfrm>
            <a:prstGeom prst="rect">
              <a:avLst/>
            </a:prstGeom>
          </p:spPr>
        </p:pic>
      </p:grpSp>
      <p:sp>
        <p:nvSpPr>
          <p:cNvPr id="21" name="TextBox 20">
            <a:extLst>
              <a:ext uri="{FF2B5EF4-FFF2-40B4-BE49-F238E27FC236}">
                <a16:creationId xmlns:a16="http://schemas.microsoft.com/office/drawing/2014/main" xmlns="" id="{D43476F6-7D89-16B6-C004-5FE92EDA426C}"/>
              </a:ext>
            </a:extLst>
          </p:cNvPr>
          <p:cNvSpPr txBox="1"/>
          <p:nvPr/>
        </p:nvSpPr>
        <p:spPr>
          <a:xfrm>
            <a:off x="4406974" y="4232310"/>
            <a:ext cx="7723544" cy="1569660"/>
          </a:xfrm>
          <a:prstGeom prst="rect">
            <a:avLst/>
          </a:prstGeom>
          <a:noFill/>
        </p:spPr>
        <p:txBody>
          <a:bodyPr wrap="square" rtlCol="0">
            <a:spAutoFit/>
          </a:bodyPr>
          <a:lstStyle/>
          <a:p>
            <a:r>
              <a:rPr lang="en-US" sz="2400" dirty="0" err="1">
                <a:latin typeface="Times New Roman" panose="02020603050405020304" pitchFamily="18" charset="0"/>
                <a:cs typeface="Times New Roman" panose="02020603050405020304" pitchFamily="18" charset="0"/>
              </a:rPr>
              <a:t>Trong</a:t>
            </a:r>
            <a:r>
              <a:rPr lang="en-US" sz="2400" dirty="0">
                <a:latin typeface="Times New Roman" panose="02020603050405020304" pitchFamily="18" charset="0"/>
                <a:cs typeface="Times New Roman" panose="02020603050405020304" pitchFamily="18" charset="0"/>
              </a:rPr>
              <a:t> BTH, </a:t>
            </a:r>
            <a:r>
              <a:rPr lang="en-US" sz="2400" dirty="0" err="1">
                <a:latin typeface="Times New Roman" panose="02020603050405020304" pitchFamily="18" charset="0"/>
                <a:cs typeface="Times New Roman" panose="02020603050405020304" pitchFamily="18" charset="0"/>
              </a:rPr>
              <a:t>các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nguyên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tố</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kim</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loại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tập</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trung</a:t>
            </a:r>
            <a:r>
              <a:rPr lang="en-US" sz="2400" dirty="0">
                <a:latin typeface="Times New Roman" panose="02020603050405020304" pitchFamily="18" charset="0"/>
                <a:cs typeface="Times New Roman" panose="02020603050405020304" pitchFamily="18" charset="0"/>
              </a:rPr>
              <a:t> ở </a:t>
            </a:r>
            <a:r>
              <a:rPr lang="en-US" sz="2400" dirty="0" err="1">
                <a:latin typeface="Times New Roman" panose="02020603050405020304" pitchFamily="18" charset="0"/>
                <a:cs typeface="Times New Roman" panose="02020603050405020304" pitchFamily="18" charset="0"/>
              </a:rPr>
              <a:t>các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nhóm</a:t>
            </a:r>
            <a:r>
              <a:rPr lang="en-US" sz="2400" dirty="0">
                <a:latin typeface="Times New Roman" panose="02020603050405020304" pitchFamily="18" charset="0"/>
                <a:cs typeface="Times New Roman" panose="02020603050405020304" pitchFamily="18" charset="0"/>
              </a:rPr>
              <a:t> IA; IIA; IIIA và </a:t>
            </a:r>
            <a:r>
              <a:rPr lang="en-US" sz="2400" dirty="0" err="1">
                <a:latin typeface="Times New Roman" panose="02020603050405020304" pitchFamily="18" charset="0"/>
                <a:cs typeface="Times New Roman" panose="02020603050405020304" pitchFamily="18" charset="0"/>
              </a:rPr>
              <a:t>nhóm</a:t>
            </a:r>
            <a:r>
              <a:rPr lang="en-US" sz="2400" dirty="0">
                <a:latin typeface="Times New Roman" panose="02020603050405020304" pitchFamily="18" charset="0"/>
                <a:cs typeface="Times New Roman" panose="02020603050405020304" pitchFamily="18" charset="0"/>
              </a:rPr>
              <a:t> B. </a:t>
            </a:r>
            <a:r>
              <a:rPr lang="en-US" sz="2400" dirty="0" err="1">
                <a:latin typeface="Times New Roman" panose="02020603050405020304" pitchFamily="18" charset="0"/>
                <a:cs typeface="Times New Roman" panose="02020603050405020304" pitchFamily="18" charset="0"/>
              </a:rPr>
              <a:t>Các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nguyên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tố</a:t>
            </a:r>
            <a:r>
              <a:rPr lang="en-US" sz="2400" dirty="0">
                <a:latin typeface="Times New Roman" panose="02020603050405020304" pitchFamily="18" charset="0"/>
                <a:cs typeface="Times New Roman" panose="02020603050405020304" pitchFamily="18" charset="0"/>
              </a:rPr>
              <a:t> Phi </a:t>
            </a:r>
            <a:r>
              <a:rPr lang="en-US" sz="2400" dirty="0" err="1">
                <a:latin typeface="Times New Roman" panose="02020603050405020304" pitchFamily="18" charset="0"/>
                <a:cs typeface="Times New Roman" panose="02020603050405020304" pitchFamily="18" charset="0"/>
              </a:rPr>
              <a:t>kim</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tập</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trung</a:t>
            </a:r>
            <a:r>
              <a:rPr lang="en-US" sz="2400" dirty="0">
                <a:latin typeface="Times New Roman" panose="02020603050405020304" pitchFamily="18" charset="0"/>
                <a:cs typeface="Times New Roman" panose="02020603050405020304" pitchFamily="18" charset="0"/>
              </a:rPr>
              <a:t> ở </a:t>
            </a:r>
            <a:r>
              <a:rPr lang="en-US" sz="2400" dirty="0" err="1">
                <a:latin typeface="Times New Roman" panose="02020603050405020304" pitchFamily="18" charset="0"/>
                <a:cs typeface="Times New Roman" panose="02020603050405020304" pitchFamily="18" charset="0"/>
              </a:rPr>
              <a:t>nhóm</a:t>
            </a:r>
            <a:r>
              <a:rPr lang="en-US" sz="2400" dirty="0">
                <a:latin typeface="Times New Roman" panose="02020603050405020304" pitchFamily="18" charset="0"/>
                <a:cs typeface="Times New Roman" panose="02020603050405020304" pitchFamily="18" charset="0"/>
              </a:rPr>
              <a:t> VA; VIA; VIIA, </a:t>
            </a:r>
            <a:r>
              <a:rPr lang="en-US" sz="2400" dirty="0" err="1">
                <a:latin typeface="Times New Roman" panose="02020603050405020304" pitchFamily="18" charset="0"/>
                <a:cs typeface="Times New Roman" panose="02020603050405020304" pitchFamily="18" charset="0"/>
              </a:rPr>
              <a:t>còn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các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nguyên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tố</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khí</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hiếm</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thuộc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nhóm</a:t>
            </a:r>
            <a:r>
              <a:rPr lang="en-US" sz="2400" dirty="0">
                <a:latin typeface="Times New Roman" panose="02020603050405020304" pitchFamily="18" charset="0"/>
                <a:cs typeface="Times New Roman" panose="02020603050405020304" pitchFamily="18" charset="0"/>
              </a:rPr>
              <a:t> VIIA </a:t>
            </a:r>
            <a:endParaRPr lang="vi-VN" sz="2400" dirty="0">
              <a:latin typeface="Times New Roman" panose="02020603050405020304" pitchFamily="18" charset="0"/>
              <a:cs typeface="Times New Roman" panose="02020603050405020304" pitchFamily="18" charset="0"/>
            </a:endParaRPr>
          </a:p>
        </p:txBody>
      </p:sp>
      <p:grpSp>
        <p:nvGrpSpPr>
          <p:cNvPr id="22" name="Group 21">
            <a:extLst>
              <a:ext uri="{FF2B5EF4-FFF2-40B4-BE49-F238E27FC236}">
                <a16:creationId xmlns:a16="http://schemas.microsoft.com/office/drawing/2014/main" xmlns="" id="{6085A24B-49D8-3CB8-925F-DED9A8760918}"/>
              </a:ext>
            </a:extLst>
          </p:cNvPr>
          <p:cNvGrpSpPr/>
          <p:nvPr/>
        </p:nvGrpSpPr>
        <p:grpSpPr>
          <a:xfrm>
            <a:off x="3438877" y="4483040"/>
            <a:ext cx="914400" cy="914400"/>
            <a:chOff x="4528242" y="1660489"/>
            <a:chExt cx="914400" cy="914400"/>
          </a:xfrm>
        </p:grpSpPr>
        <p:sp>
          <p:nvSpPr>
            <p:cNvPr id="23" name="Teardrop 22">
              <a:extLst>
                <a:ext uri="{FF2B5EF4-FFF2-40B4-BE49-F238E27FC236}">
                  <a16:creationId xmlns:a16="http://schemas.microsoft.com/office/drawing/2014/main" xmlns="" id="{A9862F02-0438-68A8-8495-0BC0BEE0E98F}"/>
                </a:ext>
              </a:extLst>
            </p:cNvPr>
            <p:cNvSpPr/>
            <p:nvPr/>
          </p:nvSpPr>
          <p:spPr>
            <a:xfrm>
              <a:off x="4528242" y="1660489"/>
              <a:ext cx="914400" cy="914400"/>
            </a:xfrm>
            <a:prstGeom prst="teardrop">
              <a:avLst/>
            </a:prstGeom>
            <a:solidFill>
              <a:srgbClr val="FF9AA2"/>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pic>
          <p:nvPicPr>
            <p:cNvPr id="24" name="Graphic 23" descr="Paint brush">
              <a:extLst>
                <a:ext uri="{FF2B5EF4-FFF2-40B4-BE49-F238E27FC236}">
                  <a16:creationId xmlns:a16="http://schemas.microsoft.com/office/drawing/2014/main" xmlns="" id="{D0AE3AD6-E751-DFCF-153F-32503DB41F79}"/>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tretch>
              <a:fillRect/>
            </a:stretch>
          </p:blipFill>
          <p:spPr>
            <a:xfrm>
              <a:off x="4734955" y="1724173"/>
              <a:ext cx="559340" cy="559340"/>
            </a:xfrm>
            <a:prstGeom prst="rect">
              <a:avLst/>
            </a:prstGeom>
          </p:spPr>
        </p:pic>
      </p:grpSp>
    </p:spTree>
    <p:extLst>
      <p:ext uri="{BB962C8B-B14F-4D97-AF65-F5344CB8AC3E}">
        <p14:creationId xmlns:p14="http://schemas.microsoft.com/office/powerpoint/2010/main" val="330401251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0"/>
            <a:ext cx="12192000" cy="6858000"/>
          </a:xfrm>
          <a:prstGeom prst="rect">
            <a:avLst/>
          </a:prstGeom>
        </p:spPr>
      </p:pic>
    </p:spTree>
    <p:extLst>
      <p:ext uri="{BB962C8B-B14F-4D97-AF65-F5344CB8AC3E}">
        <p14:creationId xmlns:p14="http://schemas.microsoft.com/office/powerpoint/2010/main" val="419187295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Object 2">
            <a:extLst>
              <a:ext uri="{FF2B5EF4-FFF2-40B4-BE49-F238E27FC236}">
                <a16:creationId xmlns:a16="http://schemas.microsoft.com/office/drawing/2014/main" xmlns="" id="{64497AA3-87BA-997A-37CC-8725B68B8EBB}"/>
              </a:ext>
            </a:extLst>
          </p:cNvPr>
          <p:cNvGraphicFramePr>
            <a:graphicFrameLocks noChangeAspect="1"/>
          </p:cNvGraphicFramePr>
          <p:nvPr>
            <p:extLst>
              <p:ext uri="{D42A27DB-BD31-4B8C-83A1-F6EECF244321}">
                <p14:modId xmlns:p14="http://schemas.microsoft.com/office/powerpoint/2010/main" val="632548593"/>
              </p:ext>
            </p:extLst>
          </p:nvPr>
        </p:nvGraphicFramePr>
        <p:xfrm>
          <a:off x="-1" y="0"/>
          <a:ext cx="12152963" cy="6715432"/>
        </p:xfrm>
        <a:graphic>
          <a:graphicData uri="http://schemas.openxmlformats.org/presentationml/2006/ole">
            <mc:AlternateContent xmlns:mc="http://schemas.openxmlformats.org/markup-compatibility/2006">
              <mc:Choice xmlns:v="urn:schemas-microsoft-com:vml" Requires="v">
                <p:oleObj spid="_x0000_s2050" name="Bitmap Image" r:id="rId3" imgW="9707760" imgH="5364360" progId="Paint.Picture">
                  <p:embed/>
                </p:oleObj>
              </mc:Choice>
              <mc:Fallback>
                <p:oleObj name="Bitmap Image" r:id="rId3" imgW="9707760" imgH="5364360" progId="Paint.Picture">
                  <p:embed/>
                  <p:pic>
                    <p:nvPicPr>
                      <p:cNvPr id="3" name="Object 2">
                        <a:extLst>
                          <a:ext uri="{FF2B5EF4-FFF2-40B4-BE49-F238E27FC236}">
                            <a16:creationId xmlns:a16="http://schemas.microsoft.com/office/drawing/2014/main" xmlns="" id="{64497AA3-87BA-997A-37CC-8725B68B8EBB}"/>
                          </a:ext>
                        </a:extLst>
                      </p:cNvPr>
                      <p:cNvPicPr/>
                      <p:nvPr/>
                    </p:nvPicPr>
                    <p:blipFill>
                      <a:blip r:embed="rId4"/>
                      <a:stretch>
                        <a:fillRect/>
                      </a:stretch>
                    </p:blipFill>
                    <p:spPr>
                      <a:xfrm>
                        <a:off x="-1" y="0"/>
                        <a:ext cx="12152963" cy="6715432"/>
                      </a:xfrm>
                      <a:prstGeom prst="rect">
                        <a:avLst/>
                      </a:prstGeom>
                    </p:spPr>
                  </p:pic>
                </p:oleObj>
              </mc:Fallback>
            </mc:AlternateContent>
          </a:graphicData>
        </a:graphic>
      </p:graphicFrame>
      <p:sp>
        <p:nvSpPr>
          <p:cNvPr id="6" name="TextBox 5">
            <a:extLst>
              <a:ext uri="{FF2B5EF4-FFF2-40B4-BE49-F238E27FC236}">
                <a16:creationId xmlns:a16="http://schemas.microsoft.com/office/drawing/2014/main" xmlns="" id="{8BE00006-B0D5-9C30-3D44-28958A31B35A}"/>
              </a:ext>
            </a:extLst>
          </p:cNvPr>
          <p:cNvSpPr txBox="1"/>
          <p:nvPr/>
        </p:nvSpPr>
        <p:spPr>
          <a:xfrm>
            <a:off x="2535810" y="3697379"/>
            <a:ext cx="8974317" cy="1569660"/>
          </a:xfrm>
          <a:prstGeom prst="rect">
            <a:avLst/>
          </a:prstGeom>
          <a:noFill/>
        </p:spPr>
        <p:txBody>
          <a:bodyPr wrap="square" rtlCol="0">
            <a:spAutoFit/>
          </a:bodyPr>
          <a:lstStyle/>
          <a:p>
            <a:pPr algn="ctr"/>
            <a:r>
              <a:rPr lang="en-US" sz="4800" dirty="0" err="1">
                <a:latin typeface="UVN Cat Bien" panose="02090603050305020704" pitchFamily="18" charset="0"/>
              </a:rPr>
              <a:t>Các</a:t>
            </a:r>
            <a:r>
              <a:rPr lang="en-US" sz="4800" dirty="0">
                <a:latin typeface="UVN Cat Bien" panose="02090603050305020704" pitchFamily="18" charset="0"/>
              </a:rPr>
              <a:t> </a:t>
            </a:r>
            <a:r>
              <a:rPr lang="en-US" sz="4800" dirty="0" err="1">
                <a:latin typeface="UVN Cat Bien" panose="02090603050305020704" pitchFamily="18" charset="0"/>
              </a:rPr>
              <a:t>nguyên</a:t>
            </a:r>
            <a:r>
              <a:rPr lang="en-US" sz="4800" dirty="0">
                <a:latin typeface="UVN Cat Bien" panose="02090603050305020704" pitchFamily="18" charset="0"/>
              </a:rPr>
              <a:t> </a:t>
            </a:r>
            <a:r>
              <a:rPr lang="en-US" sz="4800" dirty="0" err="1">
                <a:latin typeface="UVN Cat Bien" panose="02090603050305020704" pitchFamily="18" charset="0"/>
              </a:rPr>
              <a:t>tố</a:t>
            </a:r>
            <a:r>
              <a:rPr lang="en-US" sz="4800" dirty="0">
                <a:latin typeface="UVN Cat Bien" panose="02090603050305020704" pitchFamily="18" charset="0"/>
              </a:rPr>
              <a:t> </a:t>
            </a:r>
            <a:r>
              <a:rPr lang="en-US" sz="4800" dirty="0" err="1">
                <a:latin typeface="UVN Cat Bien" panose="02090603050305020704" pitchFamily="18" charset="0"/>
              </a:rPr>
              <a:t>trong</a:t>
            </a:r>
            <a:r>
              <a:rPr lang="en-US" sz="4800" dirty="0">
                <a:latin typeface="UVN Cat Bien" panose="02090603050305020704" pitchFamily="18" charset="0"/>
              </a:rPr>
              <a:t> </a:t>
            </a:r>
            <a:r>
              <a:rPr lang="en-US" sz="4800" dirty="0" err="1">
                <a:latin typeface="UVN Cat Bien" panose="02090603050305020704" pitchFamily="18" charset="0"/>
              </a:rPr>
              <a:t>cùng</a:t>
            </a:r>
            <a:r>
              <a:rPr lang="en-US" sz="4800" dirty="0">
                <a:latin typeface="UVN Cat Bien" panose="02090603050305020704" pitchFamily="18" charset="0"/>
              </a:rPr>
              <a:t> </a:t>
            </a:r>
            <a:r>
              <a:rPr lang="en-US" sz="4800" dirty="0" err="1">
                <a:latin typeface="UVN Cat Bien" panose="02090603050305020704" pitchFamily="18" charset="0"/>
              </a:rPr>
              <a:t>một</a:t>
            </a:r>
            <a:r>
              <a:rPr lang="en-US" sz="4800" dirty="0">
                <a:latin typeface="UVN Cat Bien" panose="02090603050305020704" pitchFamily="18" charset="0"/>
              </a:rPr>
              <a:t> </a:t>
            </a:r>
            <a:r>
              <a:rPr lang="en-US" sz="4800" dirty="0" err="1">
                <a:latin typeface="UVN Cat Bien" panose="02090603050305020704" pitchFamily="18" charset="0"/>
              </a:rPr>
              <a:t>hàng</a:t>
            </a:r>
            <a:r>
              <a:rPr lang="en-US" sz="4800" dirty="0">
                <a:latin typeface="UVN Cat Bien" panose="02090603050305020704" pitchFamily="18" charset="0"/>
              </a:rPr>
              <a:t> </a:t>
            </a:r>
            <a:r>
              <a:rPr lang="en-US" sz="4800" dirty="0" err="1">
                <a:latin typeface="UVN Cat Bien" panose="02090603050305020704" pitchFamily="18" charset="0"/>
              </a:rPr>
              <a:t>có</a:t>
            </a:r>
            <a:r>
              <a:rPr lang="en-US" sz="4800" dirty="0">
                <a:latin typeface="UVN Cat Bien" panose="02090603050305020704" pitchFamily="18" charset="0"/>
              </a:rPr>
              <a:t> </a:t>
            </a:r>
            <a:r>
              <a:rPr lang="en-US" sz="4800" dirty="0" err="1">
                <a:latin typeface="UVN Cat Bien" panose="02090603050305020704" pitchFamily="18" charset="0"/>
              </a:rPr>
              <a:t>cùng</a:t>
            </a:r>
            <a:r>
              <a:rPr lang="en-US" sz="4800" dirty="0">
                <a:latin typeface="UVN Cat Bien" panose="02090603050305020704" pitchFamily="18" charset="0"/>
              </a:rPr>
              <a:t> số </a:t>
            </a:r>
            <a:r>
              <a:rPr lang="en-US" sz="4800" dirty="0" err="1">
                <a:latin typeface="UVN Cat Bien" panose="02090603050305020704" pitchFamily="18" charset="0"/>
              </a:rPr>
              <a:t>lớp</a:t>
            </a:r>
            <a:r>
              <a:rPr lang="en-US" sz="4800" dirty="0">
                <a:latin typeface="UVN Cat Bien" panose="02090603050305020704" pitchFamily="18" charset="0"/>
              </a:rPr>
              <a:t> </a:t>
            </a:r>
            <a:r>
              <a:rPr lang="en-US" sz="4800" dirty="0" err="1">
                <a:latin typeface="UVN Cat Bien" panose="02090603050305020704" pitchFamily="18" charset="0"/>
              </a:rPr>
              <a:t>eletron</a:t>
            </a:r>
            <a:endParaRPr lang="vi-VN" sz="4800" dirty="0"/>
          </a:p>
        </p:txBody>
      </p:sp>
    </p:spTree>
    <p:extLst>
      <p:ext uri="{BB962C8B-B14F-4D97-AF65-F5344CB8AC3E}">
        <p14:creationId xmlns:p14="http://schemas.microsoft.com/office/powerpoint/2010/main" val="506152360"/>
      </p:ext>
    </p:extLst>
  </p:cSld>
  <p:clrMapOvr>
    <a:masterClrMapping/>
  </p:clrMapOvr>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4.xml><?xml version="1.0" encoding="utf-8"?>
<a:theme xmlns:a="http://schemas.openxmlformats.org/drawingml/2006/main" name="3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6.xml><?xml version="1.0" encoding="utf-8"?>
<a:theme xmlns:a="http://schemas.openxmlformats.org/drawingml/2006/main" name="6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800</TotalTime>
  <Words>1703</Words>
  <Application>Microsoft Office PowerPoint</Application>
  <PresentationFormat>Custom</PresentationFormat>
  <Paragraphs>269</Paragraphs>
  <Slides>77</Slides>
  <Notes>2</Notes>
  <HiddenSlides>0</HiddenSlides>
  <MMClips>1</MMClips>
  <ScaleCrop>false</ScaleCrop>
  <HeadingPairs>
    <vt:vector size="6" baseType="variant">
      <vt:variant>
        <vt:lpstr>Theme</vt:lpstr>
      </vt:variant>
      <vt:variant>
        <vt:i4>6</vt:i4>
      </vt:variant>
      <vt:variant>
        <vt:lpstr>Embedded OLE Servers</vt:lpstr>
      </vt:variant>
      <vt:variant>
        <vt:i4>1</vt:i4>
      </vt:variant>
      <vt:variant>
        <vt:lpstr>Slide Titles</vt:lpstr>
      </vt:variant>
      <vt:variant>
        <vt:i4>77</vt:i4>
      </vt:variant>
    </vt:vector>
  </HeadingPairs>
  <TitlesOfParts>
    <vt:vector size="84" baseType="lpstr">
      <vt:lpstr>Default Design</vt:lpstr>
      <vt:lpstr>1_Office Theme</vt:lpstr>
      <vt:lpstr>2_Office Theme</vt:lpstr>
      <vt:lpstr>3_Office Theme</vt:lpstr>
      <vt:lpstr>Office Theme</vt:lpstr>
      <vt:lpstr>6_Office Theme</vt:lpstr>
      <vt:lpstr>Bitmap Image</vt:lpstr>
      <vt:lpstr>Sơ lược về bảng hệ thống tuần hoàn</vt:lpstr>
      <vt:lpstr>PowerPoint Presentation</vt:lpstr>
      <vt:lpstr>PowerPoint Presentation</vt:lpstr>
      <vt:lpstr>NỘI DUNG BÀI HỌC</vt:lpstr>
      <vt:lpstr>I.</vt:lpstr>
      <vt:lpstr>? Cho biết số đơn vị điện tích hạt nhân của mỗi nguyên tử C, Si, O, P, N, S lần lượt là 6, 14, 8, 15, 7, 16. Hãy sắp xếp các nguyên tố trên theo chiều điện tích hạt nhân tăng dần từ trái sang phải và từ trên xuống dưới.    </vt:lpstr>
      <vt:lpstr>PowerPoint Presentation</vt:lpstr>
      <vt:lpstr>PowerPoint Presentation</vt:lpstr>
      <vt:lpstr>PowerPoint Presentation</vt:lpstr>
      <vt:lpstr>PowerPoint Presentation</vt:lpstr>
      <vt:lpstr>Tìm hiểu thêm</vt:lpstr>
      <vt:lpstr>PowerPoint Presentation</vt:lpstr>
      <vt:lpstr>PowerPoint Presentation</vt:lpstr>
      <vt:lpstr>SỰ HÌNH THÀNH CÁC NGUYÊN TỐ HÓA HỌC</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CẤU TẠO BẢNG TUẦN HOÀN</vt:lpstr>
      <vt:lpstr>PowerPoint Presentation</vt:lpstr>
      <vt:lpstr>PowerPoint Presentation</vt:lpstr>
      <vt:lpstr>PowerPoint Presentation</vt:lpstr>
      <vt:lpstr>VẬN DỤNG</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VẬN DỤNG</vt:lpstr>
      <vt:lpstr>VẬN DỤNG</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dc:creator>
  <cp:lastModifiedBy>Administrator</cp:lastModifiedBy>
  <cp:revision>47</cp:revision>
  <dcterms:created xsi:type="dcterms:W3CDTF">2022-06-20T14:43:20Z</dcterms:created>
  <dcterms:modified xsi:type="dcterms:W3CDTF">2023-06-01T11:01:52Z</dcterms:modified>
</cp:coreProperties>
</file>