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mp4" ContentType="video/unknown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theme/theme2.xml" ContentType="application/vnd.openxmlformats-officedocument.theme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theme/theme3.xml" ContentType="application/vnd.openxmlformats-officedocument.theme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  <p:sldMasterId id="2147483746" r:id="rId3"/>
    <p:sldMasterId id="2147483759" r:id="rId4"/>
  </p:sldMasterIdLst>
  <p:notesMasterIdLst>
    <p:notesMasterId r:id="rId26"/>
  </p:notesMasterIdLst>
  <p:sldIdLst>
    <p:sldId id="259" r:id="rId5"/>
    <p:sldId id="287" r:id="rId6"/>
    <p:sldId id="304" r:id="rId7"/>
    <p:sldId id="305" r:id="rId8"/>
    <p:sldId id="292" r:id="rId9"/>
    <p:sldId id="297" r:id="rId10"/>
    <p:sldId id="296" r:id="rId11"/>
    <p:sldId id="298" r:id="rId12"/>
    <p:sldId id="289" r:id="rId13"/>
    <p:sldId id="306" r:id="rId14"/>
    <p:sldId id="299" r:id="rId15"/>
    <p:sldId id="295" r:id="rId16"/>
    <p:sldId id="290" r:id="rId17"/>
    <p:sldId id="313" r:id="rId18"/>
    <p:sldId id="301" r:id="rId19"/>
    <p:sldId id="302" r:id="rId20"/>
    <p:sldId id="303" r:id="rId21"/>
    <p:sldId id="311" r:id="rId22"/>
    <p:sldId id="307" r:id="rId23"/>
    <p:sldId id="309" r:id="rId24"/>
    <p:sldId id="261" r:id="rId25"/>
  </p:sldIdLst>
  <p:sldSz cx="12192000" cy="6858000"/>
  <p:notesSz cx="6858000" cy="9144000"/>
  <p:custDataLst>
    <p:tags r:id="rId2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37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9409"/>
    <a:srgbClr val="FF99CC"/>
    <a:srgbClr val="FF99FF"/>
    <a:srgbClr val="E06A28"/>
    <a:srgbClr val="CBBA9D"/>
    <a:srgbClr val="3A3003"/>
    <a:srgbClr val="8D3E3F"/>
    <a:srgbClr val="952C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4" d="100"/>
          <a:sy n="64" d="100"/>
        </p:scale>
        <p:origin x="-86" y="-470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D2D755-1F2B-45BA-9B5F-459E28636945}" type="datetimeFigureOut">
              <a:rPr lang="zh-CN" altLang="en-US" smtClean="0"/>
              <a:t>2023/6/1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9072AD-0445-448F-92C2-02F2DEDACE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720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072AD-0445-448F-92C2-02F2DEDACEE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27228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9072AD-0445-448F-92C2-02F2DEDACEE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65657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9072AD-0445-448F-92C2-02F2DEDACEE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19115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9072AD-0445-448F-92C2-02F2DEDACEE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94875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9072AD-0445-448F-92C2-02F2DEDACEE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88504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9072AD-0445-448F-92C2-02F2DEDACEE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15461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9072AD-0445-448F-92C2-02F2DEDACEE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85605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072AD-0445-448F-92C2-02F2DEDACEE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07530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1589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7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51" indent="0">
              <a:buNone/>
              <a:defRPr sz="2000" b="1"/>
            </a:lvl2pPr>
            <a:lvl3pPr marL="913924" indent="0">
              <a:buNone/>
              <a:defRPr sz="1900" b="1"/>
            </a:lvl3pPr>
            <a:lvl4pPr marL="1370886" indent="0">
              <a:buNone/>
              <a:defRPr sz="1600" b="1"/>
            </a:lvl4pPr>
            <a:lvl5pPr marL="1827848" indent="0">
              <a:buNone/>
              <a:defRPr sz="1600" b="1"/>
            </a:lvl5pPr>
            <a:lvl6pPr marL="2284822" indent="0">
              <a:buNone/>
              <a:defRPr sz="1600" b="1"/>
            </a:lvl6pPr>
            <a:lvl7pPr marL="2741770" indent="0">
              <a:buNone/>
              <a:defRPr sz="1600" b="1"/>
            </a:lvl7pPr>
            <a:lvl8pPr marL="3198720" indent="0">
              <a:buNone/>
              <a:defRPr sz="1600" b="1"/>
            </a:lvl8pPr>
            <a:lvl9pPr marL="365567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449" y="1535117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51" indent="0">
              <a:buNone/>
              <a:defRPr sz="2000" b="1"/>
            </a:lvl2pPr>
            <a:lvl3pPr marL="913924" indent="0">
              <a:buNone/>
              <a:defRPr sz="1900" b="1"/>
            </a:lvl3pPr>
            <a:lvl4pPr marL="1370886" indent="0">
              <a:buNone/>
              <a:defRPr sz="1600" b="1"/>
            </a:lvl4pPr>
            <a:lvl5pPr marL="1827848" indent="0">
              <a:buNone/>
              <a:defRPr sz="1600" b="1"/>
            </a:lvl5pPr>
            <a:lvl6pPr marL="2284822" indent="0">
              <a:buNone/>
              <a:defRPr sz="1600" b="1"/>
            </a:lvl6pPr>
            <a:lvl7pPr marL="2741770" indent="0">
              <a:buNone/>
              <a:defRPr sz="1600" b="1"/>
            </a:lvl7pPr>
            <a:lvl8pPr marL="3198720" indent="0">
              <a:buNone/>
              <a:defRPr sz="1600" b="1"/>
            </a:lvl8pPr>
            <a:lvl9pPr marL="365567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44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3924">
              <a:defRPr/>
            </a:pPr>
            <a:endParaRPr lang="en-US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3924">
              <a:defRPr/>
            </a:pPr>
            <a:endParaRPr lang="en-US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3924">
              <a:defRPr/>
            </a:pPr>
            <a:fld id="{524E4B39-0E74-4E14-BD50-E3D66CD056E8}" type="slidenum">
              <a:rPr lang="en-US" smtClean="0">
                <a:solidFill>
                  <a:srgbClr val="000000"/>
                </a:solidFill>
                <a:cs typeface="Arial"/>
                <a:sym typeface="Arial"/>
              </a:rPr>
              <a:pPr defTabSz="913924">
                <a:defRPr/>
              </a:pPr>
              <a:t>‹#›</a:t>
            </a:fld>
            <a:endParaRPr lang="en-US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44952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3924">
              <a:defRPr/>
            </a:pPr>
            <a:endParaRPr lang="en-US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3924">
              <a:defRPr/>
            </a:pPr>
            <a:endParaRPr lang="en-US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3924">
              <a:defRPr/>
            </a:pPr>
            <a:fld id="{7445CEBD-6885-46FB-961D-64095D2C4A29}" type="slidenum">
              <a:rPr lang="en-US" smtClean="0">
                <a:solidFill>
                  <a:srgbClr val="000000"/>
                </a:solidFill>
                <a:cs typeface="Arial"/>
                <a:sym typeface="Arial"/>
              </a:rPr>
              <a:pPr defTabSz="913924">
                <a:defRPr/>
              </a:pPr>
              <a:t>‹#›</a:t>
            </a:fld>
            <a:endParaRPr lang="en-US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22716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3924">
              <a:defRPr/>
            </a:pPr>
            <a:endParaRPr lang="en-US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3924">
              <a:defRPr/>
            </a:pPr>
            <a:endParaRPr lang="en-US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3924">
              <a:defRPr/>
            </a:pPr>
            <a:fld id="{B1E3C22B-C8F9-486C-BB17-79A4605F21EB}" type="slidenum">
              <a:rPr lang="en-US" smtClean="0">
                <a:solidFill>
                  <a:srgbClr val="000000"/>
                </a:solidFill>
                <a:cs typeface="Arial"/>
                <a:sym typeface="Arial"/>
              </a:rPr>
              <a:pPr defTabSz="913924">
                <a:defRPr/>
              </a:pPr>
              <a:t>‹#›</a:t>
            </a:fld>
            <a:endParaRPr lang="en-US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6166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69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16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4"/>
            <a:ext cx="4011084" cy="4691063"/>
          </a:xfrm>
        </p:spPr>
        <p:txBody>
          <a:bodyPr/>
          <a:lstStyle>
            <a:lvl1pPr marL="0" indent="0">
              <a:buNone/>
              <a:defRPr sz="1500"/>
            </a:lvl1pPr>
            <a:lvl2pPr marL="456951" indent="0">
              <a:buNone/>
              <a:defRPr sz="1200"/>
            </a:lvl2pPr>
            <a:lvl3pPr marL="913924" indent="0">
              <a:buNone/>
              <a:defRPr sz="1100"/>
            </a:lvl3pPr>
            <a:lvl4pPr marL="1370886" indent="0">
              <a:buNone/>
              <a:defRPr sz="900"/>
            </a:lvl4pPr>
            <a:lvl5pPr marL="1827848" indent="0">
              <a:buNone/>
              <a:defRPr sz="900"/>
            </a:lvl5pPr>
            <a:lvl6pPr marL="2284822" indent="0">
              <a:buNone/>
              <a:defRPr sz="900"/>
            </a:lvl6pPr>
            <a:lvl7pPr marL="2741770" indent="0">
              <a:buNone/>
              <a:defRPr sz="900"/>
            </a:lvl7pPr>
            <a:lvl8pPr marL="3198720" indent="0">
              <a:buNone/>
              <a:defRPr sz="900"/>
            </a:lvl8pPr>
            <a:lvl9pPr marL="3655671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3924">
              <a:defRPr/>
            </a:pPr>
            <a:endParaRPr lang="en-US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3924">
              <a:defRPr/>
            </a:pPr>
            <a:endParaRPr lang="en-US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3924">
              <a:defRPr/>
            </a:pPr>
            <a:fld id="{D6EB9D5F-82BE-4962-AC72-C94F20DD3413}" type="slidenum">
              <a:rPr lang="en-US" smtClean="0">
                <a:solidFill>
                  <a:srgbClr val="000000"/>
                </a:solidFill>
                <a:cs typeface="Arial"/>
                <a:sym typeface="Arial"/>
              </a:rPr>
              <a:pPr defTabSz="913924">
                <a:defRPr/>
              </a:pPr>
              <a:t>‹#›</a:t>
            </a:fld>
            <a:endParaRPr lang="en-US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17293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21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6951" indent="0">
              <a:buNone/>
              <a:defRPr sz="2800"/>
            </a:lvl2pPr>
            <a:lvl3pPr marL="913924" indent="0">
              <a:buNone/>
              <a:defRPr sz="2400"/>
            </a:lvl3pPr>
            <a:lvl4pPr marL="1370886" indent="0">
              <a:buNone/>
              <a:defRPr sz="2000"/>
            </a:lvl4pPr>
            <a:lvl5pPr marL="1827848" indent="0">
              <a:buNone/>
              <a:defRPr sz="2000"/>
            </a:lvl5pPr>
            <a:lvl6pPr marL="2284822" indent="0">
              <a:buNone/>
              <a:defRPr sz="2000"/>
            </a:lvl6pPr>
            <a:lvl7pPr marL="2741770" indent="0">
              <a:buNone/>
              <a:defRPr sz="2000"/>
            </a:lvl7pPr>
            <a:lvl8pPr marL="3198720" indent="0">
              <a:buNone/>
              <a:defRPr sz="2000"/>
            </a:lvl8pPr>
            <a:lvl9pPr marL="3655671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85"/>
            <a:ext cx="7315200" cy="804863"/>
          </a:xfrm>
        </p:spPr>
        <p:txBody>
          <a:bodyPr/>
          <a:lstStyle>
            <a:lvl1pPr marL="0" indent="0">
              <a:buNone/>
              <a:defRPr sz="1500"/>
            </a:lvl1pPr>
            <a:lvl2pPr marL="456951" indent="0">
              <a:buNone/>
              <a:defRPr sz="1200"/>
            </a:lvl2pPr>
            <a:lvl3pPr marL="913924" indent="0">
              <a:buNone/>
              <a:defRPr sz="1100"/>
            </a:lvl3pPr>
            <a:lvl4pPr marL="1370886" indent="0">
              <a:buNone/>
              <a:defRPr sz="900"/>
            </a:lvl4pPr>
            <a:lvl5pPr marL="1827848" indent="0">
              <a:buNone/>
              <a:defRPr sz="900"/>
            </a:lvl5pPr>
            <a:lvl6pPr marL="2284822" indent="0">
              <a:buNone/>
              <a:defRPr sz="900"/>
            </a:lvl6pPr>
            <a:lvl7pPr marL="2741770" indent="0">
              <a:buNone/>
              <a:defRPr sz="900"/>
            </a:lvl7pPr>
            <a:lvl8pPr marL="3198720" indent="0">
              <a:buNone/>
              <a:defRPr sz="900"/>
            </a:lvl8pPr>
            <a:lvl9pPr marL="3655671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3924">
              <a:defRPr/>
            </a:pPr>
            <a:endParaRPr lang="en-US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3924">
              <a:defRPr/>
            </a:pPr>
            <a:endParaRPr lang="en-US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3924">
              <a:defRPr/>
            </a:pPr>
            <a:fld id="{3E93EE80-7781-481A-9A95-B19BB1FB3B2E}" type="slidenum">
              <a:rPr lang="en-US" smtClean="0">
                <a:solidFill>
                  <a:srgbClr val="000000"/>
                </a:solidFill>
                <a:cs typeface="Arial"/>
                <a:sym typeface="Arial"/>
              </a:rPr>
              <a:pPr defTabSz="913924">
                <a:defRPr/>
              </a:pPr>
              <a:t>‹#›</a:t>
            </a:fld>
            <a:endParaRPr lang="en-US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22257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3924">
              <a:defRPr/>
            </a:pPr>
            <a:endParaRPr lang="en-US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3924">
              <a:defRPr/>
            </a:pPr>
            <a:endParaRPr lang="en-US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3924">
              <a:defRPr/>
            </a:pPr>
            <a:fld id="{FCCFFD38-9BD1-4A52-A65E-2584D98FD30D}" type="slidenum">
              <a:rPr lang="en-US" smtClean="0">
                <a:solidFill>
                  <a:srgbClr val="000000"/>
                </a:solidFill>
                <a:cs typeface="Arial"/>
                <a:sym typeface="Arial"/>
              </a:rPr>
              <a:pPr defTabSz="913924">
                <a:defRPr/>
              </a:pPr>
              <a:t>‹#›</a:t>
            </a:fld>
            <a:endParaRPr lang="en-US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43134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720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720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3924">
              <a:defRPr/>
            </a:pPr>
            <a:endParaRPr lang="en-US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3924">
              <a:defRPr/>
            </a:pPr>
            <a:endParaRPr lang="en-US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3924">
              <a:defRPr/>
            </a:pPr>
            <a:fld id="{0D159418-4005-4FCB-959A-9E988979B2DC}" type="slidenum">
              <a:rPr lang="en-US" smtClean="0">
                <a:solidFill>
                  <a:srgbClr val="000000"/>
                </a:solidFill>
                <a:cs typeface="Arial"/>
                <a:sym typeface="Arial"/>
              </a:rPr>
              <a:pPr defTabSz="913924">
                <a:defRPr/>
              </a:pPr>
              <a:t>‹#›</a:t>
            </a:fld>
            <a:endParaRPr lang="en-US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07517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6"/>
            <a:ext cx="109728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3924">
              <a:defRPr/>
            </a:pPr>
            <a:endParaRPr lang="en-US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3924">
              <a:defRPr/>
            </a:pPr>
            <a:endParaRPr lang="en-US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3924">
              <a:defRPr/>
            </a:pPr>
            <a:fld id="{B3ED6200-34CC-440A-AEC4-10AD82E6988A}" type="slidenum">
              <a:rPr lang="en-US" smtClean="0">
                <a:solidFill>
                  <a:srgbClr val="000000"/>
                </a:solidFill>
                <a:cs typeface="Arial"/>
                <a:sym typeface="Arial"/>
              </a:rPr>
              <a:pPr defTabSz="913924">
                <a:defRPr/>
              </a:pPr>
              <a:t>‹#›</a:t>
            </a:fld>
            <a:endParaRPr lang="en-US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10607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Montserrat" panose="00000500000000000000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Montserrat" panose="00000500000000000000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Montserrat" panose="00000500000000000000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Montserrat" panose="00000500000000000000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Montserrat" panose="0000050000000000000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9844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Montserrat" panose="00000500000000000000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Montserrat" panose="00000500000000000000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Montserrat" panose="00000500000000000000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Montserrat" panose="00000500000000000000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Montserrat" panose="0000050000000000000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0342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3753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Montserrat" panose="00000500000000000000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Montserrat" panose="00000500000000000000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Montserrat" panose="00000500000000000000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Montserrat" panose="00000500000000000000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Montserrat" panose="0000050000000000000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9238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Montserrat" panose="00000500000000000000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Montserrat" panose="00000500000000000000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Montserrat" panose="00000500000000000000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Montserrat" panose="00000500000000000000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Montserrat" panose="0000050000000000000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1859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Montserrat" panose="00000500000000000000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Montserrat" panose="00000500000000000000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Montserrat" panose="00000500000000000000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Montserrat" panose="00000500000000000000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Montserrat" panose="0000050000000000000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583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3058" y="265374"/>
            <a:ext cx="10515600" cy="466148"/>
          </a:xfrm>
        </p:spPr>
        <p:txBody>
          <a:bodyPr>
            <a:normAutofit/>
          </a:bodyPr>
          <a:lstStyle>
            <a:lvl1pPr marL="457200" indent="-457200">
              <a:buFont typeface="Wingdings" panose="05000000000000000000" pitchFamily="2" charset="2"/>
              <a:buChar char="ü"/>
              <a:defRPr sz="3200" b="1">
                <a:solidFill>
                  <a:srgbClr val="77B878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Montserrat" panose="00000500000000000000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Montserrat" panose="00000500000000000000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Montserrat" panose="00000500000000000000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Montserrat" panose="00000500000000000000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Montserrat" panose="0000050000000000000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5103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Montserrat" panose="00000500000000000000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Montserrat" panose="00000500000000000000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Montserrat" panose="00000500000000000000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Montserrat" panose="00000500000000000000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Montserrat" panose="0000050000000000000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6250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Montserrat" panose="00000500000000000000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Montserrat" panose="00000500000000000000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Montserrat" panose="00000500000000000000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Montserrat" panose="00000500000000000000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Montserrat" panose="0000050000000000000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3562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Montserrat" panose="00000500000000000000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Montserrat" panose="00000500000000000000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Montserrat" panose="00000500000000000000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Montserrat" panose="00000500000000000000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Montserrat" panose="0000050000000000000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5700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Montserrat" panose="00000500000000000000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Montserrat" panose="00000500000000000000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Montserrat" panose="00000500000000000000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Montserrat" panose="00000500000000000000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Montserrat" panose="0000050000000000000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60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Montserrat" panose="00000500000000000000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Montserrat" panose="00000500000000000000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Montserrat" panose="00000500000000000000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Montserrat" panose="00000500000000000000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Montserrat" panose="0000050000000000000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7199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+ SubTitle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6584" y="356628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l">
              <a:defRPr sz="32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6584" y="825950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865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endParaRPr lang="en-US" dirty="0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0" y="6731802"/>
            <a:ext cx="12192000" cy="126199"/>
            <a:chOff x="0" y="2573904"/>
            <a:chExt cx="8767278" cy="44695"/>
          </a:xfrm>
        </p:grpSpPr>
        <p:grpSp>
          <p:nvGrpSpPr>
            <p:cNvPr id="9" name="Group 43"/>
            <p:cNvGrpSpPr/>
            <p:nvPr/>
          </p:nvGrpSpPr>
          <p:grpSpPr>
            <a:xfrm>
              <a:off x="0" y="2573904"/>
              <a:ext cx="3752335" cy="44695"/>
              <a:chOff x="0" y="2573904"/>
              <a:chExt cx="3752335" cy="44695"/>
            </a:xfrm>
          </p:grpSpPr>
          <p:sp>
            <p:nvSpPr>
              <p:cNvPr id="18" name="Rectangle 17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"/>
                  <a:cs typeface="Montserrat" panose="00000500000000000000" charset="0"/>
                </a:endParaRPr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"/>
                  <a:cs typeface="Montserrat" panose="00000500000000000000" charset="0"/>
                </a:endParaRPr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"/>
                  <a:cs typeface="Montserrat" panose="00000500000000000000" charset="0"/>
                </a:endParaRPr>
              </a:p>
            </p:txBody>
          </p:sp>
        </p:grpSp>
        <p:grpSp>
          <p:nvGrpSpPr>
            <p:cNvPr id="10" name="Group 44"/>
            <p:cNvGrpSpPr/>
            <p:nvPr/>
          </p:nvGrpSpPr>
          <p:grpSpPr>
            <a:xfrm>
              <a:off x="3752335" y="2573904"/>
              <a:ext cx="5014943" cy="44695"/>
              <a:chOff x="0" y="2573904"/>
              <a:chExt cx="5014943" cy="44695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"/>
                  <a:cs typeface="Montserrat" panose="00000500000000000000" charset="0"/>
                </a:endParaRPr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"/>
                  <a:cs typeface="Montserrat" panose="00000500000000000000" charset="0"/>
                </a:endParaRPr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"/>
                  <a:cs typeface="Montserrat" panose="00000500000000000000" charset="0"/>
                </a:endParaRPr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3752335" y="2573904"/>
                <a:ext cx="1262608" cy="4469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"/>
                  <a:cs typeface="Montserrat" panose="00000500000000000000" charset="0"/>
                </a:endParaRPr>
              </a:p>
            </p:txBody>
          </p:sp>
        </p:grpSp>
      </p:grpSp>
      <p:sp>
        <p:nvSpPr>
          <p:cNvPr id="31" name="Flowchart: Off-page Connector 30"/>
          <p:cNvSpPr/>
          <p:nvPr userDrawn="1"/>
        </p:nvSpPr>
        <p:spPr>
          <a:xfrm>
            <a:off x="11496242" y="317598"/>
            <a:ext cx="384047" cy="314532"/>
          </a:xfrm>
          <a:prstGeom prst="flowChartOffpageConnector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cs typeface="Montserrat" panose="00000500000000000000" charset="0"/>
            </a:endParaRPr>
          </a:p>
        </p:txBody>
      </p:sp>
      <p:sp>
        <p:nvSpPr>
          <p:cNvPr id="32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389494" y="263969"/>
            <a:ext cx="610241" cy="366183"/>
          </a:xfrm>
          <a:prstGeom prst="rect">
            <a:avLst/>
          </a:prstGeom>
        </p:spPr>
        <p:txBody>
          <a:bodyPr anchor="ctr"/>
          <a:lstStyle>
            <a:lvl1pPr algn="ctr">
              <a:defRPr sz="1335" b="1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36B7D2-B98C-44FD-8D04-7EC62A564975}" type="slidenum">
              <a:rPr kumimoji="0" lang="en-US" sz="1335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 panose="00000500000000000000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335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 panose="0000050000000000000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3707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build="p">
        <p:tmplLst>
          <p:tmpl lvl="1">
            <p:tnLst>
              <p:par>
                <p:cTn presetID="10" presetClass="entr" presetSubtype="0" fill="hold" nodeType="after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2684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0820CF-B880-4189-942D-D702A7CBA73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Montserrat" panose="00000500000000000000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Montserrat" panose="00000500000000000000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Montserrat" panose="00000500000000000000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Montserrat" panose="00000500000000000000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Montserrat" panose="00000500000000000000" charset="0"/>
            </a:endParaRPr>
          </a:p>
        </p:txBody>
      </p:sp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190575" y="260648"/>
            <a:ext cx="109728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491156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3677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536701" y="2055815"/>
            <a:ext cx="3357563" cy="1733551"/>
          </a:xfrm>
          <a:custGeom>
            <a:avLst/>
            <a:gdLst>
              <a:gd name="connsiteX0" fmla="*/ 0 w 3357563"/>
              <a:gd name="connsiteY0" fmla="*/ 0 h 1733550"/>
              <a:gd name="connsiteX1" fmla="*/ 3357563 w 3357563"/>
              <a:gd name="connsiteY1" fmla="*/ 0 h 1733550"/>
              <a:gd name="connsiteX2" fmla="*/ 3357563 w 3357563"/>
              <a:gd name="connsiteY2" fmla="*/ 1733550 h 1733550"/>
              <a:gd name="connsiteX3" fmla="*/ 0 w 3357563"/>
              <a:gd name="connsiteY3" fmla="*/ 1733550 h 1733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7563" h="1733550">
                <a:moveTo>
                  <a:pt x="0" y="0"/>
                </a:moveTo>
                <a:lnTo>
                  <a:pt x="3357563" y="0"/>
                </a:lnTo>
                <a:lnTo>
                  <a:pt x="3357563" y="1733550"/>
                </a:lnTo>
                <a:lnTo>
                  <a:pt x="0" y="17335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536701" y="4005267"/>
            <a:ext cx="3357563" cy="1643062"/>
          </a:xfrm>
          <a:custGeom>
            <a:avLst/>
            <a:gdLst>
              <a:gd name="connsiteX0" fmla="*/ 0 w 3357563"/>
              <a:gd name="connsiteY0" fmla="*/ 0 h 1643063"/>
              <a:gd name="connsiteX1" fmla="*/ 3357563 w 3357563"/>
              <a:gd name="connsiteY1" fmla="*/ 0 h 1643063"/>
              <a:gd name="connsiteX2" fmla="*/ 3357563 w 3357563"/>
              <a:gd name="connsiteY2" fmla="*/ 1643063 h 1643063"/>
              <a:gd name="connsiteX3" fmla="*/ 0 w 3357563"/>
              <a:gd name="connsiteY3" fmla="*/ 1643063 h 1643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7563" h="1643063">
                <a:moveTo>
                  <a:pt x="0" y="0"/>
                </a:moveTo>
                <a:lnTo>
                  <a:pt x="3357563" y="0"/>
                </a:lnTo>
                <a:lnTo>
                  <a:pt x="3357563" y="1643063"/>
                </a:lnTo>
                <a:lnTo>
                  <a:pt x="0" y="16430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024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图片占位符 14"/>
          <p:cNvSpPr>
            <a:spLocks noGrp="1"/>
          </p:cNvSpPr>
          <p:nvPr>
            <p:ph type="pic" sz="quarter" idx="10"/>
          </p:nvPr>
        </p:nvSpPr>
        <p:spPr>
          <a:xfrm>
            <a:off x="2133483" y="2895601"/>
            <a:ext cx="7925036" cy="3097212"/>
          </a:xfrm>
          <a:custGeom>
            <a:avLst/>
            <a:gdLst>
              <a:gd name="connsiteX0" fmla="*/ 7183790 w 7925036"/>
              <a:gd name="connsiteY0" fmla="*/ 1616275 h 3097212"/>
              <a:gd name="connsiteX1" fmla="*/ 7925036 w 7925036"/>
              <a:gd name="connsiteY1" fmla="*/ 2356744 h 3097212"/>
              <a:gd name="connsiteX2" fmla="*/ 7183790 w 7925036"/>
              <a:gd name="connsiteY2" fmla="*/ 3097212 h 3097212"/>
              <a:gd name="connsiteX3" fmla="*/ 6442543 w 7925036"/>
              <a:gd name="connsiteY3" fmla="*/ 2356744 h 3097212"/>
              <a:gd name="connsiteX4" fmla="*/ 3942686 w 7925036"/>
              <a:gd name="connsiteY4" fmla="*/ 1616275 h 3097212"/>
              <a:gd name="connsiteX5" fmla="*/ 4683931 w 7925036"/>
              <a:gd name="connsiteY5" fmla="*/ 2356744 h 3097212"/>
              <a:gd name="connsiteX6" fmla="*/ 3942686 w 7925036"/>
              <a:gd name="connsiteY6" fmla="*/ 3097212 h 3097212"/>
              <a:gd name="connsiteX7" fmla="*/ 3201438 w 7925036"/>
              <a:gd name="connsiteY7" fmla="*/ 2356744 h 3097212"/>
              <a:gd name="connsiteX8" fmla="*/ 741248 w 7925036"/>
              <a:gd name="connsiteY8" fmla="*/ 1616275 h 3097212"/>
              <a:gd name="connsiteX9" fmla="*/ 1482494 w 7925036"/>
              <a:gd name="connsiteY9" fmla="*/ 2356744 h 3097212"/>
              <a:gd name="connsiteX10" fmla="*/ 741248 w 7925036"/>
              <a:gd name="connsiteY10" fmla="*/ 3097212 h 3097212"/>
              <a:gd name="connsiteX11" fmla="*/ 1 w 7925036"/>
              <a:gd name="connsiteY11" fmla="*/ 2356744 h 3097212"/>
              <a:gd name="connsiteX12" fmla="*/ 5537959 w 7925036"/>
              <a:gd name="connsiteY12" fmla="*/ 6223 h 3097212"/>
              <a:gd name="connsiteX13" fmla="*/ 7076454 w 7925036"/>
              <a:gd name="connsiteY13" fmla="*/ 1545496 h 3097212"/>
              <a:gd name="connsiteX14" fmla="*/ 5537959 w 7925036"/>
              <a:gd name="connsiteY14" fmla="*/ 3084768 h 3097212"/>
              <a:gd name="connsiteX15" fmla="*/ 3999465 w 7925036"/>
              <a:gd name="connsiteY15" fmla="*/ 1545496 h 3097212"/>
              <a:gd name="connsiteX16" fmla="*/ 2340410 w 7925036"/>
              <a:gd name="connsiteY16" fmla="*/ 6223 h 3097212"/>
              <a:gd name="connsiteX17" fmla="*/ 3879683 w 7925036"/>
              <a:gd name="connsiteY17" fmla="*/ 1545496 h 3097212"/>
              <a:gd name="connsiteX18" fmla="*/ 2340410 w 7925036"/>
              <a:gd name="connsiteY18" fmla="*/ 3084768 h 3097212"/>
              <a:gd name="connsiteX19" fmla="*/ 801137 w 7925036"/>
              <a:gd name="connsiteY19" fmla="*/ 1545496 h 3097212"/>
              <a:gd name="connsiteX20" fmla="*/ 7183790 w 7925036"/>
              <a:gd name="connsiteY20" fmla="*/ 0 h 3097212"/>
              <a:gd name="connsiteX21" fmla="*/ 7925036 w 7925036"/>
              <a:gd name="connsiteY21" fmla="*/ 741247 h 3097212"/>
              <a:gd name="connsiteX22" fmla="*/ 7183790 w 7925036"/>
              <a:gd name="connsiteY22" fmla="*/ 1482493 h 3097212"/>
              <a:gd name="connsiteX23" fmla="*/ 6442543 w 7925036"/>
              <a:gd name="connsiteY23" fmla="*/ 741247 h 3097212"/>
              <a:gd name="connsiteX24" fmla="*/ 3942686 w 7925036"/>
              <a:gd name="connsiteY24" fmla="*/ 0 h 3097212"/>
              <a:gd name="connsiteX25" fmla="*/ 4683931 w 7925036"/>
              <a:gd name="connsiteY25" fmla="*/ 741247 h 3097212"/>
              <a:gd name="connsiteX26" fmla="*/ 3942686 w 7925036"/>
              <a:gd name="connsiteY26" fmla="*/ 1482493 h 3097212"/>
              <a:gd name="connsiteX27" fmla="*/ 3201438 w 7925036"/>
              <a:gd name="connsiteY27" fmla="*/ 741247 h 3097212"/>
              <a:gd name="connsiteX28" fmla="*/ 741247 w 7925036"/>
              <a:gd name="connsiteY28" fmla="*/ 0 h 3097212"/>
              <a:gd name="connsiteX29" fmla="*/ 1482493 w 7925036"/>
              <a:gd name="connsiteY29" fmla="*/ 741247 h 3097212"/>
              <a:gd name="connsiteX30" fmla="*/ 741247 w 7925036"/>
              <a:gd name="connsiteY30" fmla="*/ 1482493 h 3097212"/>
              <a:gd name="connsiteX31" fmla="*/ 0 w 7925036"/>
              <a:gd name="connsiteY31" fmla="*/ 741247 h 3097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7925036" h="3097212">
                <a:moveTo>
                  <a:pt x="7183790" y="1616275"/>
                </a:moveTo>
                <a:lnTo>
                  <a:pt x="7925036" y="2356744"/>
                </a:lnTo>
                <a:lnTo>
                  <a:pt x="7183790" y="3097212"/>
                </a:lnTo>
                <a:lnTo>
                  <a:pt x="6442543" y="2356744"/>
                </a:lnTo>
                <a:close/>
                <a:moveTo>
                  <a:pt x="3942686" y="1616275"/>
                </a:moveTo>
                <a:lnTo>
                  <a:pt x="4683931" y="2356744"/>
                </a:lnTo>
                <a:lnTo>
                  <a:pt x="3942686" y="3097212"/>
                </a:lnTo>
                <a:lnTo>
                  <a:pt x="3201438" y="2356744"/>
                </a:lnTo>
                <a:close/>
                <a:moveTo>
                  <a:pt x="741248" y="1616275"/>
                </a:moveTo>
                <a:lnTo>
                  <a:pt x="1482494" y="2356744"/>
                </a:lnTo>
                <a:lnTo>
                  <a:pt x="741248" y="3097212"/>
                </a:lnTo>
                <a:lnTo>
                  <a:pt x="1" y="2356744"/>
                </a:lnTo>
                <a:close/>
                <a:moveTo>
                  <a:pt x="5537959" y="6223"/>
                </a:moveTo>
                <a:lnTo>
                  <a:pt x="7076454" y="1545496"/>
                </a:lnTo>
                <a:lnTo>
                  <a:pt x="5537959" y="3084768"/>
                </a:lnTo>
                <a:lnTo>
                  <a:pt x="3999465" y="1545496"/>
                </a:lnTo>
                <a:close/>
                <a:moveTo>
                  <a:pt x="2340410" y="6223"/>
                </a:moveTo>
                <a:lnTo>
                  <a:pt x="3879683" y="1545496"/>
                </a:lnTo>
                <a:lnTo>
                  <a:pt x="2340410" y="3084768"/>
                </a:lnTo>
                <a:lnTo>
                  <a:pt x="801137" y="1545496"/>
                </a:lnTo>
                <a:close/>
                <a:moveTo>
                  <a:pt x="7183790" y="0"/>
                </a:moveTo>
                <a:lnTo>
                  <a:pt x="7925036" y="741247"/>
                </a:lnTo>
                <a:lnTo>
                  <a:pt x="7183790" y="1482493"/>
                </a:lnTo>
                <a:lnTo>
                  <a:pt x="6442543" y="741247"/>
                </a:lnTo>
                <a:close/>
                <a:moveTo>
                  <a:pt x="3942686" y="0"/>
                </a:moveTo>
                <a:lnTo>
                  <a:pt x="4683931" y="741247"/>
                </a:lnTo>
                <a:lnTo>
                  <a:pt x="3942686" y="1482493"/>
                </a:lnTo>
                <a:lnTo>
                  <a:pt x="3201438" y="741247"/>
                </a:lnTo>
                <a:close/>
                <a:moveTo>
                  <a:pt x="741247" y="0"/>
                </a:moveTo>
                <a:lnTo>
                  <a:pt x="1482493" y="741247"/>
                </a:lnTo>
                <a:lnTo>
                  <a:pt x="741247" y="1482493"/>
                </a:lnTo>
                <a:lnTo>
                  <a:pt x="0" y="74124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372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1602563" y="2349500"/>
            <a:ext cx="2715668" cy="1871664"/>
          </a:xfrm>
          <a:custGeom>
            <a:avLst/>
            <a:gdLst>
              <a:gd name="connsiteX0" fmla="*/ 378694 w 2715668"/>
              <a:gd name="connsiteY0" fmla="*/ 0 h 1871664"/>
              <a:gd name="connsiteX1" fmla="*/ 2715668 w 2715668"/>
              <a:gd name="connsiteY1" fmla="*/ 0 h 1871664"/>
              <a:gd name="connsiteX2" fmla="*/ 2715668 w 2715668"/>
              <a:gd name="connsiteY2" fmla="*/ 1492970 h 1871664"/>
              <a:gd name="connsiteX3" fmla="*/ 2336974 w 2715668"/>
              <a:gd name="connsiteY3" fmla="*/ 1871664 h 1871664"/>
              <a:gd name="connsiteX4" fmla="*/ 0 w 2715668"/>
              <a:gd name="connsiteY4" fmla="*/ 1871664 h 1871664"/>
              <a:gd name="connsiteX5" fmla="*/ 0 w 2715668"/>
              <a:gd name="connsiteY5" fmla="*/ 378694 h 1871664"/>
              <a:gd name="connsiteX6" fmla="*/ 378694 w 2715668"/>
              <a:gd name="connsiteY6" fmla="*/ 0 h 187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15668" h="1871664">
                <a:moveTo>
                  <a:pt x="378694" y="0"/>
                </a:moveTo>
                <a:lnTo>
                  <a:pt x="2715668" y="0"/>
                </a:lnTo>
                <a:lnTo>
                  <a:pt x="2715668" y="1492970"/>
                </a:lnTo>
                <a:cubicBezTo>
                  <a:pt x="2715668" y="1702117"/>
                  <a:pt x="2546121" y="1871664"/>
                  <a:pt x="2336974" y="1871664"/>
                </a:cubicBezTo>
                <a:lnTo>
                  <a:pt x="0" y="1871664"/>
                </a:lnTo>
                <a:lnTo>
                  <a:pt x="0" y="378694"/>
                </a:lnTo>
                <a:cubicBezTo>
                  <a:pt x="0" y="169547"/>
                  <a:pt x="169547" y="0"/>
                  <a:pt x="37869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1"/>
          </p:nvPr>
        </p:nvSpPr>
        <p:spPr>
          <a:xfrm>
            <a:off x="4739200" y="2349500"/>
            <a:ext cx="2713605" cy="1871664"/>
          </a:xfrm>
          <a:custGeom>
            <a:avLst/>
            <a:gdLst>
              <a:gd name="connsiteX0" fmla="*/ 395183 w 2713605"/>
              <a:gd name="connsiteY0" fmla="*/ 0 h 1871664"/>
              <a:gd name="connsiteX1" fmla="*/ 2713605 w 2713605"/>
              <a:gd name="connsiteY1" fmla="*/ 0 h 1871664"/>
              <a:gd name="connsiteX2" fmla="*/ 2713605 w 2713605"/>
              <a:gd name="connsiteY2" fmla="*/ 1476481 h 1871664"/>
              <a:gd name="connsiteX3" fmla="*/ 2318422 w 2713605"/>
              <a:gd name="connsiteY3" fmla="*/ 1871664 h 1871664"/>
              <a:gd name="connsiteX4" fmla="*/ 0 w 2713605"/>
              <a:gd name="connsiteY4" fmla="*/ 1871664 h 1871664"/>
              <a:gd name="connsiteX5" fmla="*/ 0 w 2713605"/>
              <a:gd name="connsiteY5" fmla="*/ 395183 h 1871664"/>
              <a:gd name="connsiteX6" fmla="*/ 395183 w 2713605"/>
              <a:gd name="connsiteY6" fmla="*/ 0 h 187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13605" h="1871664">
                <a:moveTo>
                  <a:pt x="395183" y="0"/>
                </a:moveTo>
                <a:lnTo>
                  <a:pt x="2713605" y="0"/>
                </a:lnTo>
                <a:lnTo>
                  <a:pt x="2713605" y="1476481"/>
                </a:lnTo>
                <a:cubicBezTo>
                  <a:pt x="2713605" y="1694735"/>
                  <a:pt x="2536676" y="1871664"/>
                  <a:pt x="2318422" y="1871664"/>
                </a:cubicBezTo>
                <a:lnTo>
                  <a:pt x="0" y="1871664"/>
                </a:lnTo>
                <a:lnTo>
                  <a:pt x="0" y="395183"/>
                </a:lnTo>
                <a:cubicBezTo>
                  <a:pt x="0" y="176929"/>
                  <a:pt x="176929" y="0"/>
                  <a:pt x="39518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2"/>
          </p:nvPr>
        </p:nvSpPr>
        <p:spPr>
          <a:xfrm>
            <a:off x="7873775" y="2349500"/>
            <a:ext cx="2715668" cy="1871664"/>
          </a:xfrm>
          <a:custGeom>
            <a:avLst/>
            <a:gdLst>
              <a:gd name="connsiteX0" fmla="*/ 378694 w 2715668"/>
              <a:gd name="connsiteY0" fmla="*/ 0 h 1871664"/>
              <a:gd name="connsiteX1" fmla="*/ 2715668 w 2715668"/>
              <a:gd name="connsiteY1" fmla="*/ 0 h 1871664"/>
              <a:gd name="connsiteX2" fmla="*/ 2715668 w 2715668"/>
              <a:gd name="connsiteY2" fmla="*/ 1492970 h 1871664"/>
              <a:gd name="connsiteX3" fmla="*/ 2336974 w 2715668"/>
              <a:gd name="connsiteY3" fmla="*/ 1871664 h 1871664"/>
              <a:gd name="connsiteX4" fmla="*/ 0 w 2715668"/>
              <a:gd name="connsiteY4" fmla="*/ 1871664 h 1871664"/>
              <a:gd name="connsiteX5" fmla="*/ 0 w 2715668"/>
              <a:gd name="connsiteY5" fmla="*/ 378694 h 1871664"/>
              <a:gd name="connsiteX6" fmla="*/ 378694 w 2715668"/>
              <a:gd name="connsiteY6" fmla="*/ 0 h 187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15668" h="1871664">
                <a:moveTo>
                  <a:pt x="378694" y="0"/>
                </a:moveTo>
                <a:lnTo>
                  <a:pt x="2715668" y="0"/>
                </a:lnTo>
                <a:lnTo>
                  <a:pt x="2715668" y="1492970"/>
                </a:lnTo>
                <a:cubicBezTo>
                  <a:pt x="2715668" y="1702117"/>
                  <a:pt x="2546121" y="1871664"/>
                  <a:pt x="2336974" y="1871664"/>
                </a:cubicBezTo>
                <a:lnTo>
                  <a:pt x="0" y="1871664"/>
                </a:lnTo>
                <a:lnTo>
                  <a:pt x="0" y="378694"/>
                </a:lnTo>
                <a:cubicBezTo>
                  <a:pt x="0" y="169547"/>
                  <a:pt x="169547" y="0"/>
                  <a:pt x="37869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0322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1274245" y="1882722"/>
            <a:ext cx="4921473" cy="4154963"/>
          </a:xfrm>
          <a:custGeom>
            <a:avLst/>
            <a:gdLst>
              <a:gd name="connsiteX0" fmla="*/ 2132019 w 4921473"/>
              <a:gd name="connsiteY0" fmla="*/ 3483422 h 4154963"/>
              <a:gd name="connsiteX1" fmla="*/ 2796098 w 4921473"/>
              <a:gd name="connsiteY1" fmla="*/ 3483422 h 4154963"/>
              <a:gd name="connsiteX2" fmla="*/ 2796098 w 4921473"/>
              <a:gd name="connsiteY2" fmla="*/ 4154963 h 4154963"/>
              <a:gd name="connsiteX3" fmla="*/ 2132019 w 4921473"/>
              <a:gd name="connsiteY3" fmla="*/ 4154963 h 4154963"/>
              <a:gd name="connsiteX4" fmla="*/ 1427727 w 4921473"/>
              <a:gd name="connsiteY4" fmla="*/ 2801561 h 4154963"/>
              <a:gd name="connsiteX5" fmla="*/ 2078049 w 4921473"/>
              <a:gd name="connsiteY5" fmla="*/ 2801561 h 4154963"/>
              <a:gd name="connsiteX6" fmla="*/ 2078049 w 4921473"/>
              <a:gd name="connsiteY6" fmla="*/ 3463573 h 4154963"/>
              <a:gd name="connsiteX7" fmla="*/ 1427727 w 4921473"/>
              <a:gd name="connsiteY7" fmla="*/ 3463573 h 4154963"/>
              <a:gd name="connsiteX8" fmla="*/ 3556472 w 4921473"/>
              <a:gd name="connsiteY8" fmla="*/ 2086542 h 4154963"/>
              <a:gd name="connsiteX9" fmla="*/ 4224225 w 4921473"/>
              <a:gd name="connsiteY9" fmla="*/ 2086542 h 4154963"/>
              <a:gd name="connsiteX10" fmla="*/ 4224225 w 4921473"/>
              <a:gd name="connsiteY10" fmla="*/ 2744336 h 4154963"/>
              <a:gd name="connsiteX11" fmla="*/ 3556472 w 4921473"/>
              <a:gd name="connsiteY11" fmla="*/ 2744336 h 4154963"/>
              <a:gd name="connsiteX12" fmla="*/ 2124359 w 4921473"/>
              <a:gd name="connsiteY12" fmla="*/ 2086542 h 4154963"/>
              <a:gd name="connsiteX13" fmla="*/ 2792112 w 4921473"/>
              <a:gd name="connsiteY13" fmla="*/ 2086542 h 4154963"/>
              <a:gd name="connsiteX14" fmla="*/ 3510162 w 4921473"/>
              <a:gd name="connsiteY14" fmla="*/ 2086542 h 4154963"/>
              <a:gd name="connsiteX15" fmla="*/ 3510162 w 4921473"/>
              <a:gd name="connsiteY15" fmla="*/ 2845120 h 4154963"/>
              <a:gd name="connsiteX16" fmla="*/ 3508423 w 4921473"/>
              <a:gd name="connsiteY16" fmla="*/ 2845120 h 4154963"/>
              <a:gd name="connsiteX17" fmla="*/ 3508423 w 4921473"/>
              <a:gd name="connsiteY17" fmla="*/ 3442112 h 4154963"/>
              <a:gd name="connsiteX18" fmla="*/ 2128032 w 4921473"/>
              <a:gd name="connsiteY18" fmla="*/ 3442112 h 4154963"/>
              <a:gd name="connsiteX19" fmla="*/ 2128032 w 4921473"/>
              <a:gd name="connsiteY19" fmla="*/ 2785541 h 4154963"/>
              <a:gd name="connsiteX20" fmla="*/ 2124359 w 4921473"/>
              <a:gd name="connsiteY20" fmla="*/ 2785541 h 4154963"/>
              <a:gd name="connsiteX21" fmla="*/ 686466 w 4921473"/>
              <a:gd name="connsiteY21" fmla="*/ 1377147 h 4154963"/>
              <a:gd name="connsiteX22" fmla="*/ 2078049 w 4921473"/>
              <a:gd name="connsiteY22" fmla="*/ 1377147 h 4154963"/>
              <a:gd name="connsiteX23" fmla="*/ 2078049 w 4921473"/>
              <a:gd name="connsiteY23" fmla="*/ 2757537 h 4154963"/>
              <a:gd name="connsiteX24" fmla="*/ 686466 w 4921473"/>
              <a:gd name="connsiteY24" fmla="*/ 2757537 h 4154963"/>
              <a:gd name="connsiteX25" fmla="*/ 1 w 4921473"/>
              <a:gd name="connsiteY25" fmla="*/ 1373614 h 4154963"/>
              <a:gd name="connsiteX26" fmla="*/ 652889 w 4921473"/>
              <a:gd name="connsiteY26" fmla="*/ 1373614 h 4154963"/>
              <a:gd name="connsiteX27" fmla="*/ 652889 w 4921473"/>
              <a:gd name="connsiteY27" fmla="*/ 2045230 h 4154963"/>
              <a:gd name="connsiteX28" fmla="*/ 1 w 4921473"/>
              <a:gd name="connsiteY28" fmla="*/ 2045230 h 4154963"/>
              <a:gd name="connsiteX29" fmla="*/ 2123130 w 4921473"/>
              <a:gd name="connsiteY29" fmla="*/ 682259 h 4154963"/>
              <a:gd name="connsiteX30" fmla="*/ 2790883 w 4921473"/>
              <a:gd name="connsiteY30" fmla="*/ 682259 h 4154963"/>
              <a:gd name="connsiteX31" fmla="*/ 2790883 w 4921473"/>
              <a:gd name="connsiteY31" fmla="*/ 1370536 h 4154963"/>
              <a:gd name="connsiteX32" fmla="*/ 2794979 w 4921473"/>
              <a:gd name="connsiteY32" fmla="*/ 1370536 h 4154963"/>
              <a:gd name="connsiteX33" fmla="*/ 2794979 w 4921473"/>
              <a:gd name="connsiteY33" fmla="*/ 2042152 h 4154963"/>
              <a:gd name="connsiteX34" fmla="*/ 2119034 w 4921473"/>
              <a:gd name="connsiteY34" fmla="*/ 2042152 h 4154963"/>
              <a:gd name="connsiteX35" fmla="*/ 2119034 w 4921473"/>
              <a:gd name="connsiteY35" fmla="*/ 1370536 h 4154963"/>
              <a:gd name="connsiteX36" fmla="*/ 2123130 w 4921473"/>
              <a:gd name="connsiteY36" fmla="*/ 1370536 h 4154963"/>
              <a:gd name="connsiteX37" fmla="*/ 2835964 w 4921473"/>
              <a:gd name="connsiteY37" fmla="*/ 1 h 4154963"/>
              <a:gd name="connsiteX38" fmla="*/ 4216355 w 4921473"/>
              <a:gd name="connsiteY38" fmla="*/ 1 h 4154963"/>
              <a:gd name="connsiteX39" fmla="*/ 4216355 w 4921473"/>
              <a:gd name="connsiteY39" fmla="*/ 682258 h 4154963"/>
              <a:gd name="connsiteX40" fmla="*/ 4921473 w 4921473"/>
              <a:gd name="connsiteY40" fmla="*/ 682258 h 4154963"/>
              <a:gd name="connsiteX41" fmla="*/ 4921473 w 4921473"/>
              <a:gd name="connsiteY41" fmla="*/ 2045230 h 4154963"/>
              <a:gd name="connsiteX42" fmla="*/ 4216355 w 4921473"/>
              <a:gd name="connsiteY42" fmla="*/ 2045230 h 4154963"/>
              <a:gd name="connsiteX43" fmla="*/ 3541082 w 4921473"/>
              <a:gd name="connsiteY43" fmla="*/ 2045230 h 4154963"/>
              <a:gd name="connsiteX44" fmla="*/ 2835964 w 4921473"/>
              <a:gd name="connsiteY44" fmla="*/ 2045230 h 4154963"/>
              <a:gd name="connsiteX45" fmla="*/ 689754 w 4921473"/>
              <a:gd name="connsiteY45" fmla="*/ 0 h 4154963"/>
              <a:gd name="connsiteX46" fmla="*/ 1421146 w 4921473"/>
              <a:gd name="connsiteY46" fmla="*/ 0 h 4154963"/>
              <a:gd name="connsiteX47" fmla="*/ 1576973 w 4921473"/>
              <a:gd name="connsiteY47" fmla="*/ 0 h 4154963"/>
              <a:gd name="connsiteX48" fmla="*/ 2078048 w 4921473"/>
              <a:gd name="connsiteY48" fmla="*/ 0 h 4154963"/>
              <a:gd name="connsiteX49" fmla="*/ 2078048 w 4921473"/>
              <a:gd name="connsiteY49" fmla="*/ 1327683 h 4154963"/>
              <a:gd name="connsiteX50" fmla="*/ 1427726 w 4921473"/>
              <a:gd name="connsiteY50" fmla="*/ 1327683 h 4154963"/>
              <a:gd name="connsiteX51" fmla="*/ 1421146 w 4921473"/>
              <a:gd name="connsiteY51" fmla="*/ 1327683 h 4154963"/>
              <a:gd name="connsiteX52" fmla="*/ 0 w 4921473"/>
              <a:gd name="connsiteY52" fmla="*/ 1327683 h 4154963"/>
              <a:gd name="connsiteX53" fmla="*/ 0 w 4921473"/>
              <a:gd name="connsiteY53" fmla="*/ 682257 h 4154963"/>
              <a:gd name="connsiteX54" fmla="*/ 689754 w 4921473"/>
              <a:gd name="connsiteY54" fmla="*/ 682257 h 4154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921473" h="4154963">
                <a:moveTo>
                  <a:pt x="2132019" y="3483422"/>
                </a:moveTo>
                <a:lnTo>
                  <a:pt x="2796098" y="3483422"/>
                </a:lnTo>
                <a:lnTo>
                  <a:pt x="2796098" y="4154963"/>
                </a:lnTo>
                <a:lnTo>
                  <a:pt x="2132019" y="4154963"/>
                </a:lnTo>
                <a:close/>
                <a:moveTo>
                  <a:pt x="1427727" y="2801561"/>
                </a:moveTo>
                <a:lnTo>
                  <a:pt x="2078049" y="2801561"/>
                </a:lnTo>
                <a:lnTo>
                  <a:pt x="2078049" y="3463573"/>
                </a:lnTo>
                <a:lnTo>
                  <a:pt x="1427727" y="3463573"/>
                </a:lnTo>
                <a:close/>
                <a:moveTo>
                  <a:pt x="3556472" y="2086542"/>
                </a:moveTo>
                <a:lnTo>
                  <a:pt x="4224225" y="2086542"/>
                </a:lnTo>
                <a:lnTo>
                  <a:pt x="4224225" y="2744336"/>
                </a:lnTo>
                <a:lnTo>
                  <a:pt x="3556472" y="2744336"/>
                </a:lnTo>
                <a:close/>
                <a:moveTo>
                  <a:pt x="2124359" y="2086542"/>
                </a:moveTo>
                <a:lnTo>
                  <a:pt x="2792112" y="2086542"/>
                </a:lnTo>
                <a:lnTo>
                  <a:pt x="3510162" y="2086542"/>
                </a:lnTo>
                <a:lnTo>
                  <a:pt x="3510162" y="2845120"/>
                </a:lnTo>
                <a:lnTo>
                  <a:pt x="3508423" y="2845120"/>
                </a:lnTo>
                <a:lnTo>
                  <a:pt x="3508423" y="3442112"/>
                </a:lnTo>
                <a:lnTo>
                  <a:pt x="2128032" y="3442112"/>
                </a:lnTo>
                <a:lnTo>
                  <a:pt x="2128032" y="2785541"/>
                </a:lnTo>
                <a:lnTo>
                  <a:pt x="2124359" y="2785541"/>
                </a:lnTo>
                <a:close/>
                <a:moveTo>
                  <a:pt x="686466" y="1377147"/>
                </a:moveTo>
                <a:lnTo>
                  <a:pt x="2078049" y="1377147"/>
                </a:lnTo>
                <a:lnTo>
                  <a:pt x="2078049" y="2757537"/>
                </a:lnTo>
                <a:lnTo>
                  <a:pt x="686466" y="2757537"/>
                </a:lnTo>
                <a:close/>
                <a:moveTo>
                  <a:pt x="1" y="1373614"/>
                </a:moveTo>
                <a:lnTo>
                  <a:pt x="652889" y="1373614"/>
                </a:lnTo>
                <a:lnTo>
                  <a:pt x="652889" y="2045230"/>
                </a:lnTo>
                <a:lnTo>
                  <a:pt x="1" y="2045230"/>
                </a:lnTo>
                <a:close/>
                <a:moveTo>
                  <a:pt x="2123130" y="682259"/>
                </a:moveTo>
                <a:lnTo>
                  <a:pt x="2790883" y="682259"/>
                </a:lnTo>
                <a:lnTo>
                  <a:pt x="2790883" y="1370536"/>
                </a:lnTo>
                <a:lnTo>
                  <a:pt x="2794979" y="1370536"/>
                </a:lnTo>
                <a:lnTo>
                  <a:pt x="2794979" y="2042152"/>
                </a:lnTo>
                <a:lnTo>
                  <a:pt x="2119034" y="2042152"/>
                </a:lnTo>
                <a:lnTo>
                  <a:pt x="2119034" y="1370536"/>
                </a:lnTo>
                <a:lnTo>
                  <a:pt x="2123130" y="1370536"/>
                </a:lnTo>
                <a:close/>
                <a:moveTo>
                  <a:pt x="2835964" y="1"/>
                </a:moveTo>
                <a:lnTo>
                  <a:pt x="4216355" y="1"/>
                </a:lnTo>
                <a:lnTo>
                  <a:pt x="4216355" y="682258"/>
                </a:lnTo>
                <a:lnTo>
                  <a:pt x="4921473" y="682258"/>
                </a:lnTo>
                <a:lnTo>
                  <a:pt x="4921473" y="2045230"/>
                </a:lnTo>
                <a:lnTo>
                  <a:pt x="4216355" y="2045230"/>
                </a:lnTo>
                <a:lnTo>
                  <a:pt x="3541082" y="2045230"/>
                </a:lnTo>
                <a:lnTo>
                  <a:pt x="2835964" y="2045230"/>
                </a:lnTo>
                <a:close/>
                <a:moveTo>
                  <a:pt x="689754" y="0"/>
                </a:moveTo>
                <a:lnTo>
                  <a:pt x="1421146" y="0"/>
                </a:lnTo>
                <a:lnTo>
                  <a:pt x="1576973" y="0"/>
                </a:lnTo>
                <a:lnTo>
                  <a:pt x="2078048" y="0"/>
                </a:lnTo>
                <a:lnTo>
                  <a:pt x="2078048" y="1327683"/>
                </a:lnTo>
                <a:lnTo>
                  <a:pt x="1427726" y="1327683"/>
                </a:lnTo>
                <a:lnTo>
                  <a:pt x="1421146" y="1327683"/>
                </a:lnTo>
                <a:lnTo>
                  <a:pt x="0" y="1327683"/>
                </a:lnTo>
                <a:lnTo>
                  <a:pt x="0" y="682257"/>
                </a:lnTo>
                <a:lnTo>
                  <a:pt x="689754" y="68225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020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644788" y="1840521"/>
            <a:ext cx="2240221" cy="2330858"/>
          </a:xfrm>
          <a:custGeom>
            <a:avLst/>
            <a:gdLst>
              <a:gd name="connsiteX0" fmla="*/ 251798 w 2240221"/>
              <a:gd name="connsiteY0" fmla="*/ 0 h 2330857"/>
              <a:gd name="connsiteX1" fmla="*/ 2240221 w 2240221"/>
              <a:gd name="connsiteY1" fmla="*/ 239393 h 2330857"/>
              <a:gd name="connsiteX2" fmla="*/ 1988423 w 2240221"/>
              <a:gd name="connsiteY2" fmla="*/ 2330857 h 2330857"/>
              <a:gd name="connsiteX3" fmla="*/ 0 w 2240221"/>
              <a:gd name="connsiteY3" fmla="*/ 2091464 h 2330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0221" h="2330857">
                <a:moveTo>
                  <a:pt x="251798" y="0"/>
                </a:moveTo>
                <a:lnTo>
                  <a:pt x="2240221" y="239393"/>
                </a:lnTo>
                <a:lnTo>
                  <a:pt x="1988423" y="2330857"/>
                </a:lnTo>
                <a:lnTo>
                  <a:pt x="0" y="20914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6610488" y="1840521"/>
            <a:ext cx="2240221" cy="2330858"/>
          </a:xfrm>
          <a:custGeom>
            <a:avLst/>
            <a:gdLst>
              <a:gd name="connsiteX0" fmla="*/ 251798 w 2240221"/>
              <a:gd name="connsiteY0" fmla="*/ 0 h 2330857"/>
              <a:gd name="connsiteX1" fmla="*/ 2240221 w 2240221"/>
              <a:gd name="connsiteY1" fmla="*/ 239393 h 2330857"/>
              <a:gd name="connsiteX2" fmla="*/ 1988423 w 2240221"/>
              <a:gd name="connsiteY2" fmla="*/ 2330857 h 2330857"/>
              <a:gd name="connsiteX3" fmla="*/ 0 w 2240221"/>
              <a:gd name="connsiteY3" fmla="*/ 2091464 h 2330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0221" h="2330857">
                <a:moveTo>
                  <a:pt x="251798" y="0"/>
                </a:moveTo>
                <a:lnTo>
                  <a:pt x="2240221" y="239393"/>
                </a:lnTo>
                <a:lnTo>
                  <a:pt x="1988423" y="2330857"/>
                </a:lnTo>
                <a:lnTo>
                  <a:pt x="0" y="20914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096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5767389" y="1886745"/>
            <a:ext cx="4869099" cy="3459956"/>
          </a:xfrm>
          <a:custGeom>
            <a:avLst/>
            <a:gdLst>
              <a:gd name="connsiteX0" fmla="*/ 2473924 w 4869098"/>
              <a:gd name="connsiteY0" fmla="*/ 2213541 h 3459956"/>
              <a:gd name="connsiteX1" fmla="*/ 4869098 w 4869098"/>
              <a:gd name="connsiteY1" fmla="*/ 2456172 h 3459956"/>
              <a:gd name="connsiteX2" fmla="*/ 4869098 w 4869098"/>
              <a:gd name="connsiteY2" fmla="*/ 3459956 h 3459956"/>
              <a:gd name="connsiteX3" fmla="*/ 2473924 w 4869098"/>
              <a:gd name="connsiteY3" fmla="*/ 3453172 h 3459956"/>
              <a:gd name="connsiteX4" fmla="*/ 2473924 w 4869098"/>
              <a:gd name="connsiteY4" fmla="*/ 2213541 h 3459956"/>
              <a:gd name="connsiteX5" fmla="*/ 2398636 w 4869098"/>
              <a:gd name="connsiteY5" fmla="*/ 2213541 h 3459956"/>
              <a:gd name="connsiteX6" fmla="*/ 2398636 w 4869098"/>
              <a:gd name="connsiteY6" fmla="*/ 3453172 h 3459956"/>
              <a:gd name="connsiteX7" fmla="*/ 3462 w 4869098"/>
              <a:gd name="connsiteY7" fmla="*/ 3459956 h 3459956"/>
              <a:gd name="connsiteX8" fmla="*/ 3462 w 4869098"/>
              <a:gd name="connsiteY8" fmla="*/ 2456172 h 3459956"/>
              <a:gd name="connsiteX9" fmla="*/ 4869098 w 4869098"/>
              <a:gd name="connsiteY9" fmla="*/ 1030600 h 3459956"/>
              <a:gd name="connsiteX10" fmla="*/ 4869098 w 4869098"/>
              <a:gd name="connsiteY10" fmla="*/ 2410890 h 3459956"/>
              <a:gd name="connsiteX11" fmla="*/ 2472425 w 4869098"/>
              <a:gd name="connsiteY11" fmla="*/ 2162533 h 3459956"/>
              <a:gd name="connsiteX12" fmla="*/ 2469749 w 4869098"/>
              <a:gd name="connsiteY12" fmla="*/ 1267319 h 3459956"/>
              <a:gd name="connsiteX13" fmla="*/ 0 w 4869098"/>
              <a:gd name="connsiteY13" fmla="*/ 1030600 h 3459956"/>
              <a:gd name="connsiteX14" fmla="*/ 2399349 w 4869098"/>
              <a:gd name="connsiteY14" fmla="*/ 1267319 h 3459956"/>
              <a:gd name="connsiteX15" fmla="*/ 2396673 w 4869098"/>
              <a:gd name="connsiteY15" fmla="*/ 2162533 h 3459956"/>
              <a:gd name="connsiteX16" fmla="*/ 0 w 4869098"/>
              <a:gd name="connsiteY16" fmla="*/ 2410890 h 3459956"/>
              <a:gd name="connsiteX17" fmla="*/ 0 w 4869098"/>
              <a:gd name="connsiteY17" fmla="*/ 0 h 3459956"/>
              <a:gd name="connsiteX18" fmla="*/ 4869098 w 4869098"/>
              <a:gd name="connsiteY18" fmla="*/ 0 h 3459956"/>
              <a:gd name="connsiteX19" fmla="*/ 4869098 w 4869098"/>
              <a:gd name="connsiteY19" fmla="*/ 980164 h 3459956"/>
              <a:gd name="connsiteX20" fmla="*/ 2423170 w 4869098"/>
              <a:gd name="connsiteY20" fmla="*/ 1221025 h 3459956"/>
              <a:gd name="connsiteX21" fmla="*/ 0 w 4869098"/>
              <a:gd name="connsiteY21" fmla="*/ 979523 h 3459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869098" h="3459956">
                <a:moveTo>
                  <a:pt x="2473924" y="2213541"/>
                </a:moveTo>
                <a:lnTo>
                  <a:pt x="4869098" y="2456172"/>
                </a:lnTo>
                <a:lnTo>
                  <a:pt x="4869098" y="3459956"/>
                </a:lnTo>
                <a:lnTo>
                  <a:pt x="2473924" y="3453172"/>
                </a:lnTo>
                <a:cubicBezTo>
                  <a:pt x="2476395" y="3046117"/>
                  <a:pt x="2471453" y="2620596"/>
                  <a:pt x="2473924" y="2213541"/>
                </a:cubicBezTo>
                <a:close/>
                <a:moveTo>
                  <a:pt x="2398636" y="2213541"/>
                </a:moveTo>
                <a:cubicBezTo>
                  <a:pt x="2401108" y="2620596"/>
                  <a:pt x="2396165" y="3046117"/>
                  <a:pt x="2398636" y="3453172"/>
                </a:cubicBezTo>
                <a:lnTo>
                  <a:pt x="3462" y="3459956"/>
                </a:lnTo>
                <a:lnTo>
                  <a:pt x="3462" y="2456172"/>
                </a:lnTo>
                <a:close/>
                <a:moveTo>
                  <a:pt x="4869098" y="1030600"/>
                </a:moveTo>
                <a:lnTo>
                  <a:pt x="4869098" y="2410890"/>
                </a:lnTo>
                <a:lnTo>
                  <a:pt x="2472425" y="2162533"/>
                </a:lnTo>
                <a:cubicBezTo>
                  <a:pt x="2471533" y="1864128"/>
                  <a:pt x="2470641" y="1565723"/>
                  <a:pt x="2469749" y="1267319"/>
                </a:cubicBezTo>
                <a:close/>
                <a:moveTo>
                  <a:pt x="0" y="1030600"/>
                </a:moveTo>
                <a:lnTo>
                  <a:pt x="2399349" y="1267319"/>
                </a:lnTo>
                <a:cubicBezTo>
                  <a:pt x="2398457" y="1565723"/>
                  <a:pt x="2397565" y="1864128"/>
                  <a:pt x="2396673" y="2162533"/>
                </a:cubicBezTo>
                <a:lnTo>
                  <a:pt x="0" y="2410890"/>
                </a:lnTo>
                <a:close/>
                <a:moveTo>
                  <a:pt x="0" y="0"/>
                </a:moveTo>
                <a:lnTo>
                  <a:pt x="4869098" y="0"/>
                </a:lnTo>
                <a:lnTo>
                  <a:pt x="4869098" y="980164"/>
                </a:lnTo>
                <a:lnTo>
                  <a:pt x="2423170" y="1221025"/>
                </a:lnTo>
                <a:lnTo>
                  <a:pt x="0" y="97952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055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2878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6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3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65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35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6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3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6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3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65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35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9814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6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3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BF82D2-7A68-459D-A996-9BDDA2518FA4}" type="datetimeFigureOut">
              <a:rPr kumimoji="0" lang="zh-CN" altLang="en-US" sz="1865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35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6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3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6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3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01EE5D-26FB-46D5-A381-ECFB35BF1D34}" type="slidenum">
              <a:rPr kumimoji="0" lang="zh-CN" altLang="en-US" sz="1865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35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5291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6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+mn-cs"/>
              </a:defRPr>
            </a:lvl1pPr>
          </a:lstStyle>
          <a:p>
            <a:pPr marL="0" marR="0" lvl="0" indent="0" algn="l" defTabSz="913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6303A0-9065-42AF-906A-DE1E800FE257}" type="datetimeFigureOut">
              <a:rPr kumimoji="0" lang="zh-CN" altLang="en-US" sz="1865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35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6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+mn-cs"/>
              </a:defRPr>
            </a:lvl1pPr>
          </a:lstStyle>
          <a:p>
            <a:pPr marL="0" marR="0" lvl="0" indent="0" algn="l" defTabSz="913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6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+mn-cs"/>
              </a:defRPr>
            </a:lvl1pPr>
          </a:lstStyle>
          <a:p>
            <a:pPr marL="0" marR="0" lvl="0" indent="0" algn="l" defTabSz="913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AD3D7CA-7BD8-4738-B6AB-718737AA462A}" type="slidenum">
              <a:rPr kumimoji="0" lang="zh-CN" altLang="en-US" sz="1865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35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6351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951" y="1"/>
            <a:ext cx="126619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7358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945" y="3"/>
            <a:ext cx="12700001" cy="6878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2380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5267" y="-455610"/>
            <a:ext cx="14293851" cy="7742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5050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6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</a:defRPr>
            </a:lvl1pPr>
          </a:lstStyle>
          <a:p>
            <a:pPr marL="0" marR="0" lvl="0" indent="0" algn="l" defTabSz="913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CFC516-0EBD-4852-9DFD-FFC809B16810}" type="datetimeFigureOut">
              <a:rPr kumimoji="0" lang="zh-CN" altLang="en-US" sz="1865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35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6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</a:defRPr>
            </a:lvl1pPr>
          </a:lstStyle>
          <a:p>
            <a:pPr marL="0" marR="0" lvl="0" indent="0" algn="l" defTabSz="913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6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</a:defRPr>
            </a:lvl1pPr>
          </a:lstStyle>
          <a:p>
            <a:pPr marL="0" marR="0" lvl="0" indent="0" algn="l" defTabSz="913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5DB59F-0B7A-4009-ADD8-CBB6E0E22669}" type="slidenum">
              <a:rPr kumimoji="0" lang="zh-CN" altLang="en-US" sz="1865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35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2439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7816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6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3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33108B3-3C5F-434E-B7C6-124BB30C5988}" type="datetimeFigureOut">
              <a:rPr kumimoji="0" lang="zh-CN" altLang="en-US" sz="1865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35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6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3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6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3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CC38CE-CFED-41E2-93E2-A213294AFB8B}" type="slidenum">
              <a:rPr kumimoji="0" lang="zh-CN" altLang="en-US" sz="1865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35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1087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7205670" y="6042035"/>
            <a:ext cx="911225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0"/>
              </a:spcBef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1218072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22C65B-FAC9-421A-9391-569306C0644A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1218072" rtl="0" eaLnBrk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677863" y="6042035"/>
            <a:ext cx="6297612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0"/>
              </a:spcBef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1218072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589963" y="6042035"/>
            <a:ext cx="684212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0"/>
              </a:spcBef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1218072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BC0E72-BF06-4A19-B2CD-574FB1E7DA1E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1218072" rtl="0" eaLnBrk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2869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2282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7205670" y="6042035"/>
            <a:ext cx="911225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0"/>
              </a:spcBef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1218072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329089-014F-40B7-AF9F-C11F97BF94C2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1218072" rtl="0" eaLnBrk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677863" y="6042035"/>
            <a:ext cx="6297612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0"/>
              </a:spcBef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1218072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589963" y="6042035"/>
            <a:ext cx="684212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0"/>
              </a:spcBef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1218072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6FD32C-10E6-4306-A8A9-F7761EEB30E2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1218072" rtl="0" eaLnBrk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4741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950" y="1"/>
            <a:ext cx="126619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8555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951" y="0"/>
            <a:ext cx="12700000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1228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4738" y="-455613"/>
            <a:ext cx="14293851" cy="7742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9749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7205133" y="6041371"/>
            <a:ext cx="911939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4567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4567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677335" y="6041371"/>
            <a:ext cx="629761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4567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590665" y="6041371"/>
            <a:ext cx="68333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4567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4567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959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5767389" y="1886743"/>
            <a:ext cx="4869099" cy="3459956"/>
          </a:xfrm>
          <a:custGeom>
            <a:avLst/>
            <a:gdLst>
              <a:gd name="connsiteX0" fmla="*/ 2473924 w 4869098"/>
              <a:gd name="connsiteY0" fmla="*/ 2213541 h 3459956"/>
              <a:gd name="connsiteX1" fmla="*/ 4869098 w 4869098"/>
              <a:gd name="connsiteY1" fmla="*/ 2456172 h 3459956"/>
              <a:gd name="connsiteX2" fmla="*/ 4869098 w 4869098"/>
              <a:gd name="connsiteY2" fmla="*/ 3459956 h 3459956"/>
              <a:gd name="connsiteX3" fmla="*/ 2473924 w 4869098"/>
              <a:gd name="connsiteY3" fmla="*/ 3453172 h 3459956"/>
              <a:gd name="connsiteX4" fmla="*/ 2473924 w 4869098"/>
              <a:gd name="connsiteY4" fmla="*/ 2213541 h 3459956"/>
              <a:gd name="connsiteX5" fmla="*/ 2398636 w 4869098"/>
              <a:gd name="connsiteY5" fmla="*/ 2213541 h 3459956"/>
              <a:gd name="connsiteX6" fmla="*/ 2398636 w 4869098"/>
              <a:gd name="connsiteY6" fmla="*/ 3453172 h 3459956"/>
              <a:gd name="connsiteX7" fmla="*/ 3462 w 4869098"/>
              <a:gd name="connsiteY7" fmla="*/ 3459956 h 3459956"/>
              <a:gd name="connsiteX8" fmla="*/ 3462 w 4869098"/>
              <a:gd name="connsiteY8" fmla="*/ 2456172 h 3459956"/>
              <a:gd name="connsiteX9" fmla="*/ 4869098 w 4869098"/>
              <a:gd name="connsiteY9" fmla="*/ 1030600 h 3459956"/>
              <a:gd name="connsiteX10" fmla="*/ 4869098 w 4869098"/>
              <a:gd name="connsiteY10" fmla="*/ 2410890 h 3459956"/>
              <a:gd name="connsiteX11" fmla="*/ 2472425 w 4869098"/>
              <a:gd name="connsiteY11" fmla="*/ 2162533 h 3459956"/>
              <a:gd name="connsiteX12" fmla="*/ 2469749 w 4869098"/>
              <a:gd name="connsiteY12" fmla="*/ 1267319 h 3459956"/>
              <a:gd name="connsiteX13" fmla="*/ 0 w 4869098"/>
              <a:gd name="connsiteY13" fmla="*/ 1030600 h 3459956"/>
              <a:gd name="connsiteX14" fmla="*/ 2399349 w 4869098"/>
              <a:gd name="connsiteY14" fmla="*/ 1267319 h 3459956"/>
              <a:gd name="connsiteX15" fmla="*/ 2396673 w 4869098"/>
              <a:gd name="connsiteY15" fmla="*/ 2162533 h 3459956"/>
              <a:gd name="connsiteX16" fmla="*/ 0 w 4869098"/>
              <a:gd name="connsiteY16" fmla="*/ 2410890 h 3459956"/>
              <a:gd name="connsiteX17" fmla="*/ 0 w 4869098"/>
              <a:gd name="connsiteY17" fmla="*/ 0 h 3459956"/>
              <a:gd name="connsiteX18" fmla="*/ 4869098 w 4869098"/>
              <a:gd name="connsiteY18" fmla="*/ 0 h 3459956"/>
              <a:gd name="connsiteX19" fmla="*/ 4869098 w 4869098"/>
              <a:gd name="connsiteY19" fmla="*/ 980164 h 3459956"/>
              <a:gd name="connsiteX20" fmla="*/ 2423170 w 4869098"/>
              <a:gd name="connsiteY20" fmla="*/ 1221025 h 3459956"/>
              <a:gd name="connsiteX21" fmla="*/ 0 w 4869098"/>
              <a:gd name="connsiteY21" fmla="*/ 979523 h 3459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869098" h="3459956">
                <a:moveTo>
                  <a:pt x="2473924" y="2213541"/>
                </a:moveTo>
                <a:lnTo>
                  <a:pt x="4869098" y="2456172"/>
                </a:lnTo>
                <a:lnTo>
                  <a:pt x="4869098" y="3459956"/>
                </a:lnTo>
                <a:lnTo>
                  <a:pt x="2473924" y="3453172"/>
                </a:lnTo>
                <a:cubicBezTo>
                  <a:pt x="2476395" y="3046117"/>
                  <a:pt x="2471453" y="2620596"/>
                  <a:pt x="2473924" y="2213541"/>
                </a:cubicBezTo>
                <a:close/>
                <a:moveTo>
                  <a:pt x="2398636" y="2213541"/>
                </a:moveTo>
                <a:cubicBezTo>
                  <a:pt x="2401108" y="2620596"/>
                  <a:pt x="2396165" y="3046117"/>
                  <a:pt x="2398636" y="3453172"/>
                </a:cubicBezTo>
                <a:lnTo>
                  <a:pt x="3462" y="3459956"/>
                </a:lnTo>
                <a:lnTo>
                  <a:pt x="3462" y="2456172"/>
                </a:lnTo>
                <a:close/>
                <a:moveTo>
                  <a:pt x="4869098" y="1030600"/>
                </a:moveTo>
                <a:lnTo>
                  <a:pt x="4869098" y="2410890"/>
                </a:lnTo>
                <a:lnTo>
                  <a:pt x="2472425" y="2162533"/>
                </a:lnTo>
                <a:cubicBezTo>
                  <a:pt x="2471533" y="1864128"/>
                  <a:pt x="2470641" y="1565723"/>
                  <a:pt x="2469749" y="1267319"/>
                </a:cubicBezTo>
                <a:close/>
                <a:moveTo>
                  <a:pt x="0" y="1030600"/>
                </a:moveTo>
                <a:lnTo>
                  <a:pt x="2399349" y="1267319"/>
                </a:lnTo>
                <a:cubicBezTo>
                  <a:pt x="2398457" y="1565723"/>
                  <a:pt x="2397565" y="1864128"/>
                  <a:pt x="2396673" y="2162533"/>
                </a:cubicBezTo>
                <a:lnTo>
                  <a:pt x="0" y="2410890"/>
                </a:lnTo>
                <a:close/>
                <a:moveTo>
                  <a:pt x="0" y="0"/>
                </a:moveTo>
                <a:lnTo>
                  <a:pt x="4869098" y="0"/>
                </a:lnTo>
                <a:lnTo>
                  <a:pt x="4869098" y="980164"/>
                </a:lnTo>
                <a:lnTo>
                  <a:pt x="2423170" y="1221025"/>
                </a:lnTo>
                <a:lnTo>
                  <a:pt x="0" y="97952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293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6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12180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12180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6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12180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6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12180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12180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4293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6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12180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BF82D2-7A68-459D-A996-9BDDA2518FA4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12180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6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12180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6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12180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01EE5D-26FB-46D5-A381-ECFB35BF1D34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12180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9067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6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+mn-cs"/>
              </a:defRPr>
            </a:lvl1pPr>
          </a:lstStyle>
          <a:p>
            <a:pPr marL="0" marR="0" lvl="0" indent="0" algn="l" defTabSz="12180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6303A0-9065-42AF-906A-DE1E800FE257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12180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6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+mn-cs"/>
              </a:defRPr>
            </a:lvl1pPr>
          </a:lstStyle>
          <a:p>
            <a:pPr marL="0" marR="0" lvl="0" indent="0" algn="l" defTabSz="12180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6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+mn-cs"/>
              </a:defRPr>
            </a:lvl1pPr>
          </a:lstStyle>
          <a:p>
            <a:pPr marL="0" marR="0" lvl="0" indent="0" algn="l" defTabSz="12180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AD3D7CA-7BD8-4738-B6AB-718737AA462A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12180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5430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6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</a:defRPr>
            </a:lvl1pPr>
          </a:lstStyle>
          <a:p>
            <a:pPr marL="0" marR="0" lvl="0" indent="0" algn="l" defTabSz="12180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CFC516-0EBD-4852-9DFD-FFC809B16810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12180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6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</a:defRPr>
            </a:lvl1pPr>
          </a:lstStyle>
          <a:p>
            <a:pPr marL="0" marR="0" lvl="0" indent="0" algn="l" defTabSz="12180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6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</a:defRPr>
            </a:lvl1pPr>
          </a:lstStyle>
          <a:p>
            <a:pPr marL="0" marR="0" lvl="0" indent="0" algn="l" defTabSz="12180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5DB59F-0B7A-4009-ADD8-CBB6E0E22669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12180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8211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3050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6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12180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33108B3-3C5F-434E-B7C6-124BB30C5988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12180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6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12180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6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12180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CC38CE-CFED-41E2-93E2-A213294AFB8B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12180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0191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4"/>
          </a:xfrm>
          <a:prstGeom prst="rect">
            <a:avLst/>
          </a:prstGeom>
        </p:spPr>
        <p:txBody>
          <a:bodyPr/>
          <a:lstStyle>
            <a:lvl1pPr>
              <a:defRPr sz="2797"/>
            </a:lvl1pPr>
            <a:lvl2pPr>
              <a:defRPr sz="2398"/>
            </a:lvl2pPr>
            <a:lvl3pPr>
              <a:defRPr sz="1998"/>
            </a:lvl3pPr>
            <a:lvl4pPr>
              <a:defRPr sz="1798"/>
            </a:lvl4pPr>
            <a:lvl5pPr>
              <a:defRPr sz="1798"/>
            </a:lvl5pPr>
            <a:lvl6pPr>
              <a:defRPr sz="1798"/>
            </a:lvl6pPr>
            <a:lvl7pPr>
              <a:defRPr sz="1798"/>
            </a:lvl7pPr>
            <a:lvl8pPr>
              <a:defRPr sz="1798"/>
            </a:lvl8pPr>
            <a:lvl9pPr>
              <a:defRPr sz="17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4"/>
          </a:xfrm>
          <a:prstGeom prst="rect">
            <a:avLst/>
          </a:prstGeom>
        </p:spPr>
        <p:txBody>
          <a:bodyPr/>
          <a:lstStyle>
            <a:lvl1pPr>
              <a:defRPr sz="2797"/>
            </a:lvl1pPr>
            <a:lvl2pPr>
              <a:defRPr sz="2398"/>
            </a:lvl2pPr>
            <a:lvl3pPr>
              <a:defRPr sz="1998"/>
            </a:lvl3pPr>
            <a:lvl4pPr>
              <a:defRPr sz="1798"/>
            </a:lvl4pPr>
            <a:lvl5pPr>
              <a:defRPr sz="1798"/>
            </a:lvl5pPr>
            <a:lvl6pPr>
              <a:defRPr sz="1798"/>
            </a:lvl6pPr>
            <a:lvl7pPr>
              <a:defRPr sz="1798"/>
            </a:lvl7pPr>
            <a:lvl8pPr>
              <a:defRPr sz="1798"/>
            </a:lvl8pPr>
            <a:lvl9pPr>
              <a:defRPr sz="17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121807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121807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121807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336997-C3F8-49F0-B3DC-C239357ADAE0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1218072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972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xmlns="" id="{32DA043D-39A3-4437-8A68-D8ABB9645D5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05133" y="6041371"/>
            <a:ext cx="911939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121807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BCC7A12-A6F8-4B29-B1F6-EFE54D85C9A3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1218072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xmlns="" id="{6139AD28-9736-4858-A52B-9152D3F05E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77335" y="6041371"/>
            <a:ext cx="62976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121807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xmlns="" id="{5D814785-11A4-4636-9CF4-C38FD20D90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90665" y="6041371"/>
            <a:ext cx="683339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121807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8CB745E-AF92-4B82-9391-130056807CE7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5FCBE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1218072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5FCBE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1772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7205133" y="6041371"/>
            <a:ext cx="911939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121807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1218072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677335" y="6041371"/>
            <a:ext cx="629761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121807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590665" y="6041371"/>
            <a:ext cx="68333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121807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1218072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0331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3267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solidFill>
          <a:schemeClr val="accent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838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菱形 6"/>
          <p:cNvSpPr/>
          <p:nvPr userDrawn="1"/>
        </p:nvSpPr>
        <p:spPr>
          <a:xfrm>
            <a:off x="127000" y="137027"/>
            <a:ext cx="540000" cy="540000"/>
          </a:xfrm>
          <a:prstGeom prst="diamond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0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98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菱形 2"/>
          <p:cNvSpPr/>
          <p:nvPr userDrawn="1"/>
        </p:nvSpPr>
        <p:spPr>
          <a:xfrm>
            <a:off x="190500" y="137027"/>
            <a:ext cx="540000" cy="540000"/>
          </a:xfrm>
          <a:prstGeom prst="diamond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0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98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124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4069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12180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12180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12180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53F6B7-A8A0-46ED-9730-F8B03403CB88}" type="slidenum">
              <a: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12180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8463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6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3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65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35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6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3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6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3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65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35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0852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7281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6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3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BF82D2-7A68-459D-A996-9BDDA2518FA4}" type="datetimeFigureOut">
              <a:rPr kumimoji="0" lang="zh-CN" altLang="en-US" sz="1865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35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6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3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6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3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01EE5D-26FB-46D5-A381-ECFB35BF1D34}" type="slidenum">
              <a:rPr kumimoji="0" lang="zh-CN" altLang="en-US" sz="1865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35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0715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6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3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33108B3-3C5F-434E-B7C6-124BB30C5988}" type="datetimeFigureOut">
              <a:rPr kumimoji="0" lang="zh-CN" altLang="en-US" sz="1865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35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6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3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6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3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CC38CE-CFED-41E2-93E2-A213294AFB8B}" type="slidenum">
              <a:rPr kumimoji="0" lang="zh-CN" altLang="en-US" sz="1865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35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1359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7205670" y="6042035"/>
            <a:ext cx="911225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0"/>
              </a:spcBef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1218072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22C65B-FAC9-421A-9391-569306C0644A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1218072" rtl="0" eaLnBrk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677863" y="6042035"/>
            <a:ext cx="6297612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0"/>
              </a:spcBef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1218072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589963" y="6042035"/>
            <a:ext cx="684212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0"/>
              </a:spcBef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1218072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BC0E72-BF06-4A19-B2CD-574FB1E7DA1E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1218072" rtl="0" eaLnBrk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6963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7205670" y="6042035"/>
            <a:ext cx="911225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0"/>
              </a:spcBef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1218072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329089-014F-40B7-AF9F-C11F97BF94C2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1218072" rtl="0" eaLnBrk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677863" y="6042035"/>
            <a:ext cx="6297612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0"/>
              </a:spcBef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1218072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589963" y="6042035"/>
            <a:ext cx="684212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0"/>
              </a:spcBef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1218072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6FD32C-10E6-4306-A8A9-F7761EEB30E2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1218072" rtl="0" eaLnBrk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3145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7205133" y="6041371"/>
            <a:ext cx="911939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4567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4567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677335" y="6041371"/>
            <a:ext cx="629761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4567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590665" y="6041371"/>
            <a:ext cx="68333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4567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4567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1190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6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12180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12180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6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12180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6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12180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12180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4042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6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12180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BF82D2-7A68-459D-A996-9BDDA2518FA4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12180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6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12180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6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12180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01EE5D-26FB-46D5-A381-ECFB35BF1D34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12180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5972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6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12180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33108B3-3C5F-434E-B7C6-124BB30C5988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12180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6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12180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6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12180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CC38CE-CFED-41E2-93E2-A213294AFB8B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12180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50001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536701" y="2055816"/>
            <a:ext cx="3357563" cy="1733549"/>
          </a:xfrm>
          <a:custGeom>
            <a:avLst/>
            <a:gdLst>
              <a:gd name="connsiteX0" fmla="*/ 0 w 3357563"/>
              <a:gd name="connsiteY0" fmla="*/ 0 h 1733550"/>
              <a:gd name="connsiteX1" fmla="*/ 3357563 w 3357563"/>
              <a:gd name="connsiteY1" fmla="*/ 0 h 1733550"/>
              <a:gd name="connsiteX2" fmla="*/ 3357563 w 3357563"/>
              <a:gd name="connsiteY2" fmla="*/ 1733550 h 1733550"/>
              <a:gd name="connsiteX3" fmla="*/ 0 w 3357563"/>
              <a:gd name="connsiteY3" fmla="*/ 1733550 h 1733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7563" h="1733550">
                <a:moveTo>
                  <a:pt x="0" y="0"/>
                </a:moveTo>
                <a:lnTo>
                  <a:pt x="3357563" y="0"/>
                </a:lnTo>
                <a:lnTo>
                  <a:pt x="3357563" y="1733550"/>
                </a:lnTo>
                <a:lnTo>
                  <a:pt x="0" y="1733550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zh-CN" altLang="en-US" noProof="0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536701" y="4005265"/>
            <a:ext cx="3357563" cy="1643062"/>
          </a:xfrm>
          <a:custGeom>
            <a:avLst/>
            <a:gdLst>
              <a:gd name="connsiteX0" fmla="*/ 0 w 3357563"/>
              <a:gd name="connsiteY0" fmla="*/ 0 h 1643063"/>
              <a:gd name="connsiteX1" fmla="*/ 3357563 w 3357563"/>
              <a:gd name="connsiteY1" fmla="*/ 0 h 1643063"/>
              <a:gd name="connsiteX2" fmla="*/ 3357563 w 3357563"/>
              <a:gd name="connsiteY2" fmla="*/ 1643063 h 1643063"/>
              <a:gd name="connsiteX3" fmla="*/ 0 w 3357563"/>
              <a:gd name="connsiteY3" fmla="*/ 1643063 h 1643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7563" h="1643063">
                <a:moveTo>
                  <a:pt x="0" y="0"/>
                </a:moveTo>
                <a:lnTo>
                  <a:pt x="3357563" y="0"/>
                </a:lnTo>
                <a:lnTo>
                  <a:pt x="3357563" y="1643063"/>
                </a:lnTo>
                <a:lnTo>
                  <a:pt x="0" y="1643063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1582628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图片占位符 14"/>
          <p:cNvSpPr>
            <a:spLocks noGrp="1"/>
          </p:cNvSpPr>
          <p:nvPr>
            <p:ph type="pic" sz="quarter" idx="10"/>
          </p:nvPr>
        </p:nvSpPr>
        <p:spPr>
          <a:xfrm>
            <a:off x="2133483" y="2895600"/>
            <a:ext cx="7925036" cy="3097212"/>
          </a:xfrm>
          <a:custGeom>
            <a:avLst/>
            <a:gdLst>
              <a:gd name="connsiteX0" fmla="*/ 7183790 w 7925036"/>
              <a:gd name="connsiteY0" fmla="*/ 1616275 h 3097212"/>
              <a:gd name="connsiteX1" fmla="*/ 7925036 w 7925036"/>
              <a:gd name="connsiteY1" fmla="*/ 2356744 h 3097212"/>
              <a:gd name="connsiteX2" fmla="*/ 7183790 w 7925036"/>
              <a:gd name="connsiteY2" fmla="*/ 3097212 h 3097212"/>
              <a:gd name="connsiteX3" fmla="*/ 6442543 w 7925036"/>
              <a:gd name="connsiteY3" fmla="*/ 2356744 h 3097212"/>
              <a:gd name="connsiteX4" fmla="*/ 3942686 w 7925036"/>
              <a:gd name="connsiteY4" fmla="*/ 1616275 h 3097212"/>
              <a:gd name="connsiteX5" fmla="*/ 4683931 w 7925036"/>
              <a:gd name="connsiteY5" fmla="*/ 2356744 h 3097212"/>
              <a:gd name="connsiteX6" fmla="*/ 3942686 w 7925036"/>
              <a:gd name="connsiteY6" fmla="*/ 3097212 h 3097212"/>
              <a:gd name="connsiteX7" fmla="*/ 3201438 w 7925036"/>
              <a:gd name="connsiteY7" fmla="*/ 2356744 h 3097212"/>
              <a:gd name="connsiteX8" fmla="*/ 741248 w 7925036"/>
              <a:gd name="connsiteY8" fmla="*/ 1616275 h 3097212"/>
              <a:gd name="connsiteX9" fmla="*/ 1482494 w 7925036"/>
              <a:gd name="connsiteY9" fmla="*/ 2356744 h 3097212"/>
              <a:gd name="connsiteX10" fmla="*/ 741248 w 7925036"/>
              <a:gd name="connsiteY10" fmla="*/ 3097212 h 3097212"/>
              <a:gd name="connsiteX11" fmla="*/ 1 w 7925036"/>
              <a:gd name="connsiteY11" fmla="*/ 2356744 h 3097212"/>
              <a:gd name="connsiteX12" fmla="*/ 5537959 w 7925036"/>
              <a:gd name="connsiteY12" fmla="*/ 6223 h 3097212"/>
              <a:gd name="connsiteX13" fmla="*/ 7076454 w 7925036"/>
              <a:gd name="connsiteY13" fmla="*/ 1545496 h 3097212"/>
              <a:gd name="connsiteX14" fmla="*/ 5537959 w 7925036"/>
              <a:gd name="connsiteY14" fmla="*/ 3084768 h 3097212"/>
              <a:gd name="connsiteX15" fmla="*/ 3999465 w 7925036"/>
              <a:gd name="connsiteY15" fmla="*/ 1545496 h 3097212"/>
              <a:gd name="connsiteX16" fmla="*/ 2340410 w 7925036"/>
              <a:gd name="connsiteY16" fmla="*/ 6223 h 3097212"/>
              <a:gd name="connsiteX17" fmla="*/ 3879683 w 7925036"/>
              <a:gd name="connsiteY17" fmla="*/ 1545496 h 3097212"/>
              <a:gd name="connsiteX18" fmla="*/ 2340410 w 7925036"/>
              <a:gd name="connsiteY18" fmla="*/ 3084768 h 3097212"/>
              <a:gd name="connsiteX19" fmla="*/ 801137 w 7925036"/>
              <a:gd name="connsiteY19" fmla="*/ 1545496 h 3097212"/>
              <a:gd name="connsiteX20" fmla="*/ 7183790 w 7925036"/>
              <a:gd name="connsiteY20" fmla="*/ 0 h 3097212"/>
              <a:gd name="connsiteX21" fmla="*/ 7925036 w 7925036"/>
              <a:gd name="connsiteY21" fmla="*/ 741247 h 3097212"/>
              <a:gd name="connsiteX22" fmla="*/ 7183790 w 7925036"/>
              <a:gd name="connsiteY22" fmla="*/ 1482493 h 3097212"/>
              <a:gd name="connsiteX23" fmla="*/ 6442543 w 7925036"/>
              <a:gd name="connsiteY23" fmla="*/ 741247 h 3097212"/>
              <a:gd name="connsiteX24" fmla="*/ 3942686 w 7925036"/>
              <a:gd name="connsiteY24" fmla="*/ 0 h 3097212"/>
              <a:gd name="connsiteX25" fmla="*/ 4683931 w 7925036"/>
              <a:gd name="connsiteY25" fmla="*/ 741247 h 3097212"/>
              <a:gd name="connsiteX26" fmla="*/ 3942686 w 7925036"/>
              <a:gd name="connsiteY26" fmla="*/ 1482493 h 3097212"/>
              <a:gd name="connsiteX27" fmla="*/ 3201438 w 7925036"/>
              <a:gd name="connsiteY27" fmla="*/ 741247 h 3097212"/>
              <a:gd name="connsiteX28" fmla="*/ 741247 w 7925036"/>
              <a:gd name="connsiteY28" fmla="*/ 0 h 3097212"/>
              <a:gd name="connsiteX29" fmla="*/ 1482493 w 7925036"/>
              <a:gd name="connsiteY29" fmla="*/ 741247 h 3097212"/>
              <a:gd name="connsiteX30" fmla="*/ 741247 w 7925036"/>
              <a:gd name="connsiteY30" fmla="*/ 1482493 h 3097212"/>
              <a:gd name="connsiteX31" fmla="*/ 0 w 7925036"/>
              <a:gd name="connsiteY31" fmla="*/ 741247 h 3097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7925036" h="3097212">
                <a:moveTo>
                  <a:pt x="7183790" y="1616275"/>
                </a:moveTo>
                <a:lnTo>
                  <a:pt x="7925036" y="2356744"/>
                </a:lnTo>
                <a:lnTo>
                  <a:pt x="7183790" y="3097212"/>
                </a:lnTo>
                <a:lnTo>
                  <a:pt x="6442543" y="2356744"/>
                </a:lnTo>
                <a:close/>
                <a:moveTo>
                  <a:pt x="3942686" y="1616275"/>
                </a:moveTo>
                <a:lnTo>
                  <a:pt x="4683931" y="2356744"/>
                </a:lnTo>
                <a:lnTo>
                  <a:pt x="3942686" y="3097212"/>
                </a:lnTo>
                <a:lnTo>
                  <a:pt x="3201438" y="2356744"/>
                </a:lnTo>
                <a:close/>
                <a:moveTo>
                  <a:pt x="741248" y="1616275"/>
                </a:moveTo>
                <a:lnTo>
                  <a:pt x="1482494" y="2356744"/>
                </a:lnTo>
                <a:lnTo>
                  <a:pt x="741248" y="3097212"/>
                </a:lnTo>
                <a:lnTo>
                  <a:pt x="1" y="2356744"/>
                </a:lnTo>
                <a:close/>
                <a:moveTo>
                  <a:pt x="5537959" y="6223"/>
                </a:moveTo>
                <a:lnTo>
                  <a:pt x="7076454" y="1545496"/>
                </a:lnTo>
                <a:lnTo>
                  <a:pt x="5537959" y="3084768"/>
                </a:lnTo>
                <a:lnTo>
                  <a:pt x="3999465" y="1545496"/>
                </a:lnTo>
                <a:close/>
                <a:moveTo>
                  <a:pt x="2340410" y="6223"/>
                </a:moveTo>
                <a:lnTo>
                  <a:pt x="3879683" y="1545496"/>
                </a:lnTo>
                <a:lnTo>
                  <a:pt x="2340410" y="3084768"/>
                </a:lnTo>
                <a:lnTo>
                  <a:pt x="801137" y="1545496"/>
                </a:lnTo>
                <a:close/>
                <a:moveTo>
                  <a:pt x="7183790" y="0"/>
                </a:moveTo>
                <a:lnTo>
                  <a:pt x="7925036" y="741247"/>
                </a:lnTo>
                <a:lnTo>
                  <a:pt x="7183790" y="1482493"/>
                </a:lnTo>
                <a:lnTo>
                  <a:pt x="6442543" y="741247"/>
                </a:lnTo>
                <a:close/>
                <a:moveTo>
                  <a:pt x="3942686" y="0"/>
                </a:moveTo>
                <a:lnTo>
                  <a:pt x="4683931" y="741247"/>
                </a:lnTo>
                <a:lnTo>
                  <a:pt x="3942686" y="1482493"/>
                </a:lnTo>
                <a:lnTo>
                  <a:pt x="3201438" y="741247"/>
                </a:lnTo>
                <a:close/>
                <a:moveTo>
                  <a:pt x="741247" y="0"/>
                </a:moveTo>
                <a:lnTo>
                  <a:pt x="1482493" y="741247"/>
                </a:lnTo>
                <a:lnTo>
                  <a:pt x="741247" y="1482493"/>
                </a:lnTo>
                <a:lnTo>
                  <a:pt x="0" y="741247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146760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278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1602563" y="2349500"/>
            <a:ext cx="2715668" cy="1871664"/>
          </a:xfrm>
          <a:custGeom>
            <a:avLst/>
            <a:gdLst>
              <a:gd name="connsiteX0" fmla="*/ 378694 w 2715668"/>
              <a:gd name="connsiteY0" fmla="*/ 0 h 1871664"/>
              <a:gd name="connsiteX1" fmla="*/ 2715668 w 2715668"/>
              <a:gd name="connsiteY1" fmla="*/ 0 h 1871664"/>
              <a:gd name="connsiteX2" fmla="*/ 2715668 w 2715668"/>
              <a:gd name="connsiteY2" fmla="*/ 1492970 h 1871664"/>
              <a:gd name="connsiteX3" fmla="*/ 2336974 w 2715668"/>
              <a:gd name="connsiteY3" fmla="*/ 1871664 h 1871664"/>
              <a:gd name="connsiteX4" fmla="*/ 0 w 2715668"/>
              <a:gd name="connsiteY4" fmla="*/ 1871664 h 1871664"/>
              <a:gd name="connsiteX5" fmla="*/ 0 w 2715668"/>
              <a:gd name="connsiteY5" fmla="*/ 378694 h 1871664"/>
              <a:gd name="connsiteX6" fmla="*/ 378694 w 2715668"/>
              <a:gd name="connsiteY6" fmla="*/ 0 h 187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15668" h="1871664">
                <a:moveTo>
                  <a:pt x="378694" y="0"/>
                </a:moveTo>
                <a:lnTo>
                  <a:pt x="2715668" y="0"/>
                </a:lnTo>
                <a:lnTo>
                  <a:pt x="2715668" y="1492970"/>
                </a:lnTo>
                <a:cubicBezTo>
                  <a:pt x="2715668" y="1702117"/>
                  <a:pt x="2546121" y="1871664"/>
                  <a:pt x="2336974" y="1871664"/>
                </a:cubicBezTo>
                <a:lnTo>
                  <a:pt x="0" y="1871664"/>
                </a:lnTo>
                <a:lnTo>
                  <a:pt x="0" y="378694"/>
                </a:lnTo>
                <a:cubicBezTo>
                  <a:pt x="0" y="169547"/>
                  <a:pt x="169547" y="0"/>
                  <a:pt x="378694" y="0"/>
                </a:cubicBez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zh-CN" altLang="en-US" noProof="0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1"/>
          </p:nvPr>
        </p:nvSpPr>
        <p:spPr>
          <a:xfrm>
            <a:off x="4739200" y="2349500"/>
            <a:ext cx="2713605" cy="1871664"/>
          </a:xfrm>
          <a:custGeom>
            <a:avLst/>
            <a:gdLst>
              <a:gd name="connsiteX0" fmla="*/ 395183 w 2713605"/>
              <a:gd name="connsiteY0" fmla="*/ 0 h 1871664"/>
              <a:gd name="connsiteX1" fmla="*/ 2713605 w 2713605"/>
              <a:gd name="connsiteY1" fmla="*/ 0 h 1871664"/>
              <a:gd name="connsiteX2" fmla="*/ 2713605 w 2713605"/>
              <a:gd name="connsiteY2" fmla="*/ 1476481 h 1871664"/>
              <a:gd name="connsiteX3" fmla="*/ 2318422 w 2713605"/>
              <a:gd name="connsiteY3" fmla="*/ 1871664 h 1871664"/>
              <a:gd name="connsiteX4" fmla="*/ 0 w 2713605"/>
              <a:gd name="connsiteY4" fmla="*/ 1871664 h 1871664"/>
              <a:gd name="connsiteX5" fmla="*/ 0 w 2713605"/>
              <a:gd name="connsiteY5" fmla="*/ 395183 h 1871664"/>
              <a:gd name="connsiteX6" fmla="*/ 395183 w 2713605"/>
              <a:gd name="connsiteY6" fmla="*/ 0 h 187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13605" h="1871664">
                <a:moveTo>
                  <a:pt x="395183" y="0"/>
                </a:moveTo>
                <a:lnTo>
                  <a:pt x="2713605" y="0"/>
                </a:lnTo>
                <a:lnTo>
                  <a:pt x="2713605" y="1476481"/>
                </a:lnTo>
                <a:cubicBezTo>
                  <a:pt x="2713605" y="1694735"/>
                  <a:pt x="2536676" y="1871664"/>
                  <a:pt x="2318422" y="1871664"/>
                </a:cubicBezTo>
                <a:lnTo>
                  <a:pt x="0" y="1871664"/>
                </a:lnTo>
                <a:lnTo>
                  <a:pt x="0" y="395183"/>
                </a:lnTo>
                <a:cubicBezTo>
                  <a:pt x="0" y="176929"/>
                  <a:pt x="176929" y="0"/>
                  <a:pt x="395183" y="0"/>
                </a:cubicBez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zh-CN" altLang="en-US" noProof="0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2"/>
          </p:nvPr>
        </p:nvSpPr>
        <p:spPr>
          <a:xfrm>
            <a:off x="7873775" y="2349500"/>
            <a:ext cx="2715668" cy="1871664"/>
          </a:xfrm>
          <a:custGeom>
            <a:avLst/>
            <a:gdLst>
              <a:gd name="connsiteX0" fmla="*/ 378694 w 2715668"/>
              <a:gd name="connsiteY0" fmla="*/ 0 h 1871664"/>
              <a:gd name="connsiteX1" fmla="*/ 2715668 w 2715668"/>
              <a:gd name="connsiteY1" fmla="*/ 0 h 1871664"/>
              <a:gd name="connsiteX2" fmla="*/ 2715668 w 2715668"/>
              <a:gd name="connsiteY2" fmla="*/ 1492970 h 1871664"/>
              <a:gd name="connsiteX3" fmla="*/ 2336974 w 2715668"/>
              <a:gd name="connsiteY3" fmla="*/ 1871664 h 1871664"/>
              <a:gd name="connsiteX4" fmla="*/ 0 w 2715668"/>
              <a:gd name="connsiteY4" fmla="*/ 1871664 h 1871664"/>
              <a:gd name="connsiteX5" fmla="*/ 0 w 2715668"/>
              <a:gd name="connsiteY5" fmla="*/ 378694 h 1871664"/>
              <a:gd name="connsiteX6" fmla="*/ 378694 w 2715668"/>
              <a:gd name="connsiteY6" fmla="*/ 0 h 187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15668" h="1871664">
                <a:moveTo>
                  <a:pt x="378694" y="0"/>
                </a:moveTo>
                <a:lnTo>
                  <a:pt x="2715668" y="0"/>
                </a:lnTo>
                <a:lnTo>
                  <a:pt x="2715668" y="1492970"/>
                </a:lnTo>
                <a:cubicBezTo>
                  <a:pt x="2715668" y="1702117"/>
                  <a:pt x="2546121" y="1871664"/>
                  <a:pt x="2336974" y="1871664"/>
                </a:cubicBezTo>
                <a:lnTo>
                  <a:pt x="0" y="1871664"/>
                </a:lnTo>
                <a:lnTo>
                  <a:pt x="0" y="378694"/>
                </a:lnTo>
                <a:cubicBezTo>
                  <a:pt x="0" y="169547"/>
                  <a:pt x="169547" y="0"/>
                  <a:pt x="378694" y="0"/>
                </a:cubicBez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3431651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1274244" y="1882721"/>
            <a:ext cx="4921473" cy="4154963"/>
          </a:xfrm>
          <a:custGeom>
            <a:avLst/>
            <a:gdLst>
              <a:gd name="connsiteX0" fmla="*/ 2132019 w 4921473"/>
              <a:gd name="connsiteY0" fmla="*/ 3483422 h 4154963"/>
              <a:gd name="connsiteX1" fmla="*/ 2796098 w 4921473"/>
              <a:gd name="connsiteY1" fmla="*/ 3483422 h 4154963"/>
              <a:gd name="connsiteX2" fmla="*/ 2796098 w 4921473"/>
              <a:gd name="connsiteY2" fmla="*/ 4154963 h 4154963"/>
              <a:gd name="connsiteX3" fmla="*/ 2132019 w 4921473"/>
              <a:gd name="connsiteY3" fmla="*/ 4154963 h 4154963"/>
              <a:gd name="connsiteX4" fmla="*/ 1427727 w 4921473"/>
              <a:gd name="connsiteY4" fmla="*/ 2801561 h 4154963"/>
              <a:gd name="connsiteX5" fmla="*/ 2078049 w 4921473"/>
              <a:gd name="connsiteY5" fmla="*/ 2801561 h 4154963"/>
              <a:gd name="connsiteX6" fmla="*/ 2078049 w 4921473"/>
              <a:gd name="connsiteY6" fmla="*/ 3463573 h 4154963"/>
              <a:gd name="connsiteX7" fmla="*/ 1427727 w 4921473"/>
              <a:gd name="connsiteY7" fmla="*/ 3463573 h 4154963"/>
              <a:gd name="connsiteX8" fmla="*/ 3556472 w 4921473"/>
              <a:gd name="connsiteY8" fmla="*/ 2086542 h 4154963"/>
              <a:gd name="connsiteX9" fmla="*/ 4224225 w 4921473"/>
              <a:gd name="connsiteY9" fmla="*/ 2086542 h 4154963"/>
              <a:gd name="connsiteX10" fmla="*/ 4224225 w 4921473"/>
              <a:gd name="connsiteY10" fmla="*/ 2744336 h 4154963"/>
              <a:gd name="connsiteX11" fmla="*/ 3556472 w 4921473"/>
              <a:gd name="connsiteY11" fmla="*/ 2744336 h 4154963"/>
              <a:gd name="connsiteX12" fmla="*/ 2124359 w 4921473"/>
              <a:gd name="connsiteY12" fmla="*/ 2086542 h 4154963"/>
              <a:gd name="connsiteX13" fmla="*/ 2792112 w 4921473"/>
              <a:gd name="connsiteY13" fmla="*/ 2086542 h 4154963"/>
              <a:gd name="connsiteX14" fmla="*/ 3510162 w 4921473"/>
              <a:gd name="connsiteY14" fmla="*/ 2086542 h 4154963"/>
              <a:gd name="connsiteX15" fmla="*/ 3510162 w 4921473"/>
              <a:gd name="connsiteY15" fmla="*/ 2845120 h 4154963"/>
              <a:gd name="connsiteX16" fmla="*/ 3508423 w 4921473"/>
              <a:gd name="connsiteY16" fmla="*/ 2845120 h 4154963"/>
              <a:gd name="connsiteX17" fmla="*/ 3508423 w 4921473"/>
              <a:gd name="connsiteY17" fmla="*/ 3442112 h 4154963"/>
              <a:gd name="connsiteX18" fmla="*/ 2128032 w 4921473"/>
              <a:gd name="connsiteY18" fmla="*/ 3442112 h 4154963"/>
              <a:gd name="connsiteX19" fmla="*/ 2128032 w 4921473"/>
              <a:gd name="connsiteY19" fmla="*/ 2785541 h 4154963"/>
              <a:gd name="connsiteX20" fmla="*/ 2124359 w 4921473"/>
              <a:gd name="connsiteY20" fmla="*/ 2785541 h 4154963"/>
              <a:gd name="connsiteX21" fmla="*/ 686466 w 4921473"/>
              <a:gd name="connsiteY21" fmla="*/ 1377147 h 4154963"/>
              <a:gd name="connsiteX22" fmla="*/ 2078049 w 4921473"/>
              <a:gd name="connsiteY22" fmla="*/ 1377147 h 4154963"/>
              <a:gd name="connsiteX23" fmla="*/ 2078049 w 4921473"/>
              <a:gd name="connsiteY23" fmla="*/ 2757537 h 4154963"/>
              <a:gd name="connsiteX24" fmla="*/ 686466 w 4921473"/>
              <a:gd name="connsiteY24" fmla="*/ 2757537 h 4154963"/>
              <a:gd name="connsiteX25" fmla="*/ 1 w 4921473"/>
              <a:gd name="connsiteY25" fmla="*/ 1373614 h 4154963"/>
              <a:gd name="connsiteX26" fmla="*/ 652889 w 4921473"/>
              <a:gd name="connsiteY26" fmla="*/ 1373614 h 4154963"/>
              <a:gd name="connsiteX27" fmla="*/ 652889 w 4921473"/>
              <a:gd name="connsiteY27" fmla="*/ 2045230 h 4154963"/>
              <a:gd name="connsiteX28" fmla="*/ 1 w 4921473"/>
              <a:gd name="connsiteY28" fmla="*/ 2045230 h 4154963"/>
              <a:gd name="connsiteX29" fmla="*/ 2123130 w 4921473"/>
              <a:gd name="connsiteY29" fmla="*/ 682259 h 4154963"/>
              <a:gd name="connsiteX30" fmla="*/ 2790883 w 4921473"/>
              <a:gd name="connsiteY30" fmla="*/ 682259 h 4154963"/>
              <a:gd name="connsiteX31" fmla="*/ 2790883 w 4921473"/>
              <a:gd name="connsiteY31" fmla="*/ 1370536 h 4154963"/>
              <a:gd name="connsiteX32" fmla="*/ 2794979 w 4921473"/>
              <a:gd name="connsiteY32" fmla="*/ 1370536 h 4154963"/>
              <a:gd name="connsiteX33" fmla="*/ 2794979 w 4921473"/>
              <a:gd name="connsiteY33" fmla="*/ 2042152 h 4154963"/>
              <a:gd name="connsiteX34" fmla="*/ 2119034 w 4921473"/>
              <a:gd name="connsiteY34" fmla="*/ 2042152 h 4154963"/>
              <a:gd name="connsiteX35" fmla="*/ 2119034 w 4921473"/>
              <a:gd name="connsiteY35" fmla="*/ 1370536 h 4154963"/>
              <a:gd name="connsiteX36" fmla="*/ 2123130 w 4921473"/>
              <a:gd name="connsiteY36" fmla="*/ 1370536 h 4154963"/>
              <a:gd name="connsiteX37" fmla="*/ 2835964 w 4921473"/>
              <a:gd name="connsiteY37" fmla="*/ 1 h 4154963"/>
              <a:gd name="connsiteX38" fmla="*/ 4216355 w 4921473"/>
              <a:gd name="connsiteY38" fmla="*/ 1 h 4154963"/>
              <a:gd name="connsiteX39" fmla="*/ 4216355 w 4921473"/>
              <a:gd name="connsiteY39" fmla="*/ 682258 h 4154963"/>
              <a:gd name="connsiteX40" fmla="*/ 4921473 w 4921473"/>
              <a:gd name="connsiteY40" fmla="*/ 682258 h 4154963"/>
              <a:gd name="connsiteX41" fmla="*/ 4921473 w 4921473"/>
              <a:gd name="connsiteY41" fmla="*/ 2045230 h 4154963"/>
              <a:gd name="connsiteX42" fmla="*/ 4216355 w 4921473"/>
              <a:gd name="connsiteY42" fmla="*/ 2045230 h 4154963"/>
              <a:gd name="connsiteX43" fmla="*/ 3541082 w 4921473"/>
              <a:gd name="connsiteY43" fmla="*/ 2045230 h 4154963"/>
              <a:gd name="connsiteX44" fmla="*/ 2835964 w 4921473"/>
              <a:gd name="connsiteY44" fmla="*/ 2045230 h 4154963"/>
              <a:gd name="connsiteX45" fmla="*/ 689754 w 4921473"/>
              <a:gd name="connsiteY45" fmla="*/ 0 h 4154963"/>
              <a:gd name="connsiteX46" fmla="*/ 1421146 w 4921473"/>
              <a:gd name="connsiteY46" fmla="*/ 0 h 4154963"/>
              <a:gd name="connsiteX47" fmla="*/ 1576973 w 4921473"/>
              <a:gd name="connsiteY47" fmla="*/ 0 h 4154963"/>
              <a:gd name="connsiteX48" fmla="*/ 2078048 w 4921473"/>
              <a:gd name="connsiteY48" fmla="*/ 0 h 4154963"/>
              <a:gd name="connsiteX49" fmla="*/ 2078048 w 4921473"/>
              <a:gd name="connsiteY49" fmla="*/ 1327683 h 4154963"/>
              <a:gd name="connsiteX50" fmla="*/ 1427726 w 4921473"/>
              <a:gd name="connsiteY50" fmla="*/ 1327683 h 4154963"/>
              <a:gd name="connsiteX51" fmla="*/ 1421146 w 4921473"/>
              <a:gd name="connsiteY51" fmla="*/ 1327683 h 4154963"/>
              <a:gd name="connsiteX52" fmla="*/ 0 w 4921473"/>
              <a:gd name="connsiteY52" fmla="*/ 1327683 h 4154963"/>
              <a:gd name="connsiteX53" fmla="*/ 0 w 4921473"/>
              <a:gd name="connsiteY53" fmla="*/ 682257 h 4154963"/>
              <a:gd name="connsiteX54" fmla="*/ 689754 w 4921473"/>
              <a:gd name="connsiteY54" fmla="*/ 682257 h 4154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921473" h="4154963">
                <a:moveTo>
                  <a:pt x="2132019" y="3483422"/>
                </a:moveTo>
                <a:lnTo>
                  <a:pt x="2796098" y="3483422"/>
                </a:lnTo>
                <a:lnTo>
                  <a:pt x="2796098" y="4154963"/>
                </a:lnTo>
                <a:lnTo>
                  <a:pt x="2132019" y="4154963"/>
                </a:lnTo>
                <a:close/>
                <a:moveTo>
                  <a:pt x="1427727" y="2801561"/>
                </a:moveTo>
                <a:lnTo>
                  <a:pt x="2078049" y="2801561"/>
                </a:lnTo>
                <a:lnTo>
                  <a:pt x="2078049" y="3463573"/>
                </a:lnTo>
                <a:lnTo>
                  <a:pt x="1427727" y="3463573"/>
                </a:lnTo>
                <a:close/>
                <a:moveTo>
                  <a:pt x="3556472" y="2086542"/>
                </a:moveTo>
                <a:lnTo>
                  <a:pt x="4224225" y="2086542"/>
                </a:lnTo>
                <a:lnTo>
                  <a:pt x="4224225" y="2744336"/>
                </a:lnTo>
                <a:lnTo>
                  <a:pt x="3556472" y="2744336"/>
                </a:lnTo>
                <a:close/>
                <a:moveTo>
                  <a:pt x="2124359" y="2086542"/>
                </a:moveTo>
                <a:lnTo>
                  <a:pt x="2792112" y="2086542"/>
                </a:lnTo>
                <a:lnTo>
                  <a:pt x="3510162" y="2086542"/>
                </a:lnTo>
                <a:lnTo>
                  <a:pt x="3510162" y="2845120"/>
                </a:lnTo>
                <a:lnTo>
                  <a:pt x="3508423" y="2845120"/>
                </a:lnTo>
                <a:lnTo>
                  <a:pt x="3508423" y="3442112"/>
                </a:lnTo>
                <a:lnTo>
                  <a:pt x="2128032" y="3442112"/>
                </a:lnTo>
                <a:lnTo>
                  <a:pt x="2128032" y="2785541"/>
                </a:lnTo>
                <a:lnTo>
                  <a:pt x="2124359" y="2785541"/>
                </a:lnTo>
                <a:close/>
                <a:moveTo>
                  <a:pt x="686466" y="1377147"/>
                </a:moveTo>
                <a:lnTo>
                  <a:pt x="2078049" y="1377147"/>
                </a:lnTo>
                <a:lnTo>
                  <a:pt x="2078049" y="2757537"/>
                </a:lnTo>
                <a:lnTo>
                  <a:pt x="686466" y="2757537"/>
                </a:lnTo>
                <a:close/>
                <a:moveTo>
                  <a:pt x="1" y="1373614"/>
                </a:moveTo>
                <a:lnTo>
                  <a:pt x="652889" y="1373614"/>
                </a:lnTo>
                <a:lnTo>
                  <a:pt x="652889" y="2045230"/>
                </a:lnTo>
                <a:lnTo>
                  <a:pt x="1" y="2045230"/>
                </a:lnTo>
                <a:close/>
                <a:moveTo>
                  <a:pt x="2123130" y="682259"/>
                </a:moveTo>
                <a:lnTo>
                  <a:pt x="2790883" y="682259"/>
                </a:lnTo>
                <a:lnTo>
                  <a:pt x="2790883" y="1370536"/>
                </a:lnTo>
                <a:lnTo>
                  <a:pt x="2794979" y="1370536"/>
                </a:lnTo>
                <a:lnTo>
                  <a:pt x="2794979" y="2042152"/>
                </a:lnTo>
                <a:lnTo>
                  <a:pt x="2119034" y="2042152"/>
                </a:lnTo>
                <a:lnTo>
                  <a:pt x="2119034" y="1370536"/>
                </a:lnTo>
                <a:lnTo>
                  <a:pt x="2123130" y="1370536"/>
                </a:lnTo>
                <a:close/>
                <a:moveTo>
                  <a:pt x="2835964" y="1"/>
                </a:moveTo>
                <a:lnTo>
                  <a:pt x="4216355" y="1"/>
                </a:lnTo>
                <a:lnTo>
                  <a:pt x="4216355" y="682258"/>
                </a:lnTo>
                <a:lnTo>
                  <a:pt x="4921473" y="682258"/>
                </a:lnTo>
                <a:lnTo>
                  <a:pt x="4921473" y="2045230"/>
                </a:lnTo>
                <a:lnTo>
                  <a:pt x="4216355" y="2045230"/>
                </a:lnTo>
                <a:lnTo>
                  <a:pt x="3541082" y="2045230"/>
                </a:lnTo>
                <a:lnTo>
                  <a:pt x="2835964" y="2045230"/>
                </a:lnTo>
                <a:close/>
                <a:moveTo>
                  <a:pt x="689754" y="0"/>
                </a:moveTo>
                <a:lnTo>
                  <a:pt x="1421146" y="0"/>
                </a:lnTo>
                <a:lnTo>
                  <a:pt x="1576973" y="0"/>
                </a:lnTo>
                <a:lnTo>
                  <a:pt x="2078048" y="0"/>
                </a:lnTo>
                <a:lnTo>
                  <a:pt x="2078048" y="1327683"/>
                </a:lnTo>
                <a:lnTo>
                  <a:pt x="1427726" y="1327683"/>
                </a:lnTo>
                <a:lnTo>
                  <a:pt x="1421146" y="1327683"/>
                </a:lnTo>
                <a:lnTo>
                  <a:pt x="0" y="1327683"/>
                </a:lnTo>
                <a:lnTo>
                  <a:pt x="0" y="682257"/>
                </a:lnTo>
                <a:lnTo>
                  <a:pt x="689754" y="682257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3030034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644788" y="1840519"/>
            <a:ext cx="2240221" cy="2330858"/>
          </a:xfrm>
          <a:custGeom>
            <a:avLst/>
            <a:gdLst>
              <a:gd name="connsiteX0" fmla="*/ 251798 w 2240221"/>
              <a:gd name="connsiteY0" fmla="*/ 0 h 2330857"/>
              <a:gd name="connsiteX1" fmla="*/ 2240221 w 2240221"/>
              <a:gd name="connsiteY1" fmla="*/ 239393 h 2330857"/>
              <a:gd name="connsiteX2" fmla="*/ 1988423 w 2240221"/>
              <a:gd name="connsiteY2" fmla="*/ 2330857 h 2330857"/>
              <a:gd name="connsiteX3" fmla="*/ 0 w 2240221"/>
              <a:gd name="connsiteY3" fmla="*/ 2091464 h 2330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0221" h="2330857">
                <a:moveTo>
                  <a:pt x="251798" y="0"/>
                </a:moveTo>
                <a:lnTo>
                  <a:pt x="2240221" y="239393"/>
                </a:lnTo>
                <a:lnTo>
                  <a:pt x="1988423" y="2330857"/>
                </a:lnTo>
                <a:lnTo>
                  <a:pt x="0" y="2091464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zh-CN" altLang="en-US" noProof="0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6610488" y="1840519"/>
            <a:ext cx="2240221" cy="2330858"/>
          </a:xfrm>
          <a:custGeom>
            <a:avLst/>
            <a:gdLst>
              <a:gd name="connsiteX0" fmla="*/ 251798 w 2240221"/>
              <a:gd name="connsiteY0" fmla="*/ 0 h 2330857"/>
              <a:gd name="connsiteX1" fmla="*/ 2240221 w 2240221"/>
              <a:gd name="connsiteY1" fmla="*/ 239393 h 2330857"/>
              <a:gd name="connsiteX2" fmla="*/ 1988423 w 2240221"/>
              <a:gd name="connsiteY2" fmla="*/ 2330857 h 2330857"/>
              <a:gd name="connsiteX3" fmla="*/ 0 w 2240221"/>
              <a:gd name="connsiteY3" fmla="*/ 2091464 h 2330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0221" h="2330857">
                <a:moveTo>
                  <a:pt x="251798" y="0"/>
                </a:moveTo>
                <a:lnTo>
                  <a:pt x="2240221" y="239393"/>
                </a:lnTo>
                <a:lnTo>
                  <a:pt x="1988423" y="2330857"/>
                </a:lnTo>
                <a:lnTo>
                  <a:pt x="0" y="2091464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36889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5767389" y="1886743"/>
            <a:ext cx="4869099" cy="3459956"/>
          </a:xfrm>
          <a:custGeom>
            <a:avLst/>
            <a:gdLst>
              <a:gd name="connsiteX0" fmla="*/ 2473924 w 4869098"/>
              <a:gd name="connsiteY0" fmla="*/ 2213541 h 3459956"/>
              <a:gd name="connsiteX1" fmla="*/ 4869098 w 4869098"/>
              <a:gd name="connsiteY1" fmla="*/ 2456172 h 3459956"/>
              <a:gd name="connsiteX2" fmla="*/ 4869098 w 4869098"/>
              <a:gd name="connsiteY2" fmla="*/ 3459956 h 3459956"/>
              <a:gd name="connsiteX3" fmla="*/ 2473924 w 4869098"/>
              <a:gd name="connsiteY3" fmla="*/ 3453172 h 3459956"/>
              <a:gd name="connsiteX4" fmla="*/ 2473924 w 4869098"/>
              <a:gd name="connsiteY4" fmla="*/ 2213541 h 3459956"/>
              <a:gd name="connsiteX5" fmla="*/ 2398636 w 4869098"/>
              <a:gd name="connsiteY5" fmla="*/ 2213541 h 3459956"/>
              <a:gd name="connsiteX6" fmla="*/ 2398636 w 4869098"/>
              <a:gd name="connsiteY6" fmla="*/ 3453172 h 3459956"/>
              <a:gd name="connsiteX7" fmla="*/ 3462 w 4869098"/>
              <a:gd name="connsiteY7" fmla="*/ 3459956 h 3459956"/>
              <a:gd name="connsiteX8" fmla="*/ 3462 w 4869098"/>
              <a:gd name="connsiteY8" fmla="*/ 2456172 h 3459956"/>
              <a:gd name="connsiteX9" fmla="*/ 4869098 w 4869098"/>
              <a:gd name="connsiteY9" fmla="*/ 1030600 h 3459956"/>
              <a:gd name="connsiteX10" fmla="*/ 4869098 w 4869098"/>
              <a:gd name="connsiteY10" fmla="*/ 2410890 h 3459956"/>
              <a:gd name="connsiteX11" fmla="*/ 2472425 w 4869098"/>
              <a:gd name="connsiteY11" fmla="*/ 2162533 h 3459956"/>
              <a:gd name="connsiteX12" fmla="*/ 2469749 w 4869098"/>
              <a:gd name="connsiteY12" fmla="*/ 1267319 h 3459956"/>
              <a:gd name="connsiteX13" fmla="*/ 0 w 4869098"/>
              <a:gd name="connsiteY13" fmla="*/ 1030600 h 3459956"/>
              <a:gd name="connsiteX14" fmla="*/ 2399349 w 4869098"/>
              <a:gd name="connsiteY14" fmla="*/ 1267319 h 3459956"/>
              <a:gd name="connsiteX15" fmla="*/ 2396673 w 4869098"/>
              <a:gd name="connsiteY15" fmla="*/ 2162533 h 3459956"/>
              <a:gd name="connsiteX16" fmla="*/ 0 w 4869098"/>
              <a:gd name="connsiteY16" fmla="*/ 2410890 h 3459956"/>
              <a:gd name="connsiteX17" fmla="*/ 0 w 4869098"/>
              <a:gd name="connsiteY17" fmla="*/ 0 h 3459956"/>
              <a:gd name="connsiteX18" fmla="*/ 4869098 w 4869098"/>
              <a:gd name="connsiteY18" fmla="*/ 0 h 3459956"/>
              <a:gd name="connsiteX19" fmla="*/ 4869098 w 4869098"/>
              <a:gd name="connsiteY19" fmla="*/ 980164 h 3459956"/>
              <a:gd name="connsiteX20" fmla="*/ 2423170 w 4869098"/>
              <a:gd name="connsiteY20" fmla="*/ 1221025 h 3459956"/>
              <a:gd name="connsiteX21" fmla="*/ 0 w 4869098"/>
              <a:gd name="connsiteY21" fmla="*/ 979523 h 3459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869098" h="3459956">
                <a:moveTo>
                  <a:pt x="2473924" y="2213541"/>
                </a:moveTo>
                <a:lnTo>
                  <a:pt x="4869098" y="2456172"/>
                </a:lnTo>
                <a:lnTo>
                  <a:pt x="4869098" y="3459956"/>
                </a:lnTo>
                <a:lnTo>
                  <a:pt x="2473924" y="3453172"/>
                </a:lnTo>
                <a:cubicBezTo>
                  <a:pt x="2476395" y="3046117"/>
                  <a:pt x="2471453" y="2620596"/>
                  <a:pt x="2473924" y="2213541"/>
                </a:cubicBezTo>
                <a:close/>
                <a:moveTo>
                  <a:pt x="2398636" y="2213541"/>
                </a:moveTo>
                <a:cubicBezTo>
                  <a:pt x="2401108" y="2620596"/>
                  <a:pt x="2396165" y="3046117"/>
                  <a:pt x="2398636" y="3453172"/>
                </a:cubicBezTo>
                <a:lnTo>
                  <a:pt x="3462" y="3459956"/>
                </a:lnTo>
                <a:lnTo>
                  <a:pt x="3462" y="2456172"/>
                </a:lnTo>
                <a:close/>
                <a:moveTo>
                  <a:pt x="4869098" y="1030600"/>
                </a:moveTo>
                <a:lnTo>
                  <a:pt x="4869098" y="2410890"/>
                </a:lnTo>
                <a:lnTo>
                  <a:pt x="2472425" y="2162533"/>
                </a:lnTo>
                <a:cubicBezTo>
                  <a:pt x="2471533" y="1864128"/>
                  <a:pt x="2470641" y="1565723"/>
                  <a:pt x="2469749" y="1267319"/>
                </a:cubicBezTo>
                <a:close/>
                <a:moveTo>
                  <a:pt x="0" y="1030600"/>
                </a:moveTo>
                <a:lnTo>
                  <a:pt x="2399349" y="1267319"/>
                </a:lnTo>
                <a:cubicBezTo>
                  <a:pt x="2398457" y="1565723"/>
                  <a:pt x="2397565" y="1864128"/>
                  <a:pt x="2396673" y="2162533"/>
                </a:cubicBezTo>
                <a:lnTo>
                  <a:pt x="0" y="2410890"/>
                </a:lnTo>
                <a:close/>
                <a:moveTo>
                  <a:pt x="0" y="0"/>
                </a:moveTo>
                <a:lnTo>
                  <a:pt x="4869098" y="0"/>
                </a:lnTo>
                <a:lnTo>
                  <a:pt x="4869098" y="980164"/>
                </a:lnTo>
                <a:lnTo>
                  <a:pt x="2423170" y="1221025"/>
                </a:lnTo>
                <a:lnTo>
                  <a:pt x="0" y="979523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3026740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60"/>
            <a:ext cx="2743200" cy="365125"/>
          </a:xfrm>
          <a:prstGeom prst="rect">
            <a:avLst/>
          </a:prstGeom>
        </p:spPr>
        <p:txBody>
          <a:bodyPr/>
          <a:lstStyle>
            <a:lvl1pPr defTabSz="9135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35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1F66C1E-8BBB-45D9-B05F-5B47EA3C5016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3554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60"/>
            <a:ext cx="4114800" cy="365125"/>
          </a:xfrm>
          <a:prstGeom prst="rect">
            <a:avLst/>
          </a:prstGeom>
        </p:spPr>
        <p:txBody>
          <a:bodyPr/>
          <a:lstStyle>
            <a:lvl1pPr defTabSz="9135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35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60"/>
            <a:ext cx="2743200" cy="365125"/>
          </a:xfrm>
          <a:prstGeom prst="rect">
            <a:avLst/>
          </a:prstGeom>
        </p:spPr>
        <p:txBody>
          <a:bodyPr/>
          <a:lstStyle>
            <a:lvl1pPr defTabSz="9135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35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3DB09E1-0499-4349-A5DD-6FC4457040E5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3554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010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60"/>
            <a:ext cx="2743200" cy="365125"/>
          </a:xfrm>
          <a:prstGeom prst="rect">
            <a:avLst/>
          </a:prstGeom>
        </p:spPr>
        <p:txBody>
          <a:bodyPr/>
          <a:lstStyle>
            <a:lvl1pPr defTabSz="9135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35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23436DF-DB2A-4038-BAF1-07AEEF958347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3554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60"/>
            <a:ext cx="4114800" cy="365125"/>
          </a:xfrm>
          <a:prstGeom prst="rect">
            <a:avLst/>
          </a:prstGeom>
        </p:spPr>
        <p:txBody>
          <a:bodyPr/>
          <a:lstStyle>
            <a:lvl1pPr defTabSz="9135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35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60"/>
            <a:ext cx="2743200" cy="365125"/>
          </a:xfrm>
          <a:prstGeom prst="rect">
            <a:avLst/>
          </a:prstGeom>
        </p:spPr>
        <p:txBody>
          <a:bodyPr/>
          <a:lstStyle>
            <a:lvl1pPr defTabSz="9135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35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850D65F-1DA4-4CEC-8718-30D142268E5E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3554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5035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60"/>
            <a:ext cx="2743200" cy="365125"/>
          </a:xfrm>
          <a:prstGeom prst="rect">
            <a:avLst/>
          </a:prstGeom>
        </p:spPr>
        <p:txBody>
          <a:bodyPr/>
          <a:lstStyle>
            <a:lvl1pPr defTabSz="9135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35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D4B0954-0789-48CC-A8F5-C9137E3E9F72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3554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60"/>
            <a:ext cx="4114800" cy="365125"/>
          </a:xfrm>
          <a:prstGeom prst="rect">
            <a:avLst/>
          </a:prstGeom>
        </p:spPr>
        <p:txBody>
          <a:bodyPr/>
          <a:lstStyle>
            <a:lvl1pPr defTabSz="9135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35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60"/>
            <a:ext cx="2743200" cy="365125"/>
          </a:xfrm>
          <a:prstGeom prst="rect">
            <a:avLst/>
          </a:prstGeom>
        </p:spPr>
        <p:txBody>
          <a:bodyPr/>
          <a:lstStyle>
            <a:lvl1pPr defTabSz="9135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35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95401FC-AD89-4F99-8D99-AF2DF0E49340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3554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1445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60"/>
            <a:ext cx="2743200" cy="365125"/>
          </a:xfrm>
          <a:prstGeom prst="rect">
            <a:avLst/>
          </a:prstGeom>
        </p:spPr>
        <p:txBody>
          <a:bodyPr/>
          <a:lstStyle>
            <a:lvl1pPr defTabSz="9135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35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8F4EFA5-8EC9-4DB3-BA74-4C5EF3B66203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3554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60"/>
            <a:ext cx="4114800" cy="365125"/>
          </a:xfrm>
          <a:prstGeom prst="rect">
            <a:avLst/>
          </a:prstGeom>
        </p:spPr>
        <p:txBody>
          <a:bodyPr/>
          <a:lstStyle>
            <a:lvl1pPr defTabSz="9135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35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60"/>
            <a:ext cx="2743200" cy="365125"/>
          </a:xfrm>
          <a:prstGeom prst="rect">
            <a:avLst/>
          </a:prstGeom>
        </p:spPr>
        <p:txBody>
          <a:bodyPr/>
          <a:lstStyle>
            <a:lvl1pPr defTabSz="9135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35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3C26F04-D23C-4AB1-9E4D-52FD3B524F6C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3554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5377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60"/>
            <a:ext cx="2743200" cy="365125"/>
          </a:xfrm>
          <a:prstGeom prst="rect">
            <a:avLst/>
          </a:prstGeom>
        </p:spPr>
        <p:txBody>
          <a:bodyPr/>
          <a:lstStyle>
            <a:lvl1pPr defTabSz="9135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35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AA93B39-59D5-422D-80B2-577FE3B49427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3554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60"/>
            <a:ext cx="4114800" cy="365125"/>
          </a:xfrm>
          <a:prstGeom prst="rect">
            <a:avLst/>
          </a:prstGeom>
        </p:spPr>
        <p:txBody>
          <a:bodyPr/>
          <a:lstStyle>
            <a:lvl1pPr defTabSz="9135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35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60"/>
            <a:ext cx="2743200" cy="365125"/>
          </a:xfrm>
          <a:prstGeom prst="rect">
            <a:avLst/>
          </a:prstGeom>
        </p:spPr>
        <p:txBody>
          <a:bodyPr/>
          <a:lstStyle>
            <a:lvl1pPr defTabSz="9135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35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569EF3-805F-43FF-BCD0-19E904F0BA76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3554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611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60"/>
            <a:ext cx="2743200" cy="365125"/>
          </a:xfrm>
          <a:prstGeom prst="rect">
            <a:avLst/>
          </a:prstGeom>
        </p:spPr>
        <p:txBody>
          <a:bodyPr/>
          <a:lstStyle>
            <a:lvl1pPr defTabSz="9135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35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D460D46-B0D5-4132-AD8F-813461EA5BD1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3554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60"/>
            <a:ext cx="4114800" cy="365125"/>
          </a:xfrm>
          <a:prstGeom prst="rect">
            <a:avLst/>
          </a:prstGeom>
        </p:spPr>
        <p:txBody>
          <a:bodyPr/>
          <a:lstStyle>
            <a:lvl1pPr defTabSz="9135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35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60"/>
            <a:ext cx="2743200" cy="365125"/>
          </a:xfrm>
          <a:prstGeom prst="rect">
            <a:avLst/>
          </a:prstGeom>
        </p:spPr>
        <p:txBody>
          <a:bodyPr/>
          <a:lstStyle>
            <a:lvl1pPr defTabSz="9135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35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1E04C3-982C-4A01-A444-B2D0CD51FADC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3554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6523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6121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60"/>
            <a:ext cx="2743200" cy="365125"/>
          </a:xfrm>
          <a:prstGeom prst="rect">
            <a:avLst/>
          </a:prstGeom>
        </p:spPr>
        <p:txBody>
          <a:bodyPr/>
          <a:lstStyle>
            <a:lvl1pPr defTabSz="9135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35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BA8612B-1752-4BC5-A899-04E84A0BBC3C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3554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60"/>
            <a:ext cx="4114800" cy="365125"/>
          </a:xfrm>
          <a:prstGeom prst="rect">
            <a:avLst/>
          </a:prstGeom>
        </p:spPr>
        <p:txBody>
          <a:bodyPr/>
          <a:lstStyle>
            <a:lvl1pPr defTabSz="9135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35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60"/>
            <a:ext cx="2743200" cy="365125"/>
          </a:xfrm>
          <a:prstGeom prst="rect">
            <a:avLst/>
          </a:prstGeom>
        </p:spPr>
        <p:txBody>
          <a:bodyPr/>
          <a:lstStyle>
            <a:lvl1pPr defTabSz="9135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35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F8F55A5-3625-4D47-825D-3C297B1BD580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3554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9783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60"/>
            <a:ext cx="2743200" cy="365125"/>
          </a:xfrm>
          <a:prstGeom prst="rect">
            <a:avLst/>
          </a:prstGeom>
        </p:spPr>
        <p:txBody>
          <a:bodyPr/>
          <a:lstStyle>
            <a:lvl1pPr defTabSz="9135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35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774ED04-9A4D-4F58-89B4-8A0565C5482E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3554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60"/>
            <a:ext cx="4114800" cy="365125"/>
          </a:xfrm>
          <a:prstGeom prst="rect">
            <a:avLst/>
          </a:prstGeom>
        </p:spPr>
        <p:txBody>
          <a:bodyPr/>
          <a:lstStyle>
            <a:lvl1pPr defTabSz="9135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35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60"/>
            <a:ext cx="2743200" cy="365125"/>
          </a:xfrm>
          <a:prstGeom prst="rect">
            <a:avLst/>
          </a:prstGeom>
        </p:spPr>
        <p:txBody>
          <a:bodyPr/>
          <a:lstStyle>
            <a:lvl1pPr defTabSz="9135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35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0D1C31C-F7F5-4C6A-AAAE-B87954A02004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3554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1467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60"/>
            <a:ext cx="2743200" cy="365125"/>
          </a:xfrm>
          <a:prstGeom prst="rect">
            <a:avLst/>
          </a:prstGeom>
        </p:spPr>
        <p:txBody>
          <a:bodyPr/>
          <a:lstStyle>
            <a:lvl1pPr defTabSz="9135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35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B37FBE6-EE01-4622-8875-2B5DE15A8039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3554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60"/>
            <a:ext cx="4114800" cy="365125"/>
          </a:xfrm>
          <a:prstGeom prst="rect">
            <a:avLst/>
          </a:prstGeom>
        </p:spPr>
        <p:txBody>
          <a:bodyPr/>
          <a:lstStyle>
            <a:lvl1pPr defTabSz="9135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35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60"/>
            <a:ext cx="2743200" cy="365125"/>
          </a:xfrm>
          <a:prstGeom prst="rect">
            <a:avLst/>
          </a:prstGeom>
        </p:spPr>
        <p:txBody>
          <a:bodyPr/>
          <a:lstStyle>
            <a:lvl1pPr defTabSz="9135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35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BAE2A17-A3A5-4E41-8788-DE56708CDC9A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3554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5266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60"/>
            <a:ext cx="2743200" cy="365125"/>
          </a:xfrm>
          <a:prstGeom prst="rect">
            <a:avLst/>
          </a:prstGeom>
        </p:spPr>
        <p:txBody>
          <a:bodyPr/>
          <a:lstStyle>
            <a:lvl1pPr defTabSz="9135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35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E799BA9-C7FD-4E54-8B5F-43A743A1BC4C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3554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60"/>
            <a:ext cx="4114800" cy="365125"/>
          </a:xfrm>
          <a:prstGeom prst="rect">
            <a:avLst/>
          </a:prstGeom>
        </p:spPr>
        <p:txBody>
          <a:bodyPr/>
          <a:lstStyle>
            <a:lvl1pPr defTabSz="9135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35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60"/>
            <a:ext cx="2743200" cy="365125"/>
          </a:xfrm>
          <a:prstGeom prst="rect">
            <a:avLst/>
          </a:prstGeom>
        </p:spPr>
        <p:txBody>
          <a:bodyPr/>
          <a:lstStyle>
            <a:lvl1pPr defTabSz="9135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35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C6EBAE5-6302-4B97-B4E9-AE8ECA6DDFB3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3554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1163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60"/>
            <a:ext cx="2743200" cy="365125"/>
          </a:xfrm>
          <a:prstGeom prst="rect">
            <a:avLst/>
          </a:prstGeom>
        </p:spPr>
        <p:txBody>
          <a:bodyPr/>
          <a:lstStyle>
            <a:lvl1pPr defTabSz="913554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35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44EC6E1-C519-4DBB-81AA-AE32E6245E22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3554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60"/>
            <a:ext cx="4114800" cy="365125"/>
          </a:xfrm>
          <a:prstGeom prst="rect">
            <a:avLst/>
          </a:prstGeom>
        </p:spPr>
        <p:txBody>
          <a:bodyPr/>
          <a:lstStyle>
            <a:lvl1pPr defTabSz="913554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35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60"/>
            <a:ext cx="2743200" cy="365125"/>
          </a:xfrm>
          <a:prstGeom prst="rect">
            <a:avLst/>
          </a:prstGeom>
        </p:spPr>
        <p:txBody>
          <a:bodyPr/>
          <a:lstStyle>
            <a:lvl1pPr defTabSz="913554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35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0CE6E8A-E724-4305-BC68-4C5C9379D97B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3554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1992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60"/>
            <a:ext cx="2743200" cy="365125"/>
          </a:xfrm>
          <a:prstGeom prst="rect">
            <a:avLst/>
          </a:prstGeom>
        </p:spPr>
        <p:txBody>
          <a:bodyPr/>
          <a:lstStyle>
            <a:lvl1pPr defTabSz="9135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 marL="0" marR="0" lvl="0" indent="0" algn="l" defTabSz="9135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C80CA46-1D22-462F-922F-367BD8090FC2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3554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60"/>
            <a:ext cx="4114800" cy="365125"/>
          </a:xfrm>
          <a:prstGeom prst="rect">
            <a:avLst/>
          </a:prstGeom>
        </p:spPr>
        <p:txBody>
          <a:bodyPr/>
          <a:lstStyle>
            <a:lvl1pPr defTabSz="9135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 marL="0" marR="0" lvl="0" indent="0" algn="l" defTabSz="9135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60"/>
            <a:ext cx="2743200" cy="365125"/>
          </a:xfrm>
          <a:prstGeom prst="rect">
            <a:avLst/>
          </a:prstGeom>
        </p:spPr>
        <p:txBody>
          <a:bodyPr/>
          <a:lstStyle>
            <a:lvl1pPr defTabSz="9135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 marL="0" marR="0" lvl="0" indent="0" algn="l" defTabSz="9135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220B2E4-E6C1-4709-8A7F-068D425CE2F3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3554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2924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60"/>
            <a:ext cx="2743200" cy="365125"/>
          </a:xfrm>
          <a:prstGeom prst="rect">
            <a:avLst/>
          </a:prstGeom>
        </p:spPr>
        <p:txBody>
          <a:bodyPr/>
          <a:lstStyle>
            <a:lvl1pPr defTabSz="9135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35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3454FFD-B089-4CE3-A8DA-EF486325D05D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3554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60"/>
            <a:ext cx="4114800" cy="365125"/>
          </a:xfrm>
          <a:prstGeom prst="rect">
            <a:avLst/>
          </a:prstGeom>
        </p:spPr>
        <p:txBody>
          <a:bodyPr/>
          <a:lstStyle>
            <a:lvl1pPr defTabSz="9135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35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60"/>
            <a:ext cx="2743200" cy="365125"/>
          </a:xfrm>
          <a:prstGeom prst="rect">
            <a:avLst/>
          </a:prstGeom>
        </p:spPr>
        <p:txBody>
          <a:bodyPr/>
          <a:lstStyle>
            <a:lvl1pPr defTabSz="9135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35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04EE65B-E6C4-4E6E-9F1A-3BD6FA8AB0CE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3554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2215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60"/>
            <a:ext cx="2743200" cy="365125"/>
          </a:xfrm>
          <a:prstGeom prst="rect">
            <a:avLst/>
          </a:prstGeom>
        </p:spPr>
        <p:txBody>
          <a:bodyPr/>
          <a:lstStyle>
            <a:lvl1pPr defTabSz="9135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35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CB60C95-F0FB-4A4C-97A2-4B7D26577555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3554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60"/>
            <a:ext cx="4114800" cy="365125"/>
          </a:xfrm>
          <a:prstGeom prst="rect">
            <a:avLst/>
          </a:prstGeom>
        </p:spPr>
        <p:txBody>
          <a:bodyPr/>
          <a:lstStyle>
            <a:lvl1pPr defTabSz="9135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35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60"/>
            <a:ext cx="2743200" cy="365125"/>
          </a:xfrm>
          <a:prstGeom prst="rect">
            <a:avLst/>
          </a:prstGeom>
        </p:spPr>
        <p:txBody>
          <a:bodyPr/>
          <a:lstStyle>
            <a:lvl1pPr defTabSz="9135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35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456159D-9635-46A2-BFDC-CF1E90E64D52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3554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33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60"/>
            <a:ext cx="2743200" cy="365125"/>
          </a:xfrm>
          <a:prstGeom prst="rect">
            <a:avLst/>
          </a:prstGeom>
        </p:spPr>
        <p:txBody>
          <a:bodyPr/>
          <a:lstStyle>
            <a:lvl1pPr defTabSz="9135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35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7805AC1-D4A9-4F68-86E2-6E97848130C7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3554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60"/>
            <a:ext cx="4114800" cy="365125"/>
          </a:xfrm>
          <a:prstGeom prst="rect">
            <a:avLst/>
          </a:prstGeom>
        </p:spPr>
        <p:txBody>
          <a:bodyPr/>
          <a:lstStyle>
            <a:lvl1pPr defTabSz="9135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35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60"/>
            <a:ext cx="2743200" cy="365125"/>
          </a:xfrm>
          <a:prstGeom prst="rect">
            <a:avLst/>
          </a:prstGeom>
        </p:spPr>
        <p:txBody>
          <a:bodyPr/>
          <a:lstStyle>
            <a:lvl1pPr defTabSz="9135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35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55443B7-D7C5-44C2-9C7C-5E40BAA06C09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3554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4758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7764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03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8F34C8F-72E3-4972-B8B1-DEDD989F7B1D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469CD0-C520-4E49-85BC-EE4F185405EA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4776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9042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10361618" y="6130925"/>
            <a:ext cx="1146175" cy="369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55B3B3-C94B-4900-8A1F-220359EE6AAD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589213" y="6135696"/>
            <a:ext cx="76200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31812" y="787401"/>
            <a:ext cx="779463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2B3403-94C5-4D26-BB59-AC8DAC884A2C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565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10361618" y="6130925"/>
            <a:ext cx="1146175" cy="369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651C4A-636C-43D5-8F45-9B7FA68B1021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589213" y="6135696"/>
            <a:ext cx="76200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31812" y="787401"/>
            <a:ext cx="779463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B755A3-A002-406D-A30A-EA229C631C3C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9826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10361618" y="6130925"/>
            <a:ext cx="1146175" cy="369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2852A1-82BC-420A-A8F1-ADF75FD23FF1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589213" y="6135696"/>
            <a:ext cx="76200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531812" y="787401"/>
            <a:ext cx="779463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FCBEF"/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EF1F46-8D2F-4052-9F6A-08F3809E54A5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FCBEF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5FCBEF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5622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10361618" y="6130925"/>
            <a:ext cx="1146175" cy="369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37422E-C080-45AE-A171-86F1DA5412CB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589213" y="6135696"/>
            <a:ext cx="76200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31812" y="787401"/>
            <a:ext cx="779463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6813B9-9666-40E6-9203-AE5DBA65578F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8768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9362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BF82D2-7A68-459D-A996-9BDDA2518FA4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01EE5D-26FB-46D5-A381-ECFB35BF1D34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4353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6303A0-9065-42AF-906A-DE1E800FE257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AD3D7CA-7BD8-4738-B6AB-718737AA462A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8418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CFC516-0EBD-4852-9DFD-FFC809B16810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5DB59F-0B7A-4009-ADD8-CBB6E0E22669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5628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2444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4978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30" y="624110"/>
            <a:ext cx="8911687" cy="128089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10361618" y="6130925"/>
            <a:ext cx="1146175" cy="3698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AE9DEF-111E-46EA-81A6-9D52E9A168DA}" type="datetimeFigureOut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6/1/2023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9213" y="6135696"/>
            <a:ext cx="76200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401"/>
            <a:ext cx="779463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A7726B9-1C7B-48FD-B10B-FDBAA564E4B5}" type="slidenum"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44519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10361618" y="6130925"/>
            <a:ext cx="1146175" cy="369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77F54B-D38A-4567-BE97-D7118267BC70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589213" y="6135696"/>
            <a:ext cx="76200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31812" y="787401"/>
            <a:ext cx="779463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EEF2C4E-864E-4C73-AF51-3F4F0687A97D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2059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10361618" y="6130925"/>
            <a:ext cx="1146175" cy="369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4313F6-C0EF-423B-8DDE-496B5CD7871A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589213" y="6135696"/>
            <a:ext cx="76200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31812" y="787401"/>
            <a:ext cx="779463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89390C6-7070-4586-87CB-9DDAA3B3E82B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9581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10361618" y="6130925"/>
            <a:ext cx="1146175" cy="369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86BF115-8711-46DC-A903-2B4F74F48F45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589213" y="6135696"/>
            <a:ext cx="76200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531812" y="787401"/>
            <a:ext cx="779463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FCBEF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31669D-FE97-450C-8020-05804B2FBA18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FCBEF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5FCBEF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7335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10361618" y="6130925"/>
            <a:ext cx="1146175" cy="369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859D73-59E7-4E65-888D-1371F3B1AB31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589213" y="6135696"/>
            <a:ext cx="76200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31812" y="787401"/>
            <a:ext cx="779463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D6998B-9888-49C0-AFE8-6D1B4C2E90EC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4832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534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6951" indent="0" algn="ctr">
              <a:buNone/>
              <a:defRPr/>
            </a:lvl2pPr>
            <a:lvl3pPr marL="913924" indent="0" algn="ctr">
              <a:buNone/>
              <a:defRPr/>
            </a:lvl3pPr>
            <a:lvl4pPr marL="1370886" indent="0" algn="ctr">
              <a:buNone/>
              <a:defRPr/>
            </a:lvl4pPr>
            <a:lvl5pPr marL="1827848" indent="0" algn="ctr">
              <a:buNone/>
              <a:defRPr/>
            </a:lvl5pPr>
            <a:lvl6pPr marL="2284822" indent="0" algn="ctr">
              <a:buNone/>
              <a:defRPr/>
            </a:lvl6pPr>
            <a:lvl7pPr marL="2741770" indent="0" algn="ctr">
              <a:buNone/>
              <a:defRPr/>
            </a:lvl7pPr>
            <a:lvl8pPr marL="3198720" indent="0" algn="ctr">
              <a:buNone/>
              <a:defRPr/>
            </a:lvl8pPr>
            <a:lvl9pPr marL="3655671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3924">
              <a:defRPr/>
            </a:pPr>
            <a:endParaRPr lang="en-US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3924">
              <a:defRPr/>
            </a:pPr>
            <a:endParaRPr lang="en-US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3924">
              <a:defRPr/>
            </a:pPr>
            <a:fld id="{575C0FCE-2993-4414-85EA-0EC1CC43680C}" type="slidenum">
              <a:rPr lang="en-US" smtClean="0">
                <a:solidFill>
                  <a:srgbClr val="000000"/>
                </a:solidFill>
                <a:cs typeface="Arial"/>
                <a:sym typeface="Arial"/>
              </a:rPr>
              <a:pPr defTabSz="913924">
                <a:defRPr/>
              </a:pPr>
              <a:t>‹#›</a:t>
            </a:fld>
            <a:endParaRPr lang="en-US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54995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3924">
              <a:defRPr/>
            </a:pPr>
            <a:endParaRPr lang="en-US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3924">
              <a:defRPr/>
            </a:pPr>
            <a:endParaRPr lang="en-US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3924">
              <a:defRPr/>
            </a:pPr>
            <a:fld id="{F69223F6-618A-493C-A8A6-4B9E3D532AC0}" type="slidenum">
              <a:rPr lang="en-US" smtClean="0">
                <a:solidFill>
                  <a:srgbClr val="000000"/>
                </a:solidFill>
                <a:cs typeface="Arial"/>
                <a:sym typeface="Arial"/>
              </a:rPr>
              <a:pPr defTabSz="913924">
                <a:defRPr/>
              </a:pPr>
              <a:t>‹#›</a:t>
            </a:fld>
            <a:endParaRPr lang="en-US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89198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8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6951" indent="0">
              <a:buNone/>
              <a:defRPr sz="1900"/>
            </a:lvl2pPr>
            <a:lvl3pPr marL="913924" indent="0">
              <a:buNone/>
              <a:defRPr sz="1600"/>
            </a:lvl3pPr>
            <a:lvl4pPr marL="1370886" indent="0">
              <a:buNone/>
              <a:defRPr sz="1500"/>
            </a:lvl4pPr>
            <a:lvl5pPr marL="1827848" indent="0">
              <a:buNone/>
              <a:defRPr sz="1500"/>
            </a:lvl5pPr>
            <a:lvl6pPr marL="2284822" indent="0">
              <a:buNone/>
              <a:defRPr sz="1500"/>
            </a:lvl6pPr>
            <a:lvl7pPr marL="2741770" indent="0">
              <a:buNone/>
              <a:defRPr sz="1500"/>
            </a:lvl7pPr>
            <a:lvl8pPr marL="3198720" indent="0">
              <a:buNone/>
              <a:defRPr sz="1500"/>
            </a:lvl8pPr>
            <a:lvl9pPr marL="3655671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3924">
              <a:defRPr/>
            </a:pPr>
            <a:endParaRPr lang="en-US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3924">
              <a:defRPr/>
            </a:pPr>
            <a:endParaRPr lang="en-US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3924">
              <a:defRPr/>
            </a:pPr>
            <a:fld id="{33E0C3B1-AF81-4B6C-B772-0FFBB2940668}" type="slidenum">
              <a:rPr lang="en-US" smtClean="0">
                <a:solidFill>
                  <a:srgbClr val="000000"/>
                </a:solidFill>
                <a:cs typeface="Arial"/>
                <a:sym typeface="Arial"/>
              </a:rPr>
              <a:pPr defTabSz="913924">
                <a:defRPr/>
              </a:pPr>
              <a:t>‹#›</a:t>
            </a:fld>
            <a:endParaRPr lang="en-US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39033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3924">
              <a:defRPr/>
            </a:pPr>
            <a:endParaRPr lang="en-US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3924">
              <a:defRPr/>
            </a:pPr>
            <a:endParaRPr lang="en-US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3924">
              <a:defRPr/>
            </a:pPr>
            <a:fld id="{49365BB1-138A-4AE0-B3FB-B348E6401B4D}" type="slidenum">
              <a:rPr lang="en-US" smtClean="0">
                <a:solidFill>
                  <a:srgbClr val="000000"/>
                </a:solidFill>
                <a:cs typeface="Arial"/>
                <a:sym typeface="Arial"/>
              </a:rPr>
              <a:pPr defTabSz="913924">
                <a:defRPr/>
              </a:pPr>
              <a:t>‹#›</a:t>
            </a:fld>
            <a:endParaRPr lang="en-US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94280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7.xml"/><Relationship Id="rId21" Type="http://schemas.openxmlformats.org/officeDocument/2006/relationships/slideLayout" Target="../slideLayouts/slideLayout22.xml"/><Relationship Id="rId42" Type="http://schemas.openxmlformats.org/officeDocument/2006/relationships/slideLayout" Target="../slideLayouts/slideLayout43.xml"/><Relationship Id="rId47" Type="http://schemas.openxmlformats.org/officeDocument/2006/relationships/slideLayout" Target="../slideLayouts/slideLayout48.xml"/><Relationship Id="rId63" Type="http://schemas.openxmlformats.org/officeDocument/2006/relationships/slideLayout" Target="../slideLayouts/slideLayout64.xml"/><Relationship Id="rId68" Type="http://schemas.openxmlformats.org/officeDocument/2006/relationships/slideLayout" Target="../slideLayouts/slideLayout69.xml"/><Relationship Id="rId84" Type="http://schemas.openxmlformats.org/officeDocument/2006/relationships/slideLayout" Target="../slideLayouts/slideLayout85.xml"/><Relationship Id="rId89" Type="http://schemas.openxmlformats.org/officeDocument/2006/relationships/slideLayout" Target="../slideLayouts/slideLayout90.xml"/><Relationship Id="rId1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12.xml"/><Relationship Id="rId32" Type="http://schemas.openxmlformats.org/officeDocument/2006/relationships/slideLayout" Target="../slideLayouts/slideLayout33.xml"/><Relationship Id="rId37" Type="http://schemas.openxmlformats.org/officeDocument/2006/relationships/slideLayout" Target="../slideLayouts/slideLayout38.xml"/><Relationship Id="rId53" Type="http://schemas.openxmlformats.org/officeDocument/2006/relationships/slideLayout" Target="../slideLayouts/slideLayout54.xml"/><Relationship Id="rId58" Type="http://schemas.openxmlformats.org/officeDocument/2006/relationships/slideLayout" Target="../slideLayouts/slideLayout59.xml"/><Relationship Id="rId74" Type="http://schemas.openxmlformats.org/officeDocument/2006/relationships/slideLayout" Target="../slideLayouts/slideLayout75.xml"/><Relationship Id="rId79" Type="http://schemas.openxmlformats.org/officeDocument/2006/relationships/slideLayout" Target="../slideLayouts/slideLayout80.xml"/><Relationship Id="rId102" Type="http://schemas.openxmlformats.org/officeDocument/2006/relationships/image" Target="../media/image5.emf"/><Relationship Id="rId5" Type="http://schemas.openxmlformats.org/officeDocument/2006/relationships/slideLayout" Target="../slideLayouts/slideLayout6.xml"/><Relationship Id="rId90" Type="http://schemas.openxmlformats.org/officeDocument/2006/relationships/slideLayout" Target="../slideLayouts/slideLayout91.xml"/><Relationship Id="rId95" Type="http://schemas.openxmlformats.org/officeDocument/2006/relationships/theme" Target="../theme/theme2.xml"/><Relationship Id="rId22" Type="http://schemas.openxmlformats.org/officeDocument/2006/relationships/slideLayout" Target="../slideLayouts/slideLayout23.xml"/><Relationship Id="rId27" Type="http://schemas.openxmlformats.org/officeDocument/2006/relationships/slideLayout" Target="../slideLayouts/slideLayout28.xml"/><Relationship Id="rId43" Type="http://schemas.openxmlformats.org/officeDocument/2006/relationships/slideLayout" Target="../slideLayouts/slideLayout44.xml"/><Relationship Id="rId48" Type="http://schemas.openxmlformats.org/officeDocument/2006/relationships/slideLayout" Target="../slideLayouts/slideLayout49.xml"/><Relationship Id="rId64" Type="http://schemas.openxmlformats.org/officeDocument/2006/relationships/slideLayout" Target="../slideLayouts/slideLayout65.xml"/><Relationship Id="rId69" Type="http://schemas.openxmlformats.org/officeDocument/2006/relationships/slideLayout" Target="../slideLayouts/slideLayout70.xml"/><Relationship Id="rId80" Type="http://schemas.openxmlformats.org/officeDocument/2006/relationships/slideLayout" Target="../slideLayouts/slideLayout81.xml"/><Relationship Id="rId85" Type="http://schemas.openxmlformats.org/officeDocument/2006/relationships/slideLayout" Target="../slideLayouts/slideLayout86.xml"/><Relationship Id="rId12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8.xml"/><Relationship Id="rId25" Type="http://schemas.openxmlformats.org/officeDocument/2006/relationships/slideLayout" Target="../slideLayouts/slideLayout26.xml"/><Relationship Id="rId33" Type="http://schemas.openxmlformats.org/officeDocument/2006/relationships/slideLayout" Target="../slideLayouts/slideLayout34.xml"/><Relationship Id="rId38" Type="http://schemas.openxmlformats.org/officeDocument/2006/relationships/slideLayout" Target="../slideLayouts/slideLayout39.xml"/><Relationship Id="rId46" Type="http://schemas.openxmlformats.org/officeDocument/2006/relationships/slideLayout" Target="../slideLayouts/slideLayout47.xml"/><Relationship Id="rId59" Type="http://schemas.openxmlformats.org/officeDocument/2006/relationships/slideLayout" Target="../slideLayouts/slideLayout60.xml"/><Relationship Id="rId67" Type="http://schemas.openxmlformats.org/officeDocument/2006/relationships/slideLayout" Target="../slideLayouts/slideLayout68.xml"/><Relationship Id="rId103" Type="http://schemas.openxmlformats.org/officeDocument/2006/relationships/image" Target="../media/image6.emf"/><Relationship Id="rId20" Type="http://schemas.openxmlformats.org/officeDocument/2006/relationships/slideLayout" Target="../slideLayouts/slideLayout21.xml"/><Relationship Id="rId41" Type="http://schemas.openxmlformats.org/officeDocument/2006/relationships/slideLayout" Target="../slideLayouts/slideLayout42.xml"/><Relationship Id="rId54" Type="http://schemas.openxmlformats.org/officeDocument/2006/relationships/slideLayout" Target="../slideLayouts/slideLayout55.xml"/><Relationship Id="rId62" Type="http://schemas.openxmlformats.org/officeDocument/2006/relationships/slideLayout" Target="../slideLayouts/slideLayout63.xml"/><Relationship Id="rId70" Type="http://schemas.openxmlformats.org/officeDocument/2006/relationships/slideLayout" Target="../slideLayouts/slideLayout71.xml"/><Relationship Id="rId75" Type="http://schemas.openxmlformats.org/officeDocument/2006/relationships/slideLayout" Target="../slideLayouts/slideLayout76.xml"/><Relationship Id="rId83" Type="http://schemas.openxmlformats.org/officeDocument/2006/relationships/slideLayout" Target="../slideLayouts/slideLayout84.xml"/><Relationship Id="rId88" Type="http://schemas.openxmlformats.org/officeDocument/2006/relationships/slideLayout" Target="../slideLayouts/slideLayout89.xml"/><Relationship Id="rId91" Type="http://schemas.openxmlformats.org/officeDocument/2006/relationships/slideLayout" Target="../slideLayouts/slideLayout92.xml"/><Relationship Id="rId96" Type="http://schemas.microsoft.com/office/2007/relationships/media" Target="../media/media1.mp3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6.xml"/><Relationship Id="rId23" Type="http://schemas.openxmlformats.org/officeDocument/2006/relationships/slideLayout" Target="../slideLayouts/slideLayout24.xml"/><Relationship Id="rId28" Type="http://schemas.openxmlformats.org/officeDocument/2006/relationships/slideLayout" Target="../slideLayouts/slideLayout29.xml"/><Relationship Id="rId36" Type="http://schemas.openxmlformats.org/officeDocument/2006/relationships/slideLayout" Target="../slideLayouts/slideLayout37.xml"/><Relationship Id="rId49" Type="http://schemas.openxmlformats.org/officeDocument/2006/relationships/slideLayout" Target="../slideLayouts/slideLayout50.xml"/><Relationship Id="rId57" Type="http://schemas.openxmlformats.org/officeDocument/2006/relationships/slideLayout" Target="../slideLayouts/slideLayout58.xml"/><Relationship Id="rId10" Type="http://schemas.openxmlformats.org/officeDocument/2006/relationships/slideLayout" Target="../slideLayouts/slideLayout11.xml"/><Relationship Id="rId31" Type="http://schemas.openxmlformats.org/officeDocument/2006/relationships/slideLayout" Target="../slideLayouts/slideLayout32.xml"/><Relationship Id="rId44" Type="http://schemas.openxmlformats.org/officeDocument/2006/relationships/slideLayout" Target="../slideLayouts/slideLayout45.xml"/><Relationship Id="rId52" Type="http://schemas.openxmlformats.org/officeDocument/2006/relationships/slideLayout" Target="../slideLayouts/slideLayout53.xml"/><Relationship Id="rId60" Type="http://schemas.openxmlformats.org/officeDocument/2006/relationships/slideLayout" Target="../slideLayouts/slideLayout61.xml"/><Relationship Id="rId65" Type="http://schemas.openxmlformats.org/officeDocument/2006/relationships/slideLayout" Target="../slideLayouts/slideLayout66.xml"/><Relationship Id="rId73" Type="http://schemas.openxmlformats.org/officeDocument/2006/relationships/slideLayout" Target="../slideLayouts/slideLayout74.xml"/><Relationship Id="rId78" Type="http://schemas.openxmlformats.org/officeDocument/2006/relationships/slideLayout" Target="../slideLayouts/slideLayout79.xml"/><Relationship Id="rId81" Type="http://schemas.openxmlformats.org/officeDocument/2006/relationships/slideLayout" Target="../slideLayouts/slideLayout82.xml"/><Relationship Id="rId86" Type="http://schemas.openxmlformats.org/officeDocument/2006/relationships/slideLayout" Target="../slideLayouts/slideLayout87.xml"/><Relationship Id="rId94" Type="http://schemas.openxmlformats.org/officeDocument/2006/relationships/slideLayout" Target="../slideLayouts/slideLayout95.xml"/><Relationship Id="rId99" Type="http://schemas.openxmlformats.org/officeDocument/2006/relationships/image" Target="../media/image2.emf"/><Relationship Id="rId101" Type="http://schemas.openxmlformats.org/officeDocument/2006/relationships/image" Target="../media/image4.emf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4.xml"/><Relationship Id="rId18" Type="http://schemas.openxmlformats.org/officeDocument/2006/relationships/slideLayout" Target="../slideLayouts/slideLayout19.xml"/><Relationship Id="rId39" Type="http://schemas.openxmlformats.org/officeDocument/2006/relationships/slideLayout" Target="../slideLayouts/slideLayout40.xml"/><Relationship Id="rId34" Type="http://schemas.openxmlformats.org/officeDocument/2006/relationships/slideLayout" Target="../slideLayouts/slideLayout35.xml"/><Relationship Id="rId50" Type="http://schemas.openxmlformats.org/officeDocument/2006/relationships/slideLayout" Target="../slideLayouts/slideLayout51.xml"/><Relationship Id="rId55" Type="http://schemas.openxmlformats.org/officeDocument/2006/relationships/slideLayout" Target="../slideLayouts/slideLayout56.xml"/><Relationship Id="rId76" Type="http://schemas.openxmlformats.org/officeDocument/2006/relationships/slideLayout" Target="../slideLayouts/slideLayout77.xml"/><Relationship Id="rId97" Type="http://schemas.openxmlformats.org/officeDocument/2006/relationships/audio" Target="../media/media1.mp3"/><Relationship Id="rId104" Type="http://schemas.openxmlformats.org/officeDocument/2006/relationships/image" Target="../media/image7.emf"/><Relationship Id="rId7" Type="http://schemas.openxmlformats.org/officeDocument/2006/relationships/slideLayout" Target="../slideLayouts/slideLayout8.xml"/><Relationship Id="rId71" Type="http://schemas.openxmlformats.org/officeDocument/2006/relationships/slideLayout" Target="../slideLayouts/slideLayout72.xml"/><Relationship Id="rId92" Type="http://schemas.openxmlformats.org/officeDocument/2006/relationships/slideLayout" Target="../slideLayouts/slideLayout93.xml"/><Relationship Id="rId2" Type="http://schemas.openxmlformats.org/officeDocument/2006/relationships/slideLayout" Target="../slideLayouts/slideLayout3.xml"/><Relationship Id="rId29" Type="http://schemas.openxmlformats.org/officeDocument/2006/relationships/slideLayout" Target="../slideLayouts/slideLayout30.xml"/><Relationship Id="rId24" Type="http://schemas.openxmlformats.org/officeDocument/2006/relationships/slideLayout" Target="../slideLayouts/slideLayout25.xml"/><Relationship Id="rId40" Type="http://schemas.openxmlformats.org/officeDocument/2006/relationships/slideLayout" Target="../slideLayouts/slideLayout41.xml"/><Relationship Id="rId45" Type="http://schemas.openxmlformats.org/officeDocument/2006/relationships/slideLayout" Target="../slideLayouts/slideLayout46.xml"/><Relationship Id="rId66" Type="http://schemas.openxmlformats.org/officeDocument/2006/relationships/slideLayout" Target="../slideLayouts/slideLayout67.xml"/><Relationship Id="rId87" Type="http://schemas.openxmlformats.org/officeDocument/2006/relationships/slideLayout" Target="../slideLayouts/slideLayout88.xml"/><Relationship Id="rId61" Type="http://schemas.openxmlformats.org/officeDocument/2006/relationships/slideLayout" Target="../slideLayouts/slideLayout62.xml"/><Relationship Id="rId82" Type="http://schemas.openxmlformats.org/officeDocument/2006/relationships/slideLayout" Target="../slideLayouts/slideLayout83.xml"/><Relationship Id="rId1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15.xml"/><Relationship Id="rId30" Type="http://schemas.openxmlformats.org/officeDocument/2006/relationships/slideLayout" Target="../slideLayouts/slideLayout31.xml"/><Relationship Id="rId35" Type="http://schemas.openxmlformats.org/officeDocument/2006/relationships/slideLayout" Target="../slideLayouts/slideLayout36.xml"/><Relationship Id="rId56" Type="http://schemas.openxmlformats.org/officeDocument/2006/relationships/slideLayout" Target="../slideLayouts/slideLayout57.xml"/><Relationship Id="rId77" Type="http://schemas.openxmlformats.org/officeDocument/2006/relationships/slideLayout" Target="../slideLayouts/slideLayout78.xml"/><Relationship Id="rId100" Type="http://schemas.openxmlformats.org/officeDocument/2006/relationships/image" Target="../media/image3.png"/><Relationship Id="rId8" Type="http://schemas.openxmlformats.org/officeDocument/2006/relationships/slideLayout" Target="../slideLayouts/slideLayout9.xml"/><Relationship Id="rId51" Type="http://schemas.openxmlformats.org/officeDocument/2006/relationships/slideLayout" Target="../slideLayouts/slideLayout52.xml"/><Relationship Id="rId72" Type="http://schemas.openxmlformats.org/officeDocument/2006/relationships/slideLayout" Target="../slideLayouts/slideLayout73.xml"/><Relationship Id="rId93" Type="http://schemas.openxmlformats.org/officeDocument/2006/relationships/slideLayout" Target="../slideLayouts/slideLayout94.xml"/><Relationship Id="rId98" Type="http://schemas.openxmlformats.org/officeDocument/2006/relationships/image" Target="../media/image1.emf"/><Relationship Id="rId3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98.xml"/><Relationship Id="rId7" Type="http://schemas.openxmlformats.org/officeDocument/2006/relationships/slideLayout" Target="../slideLayouts/slideLayout102.xml"/><Relationship Id="rId12" Type="http://schemas.openxmlformats.org/officeDocument/2006/relationships/slideLayout" Target="../slideLayouts/slideLayout107.xml"/><Relationship Id="rId2" Type="http://schemas.openxmlformats.org/officeDocument/2006/relationships/slideLayout" Target="../slideLayouts/slideLayout97.xml"/><Relationship Id="rId1" Type="http://schemas.openxmlformats.org/officeDocument/2006/relationships/slideLayout" Target="../slideLayouts/slideLayout96.xml"/><Relationship Id="rId6" Type="http://schemas.openxmlformats.org/officeDocument/2006/relationships/slideLayout" Target="../slideLayouts/slideLayout101.xml"/><Relationship Id="rId11" Type="http://schemas.openxmlformats.org/officeDocument/2006/relationships/slideLayout" Target="../slideLayouts/slideLayout106.xml"/><Relationship Id="rId5" Type="http://schemas.openxmlformats.org/officeDocument/2006/relationships/slideLayout" Target="../slideLayouts/slideLayout100.xml"/><Relationship Id="rId10" Type="http://schemas.openxmlformats.org/officeDocument/2006/relationships/slideLayout" Target="../slideLayouts/slideLayout105.xml"/><Relationship Id="rId4" Type="http://schemas.openxmlformats.org/officeDocument/2006/relationships/slideLayout" Target="../slideLayouts/slideLayout99.xml"/><Relationship Id="rId9" Type="http://schemas.openxmlformats.org/officeDocument/2006/relationships/slideLayout" Target="../slideLayouts/slideLayout10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5.xml"/><Relationship Id="rId13" Type="http://schemas.openxmlformats.org/officeDocument/2006/relationships/slideLayout" Target="../slideLayouts/slideLayout120.xml"/><Relationship Id="rId3" Type="http://schemas.openxmlformats.org/officeDocument/2006/relationships/slideLayout" Target="../slideLayouts/slideLayout110.xml"/><Relationship Id="rId7" Type="http://schemas.openxmlformats.org/officeDocument/2006/relationships/slideLayout" Target="../slideLayouts/slideLayout114.xml"/><Relationship Id="rId12" Type="http://schemas.openxmlformats.org/officeDocument/2006/relationships/slideLayout" Target="../slideLayouts/slideLayout119.xml"/><Relationship Id="rId2" Type="http://schemas.openxmlformats.org/officeDocument/2006/relationships/slideLayout" Target="../slideLayouts/slideLayout109.xml"/><Relationship Id="rId1" Type="http://schemas.openxmlformats.org/officeDocument/2006/relationships/slideLayout" Target="../slideLayouts/slideLayout108.xml"/><Relationship Id="rId6" Type="http://schemas.openxmlformats.org/officeDocument/2006/relationships/slideLayout" Target="../slideLayouts/slideLayout113.xml"/><Relationship Id="rId11" Type="http://schemas.openxmlformats.org/officeDocument/2006/relationships/slideLayout" Target="../slideLayouts/slideLayout118.xml"/><Relationship Id="rId5" Type="http://schemas.openxmlformats.org/officeDocument/2006/relationships/slideLayout" Target="../slideLayouts/slideLayout112.xml"/><Relationship Id="rId15" Type="http://schemas.openxmlformats.org/officeDocument/2006/relationships/image" Target="../media/image15.jpeg"/><Relationship Id="rId10" Type="http://schemas.openxmlformats.org/officeDocument/2006/relationships/slideLayout" Target="../slideLayouts/slideLayout117.xml"/><Relationship Id="rId4" Type="http://schemas.openxmlformats.org/officeDocument/2006/relationships/slideLayout" Target="../slideLayouts/slideLayout111.xml"/><Relationship Id="rId9" Type="http://schemas.openxmlformats.org/officeDocument/2006/relationships/slideLayout" Target="../slideLayouts/slideLayout116.xml"/><Relationship Id="rId1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98"/>
          <a:srcRect l="1069" t="2602" r="448" b="5138"/>
          <a:stretch/>
        </p:blipFill>
        <p:spPr>
          <a:xfrm>
            <a:off x="-1" y="1"/>
            <a:ext cx="12192001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99"/>
          <a:stretch>
            <a:fillRect/>
          </a:stretch>
        </p:blipFill>
        <p:spPr>
          <a:xfrm>
            <a:off x="8875413" y="469086"/>
            <a:ext cx="3525249" cy="1484315"/>
          </a:xfrm>
          <a:prstGeom prst="rect">
            <a:avLst/>
          </a:prstGeom>
        </p:spPr>
      </p:pic>
      <p:pic>
        <p:nvPicPr>
          <p:cNvPr id="4" name="郑柏林 - 小跳豆">
            <a:hlinkClick r:id="" action="ppaction://media"/>
          </p:cNvPr>
          <p:cNvPicPr>
            <a:picLocks noChangeAspect="1"/>
          </p:cNvPicPr>
          <p:nvPr userDrawn="1">
            <a:audioFile r:link="rId97"/>
            <p:extLst>
              <p:ext uri="{DAA4B4D4-6D71-4841-9C94-3DE7FCFB9230}">
                <p14:media xmlns:p14="http://schemas.microsoft.com/office/powerpoint/2010/main" r:embed="rId96"/>
              </p:ext>
            </p:extLst>
          </p:nvPr>
        </p:nvPicPr>
        <p:blipFill>
          <a:blip r:embed="rId100" cstate="print"/>
          <a:stretch>
            <a:fillRect/>
          </a:stretch>
        </p:blipFill>
        <p:spPr>
          <a:xfrm>
            <a:off x="347244" y="5437906"/>
            <a:ext cx="623568" cy="6235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101"/>
          <a:stretch>
            <a:fillRect/>
          </a:stretch>
        </p:blipFill>
        <p:spPr>
          <a:xfrm>
            <a:off x="-832153" y="4228215"/>
            <a:ext cx="13279964" cy="199084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102"/>
          <a:stretch>
            <a:fillRect/>
          </a:stretch>
        </p:blipFill>
        <p:spPr>
          <a:xfrm>
            <a:off x="-581573" y="5124427"/>
            <a:ext cx="13107348" cy="1852751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 rotWithShape="1">
          <a:blip r:embed="rId103"/>
          <a:srcRect b="57274"/>
          <a:stretch/>
        </p:blipFill>
        <p:spPr>
          <a:xfrm>
            <a:off x="-118671" y="6061473"/>
            <a:ext cx="12566483" cy="79652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104"/>
          <a:stretch>
            <a:fillRect/>
          </a:stretch>
        </p:blipFill>
        <p:spPr>
          <a:xfrm rot="16200000">
            <a:off x="2601228" y="-2905687"/>
            <a:ext cx="7145863" cy="12703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129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5" r:id="rId15"/>
    <p:sldLayoutId id="2147483666" r:id="rId16"/>
    <p:sldLayoutId id="2147483667" r:id="rId17"/>
    <p:sldLayoutId id="2147483668" r:id="rId18"/>
    <p:sldLayoutId id="2147483669" r:id="rId19"/>
    <p:sldLayoutId id="2147483670" r:id="rId20"/>
    <p:sldLayoutId id="2147483671" r:id="rId21"/>
    <p:sldLayoutId id="2147483672" r:id="rId22"/>
    <p:sldLayoutId id="2147483673" r:id="rId23"/>
    <p:sldLayoutId id="2147483674" r:id="rId24"/>
    <p:sldLayoutId id="2147483675" r:id="rId25"/>
    <p:sldLayoutId id="2147483676" r:id="rId26"/>
    <p:sldLayoutId id="2147483677" r:id="rId27"/>
    <p:sldLayoutId id="2147483678" r:id="rId28"/>
    <p:sldLayoutId id="2147483679" r:id="rId29"/>
    <p:sldLayoutId id="2147483680" r:id="rId30"/>
    <p:sldLayoutId id="2147483681" r:id="rId31"/>
    <p:sldLayoutId id="2147483682" r:id="rId32"/>
    <p:sldLayoutId id="2147483683" r:id="rId33"/>
    <p:sldLayoutId id="2147483684" r:id="rId34"/>
    <p:sldLayoutId id="2147483685" r:id="rId35"/>
    <p:sldLayoutId id="2147483686" r:id="rId36"/>
    <p:sldLayoutId id="2147483687" r:id="rId37"/>
    <p:sldLayoutId id="2147483688" r:id="rId38"/>
    <p:sldLayoutId id="2147483689" r:id="rId39"/>
    <p:sldLayoutId id="2147483690" r:id="rId40"/>
    <p:sldLayoutId id="2147483691" r:id="rId41"/>
    <p:sldLayoutId id="2147483692" r:id="rId42"/>
    <p:sldLayoutId id="2147483693" r:id="rId43"/>
    <p:sldLayoutId id="2147483694" r:id="rId44"/>
    <p:sldLayoutId id="2147483695" r:id="rId45"/>
    <p:sldLayoutId id="2147483696" r:id="rId46"/>
    <p:sldLayoutId id="2147483697" r:id="rId47"/>
    <p:sldLayoutId id="2147483698" r:id="rId48"/>
    <p:sldLayoutId id="2147483699" r:id="rId49"/>
    <p:sldLayoutId id="2147483700" r:id="rId50"/>
    <p:sldLayoutId id="2147483701" r:id="rId51"/>
    <p:sldLayoutId id="2147483702" r:id="rId52"/>
    <p:sldLayoutId id="2147483703" r:id="rId53"/>
    <p:sldLayoutId id="2147483704" r:id="rId54"/>
    <p:sldLayoutId id="2147483705" r:id="rId55"/>
    <p:sldLayoutId id="2147483706" r:id="rId56"/>
    <p:sldLayoutId id="2147483707" r:id="rId57"/>
    <p:sldLayoutId id="2147483708" r:id="rId58"/>
    <p:sldLayoutId id="2147483709" r:id="rId59"/>
    <p:sldLayoutId id="2147483710" r:id="rId60"/>
    <p:sldLayoutId id="2147483711" r:id="rId61"/>
    <p:sldLayoutId id="2147483712" r:id="rId62"/>
    <p:sldLayoutId id="2147483713" r:id="rId63"/>
    <p:sldLayoutId id="2147483714" r:id="rId64"/>
    <p:sldLayoutId id="2147483715" r:id="rId65"/>
    <p:sldLayoutId id="2147483716" r:id="rId66"/>
    <p:sldLayoutId id="2147483717" r:id="rId67"/>
    <p:sldLayoutId id="2147483718" r:id="rId68"/>
    <p:sldLayoutId id="2147483719" r:id="rId69"/>
    <p:sldLayoutId id="2147483720" r:id="rId70"/>
    <p:sldLayoutId id="2147483721" r:id="rId71"/>
    <p:sldLayoutId id="2147483722" r:id="rId72"/>
    <p:sldLayoutId id="2147483723" r:id="rId73"/>
    <p:sldLayoutId id="2147483724" r:id="rId74"/>
    <p:sldLayoutId id="2147483725" r:id="rId75"/>
    <p:sldLayoutId id="2147483726" r:id="rId76"/>
    <p:sldLayoutId id="2147483728" r:id="rId77"/>
    <p:sldLayoutId id="2147483729" r:id="rId78"/>
    <p:sldLayoutId id="2147483730" r:id="rId79"/>
    <p:sldLayoutId id="2147483731" r:id="rId80"/>
    <p:sldLayoutId id="2147483732" r:id="rId81"/>
    <p:sldLayoutId id="2147483733" r:id="rId82"/>
    <p:sldLayoutId id="2147483734" r:id="rId83"/>
    <p:sldLayoutId id="2147483735" r:id="rId84"/>
    <p:sldLayoutId id="2147483736" r:id="rId85"/>
    <p:sldLayoutId id="2147483737" r:id="rId86"/>
    <p:sldLayoutId id="2147483738" r:id="rId87"/>
    <p:sldLayoutId id="2147483739" r:id="rId88"/>
    <p:sldLayoutId id="2147483740" r:id="rId89"/>
    <p:sldLayoutId id="2147483741" r:id="rId90"/>
    <p:sldLayoutId id="2147483742" r:id="rId91"/>
    <p:sldLayoutId id="2147483743" r:id="rId92"/>
    <p:sldLayoutId id="2147483744" r:id="rId93"/>
    <p:sldLayoutId id="2147483745" r:id="rId94"/>
  </p:sldLayoutIdLst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audio>
              <p:cMediaNode numSld="999" showWhenStopped="0">
                <p:cTn id="2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audio>
          </p:childTnLst>
        </p:cTn>
      </p:par>
    </p:tnLst>
  </p:timing>
  <p:hf hdr="0" ftr="0" dt="0"/>
  <p:txStyles>
    <p:titleStyle>
      <a:lvl1pPr algn="l" defTabSz="913532" rtl="0" eaLnBrk="1" latinLnBrk="0" hangingPunct="1">
        <a:lnSpc>
          <a:spcPct val="90000"/>
        </a:lnSpc>
        <a:spcBef>
          <a:spcPct val="0"/>
        </a:spcBef>
        <a:buNone/>
        <a:defRPr sz="439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383" indent="-228383" algn="l" defTabSz="913532" rtl="0" eaLnBrk="1" latinLnBrk="0" hangingPunct="1">
        <a:lnSpc>
          <a:spcPct val="90000"/>
        </a:lnSpc>
        <a:spcBef>
          <a:spcPts val="999"/>
        </a:spcBef>
        <a:buFont typeface="Arial" panose="020B0604020202020204" pitchFamily="34" charset="0"/>
        <a:buChar char="•"/>
        <a:defRPr sz="2797" kern="1200">
          <a:solidFill>
            <a:schemeClr val="tx1"/>
          </a:solidFill>
          <a:latin typeface="+mn-lt"/>
          <a:ea typeface="+mn-ea"/>
          <a:cs typeface="+mn-cs"/>
        </a:defRPr>
      </a:lvl1pPr>
      <a:lvl2pPr marL="685148" indent="-228383" algn="l" defTabSz="9135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8" kern="1200">
          <a:solidFill>
            <a:schemeClr val="tx1"/>
          </a:solidFill>
          <a:latin typeface="+mn-lt"/>
          <a:ea typeface="+mn-ea"/>
          <a:cs typeface="+mn-cs"/>
        </a:defRPr>
      </a:lvl2pPr>
      <a:lvl3pPr marL="1141913" indent="-228383" algn="l" defTabSz="9135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8" kern="1200">
          <a:solidFill>
            <a:schemeClr val="tx1"/>
          </a:solidFill>
          <a:latin typeface="+mn-lt"/>
          <a:ea typeface="+mn-ea"/>
          <a:cs typeface="+mn-cs"/>
        </a:defRPr>
      </a:lvl3pPr>
      <a:lvl4pPr marL="1598680" indent="-228383" algn="l" defTabSz="9135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5" kern="1200">
          <a:solidFill>
            <a:schemeClr val="tx1"/>
          </a:solidFill>
          <a:latin typeface="+mn-lt"/>
          <a:ea typeface="+mn-ea"/>
          <a:cs typeface="+mn-cs"/>
        </a:defRPr>
      </a:lvl4pPr>
      <a:lvl5pPr marL="2055446" indent="-228383" algn="l" defTabSz="9135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5" kern="1200">
          <a:solidFill>
            <a:schemeClr val="tx1"/>
          </a:solidFill>
          <a:latin typeface="+mn-lt"/>
          <a:ea typeface="+mn-ea"/>
          <a:cs typeface="+mn-cs"/>
        </a:defRPr>
      </a:lvl5pPr>
      <a:lvl6pPr marL="2512211" indent="-228383" algn="l" defTabSz="9135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5" kern="1200">
          <a:solidFill>
            <a:schemeClr val="tx1"/>
          </a:solidFill>
          <a:latin typeface="+mn-lt"/>
          <a:ea typeface="+mn-ea"/>
          <a:cs typeface="+mn-cs"/>
        </a:defRPr>
      </a:lvl6pPr>
      <a:lvl7pPr marL="2968978" indent="-228383" algn="l" defTabSz="9135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5" kern="1200">
          <a:solidFill>
            <a:schemeClr val="tx1"/>
          </a:solidFill>
          <a:latin typeface="+mn-lt"/>
          <a:ea typeface="+mn-ea"/>
          <a:cs typeface="+mn-cs"/>
        </a:defRPr>
      </a:lvl7pPr>
      <a:lvl8pPr marL="3425743" indent="-228383" algn="l" defTabSz="9135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5" kern="1200">
          <a:solidFill>
            <a:schemeClr val="tx1"/>
          </a:solidFill>
          <a:latin typeface="+mn-lt"/>
          <a:ea typeface="+mn-ea"/>
          <a:cs typeface="+mn-cs"/>
        </a:defRPr>
      </a:lvl8pPr>
      <a:lvl9pPr marL="3882508" indent="-228383" algn="l" defTabSz="9135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532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1pPr>
      <a:lvl2pPr marL="456766" algn="l" defTabSz="913532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2pPr>
      <a:lvl3pPr marL="913532" algn="l" defTabSz="913532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3pPr>
      <a:lvl4pPr marL="1370298" algn="l" defTabSz="913532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4pPr>
      <a:lvl5pPr marL="1827063" algn="l" defTabSz="913532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5pPr>
      <a:lvl6pPr marL="2283828" algn="l" defTabSz="913532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6pPr>
      <a:lvl7pPr marL="2740593" algn="l" defTabSz="913532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7pPr>
      <a:lvl8pPr marL="3197360" algn="l" defTabSz="913532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8pPr>
      <a:lvl9pPr marL="3654126" algn="l" defTabSz="913532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00" tIns="45718" rIns="91400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00" tIns="45718" rIns="91400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45"/>
            <a:ext cx="2844800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0" tIns="45718" rIns="91400" bIns="45718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500">
                <a:latin typeface="+mn-lt"/>
              </a:defRPr>
            </a:lvl1pPr>
          </a:lstStyle>
          <a:p>
            <a:pPr defTabSz="913924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45"/>
            <a:ext cx="3860800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0" tIns="45718" rIns="91400" bIns="45718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500">
                <a:latin typeface="+mn-lt"/>
              </a:defRPr>
            </a:lvl1pPr>
          </a:lstStyle>
          <a:p>
            <a:pPr defTabSz="913924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45"/>
            <a:ext cx="2844800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0" tIns="45718" rIns="91400" bIns="45718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500">
                <a:latin typeface="+mn-lt"/>
              </a:defRPr>
            </a:lvl1pPr>
          </a:lstStyle>
          <a:p>
            <a:pPr defTabSz="913924" fontAlgn="base">
              <a:spcBef>
                <a:spcPct val="0"/>
              </a:spcBef>
              <a:spcAft>
                <a:spcPct val="0"/>
              </a:spcAft>
              <a:defRPr/>
            </a:pPr>
            <a:fld id="{BBD3CFEE-F6F2-45B1-9348-48671A000351}" type="slidenum">
              <a:rPr lang="en-US" smtClean="0">
                <a:solidFill>
                  <a:srgbClr val="000000"/>
                </a:solidFill>
                <a:cs typeface="Arial"/>
                <a:sym typeface="Arial"/>
              </a:rPr>
              <a:pPr defTabSz="913924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57621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</p:sldLayoutIdLst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6951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3924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0886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7848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730" indent="-34273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559" indent="-28561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2410" indent="-228488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599360" indent="-228488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6311" indent="-228488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3284" indent="-228488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0246" indent="-228488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7208" indent="-228488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4182" indent="-228488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392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51" algn="l" defTabSz="91392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924" algn="l" defTabSz="91392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886" algn="l" defTabSz="91392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848" algn="l" defTabSz="91392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822" algn="l" defTabSz="91392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770" algn="l" defTabSz="91392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720" algn="l" defTabSz="91392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671" algn="l" defTabSz="91392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>
            <a:lum/>
          </a:blip>
          <a:srcRect/>
          <a:stretch>
            <a:fillRect l="-28000" r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Montserrat" panose="00000500000000000000" charset="0"/>
                <a:ea typeface="Montserrat" panose="00000500000000000000" charset="0"/>
                <a:cs typeface="Montserrat" panose="00000500000000000000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Montserrat" panose="00000500000000000000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2023/6/1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Montserrat" panose="00000500000000000000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ontserrat" panose="00000500000000000000" charset="0"/>
                <a:ea typeface="Montserrat" panose="00000500000000000000" charset="0"/>
                <a:cs typeface="Montserrat" panose="00000500000000000000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Montserrat" panose="00000500000000000000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ontserrat" panose="00000500000000000000" charset="0"/>
                <a:ea typeface="Montserrat" panose="00000500000000000000" charset="0"/>
                <a:cs typeface="Montserrat" panose="00000500000000000000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Montserrat" panose="00000500000000000000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Montserrat" panose="0000050000000000000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0580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  <p:sldLayoutId id="2147483771" r:id="rId12"/>
    <p:sldLayoutId id="2147483772" r:id="rId13"/>
  </p:sldLayoutIdLst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ontserrat" panose="00000500000000000000" charset="0"/>
          <a:ea typeface="Montserrat" panose="00000500000000000000" charset="0"/>
          <a:cs typeface="Montserrat" panose="00000500000000000000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ontserrat" panose="00000500000000000000" charset="0"/>
          <a:ea typeface="Montserrat" panose="00000500000000000000" charset="0"/>
          <a:cs typeface="Montserrat" panose="00000500000000000000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ontserrat" panose="00000500000000000000" charset="0"/>
          <a:ea typeface="Montserrat" panose="00000500000000000000" charset="0"/>
          <a:cs typeface="Montserrat" panose="00000500000000000000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ontserrat" panose="00000500000000000000" charset="0"/>
          <a:ea typeface="Montserrat" panose="00000500000000000000" charset="0"/>
          <a:cs typeface="Montserrat" panose="00000500000000000000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ontserrat" panose="00000500000000000000" charset="0"/>
          <a:ea typeface="Montserrat" panose="00000500000000000000" charset="0"/>
          <a:cs typeface="Montserrat" panose="00000500000000000000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ontserrat" panose="00000500000000000000" charset="0"/>
          <a:ea typeface="Montserrat" panose="00000500000000000000" charset="0"/>
          <a:cs typeface="Montserrat" panose="00000500000000000000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microsoft.com/office/2007/relationships/media" Target="../media/media3.mp4"/><Relationship Id="rId7" Type="http://schemas.openxmlformats.org/officeDocument/2006/relationships/image" Target="../media/image16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notesSlide" Target="../notesSlides/notesSlide1.xml"/><Relationship Id="rId11" Type="http://schemas.openxmlformats.org/officeDocument/2006/relationships/image" Target="../media/image20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19.png"/><Relationship Id="rId4" Type="http://schemas.openxmlformats.org/officeDocument/2006/relationships/video" Target="../media/media3.mp4"/><Relationship Id="rId9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0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D6A33623-67DC-4C4C-8992-44E81253F87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80" b="3395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B21B7B01-2100-4B56-983C-1280582DC796}"/>
              </a:ext>
            </a:extLst>
          </p:cNvPr>
          <p:cNvCxnSpPr/>
          <p:nvPr/>
        </p:nvCxnSpPr>
        <p:spPr>
          <a:xfrm>
            <a:off x="3973737" y="2629158"/>
            <a:ext cx="4586151" cy="23169"/>
          </a:xfrm>
          <a:prstGeom prst="line">
            <a:avLst/>
          </a:prstGeom>
          <a:ln w="57150">
            <a:solidFill>
              <a:srgbClr val="CBBA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B7253739-DE0B-4AAD-A589-F23B637BFDA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0609" y="2353307"/>
            <a:ext cx="1867143" cy="1935480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69C64EFB-5E67-4803-8956-47820EF25E1D}"/>
              </a:ext>
            </a:extLst>
          </p:cNvPr>
          <p:cNvSpPr txBox="1"/>
          <p:nvPr/>
        </p:nvSpPr>
        <p:spPr>
          <a:xfrm>
            <a:off x="5145443" y="4243350"/>
            <a:ext cx="2358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Presenter</a:t>
            </a:r>
            <a:r>
              <a:rPr lang="zh-CN" altLang="en-US" dirty="0">
                <a:solidFill>
                  <a:schemeClr val="bg1"/>
                </a:solidFill>
              </a:rPr>
              <a:t>：</a:t>
            </a:r>
            <a:r>
              <a:rPr lang="en-US" altLang="zh-CN" dirty="0" err="1">
                <a:solidFill>
                  <a:schemeClr val="bg1"/>
                </a:solidFill>
              </a:rPr>
              <a:t>Bao</a:t>
            </a:r>
            <a:r>
              <a:rPr lang="en-US" altLang="zh-CN" dirty="0">
                <a:solidFill>
                  <a:schemeClr val="bg1"/>
                </a:solidFill>
              </a:rPr>
              <a:t> 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55001B71-C80C-496C-9849-006A29C2DB9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098"/>
            <a:ext cx="12192000" cy="473964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FAF693CA-B846-45FE-80E5-127C72CC144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2146448"/>
            <a:ext cx="12192000" cy="4739640"/>
          </a:xfrm>
          <a:prstGeom prst="rect">
            <a:avLst/>
          </a:prstGeom>
        </p:spPr>
      </p:pic>
      <p:pic>
        <p:nvPicPr>
          <p:cNvPr id="2" name="Frente! - Open Up Your Heart And Let The Sun Shine In">
            <a:hlinkClick r:id="" action="ppaction://media"/>
            <a:extLst>
              <a:ext uri="{FF2B5EF4-FFF2-40B4-BE49-F238E27FC236}">
                <a16:creationId xmlns:a16="http://schemas.microsoft.com/office/drawing/2014/main" xmlns="" id="{FA6FAD53-2588-43F1-A5C0-46C70BCF28D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000750" y="5554601"/>
            <a:ext cx="335818" cy="335818"/>
          </a:xfrm>
          <a:prstGeom prst="rect">
            <a:avLst/>
          </a:prstGeom>
        </p:spPr>
      </p:pic>
      <p:pic>
        <p:nvPicPr>
          <p:cNvPr id="4" name="y2meta.com - chicken dance song(360p)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40510" y="200896"/>
            <a:ext cx="10658764" cy="6456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372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audio>
              <p:cMediaNode vol="80000" numSld="999" showWhenStopped="0">
                <p:cTn id="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video>
              <p:cMediaNode vol="80000">
                <p:cTn id="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DF3E2543-3BA0-416A-BCA9-7C64D9178008}"/>
              </a:ext>
            </a:extLst>
          </p:cNvPr>
          <p:cNvSpPr txBox="1"/>
          <p:nvPr/>
        </p:nvSpPr>
        <p:spPr>
          <a:xfrm>
            <a:off x="1134318" y="625033"/>
            <a:ext cx="9028253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phù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457200" indent="-457200">
              <a:buFontTx/>
              <a:buChar char="-"/>
            </a:pP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Quét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endParaRPr lang="en-US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Phơi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quần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áo</a:t>
            </a:r>
            <a:endParaRPr lang="en-US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Rửa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bát</a:t>
            </a:r>
            <a:endParaRPr lang="en-US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Nấu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cơm</a:t>
            </a:r>
            <a:endParaRPr lang="en-US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Giặt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quần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áo</a:t>
            </a:r>
            <a:endParaRPr lang="en-US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Gấp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quần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áo</a:t>
            </a:r>
            <a:endParaRPr lang="en-US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Lau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endParaRPr lang="en-US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Dọn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dẹp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sắp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xếp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lau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dọn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endParaRPr lang="en-US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Tưới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….</a:t>
            </a:r>
          </a:p>
          <a:p>
            <a:pPr marL="457200" indent="-457200">
              <a:buFontTx/>
              <a:buChar char="-"/>
            </a:pPr>
            <a:endParaRPr lang="en-US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4364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31273" y="739978"/>
            <a:ext cx="9910618" cy="454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Xác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định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việc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nhà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em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cần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chủ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động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tự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giác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thực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hiện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đình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nl-NL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Quét nhà, nấu cơm, rửa bát, giặt quần áo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nl-NL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Chăm sóc cây trồng và vật nuôi trong nhà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nl-NL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Đi chợ mua thực phẩm cho bữa cơm gia đình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nl-NL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Đưa, đón em đi học (nếu có em)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nl-NL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Sắp xếp đồ đạc trong nhà gọn gàng, ngăn nắp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nl-NL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+ Chăm sóc người thân trong gia đình lúc ốm đau.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538943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764D9A6-56CC-4A57-ACC4-F1FBA35246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80" b="3395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263D969-BB23-4EB4-A1B4-C38D858BE9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55" y="31377"/>
            <a:ext cx="11693235" cy="6826623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xmlns="" id="{DC059C35-4F60-48BF-8709-C482005F7CA5}"/>
              </a:ext>
            </a:extLst>
          </p:cNvPr>
          <p:cNvSpPr/>
          <p:nvPr/>
        </p:nvSpPr>
        <p:spPr>
          <a:xfrm>
            <a:off x="2521527" y="1323512"/>
            <a:ext cx="7056582" cy="397802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8452BAE9-F089-4933-A92B-B1C963AE84C0}"/>
              </a:ext>
            </a:extLst>
          </p:cNvPr>
          <p:cNvSpPr txBox="1"/>
          <p:nvPr/>
        </p:nvSpPr>
        <p:spPr>
          <a:xfrm>
            <a:off x="2249054" y="2828840"/>
            <a:ext cx="75276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600" b="1" dirty="0">
                <a:solidFill>
                  <a:prstClr val="black"/>
                </a:solidFill>
                <a:latin typeface="Times New Roman" panose="02020603050405020304" pitchFamily="18" charset="0"/>
                <a:ea typeface="柳公权柳体" panose="02000000000000000000" pitchFamily="2" charset="-122"/>
                <a:cs typeface="Times New Roman" panose="02020603050405020304" pitchFamily="18" charset="0"/>
              </a:rPr>
              <a:t>3. TRANH BIỆN VỀ VIỆC HỌC SINH THAM GIA LÀM VIỆC NHÀ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柳公权柳体" panose="02000000000000000000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1045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0" name="Text Box 19"/>
          <p:cNvSpPr txBox="1">
            <a:spLocks noChangeArrowheads="1"/>
          </p:cNvSpPr>
          <p:nvPr/>
        </p:nvSpPr>
        <p:spPr bwMode="auto">
          <a:xfrm>
            <a:off x="5363678" y="66679"/>
            <a:ext cx="184650" cy="523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00" tIns="45719" rIns="91400" bIns="45719">
            <a:spAutoFit/>
          </a:bodyPr>
          <a:lstStyle>
            <a:lvl1pPr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defTabSz="913924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65542" name="Text Box 26"/>
          <p:cNvSpPr txBox="1">
            <a:spLocks noChangeArrowheads="1"/>
          </p:cNvSpPr>
          <p:nvPr/>
        </p:nvSpPr>
        <p:spPr bwMode="auto">
          <a:xfrm>
            <a:off x="486878" y="66679"/>
            <a:ext cx="184650" cy="523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00" tIns="45719" rIns="91400" bIns="45719">
            <a:spAutoFit/>
          </a:bodyPr>
          <a:lstStyle>
            <a:lvl1pPr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defTabSz="913924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/>
              <a:sym typeface="Arial"/>
            </a:endParaRPr>
          </a:p>
        </p:txBody>
      </p:sp>
      <p:pic>
        <p:nvPicPr>
          <p:cNvPr id="64512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336800" cy="12192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5545" name="Text Box 30"/>
          <p:cNvSpPr txBox="1">
            <a:spLocks noChangeArrowheads="1"/>
          </p:cNvSpPr>
          <p:nvPr/>
        </p:nvSpPr>
        <p:spPr bwMode="auto">
          <a:xfrm>
            <a:off x="45" y="2590803"/>
            <a:ext cx="184650" cy="523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00" tIns="45719" rIns="91400" bIns="45719">
            <a:spAutoFit/>
          </a:bodyPr>
          <a:lstStyle>
            <a:lvl1pPr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defTabSz="913924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/>
              <a:sym typeface="Arial"/>
            </a:endParaRPr>
          </a:p>
        </p:txBody>
      </p:sp>
      <p:grpSp>
        <p:nvGrpSpPr>
          <p:cNvPr id="9" name="组合 11"/>
          <p:cNvGrpSpPr/>
          <p:nvPr/>
        </p:nvGrpSpPr>
        <p:grpSpPr>
          <a:xfrm>
            <a:off x="486878" y="1496880"/>
            <a:ext cx="11307960" cy="3195985"/>
            <a:chOff x="5261" y="3406"/>
            <a:chExt cx="8762" cy="4035"/>
          </a:xfrm>
        </p:grpSpPr>
        <p:grpSp>
          <p:nvGrpSpPr>
            <p:cNvPr id="10" name="组合 8"/>
            <p:cNvGrpSpPr/>
            <p:nvPr/>
          </p:nvGrpSpPr>
          <p:grpSpPr>
            <a:xfrm>
              <a:off x="5261" y="3406"/>
              <a:ext cx="8762" cy="4035"/>
              <a:chOff x="5219" y="2121"/>
              <a:chExt cx="8762" cy="4035"/>
            </a:xfrm>
          </p:grpSpPr>
          <p:cxnSp>
            <p:nvCxnSpPr>
              <p:cNvPr id="12" name="直接连接符 1"/>
              <p:cNvCxnSpPr/>
              <p:nvPr/>
            </p:nvCxnSpPr>
            <p:spPr>
              <a:xfrm>
                <a:off x="5219" y="6131"/>
                <a:ext cx="8762" cy="10"/>
              </a:xfrm>
              <a:prstGeom prst="line">
                <a:avLst/>
              </a:prstGeom>
              <a:noFill/>
              <a:ln w="22225" cap="flat" cmpd="sng" algn="ctr">
                <a:solidFill>
                  <a:srgbClr val="336601"/>
                </a:solidFill>
                <a:prstDash val="solid"/>
              </a:ln>
              <a:effectLst/>
            </p:spPr>
          </p:cxnSp>
          <p:cxnSp>
            <p:nvCxnSpPr>
              <p:cNvPr id="13" name="直接连接符 2"/>
              <p:cNvCxnSpPr/>
              <p:nvPr/>
            </p:nvCxnSpPr>
            <p:spPr>
              <a:xfrm>
                <a:off x="5219" y="2121"/>
                <a:ext cx="0" cy="4035"/>
              </a:xfrm>
              <a:prstGeom prst="line">
                <a:avLst/>
              </a:prstGeom>
              <a:noFill/>
              <a:ln w="22225" cap="flat" cmpd="sng" algn="ctr">
                <a:solidFill>
                  <a:srgbClr val="336601"/>
                </a:solidFill>
                <a:prstDash val="solid"/>
              </a:ln>
              <a:effectLst/>
            </p:spPr>
          </p:cxnSp>
          <p:cxnSp>
            <p:nvCxnSpPr>
              <p:cNvPr id="14" name="直接连接符 5"/>
              <p:cNvCxnSpPr/>
              <p:nvPr/>
            </p:nvCxnSpPr>
            <p:spPr>
              <a:xfrm>
                <a:off x="13966" y="2121"/>
                <a:ext cx="0" cy="4035"/>
              </a:xfrm>
              <a:prstGeom prst="line">
                <a:avLst/>
              </a:prstGeom>
              <a:noFill/>
              <a:ln w="22225" cap="flat" cmpd="sng" algn="ctr">
                <a:solidFill>
                  <a:srgbClr val="336601"/>
                </a:solidFill>
                <a:prstDash val="solid"/>
              </a:ln>
              <a:effectLst/>
            </p:spPr>
          </p:cxnSp>
          <p:cxnSp>
            <p:nvCxnSpPr>
              <p:cNvPr id="15" name="直接连接符 6"/>
              <p:cNvCxnSpPr/>
              <p:nvPr/>
            </p:nvCxnSpPr>
            <p:spPr>
              <a:xfrm flipV="1">
                <a:off x="5219" y="2121"/>
                <a:ext cx="1505" cy="3"/>
              </a:xfrm>
              <a:prstGeom prst="line">
                <a:avLst/>
              </a:prstGeom>
              <a:noFill/>
              <a:ln w="22225" cap="flat" cmpd="sng" algn="ctr">
                <a:solidFill>
                  <a:srgbClr val="336601"/>
                </a:solidFill>
                <a:prstDash val="solid"/>
              </a:ln>
              <a:effectLst/>
            </p:spPr>
          </p:cxnSp>
        </p:grpSp>
        <p:cxnSp>
          <p:nvCxnSpPr>
            <p:cNvPr id="11" name="直接连接符 10"/>
            <p:cNvCxnSpPr/>
            <p:nvPr/>
          </p:nvCxnSpPr>
          <p:spPr>
            <a:xfrm flipV="1">
              <a:off x="12076" y="3433"/>
              <a:ext cx="1932" cy="77"/>
            </a:xfrm>
            <a:prstGeom prst="line">
              <a:avLst/>
            </a:prstGeom>
            <a:noFill/>
            <a:ln w="22225" cap="flat" cmpd="sng" algn="ctr">
              <a:solidFill>
                <a:srgbClr val="336601"/>
              </a:solidFill>
              <a:prstDash val="solid"/>
            </a:ln>
            <a:effectLst/>
          </p:spPr>
        </p:cxnSp>
      </p:grpSp>
      <p:sp>
        <p:nvSpPr>
          <p:cNvPr id="3" name="Rectangle 2"/>
          <p:cNvSpPr/>
          <p:nvPr/>
        </p:nvSpPr>
        <p:spPr>
          <a:xfrm>
            <a:off x="603210" y="1807740"/>
            <a:ext cx="11055937" cy="1224949"/>
          </a:xfrm>
          <a:prstGeom prst="rect">
            <a:avLst/>
          </a:prstGeom>
        </p:spPr>
        <p:txBody>
          <a:bodyPr wrap="square" lIns="91400" tIns="45719" rIns="91400" bIns="45719">
            <a:spAutoFit/>
          </a:bodyPr>
          <a:lstStyle/>
          <a:p>
            <a:pPr algn="just" defTabSz="913924">
              <a:lnSpc>
                <a:spcPct val="115000"/>
              </a:lnSpc>
            </a:pPr>
            <a:r>
              <a:rPr lang="en-US" sz="3200" b="1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  <a:sym typeface="Arial"/>
              </a:rPr>
              <a:t>1: </a:t>
            </a:r>
            <a:r>
              <a:rPr lang="en-US" sz="3200" b="1" dirty="0" err="1">
                <a:solidFill>
                  <a:srgbClr val="0000FF"/>
                </a:solidFill>
                <a:latin typeface="Times New Roman"/>
                <a:ea typeface="Calibri"/>
                <a:cs typeface="Times New Roman"/>
                <a:sym typeface="Arial"/>
              </a:rPr>
              <a:t>Ủng</a:t>
            </a:r>
            <a:r>
              <a:rPr lang="en-US" sz="3200" b="1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  <a:sym typeface="Arial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/>
                <a:ea typeface="Calibri"/>
                <a:cs typeface="Times New Roman"/>
                <a:sym typeface="Arial"/>
              </a:rPr>
              <a:t>hộ</a:t>
            </a:r>
            <a:r>
              <a:rPr lang="en-US" sz="3200" b="1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  <a:sym typeface="Arial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/>
                <a:ea typeface="Calibri"/>
                <a:cs typeface="Times New Roman"/>
                <a:sym typeface="Arial"/>
              </a:rPr>
              <a:t>hoặc</a:t>
            </a:r>
            <a:r>
              <a:rPr lang="en-US" sz="3200" b="1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  <a:sym typeface="Arial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/>
                <a:ea typeface="Calibri"/>
                <a:cs typeface="Times New Roman"/>
                <a:sym typeface="Arial"/>
              </a:rPr>
              <a:t>phản</a:t>
            </a:r>
            <a:r>
              <a:rPr lang="en-US" sz="3200" b="1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  <a:sym typeface="Arial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/>
                <a:ea typeface="Calibri"/>
                <a:cs typeface="Times New Roman"/>
                <a:sym typeface="Arial"/>
              </a:rPr>
              <a:t>đối</a:t>
            </a:r>
            <a:r>
              <a:rPr lang="en-US" sz="3200" b="1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  <a:sym typeface="Arial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/>
                <a:ea typeface="Calibri"/>
                <a:cs typeface="Times New Roman"/>
                <a:sym typeface="Arial"/>
              </a:rPr>
              <a:t>về</a:t>
            </a:r>
            <a:r>
              <a:rPr lang="en-US" sz="3200" b="1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  <a:sym typeface="Arial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/>
                <a:ea typeface="Calibri"/>
                <a:cs typeface="Times New Roman"/>
                <a:sym typeface="Arial"/>
              </a:rPr>
              <a:t>quan</a:t>
            </a:r>
            <a:r>
              <a:rPr lang="en-US" sz="3200" b="1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  <a:sym typeface="Arial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/>
                <a:ea typeface="Calibri"/>
                <a:cs typeface="Times New Roman"/>
                <a:sym typeface="Arial"/>
              </a:rPr>
              <a:t>niệm</a:t>
            </a:r>
            <a:r>
              <a:rPr lang="en-US" sz="3200" b="1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  <a:sym typeface="Arial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/>
                <a:ea typeface="Calibri"/>
                <a:cs typeface="Times New Roman"/>
                <a:sym typeface="Arial"/>
              </a:rPr>
              <a:t>sau</a:t>
            </a:r>
            <a:r>
              <a:rPr lang="en-US" sz="3200" b="1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  <a:sym typeface="Arial"/>
              </a:rPr>
              <a:t>: </a:t>
            </a:r>
            <a:r>
              <a:rPr lang="en-US" sz="3200" b="1" dirty="0" err="1">
                <a:solidFill>
                  <a:srgbClr val="0000FF"/>
                </a:solidFill>
                <a:latin typeface="Times New Roman"/>
                <a:ea typeface="Calibri"/>
                <a:cs typeface="Times New Roman"/>
                <a:sym typeface="Arial"/>
              </a:rPr>
              <a:t>Học</a:t>
            </a:r>
            <a:r>
              <a:rPr lang="en-US" sz="3200" b="1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  <a:sym typeface="Arial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/>
                <a:ea typeface="Calibri"/>
                <a:cs typeface="Times New Roman"/>
                <a:sym typeface="Arial"/>
              </a:rPr>
              <a:t>sinh</a:t>
            </a:r>
            <a:r>
              <a:rPr lang="en-US" sz="3200" b="1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  <a:sym typeface="Arial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/>
                <a:ea typeface="Calibri"/>
                <a:cs typeface="Times New Roman"/>
                <a:sym typeface="Arial"/>
              </a:rPr>
              <a:t>lớp</a:t>
            </a:r>
            <a:r>
              <a:rPr lang="en-US" sz="3200" b="1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  <a:sym typeface="Arial"/>
              </a:rPr>
              <a:t> 6 </a:t>
            </a:r>
            <a:r>
              <a:rPr lang="en-US" sz="3200" b="1" dirty="0" err="1">
                <a:solidFill>
                  <a:srgbClr val="0000FF"/>
                </a:solidFill>
                <a:latin typeface="Times New Roman"/>
                <a:ea typeface="Calibri"/>
                <a:cs typeface="Times New Roman"/>
                <a:sym typeface="Arial"/>
              </a:rPr>
              <a:t>chỉ</a:t>
            </a:r>
            <a:r>
              <a:rPr lang="en-US" sz="3200" b="1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  <a:sym typeface="Arial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/>
                <a:ea typeface="Calibri"/>
                <a:cs typeface="Times New Roman"/>
                <a:sym typeface="Arial"/>
              </a:rPr>
              <a:t>cần</a:t>
            </a:r>
            <a:r>
              <a:rPr lang="en-US" sz="3200" b="1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  <a:sym typeface="Arial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/>
                <a:ea typeface="Calibri"/>
                <a:cs typeface="Times New Roman"/>
                <a:sym typeface="Arial"/>
              </a:rPr>
              <a:t>tập</a:t>
            </a:r>
            <a:r>
              <a:rPr lang="en-US" sz="3200" b="1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  <a:sym typeface="Arial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/>
                <a:ea typeface="Calibri"/>
                <a:cs typeface="Times New Roman"/>
                <a:sym typeface="Arial"/>
              </a:rPr>
              <a:t>trung</a:t>
            </a:r>
            <a:r>
              <a:rPr lang="en-US" sz="3200" b="1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  <a:sym typeface="Arial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/>
                <a:ea typeface="Calibri"/>
                <a:cs typeface="Times New Roman"/>
                <a:sym typeface="Arial"/>
              </a:rPr>
              <a:t>vào</a:t>
            </a:r>
            <a:r>
              <a:rPr lang="en-US" sz="3200" b="1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  <a:sym typeface="Arial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/>
                <a:ea typeface="Calibri"/>
                <a:cs typeface="Times New Roman"/>
                <a:sym typeface="Arial"/>
              </a:rPr>
              <a:t>việc</a:t>
            </a:r>
            <a:r>
              <a:rPr lang="en-US" sz="3200" b="1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  <a:sym typeface="Arial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/>
                <a:ea typeface="Calibri"/>
                <a:cs typeface="Times New Roman"/>
                <a:sym typeface="Arial"/>
              </a:rPr>
              <a:t>học</a:t>
            </a:r>
            <a:r>
              <a:rPr lang="en-US" sz="3200" b="1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  <a:sym typeface="Arial"/>
              </a:rPr>
              <a:t>, </a:t>
            </a:r>
            <a:r>
              <a:rPr lang="en-US" sz="3200" b="1" dirty="0" err="1">
                <a:solidFill>
                  <a:srgbClr val="0000FF"/>
                </a:solidFill>
                <a:latin typeface="Times New Roman"/>
                <a:ea typeface="Calibri"/>
                <a:cs typeface="Times New Roman"/>
                <a:sym typeface="Arial"/>
              </a:rPr>
              <a:t>không</a:t>
            </a:r>
            <a:r>
              <a:rPr lang="en-US" sz="3200" b="1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  <a:sym typeface="Arial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/>
                <a:ea typeface="Calibri"/>
                <a:cs typeface="Times New Roman"/>
                <a:sym typeface="Arial"/>
              </a:rPr>
              <a:t>cần</a:t>
            </a:r>
            <a:r>
              <a:rPr lang="en-US" sz="3200" b="1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  <a:sym typeface="Arial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/>
                <a:ea typeface="Calibri"/>
                <a:cs typeface="Times New Roman"/>
                <a:sym typeface="Arial"/>
              </a:rPr>
              <a:t>làm</a:t>
            </a:r>
            <a:r>
              <a:rPr lang="en-US" sz="3200" b="1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  <a:sym typeface="Arial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/>
                <a:ea typeface="Calibri"/>
                <a:cs typeface="Times New Roman"/>
                <a:sym typeface="Arial"/>
              </a:rPr>
              <a:t>việc</a:t>
            </a:r>
            <a:r>
              <a:rPr lang="en-US" sz="3200" b="1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  <a:sym typeface="Arial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/>
                <a:ea typeface="Calibri"/>
                <a:cs typeface="Times New Roman"/>
                <a:sym typeface="Arial"/>
              </a:rPr>
              <a:t>nhà</a:t>
            </a:r>
            <a:endParaRPr lang="en-US" sz="3200" b="1" dirty="0">
              <a:solidFill>
                <a:srgbClr val="0000FF"/>
              </a:solidFill>
              <a:latin typeface="Times New Roman"/>
              <a:ea typeface="Batang"/>
              <a:cs typeface="Times New Roman"/>
              <a:sym typeface="Arial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36800" y="1211086"/>
            <a:ext cx="7194192" cy="584773"/>
          </a:xfrm>
          <a:prstGeom prst="rect">
            <a:avLst/>
          </a:prstGeom>
          <a:noFill/>
        </p:spPr>
        <p:txBody>
          <a:bodyPr wrap="square" lIns="91400" tIns="45719" rIns="91400" bIns="45719" rtlCol="0">
            <a:spAutoFit/>
          </a:bodyPr>
          <a:lstStyle/>
          <a:p>
            <a:pPr defTabSz="913924"/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Trình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bày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 ý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kiến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 –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Thời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gian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 2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phút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  <a:sym typeface="Arial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13919E7-6D2B-44CD-B856-46BF71ACA44F}"/>
              </a:ext>
            </a:extLst>
          </p:cNvPr>
          <p:cNvSpPr txBox="1"/>
          <p:nvPr/>
        </p:nvSpPr>
        <p:spPr>
          <a:xfrm>
            <a:off x="3189249" y="5196468"/>
            <a:ext cx="7705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/>
              <a:t>BTVN</a:t>
            </a:r>
            <a:r>
              <a:rPr lang="en-US" sz="2800" dirty="0"/>
              <a:t>: </a:t>
            </a:r>
            <a:r>
              <a:rPr lang="en-US" sz="2800" dirty="0" err="1"/>
              <a:t>Vở</a:t>
            </a:r>
            <a:r>
              <a:rPr lang="en-US" sz="2800" dirty="0"/>
              <a:t> </a:t>
            </a:r>
            <a:r>
              <a:rPr lang="en-US" sz="2800" dirty="0" err="1"/>
              <a:t>thực</a:t>
            </a:r>
            <a:r>
              <a:rPr lang="en-US" sz="2800" dirty="0"/>
              <a:t> </a:t>
            </a:r>
            <a:r>
              <a:rPr lang="en-US" sz="2800" dirty="0" err="1"/>
              <a:t>hành</a:t>
            </a:r>
            <a:r>
              <a:rPr lang="en-US" sz="2800" dirty="0"/>
              <a:t> </a:t>
            </a:r>
            <a:r>
              <a:rPr lang="en-US" sz="2800" dirty="0" err="1"/>
              <a:t>bài</a:t>
            </a:r>
            <a:r>
              <a:rPr lang="en-US" sz="2800" dirty="0"/>
              <a:t> 1,2.</a:t>
            </a:r>
          </a:p>
        </p:txBody>
      </p:sp>
    </p:spTree>
    <p:extLst>
      <p:ext uri="{BB962C8B-B14F-4D97-AF65-F5344CB8AC3E}">
        <p14:creationId xmlns:p14="http://schemas.microsoft.com/office/powerpoint/2010/main" val="1279917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9C046759-4576-40B5-A982-2548B655110F}"/>
              </a:ext>
            </a:extLst>
          </p:cNvPr>
          <p:cNvSpPr txBox="1"/>
          <p:nvPr/>
        </p:nvSpPr>
        <p:spPr>
          <a:xfrm>
            <a:off x="726157" y="328960"/>
            <a:ext cx="1010194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26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5: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Tuần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20: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dục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algn="ctr"/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en-US" sz="3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1/ </a:t>
            </a:r>
            <a:r>
              <a:rPr lang="en-US" sz="36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3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3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4:Chia</a:t>
            </a:r>
            <a:r>
              <a:rPr lang="en-US" sz="3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sẻ</a:t>
            </a:r>
            <a:r>
              <a:rPr lang="en-US" sz="3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bí</a:t>
            </a:r>
            <a:r>
              <a:rPr lang="en-US" sz="3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quyết</a:t>
            </a:r>
            <a:r>
              <a:rPr lang="en-US" sz="3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3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endParaRPr lang="en-US" sz="36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2/ </a:t>
            </a:r>
            <a:r>
              <a:rPr lang="en-US" sz="36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3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3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5: </a:t>
            </a:r>
            <a:r>
              <a:rPr lang="en-US" sz="36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Xử</a:t>
            </a:r>
            <a:r>
              <a:rPr lang="en-US" sz="3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3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3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huống</a:t>
            </a:r>
            <a:r>
              <a:rPr lang="en-US" sz="3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3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3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3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3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endParaRPr lang="en-US" sz="36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36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6182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764D9A6-56CC-4A57-ACC4-F1FBA35246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80" b="3395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263D969-BB23-4EB4-A1B4-C38D858BE9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55" y="31377"/>
            <a:ext cx="11693235" cy="6826623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xmlns="" id="{DC059C35-4F60-48BF-8709-C482005F7CA5}"/>
              </a:ext>
            </a:extLst>
          </p:cNvPr>
          <p:cNvSpPr/>
          <p:nvPr/>
        </p:nvSpPr>
        <p:spPr>
          <a:xfrm>
            <a:off x="2004290" y="1323512"/>
            <a:ext cx="8303491" cy="397802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8452BAE9-F089-4933-A92B-B1C963AE84C0}"/>
              </a:ext>
            </a:extLst>
          </p:cNvPr>
          <p:cNvSpPr txBox="1"/>
          <p:nvPr/>
        </p:nvSpPr>
        <p:spPr>
          <a:xfrm>
            <a:off x="1644073" y="2828840"/>
            <a:ext cx="88299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柳公权柳体" panose="02000000000000000000" pitchFamily="2" charset="-122"/>
                <a:cs typeface="Times New Roman" panose="02020603050405020304" pitchFamily="18" charset="0"/>
              </a:rPr>
              <a:t>4. CHIA SẺ</a:t>
            </a:r>
            <a:r>
              <a:rPr kumimoji="0" lang="en-US" altLang="zh-CN" sz="36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柳公权柳体" panose="02000000000000000000" pitchFamily="2" charset="-122"/>
                <a:cs typeface="Times New Roman" panose="02020603050405020304" pitchFamily="18" charset="0"/>
              </a:rPr>
              <a:t> BÍ QUYẾT LÀM VIỆC NHÀ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柳公权柳体" panose="02000000000000000000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8783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764D9A6-56CC-4A57-ACC4-F1FBA35246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80" b="3395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263D969-BB23-4EB4-A1B4-C38D858BE9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55" y="31377"/>
            <a:ext cx="11693235" cy="6826623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xmlns="" id="{DC059C35-4F60-48BF-8709-C482005F7CA5}"/>
              </a:ext>
            </a:extLst>
          </p:cNvPr>
          <p:cNvSpPr/>
          <p:nvPr/>
        </p:nvSpPr>
        <p:spPr>
          <a:xfrm>
            <a:off x="2004290" y="1323512"/>
            <a:ext cx="8303491" cy="397802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8452BAE9-F089-4933-A92B-B1C963AE84C0}"/>
              </a:ext>
            </a:extLst>
          </p:cNvPr>
          <p:cNvSpPr txBox="1"/>
          <p:nvPr/>
        </p:nvSpPr>
        <p:spPr>
          <a:xfrm>
            <a:off x="1644073" y="2828840"/>
            <a:ext cx="88299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600" b="1" dirty="0">
                <a:solidFill>
                  <a:prstClr val="black"/>
                </a:solidFill>
                <a:latin typeface="Times New Roman" panose="02020603050405020304" pitchFamily="18" charset="0"/>
                <a:ea typeface="柳公权柳体" panose="02000000000000000000" pitchFamily="2" charset="-122"/>
                <a:cs typeface="Times New Roman" panose="02020603050405020304" pitchFamily="18" charset="0"/>
              </a:rPr>
              <a:t>5. XỬ LÍ TÌNH HUỐNG VỀ VIỆC HỌC SINH CHỦ ĐỘNG LÀM VIỆC NHÀ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柳公权柳体" panose="02000000000000000000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2766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, timeline&#10;&#10;Description automatically generated">
            <a:extLst>
              <a:ext uri="{FF2B5EF4-FFF2-40B4-BE49-F238E27FC236}">
                <a16:creationId xmlns:a16="http://schemas.microsoft.com/office/drawing/2014/main" xmlns="" id="{E0FF8DE3-82FB-451F-93AE-2F07E819D83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409"/>
          <a:stretch/>
        </p:blipFill>
        <p:spPr>
          <a:xfrm>
            <a:off x="-609600" y="273599"/>
            <a:ext cx="12246429" cy="2437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880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, timeline&#10;&#10;Description automatically generated">
            <a:extLst>
              <a:ext uri="{FF2B5EF4-FFF2-40B4-BE49-F238E27FC236}">
                <a16:creationId xmlns:a16="http://schemas.microsoft.com/office/drawing/2014/main" xmlns="" id="{E0FF8DE3-82FB-451F-93AE-2F07E819D83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409"/>
          <a:stretch/>
        </p:blipFill>
        <p:spPr>
          <a:xfrm>
            <a:off x="596961" y="273600"/>
            <a:ext cx="11039868" cy="219745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2C543060-33C4-4D88-936A-70173345DB54}"/>
              </a:ext>
            </a:extLst>
          </p:cNvPr>
          <p:cNvSpPr txBox="1"/>
          <p:nvPr/>
        </p:nvSpPr>
        <p:spPr>
          <a:xfrm>
            <a:off x="391885" y="3105835"/>
            <a:ext cx="1162594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3200" b="0" i="1" dirty="0">
                <a:solidFill>
                  <a:srgbClr val="FF0000"/>
                </a:solidFill>
                <a:effectLst/>
                <a:latin typeface="+mj-lt"/>
              </a:rPr>
              <a:t>• TH1: Nếu là Nam, em sẽ cất cặp sách phụ bố mẹ nấu cơm, quét dọn nhà.</a:t>
            </a:r>
            <a:endParaRPr lang="en-US" sz="3200" i="1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87671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ext, timeline&#10;&#10;Description automatically generated">
            <a:extLst>
              <a:ext uri="{FF2B5EF4-FFF2-40B4-BE49-F238E27FC236}">
                <a16:creationId xmlns:a16="http://schemas.microsoft.com/office/drawing/2014/main" xmlns="" id="{AF92E8A6-A783-435A-A7FE-B14DF6DCF25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213"/>
          <a:stretch/>
        </p:blipFill>
        <p:spPr>
          <a:xfrm>
            <a:off x="218084" y="401444"/>
            <a:ext cx="10968108" cy="1494263"/>
          </a:xfrm>
          <a:prstGeom prst="rect">
            <a:avLst/>
          </a:prstGeom>
        </p:spPr>
      </p:pic>
      <p:pic>
        <p:nvPicPr>
          <p:cNvPr id="6" name="Picture 5" descr="Text, timeline&#10;&#10;Description automatically generated">
            <a:extLst>
              <a:ext uri="{FF2B5EF4-FFF2-40B4-BE49-F238E27FC236}">
                <a16:creationId xmlns:a16="http://schemas.microsoft.com/office/drawing/2014/main" xmlns="" id="{C1E55EA1-E5DF-412B-A46E-F7EC66FB571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213"/>
          <a:stretch/>
        </p:blipFill>
        <p:spPr>
          <a:xfrm>
            <a:off x="370484" y="553844"/>
            <a:ext cx="10968108" cy="1494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615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764D9A6-56CC-4A57-ACC4-F1FBA35246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80" b="3395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263D969-BB23-4EB4-A1B4-C38D858BE9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377"/>
            <a:ext cx="12191999" cy="6826623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xmlns="" id="{DC059C35-4F60-48BF-8709-C482005F7CA5}"/>
              </a:ext>
            </a:extLst>
          </p:cNvPr>
          <p:cNvSpPr/>
          <p:nvPr/>
        </p:nvSpPr>
        <p:spPr>
          <a:xfrm>
            <a:off x="2004290" y="1439992"/>
            <a:ext cx="8109527" cy="397802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8452BAE9-F089-4933-A92B-B1C963AE84C0}"/>
              </a:ext>
            </a:extLst>
          </p:cNvPr>
          <p:cNvSpPr txBox="1"/>
          <p:nvPr/>
        </p:nvSpPr>
        <p:spPr>
          <a:xfrm>
            <a:off x="2551544" y="3289706"/>
            <a:ext cx="70150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柳公权柳体" panose="02000000000000000000" pitchFamily="2" charset="-122"/>
                <a:cs typeface="Times New Roman" panose="02020603050405020304" pitchFamily="18" charset="0"/>
              </a:rPr>
              <a:t>EM LÀM</a:t>
            </a:r>
            <a:r>
              <a:rPr kumimoji="0" lang="en-US" altLang="zh-CN" sz="54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柳公权柳体" panose="02000000000000000000" pitchFamily="2" charset="-122"/>
                <a:cs typeface="Times New Roman" panose="02020603050405020304" pitchFamily="18" charset="0"/>
              </a:rPr>
              <a:t> VIỆC NHÀ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柳公权柳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58A78D7E-2E53-4C50-B4D7-65239DF7527A}"/>
              </a:ext>
            </a:extLst>
          </p:cNvPr>
          <p:cNvSpPr txBox="1"/>
          <p:nvPr/>
        </p:nvSpPr>
        <p:spPr>
          <a:xfrm>
            <a:off x="2567709" y="2219646"/>
            <a:ext cx="70704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CHỦ ĐỀ 5: EM VỚI</a:t>
            </a:r>
            <a:r>
              <a:rPr kumimoji="0" lang="en-US" altLang="zh-CN" sz="32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GIA ĐÌNH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3246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5DF4F238-0074-44C3-A2F3-156EE12C16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308" y="1999282"/>
            <a:ext cx="11390445" cy="25944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77043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D6A33623-67DC-4C4C-8992-44E81253F87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80" b="3395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D9F6043E-054B-4D42-97D3-3BD1A76CB540}"/>
              </a:ext>
            </a:extLst>
          </p:cNvPr>
          <p:cNvSpPr/>
          <p:nvPr/>
        </p:nvSpPr>
        <p:spPr>
          <a:xfrm>
            <a:off x="2686050" y="1943100"/>
            <a:ext cx="6629400" cy="27965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bg2">
                <a:lumMod val="10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1BDDC6E2-DF81-46C8-891D-DA6FB42C3D64}"/>
              </a:ext>
            </a:extLst>
          </p:cNvPr>
          <p:cNvSpPr txBox="1"/>
          <p:nvPr/>
        </p:nvSpPr>
        <p:spPr>
          <a:xfrm>
            <a:off x="3771900" y="2068750"/>
            <a:ext cx="4552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SPRINGFLOWER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B7253739-DE0B-4AAD-A589-F23B637BFDA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0073" y="2484439"/>
            <a:ext cx="1867143" cy="193548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55001B71-C80C-496C-9849-006A29C2DB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73964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FAF693CA-B846-45FE-80E5-127C72CC144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20" y="2118350"/>
            <a:ext cx="12192000" cy="473964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40A822A-D0F4-4093-8C63-471E63177747}"/>
              </a:ext>
            </a:extLst>
          </p:cNvPr>
          <p:cNvSpPr txBox="1"/>
          <p:nvPr/>
        </p:nvSpPr>
        <p:spPr>
          <a:xfrm>
            <a:off x="3952500" y="2595280"/>
            <a:ext cx="5029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>
                <a:blipFill>
                  <a:blip r:embed="rId6"/>
                  <a:stretch>
                    <a:fillRect/>
                  </a:stretch>
                </a:blip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THANKS</a:t>
            </a:r>
            <a:endParaRPr lang="zh-CN" altLang="en-US" sz="7200" b="1" dirty="0">
              <a:blipFill>
                <a:blip r:embed="rId6"/>
                <a:stretch>
                  <a:fillRect/>
                </a:stretch>
              </a:blip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B21B7B01-2100-4B56-983C-1280582DC796}"/>
              </a:ext>
            </a:extLst>
          </p:cNvPr>
          <p:cNvCxnSpPr/>
          <p:nvPr/>
        </p:nvCxnSpPr>
        <p:spPr>
          <a:xfrm>
            <a:off x="3973737" y="2629158"/>
            <a:ext cx="4586151" cy="23169"/>
          </a:xfrm>
          <a:prstGeom prst="line">
            <a:avLst/>
          </a:prstGeom>
          <a:ln w="57150">
            <a:solidFill>
              <a:srgbClr val="CBBA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: 圆角 19">
            <a:extLst>
              <a:ext uri="{FF2B5EF4-FFF2-40B4-BE49-F238E27FC236}">
                <a16:creationId xmlns:a16="http://schemas.microsoft.com/office/drawing/2014/main" xmlns="" id="{167EE6C5-9DFA-4927-A2A0-162DF4764035}"/>
              </a:ext>
            </a:extLst>
          </p:cNvPr>
          <p:cNvSpPr/>
          <p:nvPr/>
        </p:nvSpPr>
        <p:spPr>
          <a:xfrm>
            <a:off x="5008207" y="4129245"/>
            <a:ext cx="2175586" cy="510540"/>
          </a:xfrm>
          <a:prstGeom prst="roundRect">
            <a:avLst>
              <a:gd name="adj" fmla="val 50000"/>
            </a:avLst>
          </a:prstGeom>
          <a:solidFill>
            <a:srgbClr val="CBBA9D"/>
          </a:solidFill>
          <a:ln>
            <a:solidFill>
              <a:srgbClr val="CBBA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69C64EFB-5E67-4803-8956-47820EF25E1D}"/>
              </a:ext>
            </a:extLst>
          </p:cNvPr>
          <p:cNvSpPr txBox="1"/>
          <p:nvPr/>
        </p:nvSpPr>
        <p:spPr>
          <a:xfrm>
            <a:off x="5145443" y="4243350"/>
            <a:ext cx="2358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Presenter</a:t>
            </a:r>
            <a:r>
              <a:rPr lang="zh-CN" altLang="en-US" dirty="0">
                <a:solidFill>
                  <a:schemeClr val="bg1"/>
                </a:solidFill>
              </a:rPr>
              <a:t>：</a:t>
            </a:r>
            <a:r>
              <a:rPr lang="en-US" altLang="zh-CN" dirty="0" err="1">
                <a:solidFill>
                  <a:schemeClr val="bg1"/>
                </a:solidFill>
              </a:rPr>
              <a:t>Bao</a:t>
            </a:r>
            <a:endParaRPr lang="zh-CN" altLang="en-US" dirty="0">
              <a:solidFill>
                <a:schemeClr val="bg1"/>
              </a:solidFill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B4755448-0171-4FFA-9C07-239A14E73CB8}"/>
              </a:ext>
            </a:extLst>
          </p:cNvPr>
          <p:cNvCxnSpPr/>
          <p:nvPr/>
        </p:nvCxnSpPr>
        <p:spPr>
          <a:xfrm>
            <a:off x="3931639" y="3947690"/>
            <a:ext cx="4586151" cy="23169"/>
          </a:xfrm>
          <a:prstGeom prst="line">
            <a:avLst/>
          </a:prstGeom>
          <a:ln w="57150">
            <a:solidFill>
              <a:srgbClr val="CBBA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9916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B237604-AC9D-4543-B4C9-27F080AAE454}"/>
              </a:ext>
            </a:extLst>
          </p:cNvPr>
          <p:cNvSpPr txBox="1"/>
          <p:nvPr/>
        </p:nvSpPr>
        <p:spPr>
          <a:xfrm>
            <a:off x="947057" y="402771"/>
            <a:ext cx="924197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7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2022</a:t>
            </a:r>
          </a:p>
          <a:p>
            <a:pPr algn="ctr"/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5: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Tuần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18: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I/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Sơ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tuần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khai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hoạch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tuần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II/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xmlns="" id="{C01F0222-5FBB-4F44-8B28-09BC718BF88C}"/>
              </a:ext>
            </a:extLst>
          </p:cNvPr>
          <p:cNvCxnSpPr>
            <a:cxnSpLocks/>
          </p:cNvCxnSpPr>
          <p:nvPr/>
        </p:nvCxnSpPr>
        <p:spPr>
          <a:xfrm flipV="1">
            <a:off x="1850571" y="3429000"/>
            <a:ext cx="7772400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A5966A25-B6D7-465E-A8AD-6C980593B54D}"/>
              </a:ext>
            </a:extLst>
          </p:cNvPr>
          <p:cNvSpPr txBox="1"/>
          <p:nvPr/>
        </p:nvSpPr>
        <p:spPr>
          <a:xfrm>
            <a:off x="849085" y="3620250"/>
            <a:ext cx="92419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10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2022</a:t>
            </a:r>
          </a:p>
          <a:p>
            <a:pPr algn="ctr"/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Ôn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D83ADD55-06EA-47B4-A78C-1CE5234A4424}"/>
              </a:ext>
            </a:extLst>
          </p:cNvPr>
          <p:cNvSpPr txBox="1"/>
          <p:nvPr/>
        </p:nvSpPr>
        <p:spPr>
          <a:xfrm>
            <a:off x="849085" y="5223349"/>
            <a:ext cx="92419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12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2022</a:t>
            </a:r>
          </a:p>
          <a:p>
            <a:pPr algn="ctr"/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Ôn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xmlns="" id="{02BE9D0A-D5A8-47BF-9E9E-D3B4F894757A}"/>
              </a:ext>
            </a:extLst>
          </p:cNvPr>
          <p:cNvCxnSpPr>
            <a:cxnSpLocks/>
          </p:cNvCxnSpPr>
          <p:nvPr/>
        </p:nvCxnSpPr>
        <p:spPr>
          <a:xfrm flipV="1">
            <a:off x="1583871" y="5011827"/>
            <a:ext cx="7772400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5177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0880631-E274-4C4E-AA5F-49CB44222721}"/>
              </a:ext>
            </a:extLst>
          </p:cNvPr>
          <p:cNvSpPr txBox="1"/>
          <p:nvPr/>
        </p:nvSpPr>
        <p:spPr>
          <a:xfrm>
            <a:off x="751114" y="270349"/>
            <a:ext cx="92419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7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15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2022</a:t>
            </a:r>
          </a:p>
          <a:p>
            <a:pPr algn="ctr"/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xmlns="" id="{EA13A244-3716-427B-A934-F08A10FB66AC}"/>
              </a:ext>
            </a:extLst>
          </p:cNvPr>
          <p:cNvCxnSpPr>
            <a:cxnSpLocks/>
          </p:cNvCxnSpPr>
          <p:nvPr/>
        </p:nvCxnSpPr>
        <p:spPr>
          <a:xfrm flipV="1">
            <a:off x="2340429" y="1817915"/>
            <a:ext cx="638991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C526990-88BE-44A3-9371-B3A839B7E8D5}"/>
              </a:ext>
            </a:extLst>
          </p:cNvPr>
          <p:cNvSpPr txBox="1"/>
          <p:nvPr/>
        </p:nvSpPr>
        <p:spPr>
          <a:xfrm>
            <a:off x="751114" y="1962367"/>
            <a:ext cx="92419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17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2022</a:t>
            </a:r>
          </a:p>
          <a:p>
            <a:pPr algn="ctr"/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5: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Tuần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19: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cờ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chợ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quê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F1C8D8B7-37B0-4865-BC52-5E288632B748}"/>
              </a:ext>
            </a:extLst>
          </p:cNvPr>
          <p:cNvSpPr txBox="1"/>
          <p:nvPr/>
        </p:nvSpPr>
        <p:spPr>
          <a:xfrm>
            <a:off x="914400" y="4370005"/>
            <a:ext cx="92419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19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2022</a:t>
            </a:r>
          </a:p>
          <a:p>
            <a:pPr algn="ctr"/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5: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Tuần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19: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dục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6865E891-AB01-4E8A-9658-B918FDB20E36}"/>
              </a:ext>
            </a:extLst>
          </p:cNvPr>
          <p:cNvCxnSpPr>
            <a:cxnSpLocks/>
          </p:cNvCxnSpPr>
          <p:nvPr/>
        </p:nvCxnSpPr>
        <p:spPr>
          <a:xfrm flipV="1">
            <a:off x="1995272" y="4298998"/>
            <a:ext cx="638991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3078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29164" y="5929746"/>
            <a:ext cx="6834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/>
              <a:t>Kể</a:t>
            </a:r>
            <a:r>
              <a:rPr lang="en-US" sz="2400" dirty="0"/>
              <a:t> </a:t>
            </a:r>
            <a:r>
              <a:rPr lang="en-US" sz="2400" dirty="0" err="1"/>
              <a:t>tên</a:t>
            </a:r>
            <a:r>
              <a:rPr lang="en-US" sz="2400" dirty="0"/>
              <a:t>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công</a:t>
            </a:r>
            <a:r>
              <a:rPr lang="en-US" sz="2400" dirty="0"/>
              <a:t> </a:t>
            </a:r>
            <a:r>
              <a:rPr lang="en-US" sz="2400" dirty="0" err="1"/>
              <a:t>việc</a:t>
            </a:r>
            <a:r>
              <a:rPr lang="en-US" sz="2400" dirty="0"/>
              <a:t> </a:t>
            </a:r>
            <a:r>
              <a:rPr lang="en-US" sz="2400" dirty="0" err="1"/>
              <a:t>nhà</a:t>
            </a:r>
            <a:r>
              <a:rPr lang="en-US" sz="2400" dirty="0"/>
              <a:t> </a:t>
            </a:r>
            <a:r>
              <a:rPr lang="en-US" sz="2400" dirty="0" err="1"/>
              <a:t>có</a:t>
            </a:r>
            <a:r>
              <a:rPr lang="en-US" sz="2400" dirty="0"/>
              <a:t> </a:t>
            </a:r>
            <a:r>
              <a:rPr lang="en-US" sz="2400" dirty="0" err="1"/>
              <a:t>trong</a:t>
            </a:r>
            <a:r>
              <a:rPr lang="en-US" sz="2400" dirty="0"/>
              <a:t> </a:t>
            </a:r>
            <a:r>
              <a:rPr lang="en-US" sz="2400" dirty="0" err="1"/>
              <a:t>hình</a:t>
            </a:r>
            <a:r>
              <a:rPr lang="en-US" sz="2400" dirty="0"/>
              <a:t> </a:t>
            </a:r>
            <a:r>
              <a:rPr lang="en-US" sz="2400" dirty="0" err="1"/>
              <a:t>trên</a:t>
            </a: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691" y="-183494"/>
            <a:ext cx="9042400" cy="5986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803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764D9A6-56CC-4A57-ACC4-F1FBA35246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80" b="3395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263D969-BB23-4EB4-A1B4-C38D858BE9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55" y="31377"/>
            <a:ext cx="11693235" cy="6826623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xmlns="" id="{DC059C35-4F60-48BF-8709-C482005F7CA5}"/>
              </a:ext>
            </a:extLst>
          </p:cNvPr>
          <p:cNvSpPr/>
          <p:nvPr/>
        </p:nvSpPr>
        <p:spPr>
          <a:xfrm>
            <a:off x="2521527" y="1323512"/>
            <a:ext cx="7056582" cy="397802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8452BAE9-F089-4933-A92B-B1C963AE84C0}"/>
              </a:ext>
            </a:extLst>
          </p:cNvPr>
          <p:cNvSpPr txBox="1"/>
          <p:nvPr/>
        </p:nvSpPr>
        <p:spPr>
          <a:xfrm>
            <a:off x="2613890" y="2274843"/>
            <a:ext cx="6890327" cy="1963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CHIA SẺ NHỮNG VIỆC NHÀ EM ĐÃ CHỦ ĐỘNG, TỰ GIÁC THỰC HIỆN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0995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83491" y="545192"/>
            <a:ext cx="1088043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Chia </a:t>
            </a:r>
            <a:r>
              <a:rPr lang="en-US" sz="4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sẻ</a:t>
            </a:r>
            <a:r>
              <a:rPr 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việc</a:t>
            </a:r>
            <a:r>
              <a:rPr 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nhà</a:t>
            </a:r>
            <a:r>
              <a:rPr 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em</a:t>
            </a:r>
            <a:r>
              <a:rPr 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đã</a:t>
            </a:r>
            <a:r>
              <a:rPr 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chủ</a:t>
            </a:r>
            <a:r>
              <a:rPr 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động</a:t>
            </a:r>
            <a:r>
              <a:rPr 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4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tự</a:t>
            </a:r>
            <a:r>
              <a:rPr 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giác</a:t>
            </a:r>
            <a:r>
              <a:rPr 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thực</a:t>
            </a:r>
            <a:r>
              <a:rPr 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hiện</a:t>
            </a:r>
            <a:endParaRPr lang="en-US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Mỗi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chúng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ta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đêu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cần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làm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việc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nhà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phù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hợp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lúa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tuổi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để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giúp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đỡ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đình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US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-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Chủ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động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tự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giác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làm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việc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nhà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không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chỉ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giúp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chúng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ta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rèn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luyện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đức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tính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chăm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chỉ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lao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động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mà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còn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là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trách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nhiệm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là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cách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để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chúng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ta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thể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hiện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sự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quan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tâm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giúp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đỡ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yêu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thương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cha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mẹ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người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thân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trong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gia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đình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675055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764D9A6-56CC-4A57-ACC4-F1FBA35246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80" b="3395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263D969-BB23-4EB4-A1B4-C38D858BE9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55" y="31377"/>
            <a:ext cx="11693235" cy="6826623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xmlns="" id="{DC059C35-4F60-48BF-8709-C482005F7CA5}"/>
              </a:ext>
            </a:extLst>
          </p:cNvPr>
          <p:cNvSpPr/>
          <p:nvPr/>
        </p:nvSpPr>
        <p:spPr>
          <a:xfrm>
            <a:off x="2521527" y="1323512"/>
            <a:ext cx="7056582" cy="397802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8452BAE9-F089-4933-A92B-B1C963AE84C0}"/>
              </a:ext>
            </a:extLst>
          </p:cNvPr>
          <p:cNvSpPr txBox="1"/>
          <p:nvPr/>
        </p:nvSpPr>
        <p:spPr>
          <a:xfrm>
            <a:off x="2613890" y="2274843"/>
            <a:ext cx="689032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柳公权柳体" panose="02000000000000000000" pitchFamily="2" charset="-122"/>
                <a:cs typeface="Times New Roman" panose="02020603050405020304" pitchFamily="18" charset="0"/>
              </a:rPr>
              <a:t>2. XÁC ĐỊNH NHỮNG VIỆC NHÀ EM CẦN CHỦ ĐỘNG, TỰ GIÁC THỰC HIỆN Ở NHÀ 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柳公权柳体" panose="02000000000000000000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27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43345" y="332509"/>
            <a:ext cx="114346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Thảo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endParaRPr lang="en-US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3214255" y="2890982"/>
            <a:ext cx="4839854" cy="1634836"/>
          </a:xfrm>
          <a:prstGeom prst="ellipse">
            <a:avLst/>
          </a:prstGeom>
          <a:solidFill>
            <a:srgbClr val="FF99CC"/>
          </a:solidFill>
          <a:ln>
            <a:solidFill>
              <a:srgbClr val="FF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rgbClr val="000000"/>
                </a:solidFill>
              </a:rPr>
              <a:t>Những</a:t>
            </a:r>
            <a:r>
              <a:rPr lang="en-US" sz="2400" b="1" dirty="0">
                <a:solidFill>
                  <a:srgbClr val="000000"/>
                </a:solidFill>
              </a:rPr>
              <a:t> </a:t>
            </a:r>
            <a:r>
              <a:rPr lang="en-US" sz="2400" b="1" dirty="0" err="1">
                <a:solidFill>
                  <a:srgbClr val="000000"/>
                </a:solidFill>
              </a:rPr>
              <a:t>việc</a:t>
            </a:r>
            <a:r>
              <a:rPr lang="en-US" sz="2400" b="1" dirty="0">
                <a:solidFill>
                  <a:srgbClr val="000000"/>
                </a:solidFill>
              </a:rPr>
              <a:t> </a:t>
            </a:r>
            <a:r>
              <a:rPr lang="en-US" sz="2400" b="1" dirty="0" err="1">
                <a:solidFill>
                  <a:srgbClr val="000000"/>
                </a:solidFill>
              </a:rPr>
              <a:t>cần</a:t>
            </a:r>
            <a:r>
              <a:rPr lang="en-US" sz="2400" b="1" dirty="0">
                <a:solidFill>
                  <a:srgbClr val="000000"/>
                </a:solidFill>
              </a:rPr>
              <a:t> </a:t>
            </a:r>
            <a:r>
              <a:rPr lang="en-US" sz="2400" b="1" dirty="0" err="1">
                <a:solidFill>
                  <a:srgbClr val="000000"/>
                </a:solidFill>
              </a:rPr>
              <a:t>chủ</a:t>
            </a:r>
            <a:r>
              <a:rPr lang="en-US" sz="2400" b="1" dirty="0">
                <a:solidFill>
                  <a:srgbClr val="000000"/>
                </a:solidFill>
              </a:rPr>
              <a:t> </a:t>
            </a:r>
            <a:r>
              <a:rPr lang="en-US" sz="2400" b="1" dirty="0" err="1">
                <a:solidFill>
                  <a:srgbClr val="000000"/>
                </a:solidFill>
              </a:rPr>
              <a:t>động</a:t>
            </a:r>
            <a:r>
              <a:rPr lang="en-US" sz="2400" b="1" dirty="0">
                <a:solidFill>
                  <a:srgbClr val="000000"/>
                </a:solidFill>
              </a:rPr>
              <a:t>, </a:t>
            </a:r>
            <a:r>
              <a:rPr lang="en-US" sz="2400" b="1" dirty="0" err="1">
                <a:solidFill>
                  <a:srgbClr val="000000"/>
                </a:solidFill>
              </a:rPr>
              <a:t>tự</a:t>
            </a:r>
            <a:r>
              <a:rPr lang="en-US" sz="2400" b="1" dirty="0">
                <a:solidFill>
                  <a:srgbClr val="000000"/>
                </a:solidFill>
              </a:rPr>
              <a:t> </a:t>
            </a:r>
            <a:r>
              <a:rPr lang="en-US" sz="2400" b="1" dirty="0" err="1">
                <a:solidFill>
                  <a:srgbClr val="000000"/>
                </a:solidFill>
              </a:rPr>
              <a:t>giác</a:t>
            </a:r>
            <a:r>
              <a:rPr lang="en-US" sz="2400" b="1" dirty="0">
                <a:solidFill>
                  <a:srgbClr val="000000"/>
                </a:solidFill>
              </a:rPr>
              <a:t> </a:t>
            </a:r>
            <a:r>
              <a:rPr lang="en-US" sz="2400" b="1" dirty="0" err="1">
                <a:solidFill>
                  <a:srgbClr val="000000"/>
                </a:solidFill>
              </a:rPr>
              <a:t>thực</a:t>
            </a:r>
            <a:r>
              <a:rPr lang="en-US" sz="2400" b="1" dirty="0">
                <a:solidFill>
                  <a:srgbClr val="000000"/>
                </a:solidFill>
              </a:rPr>
              <a:t> </a:t>
            </a:r>
            <a:r>
              <a:rPr lang="en-US" sz="2400" b="1" dirty="0" err="1">
                <a:solidFill>
                  <a:srgbClr val="000000"/>
                </a:solidFill>
              </a:rPr>
              <a:t>hiện</a:t>
            </a:r>
            <a:r>
              <a:rPr lang="en-US" sz="2400" b="1" dirty="0">
                <a:solidFill>
                  <a:srgbClr val="000000"/>
                </a:solidFill>
              </a:rPr>
              <a:t> </a:t>
            </a:r>
            <a:r>
              <a:rPr lang="en-US" sz="2400" b="1" dirty="0" err="1">
                <a:solidFill>
                  <a:srgbClr val="000000"/>
                </a:solidFill>
              </a:rPr>
              <a:t>trong</a:t>
            </a:r>
            <a:r>
              <a:rPr lang="en-US" sz="2400" b="1" dirty="0">
                <a:solidFill>
                  <a:srgbClr val="000000"/>
                </a:solidFill>
              </a:rPr>
              <a:t> </a:t>
            </a:r>
            <a:r>
              <a:rPr lang="en-US" sz="2400" b="1" dirty="0" err="1">
                <a:solidFill>
                  <a:srgbClr val="000000"/>
                </a:solidFill>
              </a:rPr>
              <a:t>gia</a:t>
            </a:r>
            <a:r>
              <a:rPr lang="en-US" sz="2400" b="1" dirty="0">
                <a:solidFill>
                  <a:srgbClr val="000000"/>
                </a:solidFill>
              </a:rPr>
              <a:t> </a:t>
            </a:r>
            <a:r>
              <a:rPr lang="en-US" sz="2400" b="1" dirty="0" err="1">
                <a:solidFill>
                  <a:srgbClr val="000000"/>
                </a:solidFill>
              </a:rPr>
              <a:t>đình</a:t>
            </a:r>
            <a:endParaRPr lang="en-US" sz="2400" b="1" dirty="0">
              <a:solidFill>
                <a:srgbClr val="000000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570180" y="1348508"/>
            <a:ext cx="2401455" cy="1145309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Nấu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cơm</a:t>
            </a:r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9351818" y="3380509"/>
            <a:ext cx="2401455" cy="1145309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7592289" y="1323790"/>
            <a:ext cx="2401455" cy="1145309"/>
          </a:xfrm>
          <a:prstGeom prst="roundRect">
            <a:avLst/>
          </a:prstGeom>
          <a:solidFill>
            <a:srgbClr val="FF94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Quét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endParaRPr lang="en-US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38545" y="3228108"/>
            <a:ext cx="2401455" cy="1145309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/>
          <p:cNvCxnSpPr>
            <a:stCxn id="5" idx="2"/>
            <a:endCxn id="4" idx="1"/>
          </p:cNvCxnSpPr>
          <p:nvPr/>
        </p:nvCxnSpPr>
        <p:spPr>
          <a:xfrm>
            <a:off x="2770908" y="2493817"/>
            <a:ext cx="1152127" cy="63658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7" idx="2"/>
            <a:endCxn id="4" idx="7"/>
          </p:cNvCxnSpPr>
          <p:nvPr/>
        </p:nvCxnSpPr>
        <p:spPr>
          <a:xfrm flipH="1">
            <a:off x="7345329" y="2469099"/>
            <a:ext cx="1447688" cy="6612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2475347" y="3720540"/>
            <a:ext cx="738908" cy="593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stCxn id="4" idx="6"/>
          </p:cNvCxnSpPr>
          <p:nvPr/>
        </p:nvCxnSpPr>
        <p:spPr>
          <a:xfrm>
            <a:off x="8054109" y="3708400"/>
            <a:ext cx="1263185" cy="2147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2733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727D06FE-CE67-491E-BC92-6D2AFCF248E5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OeJc0s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niXNL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OeJc0u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54lzSy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54lzS2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aWGeSz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aWGeS5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aWGeS7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amGeSyTg/xfEDAAAYxkAABcAAAB1bml2ZXJzYWwvdW5pdmVyc2FsLnBuZ+1XaVxT55o/isVOLSBqCrI7ttJFxKgBFJO4AOIom4QisouWyy7IIQYI0UtbBEXa3lvwgiESLAHCTkMwAUJF4NYYUFnCYqSCISSHJGAgIWSbg/bOb2a+zefhw/md8/zf9z3P+n/Oc/L9fU+ZfGT1EQAAJqe9Pc4BgBECADbe/NAYRox/4u+Gbxuunjt1AmgYsBHDwqbY4z7HAaC5aIs2+gNY/rcr3iFXAcC0Z+3a0J9SfQkALFdOexzHXYuQCs7QLwnH+1/rz+YA2GNVJ4ynP3Xbnr8b8bEH7vElhy83eVSctvmi4HNfj022f9n/1/s3HbYN52/e+mLgqGeNq0pJnKAFT4EThvAJ9uqFKwHshPqgoISRaCynNojtXFclLkvpCiEqx2Ppfhj1m8eb7bNhc648NK+1qLWeFafhshd7LaRPYOzMiFnMkfyCMyX7GFs2AkBdoG3qNsQUyUBkw4vdLiPbLSR3q5P3/PmMWZ2rzPiXwNoJb2Fvg0NyzAMHP5oHbAAADw/Y8a3m6+A6uA6ug+vgOrgOroPr4Dq4Dv4/BPdla6TMrwDg+tD/8UfhDS5gcZkf2RiRoxaOzBRhuzLnKvK+xk8RVShacrCgi0UGs9hSAIjqJDzlFzIHbrF0wu8sIsYSws5zR4/E6GQtgzCUZ2Mht0VEwu+QvMqSJ6XMM2qTUwSy5CwAaJ+gUXIyeV2Ee9Wp0UmhTF7rhdmOQgI+QCXeN8lp7KycFtMoySl/MBqS8Ux0jYhC0nu4poj9SKtDkr/5YR5KtCS9gkLn6KQpjvrFIlIYitJDMOhUznJNcARBWEBQ6M5xeYpvQEqhsGtVQv9qtlCB74zko70Gpo+0OalKONrLMxlVs3j2wHTJ3/12bzClvbqN7rtvqderOMxJNP0yCyw6LmDG6r7XvApIjbhVv2ZHvtU9wZUeE0cjRrL+RT3zVeYIAfEpmGMSxZXnqNh/GxKm2XhJNQX5EyL8y9R+YVP1DU278xM5yaBhHD8PjcTVh3ILCcvt1TcyedbYQSiD1f/PkLD+KmF8KPQWag5TiJYHnlRgX9dxlXGfdo9Xu8bbEd78qFxW3k2fxECjh/eA9hRhWVrWKU985cCt5CxfunE0qp0+ZPUA5D6NPzZhsiIhiwkOwSUMrvBHug5j9gwKX/0of5VweKHhep2mNqdhq41q/OZPzWFouz7HYJQ3BRvUvthnPbl/5yjayzfLlmEyI/LhjrgU9SsqqNP8lW8V/hSvjWEpku1/yEDl2HsrXMBI/GSOFXX6733R/872OmbyH6Ibr49galaWh4ktHfL4hXAad4xO6ad9iFqwz121uld0+cm1o8PXieqak7qsISJbhkybgKopUCor6aG5hYIQK13TtPW9pvMaGUppCU5i1zQtsxV1XZG7vjwRc53PKxtx/03h3ku2+ucdfM/hDlmXdUCzTRR/kHuDsJNrNnOALWSaTMAJfgGNgQ+TmM7P0fZmFexkICMw75GNQvV5MYu4H36pF2iJY+o02xAVyG5ollecywox+TSh6/4KCKoEKTsRAqFFQDNbxtowxkOSkA+HpLkhzIHmWmzZpDSXeLPgmeUfoOL7Iw8uCw4gdoB7s/B70XlBeft5u1xJNOqAfZ7bz2p3ROuFHBsMrk9lK+lIDempkuMSM28/4DdDadSNf6wuj4amMBrp/XWTZq3J5BiljC1v00QHc0Jwe2nhos9Y0tPSbQjEx5AeF2uC67e4lCeMKuqp1oXlQqlTw0TkowpjKcjBLRUuWP8YQItZQDcGlhw0G01wwDa22owNtsGJvGq73P5S1BaWELAooTe2iVIyfeYarK/zTHUWqw1Bgq67IGTTuuT8RUGBv8mzvqgksrDCscdtPi5uUpiaER/Jf+152ePx3WAjNbIRY2spGowctvsNWVwmZ5sDYA452aqJr3tFjoTrBfzHblzGQ6eyR3tG0Pb8GgtGEVZ/TXqVJFD/Agfe5Yw+O7Fzw69Lw4F+4eWRnNBZgnPn0gtJvmP5efTqXGWoM+2oZr61xLkyp5z/BRiCavQtUbSJlb11obFlLCdGoYIw4zKaMcxJcJdMkUsjNY055aqYGm69AlK96Rh4Eafs/SGbcwIHbOaj7d2XT6zwXKe0hoMGCf879a9D4a4ANNK8JIDEDaM+MVHhjRBUZYZZiYKEw2VnUSRt8vkc6lu1iEK5hzWe18wp+9e0InlGGqu5QVGh6wCrZjb4yghu8mgbc2NlVTPWxQckMp7GkZUaBHWjW7tM7ZZYWszl0chwqcwRV17nSRPEmHgrI8E5JJLiSr1oN/c1EMZKF7/RmhuheCWtSwPu8nt7D5I+8odGcdFIZzY9mfKUBbbtDEyacksJx91Wk5t9k/Df9d6svXy0UMeOmyJ7oV1YxJb8asC0IQtjWlaF5LhL0/kmx+R79ROBPtwN0pWl+zkyKrUD5rCjqOhGhk+Zcd+MQHPYwas7Pc9TSp10hCssaTYuURFHpd7WuRVHynrSqqur+72Yfi7miO7fwMH+6KFDs/j3XoCNlZraGmMOqt1p9ycS8nIp1iwzwT+smHubK64iOKAxAsupfstcmXBXAFui/H0tYKVw62obUY44boGoFw879UR9i/NRONq3nvT0FCt/30O9mAs3vym6IyX77ZsNSLoiPoJpeoXxLnh9Wtm7LHXKwPRIqGrxsxnknO1x/0CTNkizA1VV6kwbaPxtMVG/4+Jjb/IoCzXy+niMvotFPACNjldVsQQx7AR3vmdvB/mXtoSuOnUTrRQ7aO3Ra/iTRWLc/uHc5SKSdkbSSNJBkuZ+O/ajXDNMO0vaNulbbG7RFK7KtnHxicnBT4hhdrwK0crHUTwK7vYNxX7jzpntecjuCNP7CRMu+8s53UdNiRf03z0gpmsujda3+vjEuPepjkmmUIXEg3p0I7/GoSZu07iW+FP0/FTrnYLMRHjf9oDmBYpBGwuKyPjyb0+i/fkPry1O/36AkVg/FP7JQuv/rKBO/Sr0roImDt0P9/LcmefkZFgd2mc0o95eBOZtkta+z2W81SSS9MJ/CBMQQHk2jOMOIFGmOitTBGJ5bO5dvCsw+e2i8qyJH+aGWxi++JDuQZYoJrYjF1VFeLWiclurn+7MNZpqMln0UheTv7CrLfP2jRwynkCBeVgn56zsEwFDb4fuEEFNzDtPFUkNzdN3iwOQKTP+z/01NKVnDSWB3CxAXJpp4e6iUu22C/RjXrizEqy+tqe0+HUTz4n5siVzsdciWN6pshM9vTqIxqfdtYZGtoSpssdPqbLDaBEO/e7uAi0oKoFdPy+HGjmYZQvyGZNvXE1kEN7bqVW7xQfl3aA4lTg8CD2FRhyyYJK+pI1Ii+Be7AKyizWVprm1in7axyhSYs85p0DNg5wIO9mhfbS+8pmOZtJQt5Wk2b8oP5mUuPvLPcsfzK+a9h6wkgwQFTxXv+FBrtrs6EK3pEsjS9hcH6Zh3TgULCl31syVF5UN37rQ6Z2hcOncsxaob2IXDUH3Tr3vmGx4/GEKLNgrPOo081nS4LxyMgVLKEk3/b72sdDh14GykhpYY5d6ll48kz1n/DysJqtrvjILY3cCLwASVW+5zsz/1vWXhvyYcNenXkyD6pkR5lt+sf62WJjmKkgPZNvwu5K38n5mibgYlmhm15ohye8GAcbyeVATNVp/tU7SiCYrm2jHcWc9epdrrD2u/iJTtxTJ1Nc+FIBGTWXOHO2B1Zxewp8fr1VY2SSxySwAKTYl1cr9926u4MqD3LTibOhPM2f4K58F8Z/DbGTTYyRs/ljMcJKhLlRk2Ql/raRK+Rk4v349GZHDOVIGf5/ZMUgk1K5SM3Rx44T7T9TPTagPz63l1pY2jnYcPJe593MAq0FFtDZ+IGgbZIF3eCF62Uv3Lweg/ovsjlvqNT5eAhi3v0/SL+Rh68oJs//I6H7CkEqZU13xAO9nGQtqUML+nCQ9iCgJf2eW5ozBUJAg2GeIWQrRFs3wW4b0pB3QvC1CxIjAOzVjDerBUIOrNMQpFEov+UBLvcM/+ti5hvW01e2THdcjbTSqrzJ2WtgpHF3yrh1Mlle7FZm1EDNexlKIGW8FBRo5h1N48/V07y1H7nvWAIAoqDP66u3oZqh94XxPbZt4a0qf1BYh9Je72T2Ke9Vb510tDx6OtgdZHxfk2eesvGn6odTxc+B6DFjel80ew4dd60wxYHwRCP4tfiRJ94ZzvRGLcn/f/wAgLOV/zd8/boFH63B3I3iiLpPkb8FqF066b/+XoFsK/C+BbvDB1MMHlEG2AUOnccNLUwY9M3wrvFqzGn22pJJaZU/Spi7rVFPMr+CRHueMc9UeqP/asNk8bFOh9WHvr+GzwGlPX4+GE1F//U9QSwMEFAACAAgAamGeS3Br3rpLAAAAagAAABsAAAB1bml2ZXJzYWwvdW5pdmVyc2FsLnBuZy54bWyzsa/IzVEoSy0qzszPs1Uy1DNQsrfj5bIpKEoty0wtV6gAigEFIUBJoRLINUJwyzNTSjJslczNTBFiGamZ6Rkltkqm5iZwQX2gkQBQSwECAAAUAAIACADniXNLFQ6tKGQEAAAHEQAAHQAAAAAAAAABAAAAAAAAAAAAdW5pdmVyc2FsL2NvbW1vbl9tZXNzYWdlcy5sbmdQSwECAAAUAAIACADniXNLCH4LIykDAACGDAAAJwAAAAAAAAABAAAAAACfBAAAdW5pdmVyc2FsL2ZsYXNoX3B1Ymxpc2hpbmdfc2V0dGluZ3MueG1sUEsBAgAAFAACAAgA54lzS7X8CWS6AgAAVQoAACEAAAAAAAAAAQAAAAAADQgAAHVuaXZlcnNhbC9mbGFzaF9za2luX3NldHRpbmdzLnhtbFBLAQIAABQAAgAIAOeJc0sqlg9n/gIAAJcLAAAmAAAAAAAAAAEAAAAAAAYLAAB1bml2ZXJzYWwvaHRtbF9wdWJsaXNoaW5nX3NldHRpbmdzLnhtbFBLAQIAABQAAgAIAOeJc0tocVKRmgEAAB8GAAAfAAAAAAAAAAEAAAAAAEgOAAB1bml2ZXJzYWwvaHRtbF9za2luX3NldHRpbmdzLmpzUEsBAgAAFAACAAgAaWGeSz08L9HBAAAA5QEAABoAAAAAAAAAAQAAAAAAHxAAAHVuaXZlcnNhbC9pMThuX3ByZXNldHMueG1sUEsBAgAAFAACAAgAaWGeS5r5lmRrAAAAawAAABwAAAAAAAAAAQAAAAAAGBEAAHVuaXZlcnNhbC9sb2NhbF9zZXR0aW5ncy54bWxQSwECAAAUAAIACABElFdHI7RO+/sCAACwCAAAFAAAAAAAAAABAAAAAAC9EQAAdW5pdmVyc2FsL3BsYXllci54bWxQSwECAAAUAAIACABpYZ5LsIcj9GwBAAD3AgAAKQAAAAAAAAABAAAAAADqFAAAdW5pdmVyc2FsL3NraW5fY3VzdG9taXphdGlvbl9zZXR0aW5ncy54bWxQSwECAAAUAAIACABqYZ5LJOD/F8QMAABjGQAAFwAAAAAAAAAAAAAAAACdFgAAdW5pdmVyc2FsL3VuaXZlcnNhbC5wbmdQSwECAAAUAAIACABqYZ5LcGveuksAAABqAAAAGwAAAAAAAAABAAAAAACWIwAAdW5pdmVyc2FsL3VuaXZlcnNhbC5wbmcueG1sUEsFBgAAAAALAAsASQMAABokAAAAAA=="/>
  <p:tag name="ISPRING_PRESENTATION_TITLE" val="02.23.08"/>
</p:tagLst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1_Office Theme">
  <a:themeElements>
    <a:clrScheme name="自定义 845">
      <a:dk1>
        <a:srgbClr val="5F5F5F"/>
      </a:dk1>
      <a:lt1>
        <a:sysClr val="window" lastClr="FFFFFF"/>
      </a:lt1>
      <a:dk2>
        <a:srgbClr val="5F5F5F"/>
      </a:dk2>
      <a:lt2>
        <a:srgbClr val="E7E6E6"/>
      </a:lt2>
      <a:accent1>
        <a:srgbClr val="1D9BB8"/>
      </a:accent1>
      <a:accent2>
        <a:srgbClr val="1D9BB8"/>
      </a:accent2>
      <a:accent3>
        <a:srgbClr val="1D9BB8"/>
      </a:accent3>
      <a:accent4>
        <a:srgbClr val="1D9BB8"/>
      </a:accent4>
      <a:accent5>
        <a:srgbClr val="1D9BB8"/>
      </a:accent5>
      <a:accent6>
        <a:srgbClr val="FFFFFF"/>
      </a:accent6>
      <a:hlink>
        <a:srgbClr val="1D9BB8"/>
      </a:hlink>
      <a:folHlink>
        <a:srgbClr val="1D9BB8"/>
      </a:folHlink>
    </a:clrScheme>
    <a:fontScheme name="Lato">
      <a:majorFont>
        <a:latin typeface="Lato Regular"/>
        <a:ea typeface=""/>
        <a:cs typeface=""/>
      </a:majorFont>
      <a:minorFont>
        <a:latin typeface="La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自定义 967">
      <a:dk1>
        <a:srgbClr val="000000"/>
      </a:dk1>
      <a:lt1>
        <a:srgbClr val="FFFFFF"/>
      </a:lt1>
      <a:dk2>
        <a:srgbClr val="67A400"/>
      </a:dk2>
      <a:lt2>
        <a:srgbClr val="F8F8F8"/>
      </a:lt2>
      <a:accent1>
        <a:srgbClr val="538C2E"/>
      </a:accent1>
      <a:accent2>
        <a:srgbClr val="6D9E38"/>
      </a:accent2>
      <a:accent3>
        <a:srgbClr val="7FB344"/>
      </a:accent3>
      <a:accent4>
        <a:srgbClr val="67A400"/>
      </a:accent4>
      <a:accent5>
        <a:srgbClr val="9ECF61"/>
      </a:accent5>
      <a:accent6>
        <a:srgbClr val="67A400"/>
      </a:accent6>
      <a:hlink>
        <a:srgbClr val="00B050"/>
      </a:hlink>
      <a:folHlink>
        <a:srgbClr val="8BC24A"/>
      </a:folHlink>
    </a:clrScheme>
    <a:fontScheme name="自定义 1">
      <a:majorFont>
        <a:latin typeface="Montserrat"/>
        <a:ea typeface="Montserrat"/>
        <a:cs typeface=""/>
      </a:majorFont>
      <a:minorFont>
        <a:latin typeface="Montserrat"/>
        <a:ea typeface="Montserra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708</TotalTime>
  <Words>618</Words>
  <Application>Microsoft Office PowerPoint</Application>
  <PresentationFormat>Custom</PresentationFormat>
  <Paragraphs>73</Paragraphs>
  <Slides>21</Slides>
  <Notes>8</Notes>
  <HiddenSlides>0</HiddenSlides>
  <MMClips>2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Office Theme</vt:lpstr>
      <vt:lpstr>11_Office Theme</vt:lpstr>
      <vt:lpstr>Default Design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02.23.08</dc:title>
  <dc:creator>WIN7</dc:creator>
  <cp:lastModifiedBy>21AK22</cp:lastModifiedBy>
  <cp:revision>222</cp:revision>
  <dcterms:created xsi:type="dcterms:W3CDTF">2017-08-18T03:02:00Z</dcterms:created>
  <dcterms:modified xsi:type="dcterms:W3CDTF">2023-06-01T10:40:37Z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