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omments/comment2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8" r:id="rId2"/>
    <p:sldMasterId id="2147485651" r:id="rId3"/>
    <p:sldMasterId id="2147487502" r:id="rId4"/>
    <p:sldMasterId id="2147490570" r:id="rId5"/>
  </p:sldMasterIdLst>
  <p:notesMasterIdLst>
    <p:notesMasterId r:id="rId38"/>
  </p:notesMasterIdLst>
  <p:handoutMasterIdLst>
    <p:handoutMasterId r:id="rId39"/>
  </p:handoutMasterIdLst>
  <p:sldIdLst>
    <p:sldId id="461" r:id="rId6"/>
    <p:sldId id="542" r:id="rId7"/>
    <p:sldId id="627" r:id="rId8"/>
    <p:sldId id="572" r:id="rId9"/>
    <p:sldId id="629" r:id="rId10"/>
    <p:sldId id="630" r:id="rId11"/>
    <p:sldId id="631" r:id="rId12"/>
    <p:sldId id="632" r:id="rId13"/>
    <p:sldId id="633" r:id="rId14"/>
    <p:sldId id="637" r:id="rId15"/>
    <p:sldId id="642" r:id="rId16"/>
    <p:sldId id="635" r:id="rId17"/>
    <p:sldId id="636" r:id="rId18"/>
    <p:sldId id="638" r:id="rId19"/>
    <p:sldId id="639" r:id="rId20"/>
    <p:sldId id="640" r:id="rId21"/>
    <p:sldId id="641" r:id="rId22"/>
    <p:sldId id="611" r:id="rId23"/>
    <p:sldId id="617" r:id="rId24"/>
    <p:sldId id="608" r:id="rId25"/>
    <p:sldId id="644" r:id="rId26"/>
    <p:sldId id="645" r:id="rId27"/>
    <p:sldId id="646" r:id="rId28"/>
    <p:sldId id="647" r:id="rId29"/>
    <p:sldId id="618" r:id="rId30"/>
    <p:sldId id="610" r:id="rId31"/>
    <p:sldId id="616" r:id="rId32"/>
    <p:sldId id="578" r:id="rId33"/>
    <p:sldId id="580" r:id="rId34"/>
    <p:sldId id="581" r:id="rId35"/>
    <p:sldId id="643" r:id="rId36"/>
    <p:sldId id="625" r:id="rId3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THONG" initials="H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1FD8"/>
    <a:srgbClr val="56469C"/>
    <a:srgbClr val="9E7100"/>
    <a:srgbClr val="F5B5F2"/>
    <a:srgbClr val="F090EB"/>
    <a:srgbClr val="E9E8B6"/>
    <a:srgbClr val="89C1E3"/>
    <a:srgbClr val="3A40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8" autoAdjust="0"/>
  </p:normalViewPr>
  <p:slideViewPr>
    <p:cSldViewPr>
      <p:cViewPr>
        <p:scale>
          <a:sx n="94" d="100"/>
          <a:sy n="94" d="100"/>
        </p:scale>
        <p:origin x="-476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6T13:37:03.749" idx="8">
    <p:pos x="4546" y="2219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6T13:37:03.749" idx="6">
    <p:pos x="8139" y="448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077DB-5A5A-4DB0-8F0E-6DAFDD246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79AE2-CA92-480D-BA5C-7BBD63D1D8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</a:t>
          </a:r>
        </a:p>
      </dgm:t>
    </dgm:pt>
    <dgm:pt modelId="{7FDC3D2F-6EF6-4F13-BE90-FE7AB58E760E}" type="parTrans" cxnId="{5FE58992-FCC9-4188-820A-C04C356D138D}">
      <dgm:prSet/>
      <dgm:spPr/>
      <dgm:t>
        <a:bodyPr/>
        <a:lstStyle/>
        <a:p>
          <a:endParaRPr lang="en-US"/>
        </a:p>
      </dgm:t>
    </dgm:pt>
    <dgm:pt modelId="{85918BCA-DDAE-4408-8B05-B860E9EDD0DE}" type="sibTrans" cxnId="{5FE58992-FCC9-4188-820A-C04C356D138D}">
      <dgm:prSet/>
      <dgm:spPr/>
      <dgm:t>
        <a:bodyPr/>
        <a:lstStyle/>
        <a:p>
          <a:endParaRPr lang="en-US"/>
        </a:p>
      </dgm:t>
    </dgm:pt>
    <dgm:pt modelId="{6699F7EC-B9B0-4DD9-85AC-99E9B745556B}">
      <dgm:prSet phldrT="[Text]"/>
      <dgm:spPr>
        <a:solidFill>
          <a:srgbClr val="E9E8B6">
            <a:alpha val="90000"/>
          </a:srgbClr>
        </a:solidFill>
      </dgm:spPr>
      <dgm:t>
        <a:bodyPr/>
        <a:lstStyle/>
        <a:p>
          <a:pPr algn="just"/>
          <a:r>
            <a:rPr lang="en-US" b="1" dirty="0" err="1"/>
            <a:t>Thông</a:t>
          </a:r>
          <a:r>
            <a:rPr lang="en-US" b="1" dirty="0"/>
            <a:t> qua </a:t>
          </a:r>
          <a:r>
            <a:rPr lang="en-US" b="1" dirty="0" err="1"/>
            <a:t>nội</a:t>
          </a:r>
          <a:r>
            <a:rPr lang="en-US" b="1" dirty="0"/>
            <a:t> dung      </a:t>
          </a:r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</a:p>
      </dgm:t>
    </dgm:pt>
    <dgm:pt modelId="{8415E149-A0E0-47EF-B024-49E7D8789589}" type="parTrans" cxnId="{C6D31253-8A6B-46D3-AB8F-AE8E925C9546}">
      <dgm:prSet/>
      <dgm:spPr/>
      <dgm:t>
        <a:bodyPr/>
        <a:lstStyle/>
        <a:p>
          <a:endParaRPr lang="en-US"/>
        </a:p>
      </dgm:t>
    </dgm:pt>
    <dgm:pt modelId="{6DAD3764-8716-4E32-9956-3F45701CECDA}" type="sibTrans" cxnId="{C6D31253-8A6B-46D3-AB8F-AE8E925C9546}">
      <dgm:prSet/>
      <dgm:spPr/>
      <dgm:t>
        <a:bodyPr/>
        <a:lstStyle/>
        <a:p>
          <a:endParaRPr lang="en-US"/>
        </a:p>
      </dgm:t>
    </dgm:pt>
    <dgm:pt modelId="{75F50322-CD23-412D-B448-7E243C685B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</a:t>
          </a:r>
        </a:p>
      </dgm:t>
    </dgm:pt>
    <dgm:pt modelId="{A5352286-2912-445C-B096-83E3B6FA3E7F}" type="parTrans" cxnId="{FCCBDEC5-5EF2-487B-AC4E-6C047EC504C0}">
      <dgm:prSet/>
      <dgm:spPr/>
      <dgm:t>
        <a:bodyPr/>
        <a:lstStyle/>
        <a:p>
          <a:endParaRPr lang="en-US"/>
        </a:p>
      </dgm:t>
    </dgm:pt>
    <dgm:pt modelId="{689EB8E4-2A58-4E81-A8B0-BAE99D34216C}" type="sibTrans" cxnId="{FCCBDEC5-5EF2-487B-AC4E-6C047EC504C0}">
      <dgm:prSet/>
      <dgm:spPr/>
      <dgm:t>
        <a:bodyPr/>
        <a:lstStyle/>
        <a:p>
          <a:endParaRPr lang="en-US"/>
        </a:p>
      </dgm:t>
    </dgm:pt>
    <dgm:pt modelId="{D68D75E9-6939-43B6-8013-40CA1C02D682}">
      <dgm:prSet phldrT="[Text]"/>
      <dgm:spPr>
        <a:solidFill>
          <a:srgbClr val="F5B5F2">
            <a:alpha val="90000"/>
          </a:srgbClr>
        </a:solidFill>
      </dgm:spPr>
      <dgm:t>
        <a:bodyPr/>
        <a:lstStyle/>
        <a:p>
          <a:pPr algn="just"/>
          <a:r>
            <a:rPr lang="en-US" b="1" dirty="0" err="1"/>
            <a:t>Thông</a:t>
          </a:r>
          <a:r>
            <a:rPr lang="en-US" b="1" dirty="0"/>
            <a:t> qua </a:t>
          </a:r>
          <a:r>
            <a:rPr lang="en-US" b="1" dirty="0" err="1"/>
            <a:t>phương</a:t>
          </a:r>
          <a:r>
            <a:rPr lang="en-US" b="1" dirty="0"/>
            <a:t> </a:t>
          </a:r>
          <a:r>
            <a:rPr lang="en-US" b="1" dirty="0" err="1"/>
            <a:t>pháp</a:t>
          </a:r>
          <a:r>
            <a:rPr lang="en-US" b="1" dirty="0"/>
            <a:t> </a:t>
          </a:r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(</a:t>
          </a:r>
          <a:r>
            <a:rPr lang="en-US" b="1" dirty="0" err="1"/>
            <a:t>phương</a:t>
          </a:r>
          <a:r>
            <a:rPr lang="en-US" b="1" dirty="0"/>
            <a:t> </a:t>
          </a:r>
          <a:r>
            <a:rPr lang="en-US" b="1" dirty="0" err="1"/>
            <a:t>pháp</a:t>
          </a:r>
          <a:r>
            <a:rPr lang="en-US" b="1" dirty="0"/>
            <a:t>   </a:t>
          </a:r>
          <a:r>
            <a:rPr lang="en-US" b="1" dirty="0" err="1"/>
            <a:t>tổ</a:t>
          </a:r>
          <a:r>
            <a:rPr lang="en-US" b="1" dirty="0"/>
            <a:t> </a:t>
          </a:r>
          <a:r>
            <a:rPr lang="en-US" b="1" dirty="0" err="1"/>
            <a:t>chức</a:t>
          </a:r>
          <a:r>
            <a:rPr lang="en-US" b="1" dirty="0"/>
            <a:t> </a:t>
          </a:r>
          <a:r>
            <a:rPr lang="en-US" b="1" dirty="0" err="1"/>
            <a:t>hoạt</a:t>
          </a:r>
          <a:r>
            <a:rPr lang="en-US" b="1" dirty="0"/>
            <a:t> </a:t>
          </a:r>
          <a:r>
            <a:rPr lang="en-US" b="1" dirty="0" err="1"/>
            <a:t>động</a:t>
          </a:r>
          <a:r>
            <a:rPr lang="en-US" b="1" dirty="0"/>
            <a:t>) </a:t>
          </a:r>
        </a:p>
      </dgm:t>
    </dgm:pt>
    <dgm:pt modelId="{22077365-901D-4A28-BE43-30FB0920BE12}" type="parTrans" cxnId="{1F9E38A1-2751-48C2-82E3-F5D957B5C0EA}">
      <dgm:prSet/>
      <dgm:spPr/>
      <dgm:t>
        <a:bodyPr/>
        <a:lstStyle/>
        <a:p>
          <a:endParaRPr lang="en-US"/>
        </a:p>
      </dgm:t>
    </dgm:pt>
    <dgm:pt modelId="{0A34774B-6312-4313-AA64-13E43509BD4C}" type="sibTrans" cxnId="{1F9E38A1-2751-48C2-82E3-F5D957B5C0EA}">
      <dgm:prSet/>
      <dgm:spPr/>
      <dgm:t>
        <a:bodyPr/>
        <a:lstStyle/>
        <a:p>
          <a:endParaRPr lang="en-US"/>
        </a:p>
      </dgm:t>
    </dgm:pt>
    <dgm:pt modelId="{A493CE9D-D92C-4893-8547-06745BBA4C56}" type="pres">
      <dgm:prSet presAssocID="{46F077DB-5A5A-4DB0-8F0E-6DAFDD2469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FB40C-FD9F-49D4-8F1D-EEDB9532E698}" type="pres">
      <dgm:prSet presAssocID="{8E679AE2-CA92-480D-BA5C-7BBD63D1D8DC}" presName="composite" presStyleCnt="0"/>
      <dgm:spPr/>
    </dgm:pt>
    <dgm:pt modelId="{BE4F2035-2C54-4CFE-9EF5-ACB5D06EA9BB}" type="pres">
      <dgm:prSet presAssocID="{8E679AE2-CA92-480D-BA5C-7BBD63D1D8D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0C57-1C31-4218-B842-E1DE0A9C61EC}" type="pres">
      <dgm:prSet presAssocID="{8E679AE2-CA92-480D-BA5C-7BBD63D1D8D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224C5-C641-4A43-8B8B-BA6E5299AA48}" type="pres">
      <dgm:prSet presAssocID="{85918BCA-DDAE-4408-8B05-B860E9EDD0DE}" presName="sp" presStyleCnt="0"/>
      <dgm:spPr/>
    </dgm:pt>
    <dgm:pt modelId="{3C56CCD8-C774-4E22-9720-50786A92FD48}" type="pres">
      <dgm:prSet presAssocID="{75F50322-CD23-412D-B448-7E243C685B5F}" presName="composite" presStyleCnt="0"/>
      <dgm:spPr/>
    </dgm:pt>
    <dgm:pt modelId="{66253BA3-1892-4FD0-B280-FA760415FEF0}" type="pres">
      <dgm:prSet presAssocID="{75F50322-CD23-412D-B448-7E243C685B5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6EE13-C7FD-4D19-AC38-138C8F10B232}" type="pres">
      <dgm:prSet presAssocID="{75F50322-CD23-412D-B448-7E243C685B5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6C58F-CD79-4D0F-ABD4-C0ACD45D843E}" type="presOf" srcId="{6699F7EC-B9B0-4DD9-85AC-99E9B745556B}" destId="{FFA70C57-1C31-4218-B842-E1DE0A9C61EC}" srcOrd="0" destOrd="0" presId="urn:microsoft.com/office/officeart/2005/8/layout/chevron2"/>
    <dgm:cxn modelId="{5FE58992-FCC9-4188-820A-C04C356D138D}" srcId="{46F077DB-5A5A-4DB0-8F0E-6DAFDD2469D9}" destId="{8E679AE2-CA92-480D-BA5C-7BBD63D1D8DC}" srcOrd="0" destOrd="0" parTransId="{7FDC3D2F-6EF6-4F13-BE90-FE7AB58E760E}" sibTransId="{85918BCA-DDAE-4408-8B05-B860E9EDD0DE}"/>
    <dgm:cxn modelId="{03FA8C9D-68D3-4E8A-8E24-FFF8DF3E6523}" type="presOf" srcId="{75F50322-CD23-412D-B448-7E243C685B5F}" destId="{66253BA3-1892-4FD0-B280-FA760415FEF0}" srcOrd="0" destOrd="0" presId="urn:microsoft.com/office/officeart/2005/8/layout/chevron2"/>
    <dgm:cxn modelId="{1F9E38A1-2751-48C2-82E3-F5D957B5C0EA}" srcId="{75F50322-CD23-412D-B448-7E243C685B5F}" destId="{D68D75E9-6939-43B6-8013-40CA1C02D682}" srcOrd="0" destOrd="0" parTransId="{22077365-901D-4A28-BE43-30FB0920BE12}" sibTransId="{0A34774B-6312-4313-AA64-13E43509BD4C}"/>
    <dgm:cxn modelId="{D3C4A835-6754-4B6D-B71B-43FFA547AA8D}" type="presOf" srcId="{46F077DB-5A5A-4DB0-8F0E-6DAFDD2469D9}" destId="{A493CE9D-D92C-4893-8547-06745BBA4C56}" srcOrd="0" destOrd="0" presId="urn:microsoft.com/office/officeart/2005/8/layout/chevron2"/>
    <dgm:cxn modelId="{FCCBDEC5-5EF2-487B-AC4E-6C047EC504C0}" srcId="{46F077DB-5A5A-4DB0-8F0E-6DAFDD2469D9}" destId="{75F50322-CD23-412D-B448-7E243C685B5F}" srcOrd="1" destOrd="0" parTransId="{A5352286-2912-445C-B096-83E3B6FA3E7F}" sibTransId="{689EB8E4-2A58-4E81-A8B0-BAE99D34216C}"/>
    <dgm:cxn modelId="{BF02A256-4174-4BAF-AC92-6C05B3B23AF9}" type="presOf" srcId="{D68D75E9-6939-43B6-8013-40CA1C02D682}" destId="{AFF6EE13-C7FD-4D19-AC38-138C8F10B232}" srcOrd="0" destOrd="0" presId="urn:microsoft.com/office/officeart/2005/8/layout/chevron2"/>
    <dgm:cxn modelId="{80E90B2F-3525-43BA-9EB8-0D2D4D890927}" type="presOf" srcId="{8E679AE2-CA92-480D-BA5C-7BBD63D1D8DC}" destId="{BE4F2035-2C54-4CFE-9EF5-ACB5D06EA9BB}" srcOrd="0" destOrd="0" presId="urn:microsoft.com/office/officeart/2005/8/layout/chevron2"/>
    <dgm:cxn modelId="{C6D31253-8A6B-46D3-AB8F-AE8E925C9546}" srcId="{8E679AE2-CA92-480D-BA5C-7BBD63D1D8DC}" destId="{6699F7EC-B9B0-4DD9-85AC-99E9B745556B}" srcOrd="0" destOrd="0" parTransId="{8415E149-A0E0-47EF-B024-49E7D8789589}" sibTransId="{6DAD3764-8716-4E32-9956-3F45701CECDA}"/>
    <dgm:cxn modelId="{1C5407A8-A13B-490B-BA7B-53C3216F5CEB}" type="presParOf" srcId="{A493CE9D-D92C-4893-8547-06745BBA4C56}" destId="{8E8FB40C-FD9F-49D4-8F1D-EEDB9532E698}" srcOrd="0" destOrd="0" presId="urn:microsoft.com/office/officeart/2005/8/layout/chevron2"/>
    <dgm:cxn modelId="{B834D7E0-E569-45A4-91E2-5262C19179A9}" type="presParOf" srcId="{8E8FB40C-FD9F-49D4-8F1D-EEDB9532E698}" destId="{BE4F2035-2C54-4CFE-9EF5-ACB5D06EA9BB}" srcOrd="0" destOrd="0" presId="urn:microsoft.com/office/officeart/2005/8/layout/chevron2"/>
    <dgm:cxn modelId="{29E9C2F8-E6FF-4DCC-BED9-EBDDD2F8CFD3}" type="presParOf" srcId="{8E8FB40C-FD9F-49D4-8F1D-EEDB9532E698}" destId="{FFA70C57-1C31-4218-B842-E1DE0A9C61EC}" srcOrd="1" destOrd="0" presId="urn:microsoft.com/office/officeart/2005/8/layout/chevron2"/>
    <dgm:cxn modelId="{A312AF58-B44A-47ED-8AC7-A9530F649DFD}" type="presParOf" srcId="{A493CE9D-D92C-4893-8547-06745BBA4C56}" destId="{B51224C5-C641-4A43-8B8B-BA6E5299AA48}" srcOrd="1" destOrd="0" presId="urn:microsoft.com/office/officeart/2005/8/layout/chevron2"/>
    <dgm:cxn modelId="{C8BD3FC9-AAF9-4D59-AE6F-724598FBDD4B}" type="presParOf" srcId="{A493CE9D-D92C-4893-8547-06745BBA4C56}" destId="{3C56CCD8-C774-4E22-9720-50786A92FD48}" srcOrd="2" destOrd="0" presId="urn:microsoft.com/office/officeart/2005/8/layout/chevron2"/>
    <dgm:cxn modelId="{F5D799B1-BA54-497D-A34D-6B9DA2D8C506}" type="presParOf" srcId="{3C56CCD8-C774-4E22-9720-50786A92FD48}" destId="{66253BA3-1892-4FD0-B280-FA760415FEF0}" srcOrd="0" destOrd="0" presId="urn:microsoft.com/office/officeart/2005/8/layout/chevron2"/>
    <dgm:cxn modelId="{C9948939-D83B-4DB3-B17F-0CAAE53D10B2}" type="presParOf" srcId="{3C56CCD8-C774-4E22-9720-50786A92FD48}" destId="{AFF6EE13-C7FD-4D19-AC38-138C8F10B232}" srcOrd="1" destOrd="0" presId="urn:microsoft.com/office/officeart/2005/8/layout/chevr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077DB-5A5A-4DB0-8F0E-6DAFDD246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79AE2-CA92-480D-BA5C-7BBD63D1D8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</a:t>
          </a:r>
        </a:p>
      </dgm:t>
    </dgm:pt>
    <dgm:pt modelId="{7FDC3D2F-6EF6-4F13-BE90-FE7AB58E760E}" type="parTrans" cxnId="{5FE58992-FCC9-4188-820A-C04C356D138D}">
      <dgm:prSet/>
      <dgm:spPr/>
      <dgm:t>
        <a:bodyPr/>
        <a:lstStyle/>
        <a:p>
          <a:endParaRPr lang="en-US"/>
        </a:p>
      </dgm:t>
    </dgm:pt>
    <dgm:pt modelId="{85918BCA-DDAE-4408-8B05-B860E9EDD0DE}" type="sibTrans" cxnId="{5FE58992-FCC9-4188-820A-C04C356D138D}">
      <dgm:prSet/>
      <dgm:spPr/>
      <dgm:t>
        <a:bodyPr/>
        <a:lstStyle/>
        <a:p>
          <a:endParaRPr lang="en-US"/>
        </a:p>
      </dgm:t>
    </dgm:pt>
    <dgm:pt modelId="{6699F7EC-B9B0-4DD9-85AC-99E9B745556B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b="1" dirty="0" err="1"/>
            <a:t>Sự</a:t>
          </a:r>
          <a:r>
            <a:rPr lang="en-US" b="1" dirty="0"/>
            <a:t> </a:t>
          </a:r>
          <a:r>
            <a:rPr lang="en-US" b="1" dirty="0" err="1"/>
            <a:t>kết</a:t>
          </a:r>
          <a:r>
            <a:rPr lang="en-US" b="1" dirty="0"/>
            <a:t> </a:t>
          </a:r>
          <a:r>
            <a:rPr lang="en-US" b="1" dirty="0" err="1"/>
            <a:t>hợp</a:t>
          </a:r>
          <a:r>
            <a:rPr lang="en-US" b="1" dirty="0"/>
            <a:t> </a:t>
          </a:r>
          <a:r>
            <a:rPr lang="en-US" b="1" dirty="0" err="1"/>
            <a:t>giữa</a:t>
          </a:r>
          <a:r>
            <a:rPr lang="en-US" b="1" dirty="0"/>
            <a:t> </a:t>
          </a:r>
          <a:r>
            <a:rPr lang="en-US" b="1" dirty="0" err="1"/>
            <a:t>tố</a:t>
          </a:r>
          <a:r>
            <a:rPr lang="en-US" b="1" dirty="0"/>
            <a:t> </a:t>
          </a:r>
          <a:r>
            <a:rPr lang="en-US" b="1" dirty="0" err="1"/>
            <a:t>chất</a:t>
          </a:r>
          <a:r>
            <a:rPr lang="en-US" b="1" dirty="0"/>
            <a:t> </a:t>
          </a:r>
          <a:r>
            <a:rPr lang="en-US" b="1" dirty="0" err="1"/>
            <a:t>sẵn</a:t>
          </a:r>
          <a:r>
            <a:rPr lang="en-US" b="1" dirty="0"/>
            <a:t> </a:t>
          </a:r>
          <a:r>
            <a:rPr lang="en-US" b="1" dirty="0" err="1"/>
            <a:t>có</a:t>
          </a:r>
          <a:r>
            <a:rPr lang="en-US" b="1" dirty="0"/>
            <a:t> </a:t>
          </a:r>
          <a:r>
            <a:rPr lang="en-US" b="1" dirty="0" err="1"/>
            <a:t>với</a:t>
          </a:r>
          <a:r>
            <a:rPr lang="en-US" b="1" dirty="0"/>
            <a:t> </a:t>
          </a:r>
          <a:r>
            <a:rPr lang="en-US" b="1" dirty="0" err="1"/>
            <a:t>quá</a:t>
          </a:r>
          <a:r>
            <a:rPr lang="en-US" b="1" dirty="0"/>
            <a:t> </a:t>
          </a:r>
          <a:r>
            <a:rPr lang="en-US" b="1" dirty="0" err="1"/>
            <a:t>trình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  <a:r>
            <a:rPr lang="en-US" b="1" dirty="0" err="1"/>
            <a:t>tập</a:t>
          </a:r>
          <a:r>
            <a:rPr lang="en-US" b="1" dirty="0"/>
            <a:t>, </a:t>
          </a:r>
          <a:r>
            <a:rPr lang="en-US" b="1" dirty="0" err="1"/>
            <a:t>rèn</a:t>
          </a:r>
          <a:r>
            <a:rPr lang="en-US" b="1" dirty="0"/>
            <a:t> </a:t>
          </a:r>
          <a:r>
            <a:rPr lang="en-US" b="1" dirty="0" err="1"/>
            <a:t>luyện</a:t>
          </a:r>
          <a:endParaRPr lang="en-US" b="1" dirty="0"/>
        </a:p>
      </dgm:t>
    </dgm:pt>
    <dgm:pt modelId="{8415E149-A0E0-47EF-B024-49E7D8789589}" type="parTrans" cxnId="{C6D31253-8A6B-46D3-AB8F-AE8E925C9546}">
      <dgm:prSet/>
      <dgm:spPr/>
      <dgm:t>
        <a:bodyPr/>
        <a:lstStyle/>
        <a:p>
          <a:endParaRPr lang="en-US"/>
        </a:p>
      </dgm:t>
    </dgm:pt>
    <dgm:pt modelId="{6DAD3764-8716-4E32-9956-3F45701CECDA}" type="sibTrans" cxnId="{C6D31253-8A6B-46D3-AB8F-AE8E925C9546}">
      <dgm:prSet/>
      <dgm:spPr/>
      <dgm:t>
        <a:bodyPr/>
        <a:lstStyle/>
        <a:p>
          <a:endParaRPr lang="en-US"/>
        </a:p>
      </dgm:t>
    </dgm:pt>
    <dgm:pt modelId="{049865BA-5882-4749-8B5E-7186E9CBC26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</a:t>
          </a:r>
        </a:p>
      </dgm:t>
    </dgm:pt>
    <dgm:pt modelId="{AE57B839-25CB-4C7F-8B63-BD3C4FC23AC0}" type="parTrans" cxnId="{00197FAD-2887-408C-83EE-239C10D9CA6F}">
      <dgm:prSet/>
      <dgm:spPr/>
      <dgm:t>
        <a:bodyPr/>
        <a:lstStyle/>
        <a:p>
          <a:endParaRPr lang="en-US"/>
        </a:p>
      </dgm:t>
    </dgm:pt>
    <dgm:pt modelId="{481D0568-827E-48AD-8DFF-94E8C15F87F7}" type="sibTrans" cxnId="{00197FAD-2887-408C-83EE-239C10D9CA6F}">
      <dgm:prSet/>
      <dgm:spPr/>
      <dgm:t>
        <a:bodyPr/>
        <a:lstStyle/>
        <a:p>
          <a:endParaRPr lang="en-US"/>
        </a:p>
      </dgm:t>
    </dgm:pt>
    <dgm:pt modelId="{9573F9EE-4FE6-4E36-9466-321143F267B7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b="1" dirty="0" err="1"/>
            <a:t>Sự</a:t>
          </a:r>
          <a:r>
            <a:rPr lang="en-US" b="1" dirty="0"/>
            <a:t> </a:t>
          </a:r>
          <a:r>
            <a:rPr lang="en-US" b="1" dirty="0" err="1"/>
            <a:t>tích</a:t>
          </a:r>
          <a:r>
            <a:rPr lang="en-US" b="1" dirty="0"/>
            <a:t> </a:t>
          </a:r>
          <a:r>
            <a:rPr lang="en-US" b="1" dirty="0" err="1"/>
            <a:t>hợp</a:t>
          </a:r>
          <a:r>
            <a:rPr lang="en-US" b="1" dirty="0"/>
            <a:t> </a:t>
          </a:r>
          <a:r>
            <a:rPr lang="en-US" b="1" dirty="0" err="1"/>
            <a:t>giữa</a:t>
          </a:r>
          <a:r>
            <a:rPr lang="en-US" b="1" dirty="0"/>
            <a:t> </a:t>
          </a:r>
          <a:r>
            <a:rPr lang="en-US" b="1" dirty="0" err="1"/>
            <a:t>kiến</a:t>
          </a:r>
          <a:r>
            <a:rPr lang="en-US" b="1" dirty="0"/>
            <a:t> </a:t>
          </a:r>
          <a:r>
            <a:rPr lang="en-US" b="1" dirty="0" err="1"/>
            <a:t>thức</a:t>
          </a:r>
          <a:r>
            <a:rPr lang="en-US" b="1" dirty="0"/>
            <a:t>, </a:t>
          </a:r>
          <a:r>
            <a:rPr lang="en-US" b="1" dirty="0" err="1"/>
            <a:t>kỹ</a:t>
          </a:r>
          <a:r>
            <a:rPr lang="en-US" b="1" dirty="0"/>
            <a:t> </a:t>
          </a:r>
          <a:r>
            <a:rPr lang="en-US" b="1" dirty="0" err="1"/>
            <a:t>năng</a:t>
          </a:r>
          <a:r>
            <a:rPr lang="en-US" b="1" dirty="0"/>
            <a:t> </a:t>
          </a:r>
          <a:r>
            <a:rPr lang="en-US" b="1" dirty="0" err="1"/>
            <a:t>và</a:t>
          </a:r>
          <a:r>
            <a:rPr lang="en-US" b="1" dirty="0"/>
            <a:t> </a:t>
          </a:r>
          <a:r>
            <a:rPr lang="en-US" b="1" dirty="0" err="1"/>
            <a:t>hứng</a:t>
          </a:r>
          <a:r>
            <a:rPr lang="en-US" b="1" dirty="0"/>
            <a:t> </a:t>
          </a:r>
          <a:r>
            <a:rPr lang="en-US" b="1" dirty="0" err="1"/>
            <a:t>thú</a:t>
          </a:r>
          <a:r>
            <a:rPr lang="en-US" b="1" dirty="0"/>
            <a:t>, </a:t>
          </a:r>
          <a:r>
            <a:rPr lang="en-US" b="1" dirty="0" err="1"/>
            <a:t>niềm</a:t>
          </a:r>
          <a:r>
            <a:rPr lang="en-US" b="1" dirty="0"/>
            <a:t> tin,…</a:t>
          </a:r>
        </a:p>
      </dgm:t>
    </dgm:pt>
    <dgm:pt modelId="{025FDE50-86B6-40A6-A24C-8A08790B2890}" type="parTrans" cxnId="{2E55D6CE-50CC-4AB7-A1E2-B25EECA2E21A}">
      <dgm:prSet/>
      <dgm:spPr/>
      <dgm:t>
        <a:bodyPr/>
        <a:lstStyle/>
        <a:p>
          <a:endParaRPr lang="en-US"/>
        </a:p>
      </dgm:t>
    </dgm:pt>
    <dgm:pt modelId="{EBEBB5A7-927F-4EFB-A9F4-50E962AD8364}" type="sibTrans" cxnId="{2E55D6CE-50CC-4AB7-A1E2-B25EECA2E21A}">
      <dgm:prSet/>
      <dgm:spPr/>
      <dgm:t>
        <a:bodyPr/>
        <a:lstStyle/>
        <a:p>
          <a:endParaRPr lang="en-US"/>
        </a:p>
      </dgm:t>
    </dgm:pt>
    <dgm:pt modelId="{75F50322-CD23-412D-B448-7E243C685B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</a:t>
          </a:r>
        </a:p>
      </dgm:t>
    </dgm:pt>
    <dgm:pt modelId="{A5352286-2912-445C-B096-83E3B6FA3E7F}" type="parTrans" cxnId="{FCCBDEC5-5EF2-487B-AC4E-6C047EC504C0}">
      <dgm:prSet/>
      <dgm:spPr/>
      <dgm:t>
        <a:bodyPr/>
        <a:lstStyle/>
        <a:p>
          <a:endParaRPr lang="en-US"/>
        </a:p>
      </dgm:t>
    </dgm:pt>
    <dgm:pt modelId="{689EB8E4-2A58-4E81-A8B0-BAE99D34216C}" type="sibTrans" cxnId="{FCCBDEC5-5EF2-487B-AC4E-6C047EC504C0}">
      <dgm:prSet/>
      <dgm:spPr/>
      <dgm:t>
        <a:bodyPr/>
        <a:lstStyle/>
        <a:p>
          <a:endParaRPr lang="en-US"/>
        </a:p>
      </dgm:t>
    </dgm:pt>
    <dgm:pt modelId="{D68D75E9-6939-43B6-8013-40CA1C02D682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b="1" dirty="0" err="1"/>
            <a:t>Hình</a:t>
          </a:r>
          <a:r>
            <a:rPr lang="en-US" b="1" dirty="0"/>
            <a:t> </a:t>
          </a:r>
          <a:r>
            <a:rPr lang="en-US" b="1" dirty="0" err="1"/>
            <a:t>thành</a:t>
          </a:r>
          <a:r>
            <a:rPr lang="en-US" b="1" dirty="0"/>
            <a:t>, </a:t>
          </a:r>
          <a:r>
            <a:rPr lang="en-US" b="1" dirty="0" err="1"/>
            <a:t>phát</a:t>
          </a:r>
          <a:r>
            <a:rPr lang="en-US" b="1" dirty="0"/>
            <a:t> </a:t>
          </a:r>
          <a:r>
            <a:rPr lang="en-US" b="1" dirty="0" err="1"/>
            <a:t>triển</a:t>
          </a:r>
          <a:r>
            <a:rPr lang="en-US" b="1" dirty="0"/>
            <a:t> qua </a:t>
          </a:r>
          <a:r>
            <a:rPr lang="en-US" b="1" dirty="0" err="1"/>
            <a:t>hoạt</a:t>
          </a:r>
          <a:r>
            <a:rPr lang="en-US" b="1" dirty="0"/>
            <a:t> </a:t>
          </a:r>
          <a:r>
            <a:rPr lang="en-US" b="1" dirty="0" err="1"/>
            <a:t>động</a:t>
          </a:r>
          <a:r>
            <a:rPr lang="en-US" b="1" dirty="0"/>
            <a:t>; </a:t>
          </a:r>
          <a:r>
            <a:rPr lang="en-US" b="1" dirty="0" err="1"/>
            <a:t>thể</a:t>
          </a:r>
          <a:r>
            <a:rPr lang="en-US" b="1" dirty="0"/>
            <a:t> </a:t>
          </a:r>
          <a:r>
            <a:rPr lang="en-US" b="1" dirty="0" err="1"/>
            <a:t>hiện</a:t>
          </a:r>
          <a:r>
            <a:rPr lang="en-US" b="1" dirty="0"/>
            <a:t> ở </a:t>
          </a:r>
          <a:r>
            <a:rPr lang="en-US" b="1" dirty="0" err="1"/>
            <a:t>hiệu</a:t>
          </a:r>
          <a:r>
            <a:rPr lang="en-US" b="1" dirty="0"/>
            <a:t> </a:t>
          </a:r>
          <a:r>
            <a:rPr lang="en-US" b="1" dirty="0" err="1"/>
            <a:t>quả</a:t>
          </a:r>
          <a:r>
            <a:rPr lang="en-US" b="1" dirty="0"/>
            <a:t> </a:t>
          </a:r>
          <a:r>
            <a:rPr lang="en-US" b="1" dirty="0" err="1"/>
            <a:t>của</a:t>
          </a:r>
          <a:r>
            <a:rPr lang="en-US" b="1" dirty="0"/>
            <a:t> HĐ</a:t>
          </a:r>
        </a:p>
      </dgm:t>
    </dgm:pt>
    <dgm:pt modelId="{22077365-901D-4A28-BE43-30FB0920BE12}" type="parTrans" cxnId="{1F9E38A1-2751-48C2-82E3-F5D957B5C0EA}">
      <dgm:prSet/>
      <dgm:spPr/>
      <dgm:t>
        <a:bodyPr/>
        <a:lstStyle/>
        <a:p>
          <a:endParaRPr lang="en-US"/>
        </a:p>
      </dgm:t>
    </dgm:pt>
    <dgm:pt modelId="{0A34774B-6312-4313-AA64-13E43509BD4C}" type="sibTrans" cxnId="{1F9E38A1-2751-48C2-82E3-F5D957B5C0EA}">
      <dgm:prSet/>
      <dgm:spPr/>
      <dgm:t>
        <a:bodyPr/>
        <a:lstStyle/>
        <a:p>
          <a:endParaRPr lang="en-US"/>
        </a:p>
      </dgm:t>
    </dgm:pt>
    <dgm:pt modelId="{A493CE9D-D92C-4893-8547-06745BBA4C56}" type="pres">
      <dgm:prSet presAssocID="{46F077DB-5A5A-4DB0-8F0E-6DAFDD2469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FB40C-FD9F-49D4-8F1D-EEDB9532E698}" type="pres">
      <dgm:prSet presAssocID="{8E679AE2-CA92-480D-BA5C-7BBD63D1D8DC}" presName="composite" presStyleCnt="0"/>
      <dgm:spPr/>
    </dgm:pt>
    <dgm:pt modelId="{BE4F2035-2C54-4CFE-9EF5-ACB5D06EA9BB}" type="pres">
      <dgm:prSet presAssocID="{8E679AE2-CA92-480D-BA5C-7BBD63D1D8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0C57-1C31-4218-B842-E1DE0A9C61EC}" type="pres">
      <dgm:prSet presAssocID="{8E679AE2-CA92-480D-BA5C-7BBD63D1D8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224C5-C641-4A43-8B8B-BA6E5299AA48}" type="pres">
      <dgm:prSet presAssocID="{85918BCA-DDAE-4408-8B05-B860E9EDD0DE}" presName="sp" presStyleCnt="0"/>
      <dgm:spPr/>
    </dgm:pt>
    <dgm:pt modelId="{4B9351A5-A12D-4511-82FD-CE99A49F3DFF}" type="pres">
      <dgm:prSet presAssocID="{049865BA-5882-4749-8B5E-7186E9CBC26A}" presName="composite" presStyleCnt="0"/>
      <dgm:spPr/>
    </dgm:pt>
    <dgm:pt modelId="{BFC10ABF-0A8F-43DE-80BF-09001739617E}" type="pres">
      <dgm:prSet presAssocID="{049865BA-5882-4749-8B5E-7186E9CBC2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325E3-AFA8-4DAB-AC79-15CBE791EB8E}" type="pres">
      <dgm:prSet presAssocID="{049865BA-5882-4749-8B5E-7186E9CBC2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D24FC-90B4-4919-8830-36D88CF685B5}" type="pres">
      <dgm:prSet presAssocID="{481D0568-827E-48AD-8DFF-94E8C15F87F7}" presName="sp" presStyleCnt="0"/>
      <dgm:spPr/>
    </dgm:pt>
    <dgm:pt modelId="{3C56CCD8-C774-4E22-9720-50786A92FD48}" type="pres">
      <dgm:prSet presAssocID="{75F50322-CD23-412D-B448-7E243C685B5F}" presName="composite" presStyleCnt="0"/>
      <dgm:spPr/>
    </dgm:pt>
    <dgm:pt modelId="{66253BA3-1892-4FD0-B280-FA760415FEF0}" type="pres">
      <dgm:prSet presAssocID="{75F50322-CD23-412D-B448-7E243C685B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6EE13-C7FD-4D19-AC38-138C8F10B232}" type="pres">
      <dgm:prSet presAssocID="{75F50322-CD23-412D-B448-7E243C685B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A1AA5-04B1-4704-9DDD-2FB5C196D6EA}" type="presOf" srcId="{9573F9EE-4FE6-4E36-9466-321143F267B7}" destId="{CD0325E3-AFA8-4DAB-AC79-15CBE791EB8E}" srcOrd="0" destOrd="0" presId="urn:microsoft.com/office/officeart/2005/8/layout/chevron2"/>
    <dgm:cxn modelId="{2E55D6CE-50CC-4AB7-A1E2-B25EECA2E21A}" srcId="{049865BA-5882-4749-8B5E-7186E9CBC26A}" destId="{9573F9EE-4FE6-4E36-9466-321143F267B7}" srcOrd="0" destOrd="0" parTransId="{025FDE50-86B6-40A6-A24C-8A08790B2890}" sibTransId="{EBEBB5A7-927F-4EFB-A9F4-50E962AD8364}"/>
    <dgm:cxn modelId="{34E8DB57-B978-4E78-BA48-3D5FF2212EF1}" type="presOf" srcId="{049865BA-5882-4749-8B5E-7186E9CBC26A}" destId="{BFC10ABF-0A8F-43DE-80BF-09001739617E}" srcOrd="0" destOrd="0" presId="urn:microsoft.com/office/officeart/2005/8/layout/chevron2"/>
    <dgm:cxn modelId="{5FE58992-FCC9-4188-820A-C04C356D138D}" srcId="{46F077DB-5A5A-4DB0-8F0E-6DAFDD2469D9}" destId="{8E679AE2-CA92-480D-BA5C-7BBD63D1D8DC}" srcOrd="0" destOrd="0" parTransId="{7FDC3D2F-6EF6-4F13-BE90-FE7AB58E760E}" sibTransId="{85918BCA-DDAE-4408-8B05-B860E9EDD0DE}"/>
    <dgm:cxn modelId="{9573069C-06EC-4D30-820A-C1E1B9BB11BF}" type="presOf" srcId="{46F077DB-5A5A-4DB0-8F0E-6DAFDD2469D9}" destId="{A493CE9D-D92C-4893-8547-06745BBA4C56}" srcOrd="0" destOrd="0" presId="urn:microsoft.com/office/officeart/2005/8/layout/chevron2"/>
    <dgm:cxn modelId="{659583C4-EF65-461A-831C-C2B19A53A11D}" type="presOf" srcId="{D68D75E9-6939-43B6-8013-40CA1C02D682}" destId="{AFF6EE13-C7FD-4D19-AC38-138C8F10B232}" srcOrd="0" destOrd="0" presId="urn:microsoft.com/office/officeart/2005/8/layout/chevron2"/>
    <dgm:cxn modelId="{1F9E38A1-2751-48C2-82E3-F5D957B5C0EA}" srcId="{75F50322-CD23-412D-B448-7E243C685B5F}" destId="{D68D75E9-6939-43B6-8013-40CA1C02D682}" srcOrd="0" destOrd="0" parTransId="{22077365-901D-4A28-BE43-30FB0920BE12}" sibTransId="{0A34774B-6312-4313-AA64-13E43509BD4C}"/>
    <dgm:cxn modelId="{5947DED7-0829-4466-979A-978ED5547987}" type="presOf" srcId="{6699F7EC-B9B0-4DD9-85AC-99E9B745556B}" destId="{FFA70C57-1C31-4218-B842-E1DE0A9C61EC}" srcOrd="0" destOrd="0" presId="urn:microsoft.com/office/officeart/2005/8/layout/chevron2"/>
    <dgm:cxn modelId="{05B7AB87-1C20-4CB8-98A6-4CC5426BC497}" type="presOf" srcId="{75F50322-CD23-412D-B448-7E243C685B5F}" destId="{66253BA3-1892-4FD0-B280-FA760415FEF0}" srcOrd="0" destOrd="0" presId="urn:microsoft.com/office/officeart/2005/8/layout/chevron2"/>
    <dgm:cxn modelId="{FAB35E9E-1991-43C8-8E12-8C4B63BF60B5}" type="presOf" srcId="{8E679AE2-CA92-480D-BA5C-7BBD63D1D8DC}" destId="{BE4F2035-2C54-4CFE-9EF5-ACB5D06EA9BB}" srcOrd="0" destOrd="0" presId="urn:microsoft.com/office/officeart/2005/8/layout/chevron2"/>
    <dgm:cxn modelId="{FCCBDEC5-5EF2-487B-AC4E-6C047EC504C0}" srcId="{46F077DB-5A5A-4DB0-8F0E-6DAFDD2469D9}" destId="{75F50322-CD23-412D-B448-7E243C685B5F}" srcOrd="2" destOrd="0" parTransId="{A5352286-2912-445C-B096-83E3B6FA3E7F}" sibTransId="{689EB8E4-2A58-4E81-A8B0-BAE99D34216C}"/>
    <dgm:cxn modelId="{00197FAD-2887-408C-83EE-239C10D9CA6F}" srcId="{46F077DB-5A5A-4DB0-8F0E-6DAFDD2469D9}" destId="{049865BA-5882-4749-8B5E-7186E9CBC26A}" srcOrd="1" destOrd="0" parTransId="{AE57B839-25CB-4C7F-8B63-BD3C4FC23AC0}" sibTransId="{481D0568-827E-48AD-8DFF-94E8C15F87F7}"/>
    <dgm:cxn modelId="{C6D31253-8A6B-46D3-AB8F-AE8E925C9546}" srcId="{8E679AE2-CA92-480D-BA5C-7BBD63D1D8DC}" destId="{6699F7EC-B9B0-4DD9-85AC-99E9B745556B}" srcOrd="0" destOrd="0" parTransId="{8415E149-A0E0-47EF-B024-49E7D8789589}" sibTransId="{6DAD3764-8716-4E32-9956-3F45701CECDA}"/>
    <dgm:cxn modelId="{2B1B2407-1ECD-4491-AE87-F4A350F62D82}" type="presParOf" srcId="{A493CE9D-D92C-4893-8547-06745BBA4C56}" destId="{8E8FB40C-FD9F-49D4-8F1D-EEDB9532E698}" srcOrd="0" destOrd="0" presId="urn:microsoft.com/office/officeart/2005/8/layout/chevron2"/>
    <dgm:cxn modelId="{253454A6-8128-4640-82AE-8439C68D6971}" type="presParOf" srcId="{8E8FB40C-FD9F-49D4-8F1D-EEDB9532E698}" destId="{BE4F2035-2C54-4CFE-9EF5-ACB5D06EA9BB}" srcOrd="0" destOrd="0" presId="urn:microsoft.com/office/officeart/2005/8/layout/chevron2"/>
    <dgm:cxn modelId="{A4D71B02-094E-4884-848E-EA58C2507D0C}" type="presParOf" srcId="{8E8FB40C-FD9F-49D4-8F1D-EEDB9532E698}" destId="{FFA70C57-1C31-4218-B842-E1DE0A9C61EC}" srcOrd="1" destOrd="0" presId="urn:microsoft.com/office/officeart/2005/8/layout/chevron2"/>
    <dgm:cxn modelId="{A45C7B75-FEC0-48E6-AE19-350974234445}" type="presParOf" srcId="{A493CE9D-D92C-4893-8547-06745BBA4C56}" destId="{B51224C5-C641-4A43-8B8B-BA6E5299AA48}" srcOrd="1" destOrd="0" presId="urn:microsoft.com/office/officeart/2005/8/layout/chevron2"/>
    <dgm:cxn modelId="{798EBBDC-8E9C-4606-B041-54B1179EB884}" type="presParOf" srcId="{A493CE9D-D92C-4893-8547-06745BBA4C56}" destId="{4B9351A5-A12D-4511-82FD-CE99A49F3DFF}" srcOrd="2" destOrd="0" presId="urn:microsoft.com/office/officeart/2005/8/layout/chevron2"/>
    <dgm:cxn modelId="{C403A141-41FA-4563-A3C9-634F1D21F040}" type="presParOf" srcId="{4B9351A5-A12D-4511-82FD-CE99A49F3DFF}" destId="{BFC10ABF-0A8F-43DE-80BF-09001739617E}" srcOrd="0" destOrd="0" presId="urn:microsoft.com/office/officeart/2005/8/layout/chevron2"/>
    <dgm:cxn modelId="{CEBB73D5-E4B2-457A-B4D4-E136A8378955}" type="presParOf" srcId="{4B9351A5-A12D-4511-82FD-CE99A49F3DFF}" destId="{CD0325E3-AFA8-4DAB-AC79-15CBE791EB8E}" srcOrd="1" destOrd="0" presId="urn:microsoft.com/office/officeart/2005/8/layout/chevron2"/>
    <dgm:cxn modelId="{9B7C77CD-27E5-421F-99D2-C8A5E990BEC0}" type="presParOf" srcId="{A493CE9D-D92C-4893-8547-06745BBA4C56}" destId="{F5FD24FC-90B4-4919-8830-36D88CF685B5}" srcOrd="3" destOrd="0" presId="urn:microsoft.com/office/officeart/2005/8/layout/chevron2"/>
    <dgm:cxn modelId="{7C6DEDAC-4790-4BC4-9858-3C9239567495}" type="presParOf" srcId="{A493CE9D-D92C-4893-8547-06745BBA4C56}" destId="{3C56CCD8-C774-4E22-9720-50786A92FD48}" srcOrd="4" destOrd="0" presId="urn:microsoft.com/office/officeart/2005/8/layout/chevron2"/>
    <dgm:cxn modelId="{59A177B7-05BF-40F1-A173-F541C7FD2A3D}" type="presParOf" srcId="{3C56CCD8-C774-4E22-9720-50786A92FD48}" destId="{66253BA3-1892-4FD0-B280-FA760415FEF0}" srcOrd="0" destOrd="0" presId="urn:microsoft.com/office/officeart/2005/8/layout/chevron2"/>
    <dgm:cxn modelId="{DA889E34-7C77-4C20-A069-A662B4F47723}" type="presParOf" srcId="{3C56CCD8-C774-4E22-9720-50786A92FD48}" destId="{AFF6EE13-C7FD-4D19-AC38-138C8F10B232}" srcOrd="1" destOrd="0" presId="urn:microsoft.com/office/officeart/2005/8/layout/chevron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F077DB-5A5A-4DB0-8F0E-6DAFDD246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79AE2-CA92-480D-BA5C-7BBD63D1D8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</a:t>
          </a:r>
        </a:p>
      </dgm:t>
    </dgm:pt>
    <dgm:pt modelId="{7FDC3D2F-6EF6-4F13-BE90-FE7AB58E760E}" type="parTrans" cxnId="{5FE58992-FCC9-4188-820A-C04C356D138D}">
      <dgm:prSet/>
      <dgm:spPr/>
      <dgm:t>
        <a:bodyPr/>
        <a:lstStyle/>
        <a:p>
          <a:endParaRPr lang="en-US"/>
        </a:p>
      </dgm:t>
    </dgm:pt>
    <dgm:pt modelId="{85918BCA-DDAE-4408-8B05-B860E9EDD0DE}" type="sibTrans" cxnId="{5FE58992-FCC9-4188-820A-C04C356D138D}">
      <dgm:prSet/>
      <dgm:spPr/>
      <dgm:t>
        <a:bodyPr/>
        <a:lstStyle/>
        <a:p>
          <a:endParaRPr lang="en-US"/>
        </a:p>
      </dgm:t>
    </dgm:pt>
    <dgm:pt modelId="{6699F7EC-B9B0-4DD9-85AC-99E9B745556B}">
      <dgm:prSet phldrT="[Text]"/>
      <dgm:spPr>
        <a:solidFill>
          <a:srgbClr val="E9E8B6">
            <a:alpha val="90000"/>
          </a:srgbClr>
        </a:solidFill>
      </dgm:spPr>
      <dgm:t>
        <a:bodyPr/>
        <a:lstStyle/>
        <a:p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  <a:r>
            <a:rPr lang="en-US" b="1" dirty="0" err="1"/>
            <a:t>PHÂN</a:t>
          </a:r>
          <a:r>
            <a:rPr lang="en-US" b="1" dirty="0"/>
            <a:t> </a:t>
          </a:r>
          <a:r>
            <a:rPr lang="en-US" b="1" dirty="0" err="1"/>
            <a:t>HÓA</a:t>
          </a:r>
          <a:endParaRPr lang="en-US" b="1" dirty="0"/>
        </a:p>
      </dgm:t>
    </dgm:pt>
    <dgm:pt modelId="{8415E149-A0E0-47EF-B024-49E7D8789589}" type="parTrans" cxnId="{C6D31253-8A6B-46D3-AB8F-AE8E925C9546}">
      <dgm:prSet/>
      <dgm:spPr/>
      <dgm:t>
        <a:bodyPr/>
        <a:lstStyle/>
        <a:p>
          <a:endParaRPr lang="en-US"/>
        </a:p>
      </dgm:t>
    </dgm:pt>
    <dgm:pt modelId="{6DAD3764-8716-4E32-9956-3F45701CECDA}" type="sibTrans" cxnId="{C6D31253-8A6B-46D3-AB8F-AE8E925C9546}">
      <dgm:prSet/>
      <dgm:spPr/>
      <dgm:t>
        <a:bodyPr/>
        <a:lstStyle/>
        <a:p>
          <a:endParaRPr lang="en-US"/>
        </a:p>
      </dgm:t>
    </dgm:pt>
    <dgm:pt modelId="{049865BA-5882-4749-8B5E-7186E9CBC26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</a:t>
          </a:r>
        </a:p>
      </dgm:t>
    </dgm:pt>
    <dgm:pt modelId="{AE57B839-25CB-4C7F-8B63-BD3C4FC23AC0}" type="parTrans" cxnId="{00197FAD-2887-408C-83EE-239C10D9CA6F}">
      <dgm:prSet/>
      <dgm:spPr/>
      <dgm:t>
        <a:bodyPr/>
        <a:lstStyle/>
        <a:p>
          <a:endParaRPr lang="en-US"/>
        </a:p>
      </dgm:t>
    </dgm:pt>
    <dgm:pt modelId="{481D0568-827E-48AD-8DFF-94E8C15F87F7}" type="sibTrans" cxnId="{00197FAD-2887-408C-83EE-239C10D9CA6F}">
      <dgm:prSet/>
      <dgm:spPr/>
      <dgm:t>
        <a:bodyPr/>
        <a:lstStyle/>
        <a:p>
          <a:endParaRPr lang="en-US"/>
        </a:p>
      </dgm:t>
    </dgm:pt>
    <dgm:pt modelId="{9573F9EE-4FE6-4E36-9466-321143F267B7}">
      <dgm:prSet phldrT="[Text]"/>
      <dgm:spPr>
        <a:solidFill>
          <a:srgbClr val="89C1E3">
            <a:alpha val="90000"/>
          </a:srgbClr>
        </a:solidFill>
      </dgm:spPr>
      <dgm:t>
        <a:bodyPr/>
        <a:lstStyle/>
        <a:p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  <a:r>
            <a:rPr lang="en-US" b="1" dirty="0" err="1"/>
            <a:t>TÍCH</a:t>
          </a:r>
          <a:r>
            <a:rPr lang="en-US" b="1" dirty="0"/>
            <a:t> </a:t>
          </a:r>
          <a:r>
            <a:rPr lang="en-US" b="1" dirty="0" err="1"/>
            <a:t>HỢP</a:t>
          </a:r>
          <a:endParaRPr lang="en-US" b="1" dirty="0"/>
        </a:p>
      </dgm:t>
    </dgm:pt>
    <dgm:pt modelId="{025FDE50-86B6-40A6-A24C-8A08790B2890}" type="parTrans" cxnId="{2E55D6CE-50CC-4AB7-A1E2-B25EECA2E21A}">
      <dgm:prSet/>
      <dgm:spPr/>
      <dgm:t>
        <a:bodyPr/>
        <a:lstStyle/>
        <a:p>
          <a:endParaRPr lang="en-US"/>
        </a:p>
      </dgm:t>
    </dgm:pt>
    <dgm:pt modelId="{EBEBB5A7-927F-4EFB-A9F4-50E962AD8364}" type="sibTrans" cxnId="{2E55D6CE-50CC-4AB7-A1E2-B25EECA2E21A}">
      <dgm:prSet/>
      <dgm:spPr/>
      <dgm:t>
        <a:bodyPr/>
        <a:lstStyle/>
        <a:p>
          <a:endParaRPr lang="en-US"/>
        </a:p>
      </dgm:t>
    </dgm:pt>
    <dgm:pt modelId="{75F50322-CD23-412D-B448-7E243C685B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</a:t>
          </a:r>
        </a:p>
      </dgm:t>
    </dgm:pt>
    <dgm:pt modelId="{A5352286-2912-445C-B096-83E3B6FA3E7F}" type="parTrans" cxnId="{FCCBDEC5-5EF2-487B-AC4E-6C047EC504C0}">
      <dgm:prSet/>
      <dgm:spPr/>
      <dgm:t>
        <a:bodyPr/>
        <a:lstStyle/>
        <a:p>
          <a:endParaRPr lang="en-US"/>
        </a:p>
      </dgm:t>
    </dgm:pt>
    <dgm:pt modelId="{689EB8E4-2A58-4E81-A8B0-BAE99D34216C}" type="sibTrans" cxnId="{FCCBDEC5-5EF2-487B-AC4E-6C047EC504C0}">
      <dgm:prSet/>
      <dgm:spPr/>
      <dgm:t>
        <a:bodyPr/>
        <a:lstStyle/>
        <a:p>
          <a:endParaRPr lang="en-US"/>
        </a:p>
      </dgm:t>
    </dgm:pt>
    <dgm:pt modelId="{D68D75E9-6939-43B6-8013-40CA1C02D682}">
      <dgm:prSet phldrT="[Text]"/>
      <dgm:spPr>
        <a:solidFill>
          <a:srgbClr val="F5B5F2">
            <a:alpha val="90000"/>
          </a:srgbClr>
        </a:solidFill>
      </dgm:spPr>
      <dgm:t>
        <a:bodyPr/>
        <a:lstStyle/>
        <a:p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  <a:r>
            <a:rPr lang="en-US" b="1" dirty="0" err="1"/>
            <a:t>thông</a:t>
          </a:r>
          <a:r>
            <a:rPr lang="en-US" b="1" dirty="0"/>
            <a:t> qua                              </a:t>
          </a:r>
          <a:r>
            <a:rPr lang="en-US" b="1" dirty="0" err="1"/>
            <a:t>HOẠT</a:t>
          </a:r>
          <a:r>
            <a:rPr lang="en-US" b="1" dirty="0"/>
            <a:t> </a:t>
          </a:r>
          <a:r>
            <a:rPr lang="en-US" b="1" dirty="0" err="1"/>
            <a:t>ĐỘNG</a:t>
          </a:r>
          <a:r>
            <a:rPr lang="en-US" b="1" dirty="0"/>
            <a:t> </a:t>
          </a:r>
        </a:p>
      </dgm:t>
    </dgm:pt>
    <dgm:pt modelId="{22077365-901D-4A28-BE43-30FB0920BE12}" type="parTrans" cxnId="{1F9E38A1-2751-48C2-82E3-F5D957B5C0EA}">
      <dgm:prSet/>
      <dgm:spPr/>
      <dgm:t>
        <a:bodyPr/>
        <a:lstStyle/>
        <a:p>
          <a:endParaRPr lang="en-US"/>
        </a:p>
      </dgm:t>
    </dgm:pt>
    <dgm:pt modelId="{0A34774B-6312-4313-AA64-13E43509BD4C}" type="sibTrans" cxnId="{1F9E38A1-2751-48C2-82E3-F5D957B5C0EA}">
      <dgm:prSet/>
      <dgm:spPr/>
      <dgm:t>
        <a:bodyPr/>
        <a:lstStyle/>
        <a:p>
          <a:endParaRPr lang="en-US"/>
        </a:p>
      </dgm:t>
    </dgm:pt>
    <dgm:pt modelId="{A493CE9D-D92C-4893-8547-06745BBA4C56}" type="pres">
      <dgm:prSet presAssocID="{46F077DB-5A5A-4DB0-8F0E-6DAFDD2469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FB40C-FD9F-49D4-8F1D-EEDB9532E698}" type="pres">
      <dgm:prSet presAssocID="{8E679AE2-CA92-480D-BA5C-7BBD63D1D8DC}" presName="composite" presStyleCnt="0"/>
      <dgm:spPr/>
    </dgm:pt>
    <dgm:pt modelId="{BE4F2035-2C54-4CFE-9EF5-ACB5D06EA9BB}" type="pres">
      <dgm:prSet presAssocID="{8E679AE2-CA92-480D-BA5C-7BBD63D1D8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0C57-1C31-4218-B842-E1DE0A9C61EC}" type="pres">
      <dgm:prSet presAssocID="{8E679AE2-CA92-480D-BA5C-7BBD63D1D8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224C5-C641-4A43-8B8B-BA6E5299AA48}" type="pres">
      <dgm:prSet presAssocID="{85918BCA-DDAE-4408-8B05-B860E9EDD0DE}" presName="sp" presStyleCnt="0"/>
      <dgm:spPr/>
    </dgm:pt>
    <dgm:pt modelId="{4B9351A5-A12D-4511-82FD-CE99A49F3DFF}" type="pres">
      <dgm:prSet presAssocID="{049865BA-5882-4749-8B5E-7186E9CBC26A}" presName="composite" presStyleCnt="0"/>
      <dgm:spPr/>
    </dgm:pt>
    <dgm:pt modelId="{BFC10ABF-0A8F-43DE-80BF-09001739617E}" type="pres">
      <dgm:prSet presAssocID="{049865BA-5882-4749-8B5E-7186E9CBC2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325E3-AFA8-4DAB-AC79-15CBE791EB8E}" type="pres">
      <dgm:prSet presAssocID="{049865BA-5882-4749-8B5E-7186E9CBC2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D24FC-90B4-4919-8830-36D88CF685B5}" type="pres">
      <dgm:prSet presAssocID="{481D0568-827E-48AD-8DFF-94E8C15F87F7}" presName="sp" presStyleCnt="0"/>
      <dgm:spPr/>
    </dgm:pt>
    <dgm:pt modelId="{3C56CCD8-C774-4E22-9720-50786A92FD48}" type="pres">
      <dgm:prSet presAssocID="{75F50322-CD23-412D-B448-7E243C685B5F}" presName="composite" presStyleCnt="0"/>
      <dgm:spPr/>
    </dgm:pt>
    <dgm:pt modelId="{66253BA3-1892-4FD0-B280-FA760415FEF0}" type="pres">
      <dgm:prSet presAssocID="{75F50322-CD23-412D-B448-7E243C685B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6EE13-C7FD-4D19-AC38-138C8F10B232}" type="pres">
      <dgm:prSet presAssocID="{75F50322-CD23-412D-B448-7E243C685B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85F59-C4E9-4679-9798-F3CBFCBADDC6}" type="presOf" srcId="{6699F7EC-B9B0-4DD9-85AC-99E9B745556B}" destId="{FFA70C57-1C31-4218-B842-E1DE0A9C61EC}" srcOrd="0" destOrd="0" presId="urn:microsoft.com/office/officeart/2005/8/layout/chevron2"/>
    <dgm:cxn modelId="{2E55D6CE-50CC-4AB7-A1E2-B25EECA2E21A}" srcId="{049865BA-5882-4749-8B5E-7186E9CBC26A}" destId="{9573F9EE-4FE6-4E36-9466-321143F267B7}" srcOrd="0" destOrd="0" parTransId="{025FDE50-86B6-40A6-A24C-8A08790B2890}" sibTransId="{EBEBB5A7-927F-4EFB-A9F4-50E962AD8364}"/>
    <dgm:cxn modelId="{816923BB-C3F2-42AE-93B6-47F11E13BC53}" type="presOf" srcId="{D68D75E9-6939-43B6-8013-40CA1C02D682}" destId="{AFF6EE13-C7FD-4D19-AC38-138C8F10B232}" srcOrd="0" destOrd="0" presId="urn:microsoft.com/office/officeart/2005/8/layout/chevron2"/>
    <dgm:cxn modelId="{5FE58992-FCC9-4188-820A-C04C356D138D}" srcId="{46F077DB-5A5A-4DB0-8F0E-6DAFDD2469D9}" destId="{8E679AE2-CA92-480D-BA5C-7BBD63D1D8DC}" srcOrd="0" destOrd="0" parTransId="{7FDC3D2F-6EF6-4F13-BE90-FE7AB58E760E}" sibTransId="{85918BCA-DDAE-4408-8B05-B860E9EDD0DE}"/>
    <dgm:cxn modelId="{1F9E38A1-2751-48C2-82E3-F5D957B5C0EA}" srcId="{75F50322-CD23-412D-B448-7E243C685B5F}" destId="{D68D75E9-6939-43B6-8013-40CA1C02D682}" srcOrd="0" destOrd="0" parTransId="{22077365-901D-4A28-BE43-30FB0920BE12}" sibTransId="{0A34774B-6312-4313-AA64-13E43509BD4C}"/>
    <dgm:cxn modelId="{78330DD0-2B65-4DFC-8CF9-82DD284E631D}" type="presOf" srcId="{46F077DB-5A5A-4DB0-8F0E-6DAFDD2469D9}" destId="{A493CE9D-D92C-4893-8547-06745BBA4C56}" srcOrd="0" destOrd="0" presId="urn:microsoft.com/office/officeart/2005/8/layout/chevron2"/>
    <dgm:cxn modelId="{222BD502-F1E9-48C7-8701-2B91BD04418C}" type="presOf" srcId="{8E679AE2-CA92-480D-BA5C-7BBD63D1D8DC}" destId="{BE4F2035-2C54-4CFE-9EF5-ACB5D06EA9BB}" srcOrd="0" destOrd="0" presId="urn:microsoft.com/office/officeart/2005/8/layout/chevron2"/>
    <dgm:cxn modelId="{7CE88AAA-03BC-4B4F-A492-29B58FFA8FF5}" type="presOf" srcId="{75F50322-CD23-412D-B448-7E243C685B5F}" destId="{66253BA3-1892-4FD0-B280-FA760415FEF0}" srcOrd="0" destOrd="0" presId="urn:microsoft.com/office/officeart/2005/8/layout/chevron2"/>
    <dgm:cxn modelId="{FCCBDEC5-5EF2-487B-AC4E-6C047EC504C0}" srcId="{46F077DB-5A5A-4DB0-8F0E-6DAFDD2469D9}" destId="{75F50322-CD23-412D-B448-7E243C685B5F}" srcOrd="2" destOrd="0" parTransId="{A5352286-2912-445C-B096-83E3B6FA3E7F}" sibTransId="{689EB8E4-2A58-4E81-A8B0-BAE99D34216C}"/>
    <dgm:cxn modelId="{63EEEDDB-5908-4C4C-B847-9904772E31B1}" type="presOf" srcId="{049865BA-5882-4749-8B5E-7186E9CBC26A}" destId="{BFC10ABF-0A8F-43DE-80BF-09001739617E}" srcOrd="0" destOrd="0" presId="urn:microsoft.com/office/officeart/2005/8/layout/chevron2"/>
    <dgm:cxn modelId="{00197FAD-2887-408C-83EE-239C10D9CA6F}" srcId="{46F077DB-5A5A-4DB0-8F0E-6DAFDD2469D9}" destId="{049865BA-5882-4749-8B5E-7186E9CBC26A}" srcOrd="1" destOrd="0" parTransId="{AE57B839-25CB-4C7F-8B63-BD3C4FC23AC0}" sibTransId="{481D0568-827E-48AD-8DFF-94E8C15F87F7}"/>
    <dgm:cxn modelId="{86C2DB75-45A8-4FE5-8050-FC6C0B5044CE}" type="presOf" srcId="{9573F9EE-4FE6-4E36-9466-321143F267B7}" destId="{CD0325E3-AFA8-4DAB-AC79-15CBE791EB8E}" srcOrd="0" destOrd="0" presId="urn:microsoft.com/office/officeart/2005/8/layout/chevron2"/>
    <dgm:cxn modelId="{C6D31253-8A6B-46D3-AB8F-AE8E925C9546}" srcId="{8E679AE2-CA92-480D-BA5C-7BBD63D1D8DC}" destId="{6699F7EC-B9B0-4DD9-85AC-99E9B745556B}" srcOrd="0" destOrd="0" parTransId="{8415E149-A0E0-47EF-B024-49E7D8789589}" sibTransId="{6DAD3764-8716-4E32-9956-3F45701CECDA}"/>
    <dgm:cxn modelId="{5CF6F19C-E9CC-4903-B67F-FD0D79DBD63D}" type="presParOf" srcId="{A493CE9D-D92C-4893-8547-06745BBA4C56}" destId="{8E8FB40C-FD9F-49D4-8F1D-EEDB9532E698}" srcOrd="0" destOrd="0" presId="urn:microsoft.com/office/officeart/2005/8/layout/chevron2"/>
    <dgm:cxn modelId="{FFE729FC-27C6-4F68-AD28-6D5695AD3CBF}" type="presParOf" srcId="{8E8FB40C-FD9F-49D4-8F1D-EEDB9532E698}" destId="{BE4F2035-2C54-4CFE-9EF5-ACB5D06EA9BB}" srcOrd="0" destOrd="0" presId="urn:microsoft.com/office/officeart/2005/8/layout/chevron2"/>
    <dgm:cxn modelId="{8A27C91B-694A-410C-85A2-E61A19018CD5}" type="presParOf" srcId="{8E8FB40C-FD9F-49D4-8F1D-EEDB9532E698}" destId="{FFA70C57-1C31-4218-B842-E1DE0A9C61EC}" srcOrd="1" destOrd="0" presId="urn:microsoft.com/office/officeart/2005/8/layout/chevron2"/>
    <dgm:cxn modelId="{C04D0065-E723-4E34-9D69-FD7334FAA63C}" type="presParOf" srcId="{A493CE9D-D92C-4893-8547-06745BBA4C56}" destId="{B51224C5-C641-4A43-8B8B-BA6E5299AA48}" srcOrd="1" destOrd="0" presId="urn:microsoft.com/office/officeart/2005/8/layout/chevron2"/>
    <dgm:cxn modelId="{D1184584-BD84-4A3C-B81C-0FB119156787}" type="presParOf" srcId="{A493CE9D-D92C-4893-8547-06745BBA4C56}" destId="{4B9351A5-A12D-4511-82FD-CE99A49F3DFF}" srcOrd="2" destOrd="0" presId="urn:microsoft.com/office/officeart/2005/8/layout/chevron2"/>
    <dgm:cxn modelId="{49FFFF15-FF09-4DD3-B253-7C54852FEA5B}" type="presParOf" srcId="{4B9351A5-A12D-4511-82FD-CE99A49F3DFF}" destId="{BFC10ABF-0A8F-43DE-80BF-09001739617E}" srcOrd="0" destOrd="0" presId="urn:microsoft.com/office/officeart/2005/8/layout/chevron2"/>
    <dgm:cxn modelId="{72F18F96-ED17-408C-8EA0-40654D059B0B}" type="presParOf" srcId="{4B9351A5-A12D-4511-82FD-CE99A49F3DFF}" destId="{CD0325E3-AFA8-4DAB-AC79-15CBE791EB8E}" srcOrd="1" destOrd="0" presId="urn:microsoft.com/office/officeart/2005/8/layout/chevron2"/>
    <dgm:cxn modelId="{62A56386-4B2D-49C6-9EED-A6EB741CECD5}" type="presParOf" srcId="{A493CE9D-D92C-4893-8547-06745BBA4C56}" destId="{F5FD24FC-90B4-4919-8830-36D88CF685B5}" srcOrd="3" destOrd="0" presId="urn:microsoft.com/office/officeart/2005/8/layout/chevron2"/>
    <dgm:cxn modelId="{DAEE4575-F79A-45FE-B9DE-80BCFCD20944}" type="presParOf" srcId="{A493CE9D-D92C-4893-8547-06745BBA4C56}" destId="{3C56CCD8-C774-4E22-9720-50786A92FD48}" srcOrd="4" destOrd="0" presId="urn:microsoft.com/office/officeart/2005/8/layout/chevron2"/>
    <dgm:cxn modelId="{F4027D6D-88A3-4318-A1D2-88BB195187A2}" type="presParOf" srcId="{3C56CCD8-C774-4E22-9720-50786A92FD48}" destId="{66253BA3-1892-4FD0-B280-FA760415FEF0}" srcOrd="0" destOrd="0" presId="urn:microsoft.com/office/officeart/2005/8/layout/chevron2"/>
    <dgm:cxn modelId="{C1BC572F-2B57-46F6-A10A-CDEEF735FDFD}" type="presParOf" srcId="{3C56CCD8-C774-4E22-9720-50786A92FD48}" destId="{AFF6EE13-C7FD-4D19-AC38-138C8F10B232}" srcOrd="1" destOrd="0" presId="urn:microsoft.com/office/officeart/2005/8/layout/chevr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2035-2C54-4CFE-9EF5-ACB5D06EA9BB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tx1"/>
              </a:solidFill>
            </a:rPr>
            <a:t>A</a:t>
          </a:r>
        </a:p>
      </dsp:txBody>
      <dsp:txXfrm rot="-5400000">
        <a:off x="0" y="761667"/>
        <a:ext cx="1522412" cy="652462"/>
      </dsp:txXfrm>
    </dsp:sp>
    <dsp:sp modelId="{FFA70C57-1C31-4218-B842-E1DE0A9C61EC}">
      <dsp:nvSpPr>
        <dsp:cNvPr id="0" name=""/>
        <dsp:cNvSpPr/>
      </dsp:nvSpPr>
      <dsp:spPr>
        <a:xfrm rot="5400000">
          <a:off x="3102371" y="-1579498"/>
          <a:ext cx="1413668" cy="4573587"/>
        </a:xfrm>
        <a:prstGeom prst="round2SameRect">
          <a:avLst/>
        </a:prstGeom>
        <a:solidFill>
          <a:srgbClr val="E9E8B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Thông</a:t>
          </a:r>
          <a:r>
            <a:rPr lang="en-US" sz="2900" b="1" kern="1200" dirty="0"/>
            <a:t> qua </a:t>
          </a:r>
          <a:r>
            <a:rPr lang="en-US" sz="2900" b="1" kern="1200" dirty="0" err="1"/>
            <a:t>nội</a:t>
          </a:r>
          <a:r>
            <a:rPr lang="en-US" sz="2900" b="1" kern="1200" dirty="0"/>
            <a:t> dung      </a:t>
          </a: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</a:t>
          </a:r>
        </a:p>
      </dsp:txBody>
      <dsp:txXfrm rot="-5400000">
        <a:off x="1522412" y="69471"/>
        <a:ext cx="4504577" cy="1275648"/>
      </dsp:txXfrm>
    </dsp:sp>
    <dsp:sp modelId="{66253BA3-1892-4FD0-B280-FA760415FEF0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tx1"/>
              </a:solidFill>
            </a:rPr>
            <a:t>B</a:t>
          </a:r>
        </a:p>
      </dsp:txBody>
      <dsp:txXfrm rot="-5400000">
        <a:off x="0" y="2649870"/>
        <a:ext cx="1522412" cy="652462"/>
      </dsp:txXfrm>
    </dsp:sp>
    <dsp:sp modelId="{AFF6EE13-C7FD-4D19-AC38-138C8F10B232}">
      <dsp:nvSpPr>
        <dsp:cNvPr id="0" name=""/>
        <dsp:cNvSpPr/>
      </dsp:nvSpPr>
      <dsp:spPr>
        <a:xfrm rot="5400000">
          <a:off x="3102371" y="308704"/>
          <a:ext cx="1413668" cy="4573587"/>
        </a:xfrm>
        <a:prstGeom prst="round2SameRect">
          <a:avLst/>
        </a:prstGeom>
        <a:solidFill>
          <a:srgbClr val="F5B5F2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Thông</a:t>
          </a:r>
          <a:r>
            <a:rPr lang="en-US" sz="2900" b="1" kern="1200" dirty="0"/>
            <a:t> qua </a:t>
          </a:r>
          <a:r>
            <a:rPr lang="en-US" sz="2900" b="1" kern="1200" dirty="0" err="1"/>
            <a:t>phương</a:t>
          </a:r>
          <a:r>
            <a:rPr lang="en-US" sz="2900" b="1" kern="1200" dirty="0"/>
            <a:t> </a:t>
          </a:r>
          <a:r>
            <a:rPr lang="en-US" sz="2900" b="1" kern="1200" dirty="0" err="1"/>
            <a:t>pháp</a:t>
          </a:r>
          <a:r>
            <a:rPr lang="en-US" sz="2900" b="1" kern="1200" dirty="0"/>
            <a:t> </a:t>
          </a: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(</a:t>
          </a:r>
          <a:r>
            <a:rPr lang="en-US" sz="2900" b="1" kern="1200" dirty="0" err="1"/>
            <a:t>phương</a:t>
          </a:r>
          <a:r>
            <a:rPr lang="en-US" sz="2900" b="1" kern="1200" dirty="0"/>
            <a:t> </a:t>
          </a:r>
          <a:r>
            <a:rPr lang="en-US" sz="2900" b="1" kern="1200" dirty="0" err="1"/>
            <a:t>pháp</a:t>
          </a:r>
          <a:r>
            <a:rPr lang="en-US" sz="2900" b="1" kern="1200" dirty="0"/>
            <a:t>   </a:t>
          </a:r>
          <a:r>
            <a:rPr lang="en-US" sz="2900" b="1" kern="1200" dirty="0" err="1"/>
            <a:t>tổ</a:t>
          </a:r>
          <a:r>
            <a:rPr lang="en-US" sz="2900" b="1" kern="1200" dirty="0"/>
            <a:t> </a:t>
          </a:r>
          <a:r>
            <a:rPr lang="en-US" sz="2900" b="1" kern="1200" dirty="0" err="1"/>
            <a:t>chức</a:t>
          </a:r>
          <a:r>
            <a:rPr lang="en-US" sz="2900" b="1" kern="1200" dirty="0"/>
            <a:t> </a:t>
          </a:r>
          <a:r>
            <a:rPr lang="en-US" sz="2900" b="1" kern="1200" dirty="0" err="1"/>
            <a:t>hoạt</a:t>
          </a:r>
          <a:r>
            <a:rPr lang="en-US" sz="2900" b="1" kern="1200" dirty="0"/>
            <a:t> </a:t>
          </a:r>
          <a:r>
            <a:rPr lang="en-US" sz="2900" b="1" kern="1200" dirty="0" err="1"/>
            <a:t>động</a:t>
          </a:r>
          <a:r>
            <a:rPr lang="en-US" sz="2900" b="1" kern="1200" dirty="0"/>
            <a:t>) </a:t>
          </a:r>
        </a:p>
      </dsp:txBody>
      <dsp:txXfrm rot="-5400000">
        <a:off x="1522412" y="1957673"/>
        <a:ext cx="4504577" cy="127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2035-2C54-4CFE-9EF5-ACB5D06EA9BB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A</a:t>
          </a:r>
        </a:p>
      </dsp:txBody>
      <dsp:txXfrm rot="-5400000">
        <a:off x="1" y="520688"/>
        <a:ext cx="1039018" cy="445294"/>
      </dsp:txXfrm>
    </dsp:sp>
    <dsp:sp modelId="{FFA70C57-1C31-4218-B842-E1DE0A9C61EC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/>
            <a:t>Sự</a:t>
          </a:r>
          <a:r>
            <a:rPr lang="en-US" sz="2500" b="1" kern="1200" dirty="0"/>
            <a:t> </a:t>
          </a:r>
          <a:r>
            <a:rPr lang="en-US" sz="2500" b="1" kern="1200" dirty="0" err="1"/>
            <a:t>kết</a:t>
          </a:r>
          <a:r>
            <a:rPr lang="en-US" sz="2500" b="1" kern="1200" dirty="0"/>
            <a:t> </a:t>
          </a:r>
          <a:r>
            <a:rPr lang="en-US" sz="2500" b="1" kern="1200" dirty="0" err="1"/>
            <a:t>hợp</a:t>
          </a:r>
          <a:r>
            <a:rPr lang="en-US" sz="2500" b="1" kern="1200" dirty="0"/>
            <a:t> </a:t>
          </a:r>
          <a:r>
            <a:rPr lang="en-US" sz="2500" b="1" kern="1200" dirty="0" err="1"/>
            <a:t>giữa</a:t>
          </a:r>
          <a:r>
            <a:rPr lang="en-US" sz="2500" b="1" kern="1200" dirty="0"/>
            <a:t> </a:t>
          </a:r>
          <a:r>
            <a:rPr lang="en-US" sz="2500" b="1" kern="1200" dirty="0" err="1"/>
            <a:t>tố</a:t>
          </a:r>
          <a:r>
            <a:rPr lang="en-US" sz="2500" b="1" kern="1200" dirty="0"/>
            <a:t> </a:t>
          </a:r>
          <a:r>
            <a:rPr lang="en-US" sz="2500" b="1" kern="1200" dirty="0" err="1"/>
            <a:t>chất</a:t>
          </a:r>
          <a:r>
            <a:rPr lang="en-US" sz="2500" b="1" kern="1200" dirty="0"/>
            <a:t> </a:t>
          </a:r>
          <a:r>
            <a:rPr lang="en-US" sz="2500" b="1" kern="1200" dirty="0" err="1"/>
            <a:t>sẵn</a:t>
          </a:r>
          <a:r>
            <a:rPr lang="en-US" sz="2500" b="1" kern="1200" dirty="0"/>
            <a:t> </a:t>
          </a:r>
          <a:r>
            <a:rPr lang="en-US" sz="2500" b="1" kern="1200" dirty="0" err="1"/>
            <a:t>có</a:t>
          </a:r>
          <a:r>
            <a:rPr lang="en-US" sz="2500" b="1" kern="1200" dirty="0"/>
            <a:t> </a:t>
          </a:r>
          <a:r>
            <a:rPr lang="en-US" sz="2500" b="1" kern="1200" dirty="0" err="1"/>
            <a:t>với</a:t>
          </a:r>
          <a:r>
            <a:rPr lang="en-US" sz="2500" b="1" kern="1200" dirty="0"/>
            <a:t> </a:t>
          </a:r>
          <a:r>
            <a:rPr lang="en-US" sz="2500" b="1" kern="1200" dirty="0" err="1"/>
            <a:t>quá</a:t>
          </a:r>
          <a:r>
            <a:rPr lang="en-US" sz="2500" b="1" kern="1200" dirty="0"/>
            <a:t> </a:t>
          </a:r>
          <a:r>
            <a:rPr lang="en-US" sz="2500" b="1" kern="1200" dirty="0" err="1"/>
            <a:t>trình</a:t>
          </a:r>
          <a:r>
            <a:rPr lang="en-US" sz="2500" b="1" kern="1200" dirty="0"/>
            <a:t> </a:t>
          </a:r>
          <a:r>
            <a:rPr lang="en-US" sz="2500" b="1" kern="1200" dirty="0" err="1"/>
            <a:t>học</a:t>
          </a:r>
          <a:r>
            <a:rPr lang="en-US" sz="2500" b="1" kern="1200" dirty="0"/>
            <a:t> </a:t>
          </a:r>
          <a:r>
            <a:rPr lang="en-US" sz="2500" b="1" kern="1200" dirty="0" err="1"/>
            <a:t>tập</a:t>
          </a:r>
          <a:r>
            <a:rPr lang="en-US" sz="2500" b="1" kern="1200" dirty="0"/>
            <a:t>, </a:t>
          </a:r>
          <a:r>
            <a:rPr lang="en-US" sz="2500" b="1" kern="1200" dirty="0" err="1"/>
            <a:t>rèn</a:t>
          </a:r>
          <a:r>
            <a:rPr lang="en-US" sz="2500" b="1" kern="1200" dirty="0"/>
            <a:t> </a:t>
          </a:r>
          <a:r>
            <a:rPr lang="en-US" sz="2500" b="1" kern="1200" dirty="0" err="1"/>
            <a:t>luyện</a:t>
          </a:r>
          <a:endParaRPr lang="en-US" sz="2500" b="1" kern="1200" dirty="0"/>
        </a:p>
      </dsp:txBody>
      <dsp:txXfrm rot="-5400000">
        <a:off x="1039018" y="48278"/>
        <a:ext cx="5009883" cy="870607"/>
      </dsp:txXfrm>
    </dsp:sp>
    <dsp:sp modelId="{BFC10ABF-0A8F-43DE-80BF-09001739617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B</a:t>
          </a:r>
        </a:p>
      </dsp:txBody>
      <dsp:txXfrm rot="-5400000">
        <a:off x="1" y="1809352"/>
        <a:ext cx="1039018" cy="445294"/>
      </dsp:txXfrm>
    </dsp:sp>
    <dsp:sp modelId="{CD0325E3-AFA8-4DAB-AC79-15CBE791EB8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/>
            <a:t>Sự</a:t>
          </a:r>
          <a:r>
            <a:rPr lang="en-US" sz="2500" b="1" kern="1200" dirty="0"/>
            <a:t> </a:t>
          </a:r>
          <a:r>
            <a:rPr lang="en-US" sz="2500" b="1" kern="1200" dirty="0" err="1"/>
            <a:t>tích</a:t>
          </a:r>
          <a:r>
            <a:rPr lang="en-US" sz="2500" b="1" kern="1200" dirty="0"/>
            <a:t> </a:t>
          </a:r>
          <a:r>
            <a:rPr lang="en-US" sz="2500" b="1" kern="1200" dirty="0" err="1"/>
            <a:t>hợp</a:t>
          </a:r>
          <a:r>
            <a:rPr lang="en-US" sz="2500" b="1" kern="1200" dirty="0"/>
            <a:t> </a:t>
          </a:r>
          <a:r>
            <a:rPr lang="en-US" sz="2500" b="1" kern="1200" dirty="0" err="1"/>
            <a:t>giữa</a:t>
          </a:r>
          <a:r>
            <a:rPr lang="en-US" sz="2500" b="1" kern="1200" dirty="0"/>
            <a:t> </a:t>
          </a:r>
          <a:r>
            <a:rPr lang="en-US" sz="2500" b="1" kern="1200" dirty="0" err="1"/>
            <a:t>kiến</a:t>
          </a:r>
          <a:r>
            <a:rPr lang="en-US" sz="2500" b="1" kern="1200" dirty="0"/>
            <a:t> </a:t>
          </a:r>
          <a:r>
            <a:rPr lang="en-US" sz="2500" b="1" kern="1200" dirty="0" err="1"/>
            <a:t>thức</a:t>
          </a:r>
          <a:r>
            <a:rPr lang="en-US" sz="2500" b="1" kern="1200" dirty="0"/>
            <a:t>, </a:t>
          </a:r>
          <a:r>
            <a:rPr lang="en-US" sz="2500" b="1" kern="1200" dirty="0" err="1"/>
            <a:t>kỹ</a:t>
          </a:r>
          <a:r>
            <a:rPr lang="en-US" sz="2500" b="1" kern="1200" dirty="0"/>
            <a:t> </a:t>
          </a:r>
          <a:r>
            <a:rPr lang="en-US" sz="2500" b="1" kern="1200" dirty="0" err="1"/>
            <a:t>năng</a:t>
          </a:r>
          <a:r>
            <a:rPr lang="en-US" sz="2500" b="1" kern="1200" dirty="0"/>
            <a:t> </a:t>
          </a:r>
          <a:r>
            <a:rPr lang="en-US" sz="2500" b="1" kern="1200" dirty="0" err="1"/>
            <a:t>và</a:t>
          </a:r>
          <a:r>
            <a:rPr lang="en-US" sz="2500" b="1" kern="1200" dirty="0"/>
            <a:t> </a:t>
          </a:r>
          <a:r>
            <a:rPr lang="en-US" sz="2500" b="1" kern="1200" dirty="0" err="1"/>
            <a:t>hứng</a:t>
          </a:r>
          <a:r>
            <a:rPr lang="en-US" sz="2500" b="1" kern="1200" dirty="0"/>
            <a:t> </a:t>
          </a:r>
          <a:r>
            <a:rPr lang="en-US" sz="2500" b="1" kern="1200" dirty="0" err="1"/>
            <a:t>thú</a:t>
          </a:r>
          <a:r>
            <a:rPr lang="en-US" sz="2500" b="1" kern="1200" dirty="0"/>
            <a:t>, </a:t>
          </a:r>
          <a:r>
            <a:rPr lang="en-US" sz="2500" b="1" kern="1200" dirty="0" err="1"/>
            <a:t>niềm</a:t>
          </a:r>
          <a:r>
            <a:rPr lang="en-US" sz="2500" b="1" kern="1200" dirty="0"/>
            <a:t> tin,…</a:t>
          </a:r>
        </a:p>
      </dsp:txBody>
      <dsp:txXfrm rot="-5400000">
        <a:off x="1039018" y="1336942"/>
        <a:ext cx="5009883" cy="870607"/>
      </dsp:txXfrm>
    </dsp:sp>
    <dsp:sp modelId="{66253BA3-1892-4FD0-B280-FA760415FEF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3098016"/>
        <a:ext cx="1039018" cy="445294"/>
      </dsp:txXfrm>
    </dsp:sp>
    <dsp:sp modelId="{AFF6EE13-C7FD-4D19-AC38-138C8F10B232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/>
            <a:t>Hình</a:t>
          </a:r>
          <a:r>
            <a:rPr lang="en-US" sz="2500" b="1" kern="1200" dirty="0"/>
            <a:t> </a:t>
          </a:r>
          <a:r>
            <a:rPr lang="en-US" sz="2500" b="1" kern="1200" dirty="0" err="1"/>
            <a:t>thành</a:t>
          </a:r>
          <a:r>
            <a:rPr lang="en-US" sz="2500" b="1" kern="1200" dirty="0"/>
            <a:t>, </a:t>
          </a:r>
          <a:r>
            <a:rPr lang="en-US" sz="2500" b="1" kern="1200" dirty="0" err="1"/>
            <a:t>phát</a:t>
          </a:r>
          <a:r>
            <a:rPr lang="en-US" sz="2500" b="1" kern="1200" dirty="0"/>
            <a:t> </a:t>
          </a:r>
          <a:r>
            <a:rPr lang="en-US" sz="2500" b="1" kern="1200" dirty="0" err="1"/>
            <a:t>triển</a:t>
          </a:r>
          <a:r>
            <a:rPr lang="en-US" sz="2500" b="1" kern="1200" dirty="0"/>
            <a:t> qua </a:t>
          </a:r>
          <a:r>
            <a:rPr lang="en-US" sz="2500" b="1" kern="1200" dirty="0" err="1"/>
            <a:t>hoạt</a:t>
          </a:r>
          <a:r>
            <a:rPr lang="en-US" sz="2500" b="1" kern="1200" dirty="0"/>
            <a:t> </a:t>
          </a:r>
          <a:r>
            <a:rPr lang="en-US" sz="2500" b="1" kern="1200" dirty="0" err="1"/>
            <a:t>động</a:t>
          </a:r>
          <a:r>
            <a:rPr lang="en-US" sz="2500" b="1" kern="1200" dirty="0"/>
            <a:t>; </a:t>
          </a:r>
          <a:r>
            <a:rPr lang="en-US" sz="2500" b="1" kern="1200" dirty="0" err="1"/>
            <a:t>thể</a:t>
          </a:r>
          <a:r>
            <a:rPr lang="en-US" sz="2500" b="1" kern="1200" dirty="0"/>
            <a:t> </a:t>
          </a:r>
          <a:r>
            <a:rPr lang="en-US" sz="2500" b="1" kern="1200" dirty="0" err="1"/>
            <a:t>hiện</a:t>
          </a:r>
          <a:r>
            <a:rPr lang="en-US" sz="2500" b="1" kern="1200" dirty="0"/>
            <a:t> ở </a:t>
          </a:r>
          <a:r>
            <a:rPr lang="en-US" sz="2500" b="1" kern="1200" dirty="0" err="1"/>
            <a:t>hiệu</a:t>
          </a:r>
          <a:r>
            <a:rPr lang="en-US" sz="2500" b="1" kern="1200" dirty="0"/>
            <a:t> </a:t>
          </a:r>
          <a:r>
            <a:rPr lang="en-US" sz="2500" b="1" kern="1200" dirty="0" err="1"/>
            <a:t>quả</a:t>
          </a:r>
          <a:r>
            <a:rPr lang="en-US" sz="2500" b="1" kern="1200" dirty="0"/>
            <a:t> </a:t>
          </a:r>
          <a:r>
            <a:rPr lang="en-US" sz="2500" b="1" kern="1200" dirty="0" err="1"/>
            <a:t>của</a:t>
          </a:r>
          <a:r>
            <a:rPr lang="en-US" sz="2500" b="1" kern="1200" dirty="0"/>
            <a:t> HĐ</a:t>
          </a:r>
        </a:p>
      </dsp:txBody>
      <dsp:txXfrm rot="-5400000">
        <a:off x="1039018" y="2625605"/>
        <a:ext cx="5009883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2035-2C54-4CFE-9EF5-ACB5D06EA9BB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A</a:t>
          </a:r>
        </a:p>
      </dsp:txBody>
      <dsp:txXfrm rot="-5400000">
        <a:off x="1" y="520688"/>
        <a:ext cx="1039018" cy="445294"/>
      </dsp:txXfrm>
    </dsp:sp>
    <dsp:sp modelId="{FFA70C57-1C31-4218-B842-E1DE0A9C61EC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rgbClr val="E9E8B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</a:t>
          </a:r>
          <a:r>
            <a:rPr lang="en-US" sz="2900" b="1" kern="1200" dirty="0" err="1"/>
            <a:t>PHÂN</a:t>
          </a:r>
          <a:r>
            <a:rPr lang="en-US" sz="2900" b="1" kern="1200" dirty="0"/>
            <a:t> </a:t>
          </a:r>
          <a:r>
            <a:rPr lang="en-US" sz="2900" b="1" kern="1200" dirty="0" err="1"/>
            <a:t>HÓA</a:t>
          </a:r>
          <a:endParaRPr lang="en-US" sz="2900" b="1" kern="1200" dirty="0"/>
        </a:p>
      </dsp:txBody>
      <dsp:txXfrm rot="-5400000">
        <a:off x="1039018" y="48278"/>
        <a:ext cx="5009883" cy="870607"/>
      </dsp:txXfrm>
    </dsp:sp>
    <dsp:sp modelId="{BFC10ABF-0A8F-43DE-80BF-09001739617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B</a:t>
          </a:r>
        </a:p>
      </dsp:txBody>
      <dsp:txXfrm rot="-5400000">
        <a:off x="1" y="1809352"/>
        <a:ext cx="1039018" cy="445294"/>
      </dsp:txXfrm>
    </dsp:sp>
    <dsp:sp modelId="{CD0325E3-AFA8-4DAB-AC79-15CBE791EB8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rgbClr val="89C1E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</a:t>
          </a:r>
          <a:r>
            <a:rPr lang="en-US" sz="2900" b="1" kern="1200" dirty="0" err="1"/>
            <a:t>TÍCH</a:t>
          </a:r>
          <a:r>
            <a:rPr lang="en-US" sz="2900" b="1" kern="1200" dirty="0"/>
            <a:t> </a:t>
          </a:r>
          <a:r>
            <a:rPr lang="en-US" sz="2900" b="1" kern="1200" dirty="0" err="1"/>
            <a:t>HỢP</a:t>
          </a:r>
          <a:endParaRPr lang="en-US" sz="2900" b="1" kern="1200" dirty="0"/>
        </a:p>
      </dsp:txBody>
      <dsp:txXfrm rot="-5400000">
        <a:off x="1039018" y="1336942"/>
        <a:ext cx="5009883" cy="870607"/>
      </dsp:txXfrm>
    </dsp:sp>
    <dsp:sp modelId="{66253BA3-1892-4FD0-B280-FA760415FEF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3098016"/>
        <a:ext cx="1039018" cy="445294"/>
      </dsp:txXfrm>
    </dsp:sp>
    <dsp:sp modelId="{AFF6EE13-C7FD-4D19-AC38-138C8F10B232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rgbClr val="F5B5F2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</a:t>
          </a:r>
          <a:r>
            <a:rPr lang="en-US" sz="2900" b="1" kern="1200" dirty="0" err="1"/>
            <a:t>thông</a:t>
          </a:r>
          <a:r>
            <a:rPr lang="en-US" sz="2900" b="1" kern="1200" dirty="0"/>
            <a:t> qua                              </a:t>
          </a:r>
          <a:r>
            <a:rPr lang="en-US" sz="2900" b="1" kern="1200" dirty="0" err="1"/>
            <a:t>HOẠT</a:t>
          </a:r>
          <a:r>
            <a:rPr lang="en-US" sz="2900" b="1" kern="1200" dirty="0"/>
            <a:t> </a:t>
          </a:r>
          <a:r>
            <a:rPr lang="en-US" sz="2900" b="1" kern="1200" dirty="0" err="1"/>
            <a:t>ĐỘNG</a:t>
          </a:r>
          <a:r>
            <a:rPr lang="en-US" sz="2900" b="1" kern="1200" dirty="0"/>
            <a:t> </a:t>
          </a:r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806D9BE-5506-40CD-BEE2-517ABA4EB8DF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794AB3C-8DCB-4078-AD32-404445F74C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48063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0AB1CAD-3C4C-4AAC-9E30-C6058C755DEB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962CD91-3CAC-40B1-B6BE-67C19043F3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451026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B6151F-CBAC-4F4D-B45A-161D72D5757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8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197 w 5184"/>
                  <a:gd name="T3" fmla="*/ 3159 h 3159"/>
                  <a:gd name="T4" fmla="*/ 619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72 w 556"/>
                  <a:gd name="T5" fmla="*/ 3159 h 3159"/>
                  <a:gd name="T6" fmla="*/ 67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30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309 w 251"/>
                <a:gd name="T7" fmla="*/ 12 h 12"/>
                <a:gd name="T8" fmla="*/ 309 w 251"/>
                <a:gd name="T9" fmla="*/ 0 h 12"/>
                <a:gd name="T10" fmla="*/ 30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7 w 251"/>
                <a:gd name="T5" fmla="*/ 12 h 12"/>
                <a:gd name="T6" fmla="*/ 214748364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67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677 w 4724"/>
                  <a:gd name="T7" fmla="*/ 12 h 12"/>
                  <a:gd name="T8" fmla="*/ 5677 w 4724"/>
                  <a:gd name="T9" fmla="*/ 0 h 12"/>
                  <a:gd name="T10" fmla="*/ 567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911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7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E66ACB-FDF6-4507-A048-3762034C51CC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33B5-29DE-4F23-9808-868C148E97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10031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B09DAD-441C-425E-A8C3-28C55B93B89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937D3-1C8A-4C57-B76D-429248E2DE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44059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57664D-8060-411A-B063-4B2D1CF5FCB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AB42-1575-46FD-A639-8F5531793C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24942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E69602-08FE-45BC-AA8D-D45E19215964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06580-AA26-4A43-98C5-E6D07F4453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67282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E0CC-5106-4501-8354-F23D1AF5DE8D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4198-BACF-4769-A8DE-5AA70FF65B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27772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E545-D260-4C94-9088-857AA2042C6D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8ECBD-20DD-4B09-BDC3-7965838A9E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00237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4384-5E5F-44CC-895C-10FA9ABA44CE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8248-4905-4E26-924F-C37CB365F2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74185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651D-51EC-44BA-832A-3D39D7CCA7E3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987E3-945E-463F-A027-DCFEC72820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725176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B968-1F37-4739-A26C-FA4E06E7E72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3F34-C538-4DA2-B47B-5E1CC28319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628805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6D83-C525-43ED-BD26-8F51ED1315C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1BFBE-922C-4056-8899-EB547E7E32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5681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2621-A2C0-4047-BEF5-069BCEA49816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68B54-847D-489F-A529-EFD1B5DF5ED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823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4341B4-03C9-45DB-9718-CDE8A330AACC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C821-8557-4864-8F3D-705303C603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813121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4AF3-117D-4A1E-A399-E4307B230C1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138F-AB75-4BC6-8053-5D73B7E209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799470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03B0-7A93-49D6-9D37-4BD0D5CE2ABD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FAB21-6082-41A9-BC12-0756E25621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457165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6AD2-A81D-4AC0-8CD6-3ADE9EF50B04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8C88F-A7A1-404D-AD81-26707F2103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963602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322A-C282-4FA5-9F4F-769FC26C1DE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2E349-0A41-4AAD-BC20-F139924D1B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727466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BFFC-98B7-4D8D-AC36-DBE169E523FD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008C0-752E-46B4-AB6C-38F8D8F3C8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703763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7860-9D5D-4B72-AD17-94E596EB032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2CA3F-9569-4A8C-8BE0-02C5413B8A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492846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744C-376D-47BB-B3E7-4DE84E94312B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9BA20-0E84-4442-9563-94018B8F9D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959352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E835-C6D3-40E3-83B9-D7EDD8A7CCD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4D5B0-6046-4DC3-A88A-DE67B67A7D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55412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D22A-F774-4299-A74D-22025752E166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3CAB4-888A-41DD-AE8E-64A05E4FF5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502550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A647-42CA-40BC-92C5-D2A58AB12B7F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BB7B6-0DC9-489B-8A58-D4DEBC75B1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00192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CEE372-606C-44A8-8AE2-6B93F0A7D4BA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EFEAB-0F03-4F30-8A32-AD4BFA233A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006937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2523-1B40-4839-AD05-C999861295E4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BF81-78A1-4A7C-8313-CBB93B2AEEE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5423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6184-CFEC-4CF3-A18A-5564341BAF5D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B1A9-83A7-4ECB-B9A9-F5D7AB01DF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573059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EE93-F73B-47A7-BDCA-2803CBE89509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CC5-BB52-48A0-83CF-09B719FA0E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246214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6529-11D0-4DBC-8BB3-640726B696A2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82D0-31AC-49CA-B28B-1305340AF6C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283152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C235-054F-4B2A-B476-999A090A3AE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347F-E6A0-4785-818E-0E054536049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485341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0789-A779-4F92-A4F7-67128862C07F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1F21F-3AC7-4594-8175-3738302271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68937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6195-4633-4A54-9538-2965ED7E9BB2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09AB6-2695-4DD2-A02A-AD6AC5C3FC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372629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9F5D-FEEB-467F-969C-886007EF2EFB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C25C-4A8A-4BBA-865A-327D218471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670995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116D-9584-43CC-9B28-3BFAFBC3DEB7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FAFC2-CAD1-4107-B976-31A35B55B13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32975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192C-DC96-43CA-A446-853A18061272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89C4-8C9A-4DDF-892C-AED1BC25AE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7293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3856FC-B4DE-4674-87D1-4A48BBFCA04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E50C-B87E-498E-8BAD-29E15FF970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485222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C19F-F02A-4370-8F6A-6BF0AABF8FCB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57B06-FBC9-4022-8A6F-058AFFE8F6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484872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1B1F-4D01-4539-BEF1-FDC96D8CFAD7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DF156-32B0-465E-ADE0-47922203C5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409919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8CDA-83A8-4EBA-97C5-51468856620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6D9E0-0CE2-4D75-8C72-A54A8E3BDB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37060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B230-4B6D-467C-8B6E-AF603943F1E6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3C929-8B22-4067-85DF-5B691E77A3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238507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E724-0C06-45C7-B86E-094E9AB66772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60BF4-F75F-4C72-B032-318ECF0BFC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24737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887B-2239-4303-B6C6-3E6BE99DBE7D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0516B-B607-4091-B954-0675E5E832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018865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EA8F-009A-41E9-814B-89EBB7CC9F83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D0AF-F66D-4A25-9FC2-686DCFDFE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05495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E610-9F14-4A62-8D25-53D3FA9E80AE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40EF-FE71-46C7-838B-8D4574FB7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6354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065F-C467-4B94-B7E0-3A549258DE02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F9B64-D6F6-470F-A74D-E111F6D3A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9431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58C2-602E-4ED4-A551-8889F1B25DBF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6C21C-36E0-420B-8F4E-574B4F4F2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383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2AA9A4-03BA-4673-BAFC-73948EC902D4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13B50-6F37-40F4-A9A9-CD5E6FC541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215155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2686-B604-45BC-9D8F-38A43C37BE4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72C6-EFFE-4BEA-A14F-B2779F8E1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8357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E70A-B6E5-4086-9317-AE72D2CD867B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9CE-FAA1-4FF3-B40F-5FCCE0413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8539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ADD-52D6-4037-A262-A462F50CC7F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7814E-CB8B-4ADD-961F-2066F4CE8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3741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3042-86E2-4816-BE24-D9393E01AA1E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D948C-1AE9-4E99-8AF6-1939DCA0E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1344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BF69-1C71-463B-8BB3-7864CA55C3F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E8FE0-8B17-43D1-B488-2F5C88098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8728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DD53-0B8F-4BCC-BDE2-CA4F05BE592F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54BF4-F764-4C0F-8EE1-4F3FDC3AB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03261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E5C6-1D41-4B3B-895E-AB8B45640972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31111-76A7-4D4B-89E9-DEAA528D7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040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6EC83A1-BAE4-410C-BBB6-AEE0108D2069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91A81-9359-4C22-BC44-1583430661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3382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16440C-BFBE-4644-8FB1-87F9C1FACAE4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9884B-61EA-4560-AA99-0A1915FDC2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9702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9E1EA9-8141-4560-87D7-75C55C0A515F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C0F8-9957-413B-B881-53F5018EF11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22056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55CF164-8C6B-4FAD-BEF8-B15F7B789D6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1E17B-15D0-4486-9953-8E841C5FCB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6853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197 w 5184"/>
                <a:gd name="T3" fmla="*/ 3159 h 3159"/>
                <a:gd name="T4" fmla="*/ 619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72 w 556"/>
                <a:gd name="T5" fmla="*/ 3159 h 3159"/>
                <a:gd name="T6" fmla="*/ 67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67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677 w 4724"/>
                  <a:gd name="T7" fmla="*/ 12 h 12"/>
                  <a:gd name="T8" fmla="*/ 5677 w 4724"/>
                  <a:gd name="T9" fmla="*/ 0 h 12"/>
                  <a:gd name="T10" fmla="*/ 567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7 w 251"/>
                  <a:gd name="T5" fmla="*/ 12 h 12"/>
                  <a:gd name="T6" fmla="*/ 214748364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30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309 w 251"/>
                  <a:gd name="T7" fmla="*/ 12 h 12"/>
                  <a:gd name="T8" fmla="*/ 309 w 251"/>
                  <a:gd name="T9" fmla="*/ 0 h 12"/>
                  <a:gd name="T10" fmla="*/ 30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901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3212AE8-BAAE-45D1-87AA-656822FB0C12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306ABF63-AB2B-4BEC-AF66-C394D43A9BA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2121" r:id="rId1"/>
    <p:sldLayoutId id="2147492122" r:id="rId2"/>
    <p:sldLayoutId id="2147492123" r:id="rId3"/>
    <p:sldLayoutId id="2147492124" r:id="rId4"/>
    <p:sldLayoutId id="2147492125" r:id="rId5"/>
    <p:sldLayoutId id="2147492126" r:id="rId6"/>
    <p:sldLayoutId id="2147492127" r:id="rId7"/>
    <p:sldLayoutId id="2147492128" r:id="rId8"/>
    <p:sldLayoutId id="2147492129" r:id="rId9"/>
    <p:sldLayoutId id="2147492130" r:id="rId10"/>
    <p:sldLayoutId id="2147492131" r:id="rId11"/>
    <p:sldLayoutId id="214749213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B752C-50AB-4660-A9A4-FE8665AD6E6E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DCEBBE-57DB-421D-9475-682DACA9CDA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79" r:id="rId1"/>
    <p:sldLayoutId id="2147492080" r:id="rId2"/>
    <p:sldLayoutId id="2147492081" r:id="rId3"/>
    <p:sldLayoutId id="2147492082" r:id="rId4"/>
    <p:sldLayoutId id="2147492083" r:id="rId5"/>
    <p:sldLayoutId id="2147492084" r:id="rId6"/>
    <p:sldLayoutId id="2147492085" r:id="rId7"/>
    <p:sldLayoutId id="2147492086" r:id="rId8"/>
    <p:sldLayoutId id="2147492087" r:id="rId9"/>
    <p:sldLayoutId id="2147492088" r:id="rId10"/>
    <p:sldLayoutId id="214749208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FB1E9-CD48-46BC-A11B-34A242585C8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E3BAB5B-D50C-42AB-8BB9-19BCBBC0C95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44" r:id="rId1"/>
    <p:sldLayoutId id="2147492090" r:id="rId2"/>
    <p:sldLayoutId id="2147492091" r:id="rId3"/>
    <p:sldLayoutId id="2147492092" r:id="rId4"/>
    <p:sldLayoutId id="2147492093" r:id="rId5"/>
    <p:sldLayoutId id="2147492094" r:id="rId6"/>
    <p:sldLayoutId id="2147492095" r:id="rId7"/>
    <p:sldLayoutId id="2147492096" r:id="rId8"/>
    <p:sldLayoutId id="2147492097" r:id="rId9"/>
    <p:sldLayoutId id="2147492098" r:id="rId10"/>
    <p:sldLayoutId id="214749209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BD3C1-0453-46EF-A3AD-8C4C59976D0D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5953D0E8-7F86-4659-8800-0058ED56CCB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00" r:id="rId1"/>
    <p:sldLayoutId id="2147492101" r:id="rId2"/>
    <p:sldLayoutId id="2147492102" r:id="rId3"/>
    <p:sldLayoutId id="2147492103" r:id="rId4"/>
    <p:sldLayoutId id="2147492104" r:id="rId5"/>
    <p:sldLayoutId id="2147492105" r:id="rId6"/>
    <p:sldLayoutId id="2147492106" r:id="rId7"/>
    <p:sldLayoutId id="2147492107" r:id="rId8"/>
    <p:sldLayoutId id="2147492108" r:id="rId9"/>
    <p:sldLayoutId id="2147492109" r:id="rId10"/>
    <p:sldLayoutId id="214749211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FC9898-75BF-4634-8C56-D964A528D493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C49BF4B-055D-4345-829B-2359AB6A5F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45" r:id="rId1"/>
    <p:sldLayoutId id="2147492111" r:id="rId2"/>
    <p:sldLayoutId id="2147492112" r:id="rId3"/>
    <p:sldLayoutId id="2147492113" r:id="rId4"/>
    <p:sldLayoutId id="2147492114" r:id="rId5"/>
    <p:sldLayoutId id="2147492115" r:id="rId6"/>
    <p:sldLayoutId id="2147492116" r:id="rId7"/>
    <p:sldLayoutId id="2147492117" r:id="rId8"/>
    <p:sldLayoutId id="2147492118" r:id="rId9"/>
    <p:sldLayoutId id="2147492119" r:id="rId10"/>
    <p:sldLayoutId id="214749212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comments" Target="../comments/commen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9"/>
          <p:cNvSpPr>
            <a:spLocks noChangeArrowheads="1" noChangeShapeType="1" noTextEdit="1"/>
          </p:cNvSpPr>
          <p:nvPr/>
        </p:nvSpPr>
        <p:spPr bwMode="auto">
          <a:xfrm>
            <a:off x="3200400" y="6015038"/>
            <a:ext cx="2560638" cy="263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400" kern="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WordArt 10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56736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FF00"/>
                </a:solidFill>
              </a:rPr>
              <a:t>GIỚI THIỆU </a:t>
            </a:r>
          </a:p>
        </p:txBody>
      </p:sp>
      <p:sp>
        <p:nvSpPr>
          <p:cNvPr id="33796" name="WordArt 11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391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58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99"/>
                </a:solidFill>
              </a:rPr>
              <a:t>CHƯƠNG TRÌNH GIÁO DỤC PHỔ THÔNG</a:t>
            </a:r>
            <a:r>
              <a:rPr lang="en-US" sz="2400" b="1" kern="10" dirty="0">
                <a:ln w="158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99"/>
                </a:solidFill>
              </a:rPr>
              <a:t> MỚI</a:t>
            </a:r>
            <a:endParaRPr lang="vi-VN" sz="2400" b="1" kern="10" dirty="0">
              <a:ln w="158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99"/>
              </a:solidFill>
            </a:endParaRPr>
          </a:p>
        </p:txBody>
      </p:sp>
      <p:sp>
        <p:nvSpPr>
          <p:cNvPr id="33797" name="WordArt 9"/>
          <p:cNvSpPr>
            <a:spLocks noChangeArrowheads="1" noChangeShapeType="1" noTextEdit="1"/>
          </p:cNvSpPr>
          <p:nvPr/>
        </p:nvSpPr>
        <p:spPr bwMode="auto">
          <a:xfrm>
            <a:off x="3429000" y="4114800"/>
            <a:ext cx="4572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400" kern="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8" name="Picture 15" descr="kwia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6289675"/>
            <a:ext cx="749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C5CB45-F6D1-43D8-8D64-F624911A4328}" type="datetime1">
              <a:rPr lang="en-US" smtClean="0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DE9CD5-A36B-48E6-9D8A-41F9ACAD6730}" type="slidenum">
              <a:rPr lang="en-US" altLang="vi-VN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</a:t>
            </a:fld>
            <a:endParaRPr lang="en-US" altLang="vi-VN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algn="ctr">
              <a:defRPr/>
            </a:pPr>
            <a:endParaRPr lang="en-US" sz="2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" y="990600"/>
            <a:ext cx="7924800" cy="573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2.4.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TRIỂN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PHẨM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CHẤT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32C301-78CF-446A-B44B-6B5A8C183EF7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2C1A1-D271-4E7C-8E9E-6469EE14310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9812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algn="ctr">
              <a:defRPr/>
            </a:pPr>
            <a:endParaRPr lang="en-US" sz="2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5400" y="990600"/>
            <a:ext cx="76962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00"/>
                </a:solidFill>
              </a:rPr>
              <a:t>3. </a:t>
            </a:r>
            <a:r>
              <a:rPr lang="en-US" sz="2600" b="1" dirty="0" err="1">
                <a:solidFill>
                  <a:srgbClr val="FF0000"/>
                </a:solidFill>
              </a:rPr>
              <a:t>Năng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lực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và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phát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triển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lực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của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người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học</a:t>
            </a:r>
            <a:endParaRPr lang="en-US" sz="2600" b="1" dirty="0">
              <a:solidFill>
                <a:srgbClr val="FF0000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00"/>
                </a:solidFill>
              </a:rPr>
              <a:t>3.1. </a:t>
            </a:r>
            <a:r>
              <a:rPr lang="en-US" sz="2600" b="1" dirty="0" err="1">
                <a:solidFill>
                  <a:srgbClr val="FF0000"/>
                </a:solidFill>
              </a:rPr>
              <a:t>Khái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niệm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lực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32C301-78CF-446A-B44B-6B5A8C183EF7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2C1A1-D271-4E7C-8E9E-6469EE14310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9812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09800" y="911225"/>
            <a:ext cx="5448300" cy="604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</a:rPr>
              <a:t>3.2. </a:t>
            </a:r>
            <a:r>
              <a:rPr lang="en-US" sz="2600" b="1" dirty="0" err="1">
                <a:solidFill>
                  <a:prstClr val="black"/>
                </a:solidFill>
              </a:rPr>
              <a:t>CÁC</a:t>
            </a:r>
            <a:r>
              <a:rPr lang="en-US" sz="2600" b="1" dirty="0">
                <a:solidFill>
                  <a:prstClr val="black"/>
                </a:solidFill>
              </a:rPr>
              <a:t> NĂNG LỰC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556616-CDED-4D7A-A64D-361FD46F341D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B94277-812F-40DD-B6CD-5EBE0C489357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1752600"/>
          <a:ext cx="7543800" cy="4410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lực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cốt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lõi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lực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biệt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khiếu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54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lực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chung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lực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chuyên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môn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9565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chủ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tự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Giao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tiếp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ợp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tác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Giải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quyết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VĐ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áng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Ngôn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Tính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toán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Khoa học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Công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Tin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Thẩm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mỹ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chất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0" name="Oval 9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 bwMode="gray">
          <a:xfrm>
            <a:off x="383381" y="911276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19200" y="803275"/>
            <a:ext cx="7924800" cy="573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</a:rPr>
              <a:t>3.3. </a:t>
            </a:r>
            <a:r>
              <a:rPr lang="en-US" sz="2600" b="1" dirty="0" err="1">
                <a:solidFill>
                  <a:prstClr val="black"/>
                </a:solidFill>
              </a:rPr>
              <a:t>CĂN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CỨ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XÁC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ĐỊNH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NĂNG</a:t>
            </a:r>
            <a:r>
              <a:rPr lang="en-US" sz="2600" b="1" dirty="0">
                <a:solidFill>
                  <a:prstClr val="black"/>
                </a:solidFill>
              </a:rPr>
              <a:t> LỰC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3ADEFB-7DB7-47F3-B1C4-E1DED743F8A3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65E9AB-656C-4ACD-9628-DFCF098B766E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2198688"/>
            <a:ext cx="6934200" cy="838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i="1" dirty="0">
                <a:solidFill>
                  <a:schemeClr val="tx1"/>
                </a:solidFill>
              </a:rPr>
              <a:t> The Definition and Selection of Key Competencies: Executive Summary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OECD (2005)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000" y="3276600"/>
            <a:ext cx="69342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Key Competencies for Lifelong Learning – A European Reference Framework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EU (2006)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9600" y="4397375"/>
            <a:ext cx="6959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New Vision for Education: Unlocking the Potential of Technology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WEF (2015)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" y="762000"/>
            <a:ext cx="1371600" cy="625157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5" name="Oval 14"/>
          <p:cNvSpPr/>
          <p:nvPr/>
        </p:nvSpPr>
        <p:spPr bwMode="gray">
          <a:xfrm>
            <a:off x="457200" y="1219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E60DF8-0081-4F93-AB89-5DE66CFB63A9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A2BB9-6FFB-4934-A5D9-9C2400337B72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4463"/>
            <a:ext cx="9144000" cy="1884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Sử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tiện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thông</a:t>
            </a:r>
            <a:r>
              <a:rPr lang="en-US" sz="2400" b="1" dirty="0">
                <a:solidFill>
                  <a:schemeClr val="tx1"/>
                </a:solidFill>
              </a:rPr>
              <a:t> tin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cụ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bao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gồm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ngôn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ký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hiệu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VB;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tri </a:t>
            </a:r>
            <a:r>
              <a:rPr lang="en-US" sz="2400" b="1" dirty="0" err="1">
                <a:solidFill>
                  <a:schemeClr val="tx1"/>
                </a:solidFill>
              </a:rPr>
              <a:t>thức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thông</a:t>
            </a:r>
            <a:r>
              <a:rPr lang="en-US" sz="2400" b="1" dirty="0">
                <a:solidFill>
                  <a:schemeClr val="tx1"/>
                </a:solidFill>
              </a:rPr>
              <a:t> tin;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nghệ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988" y="33338"/>
            <a:ext cx="6934200" cy="838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i="1" dirty="0">
                <a:solidFill>
                  <a:schemeClr val="tx1"/>
                </a:solidFill>
              </a:rPr>
              <a:t> The Definition and Selection of Key Competencies: Executive Summary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OECD (2005)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417888"/>
            <a:ext cx="9144000" cy="1354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nhóm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đồng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nhất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bao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gồm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duy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mối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tốt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người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khác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hợp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xung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đột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873625"/>
            <a:ext cx="9144000" cy="1752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tự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chủ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bao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gồm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nhóm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hợp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tổ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hiện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hoạch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về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cuộc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dự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nhân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nhận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quyền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lợi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ích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giới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cầu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nhân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56328" name="Rectangle 11"/>
          <p:cNvSpPr>
            <a:spLocks noChangeArrowheads="1"/>
          </p:cNvSpPr>
          <p:nvPr/>
        </p:nvSpPr>
        <p:spPr bwMode="auto">
          <a:xfrm>
            <a:off x="0" y="871538"/>
            <a:ext cx="5638800" cy="49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 err="1"/>
              <a:t>Đưa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ra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ba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nhóm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năng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lực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cốt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lõi</a:t>
            </a:r>
            <a:endParaRPr lang="en-US" altLang="vi-VN" sz="26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12D94E-F9EA-4A8D-84BA-D1D511AE1D6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E5477E-2476-4EAC-AFAB-12E0ADD73315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33538"/>
            <a:ext cx="9144000" cy="445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(1)    </a:t>
            </a:r>
            <a:r>
              <a:rPr lang="en-US" sz="2400" b="1" dirty="0" err="1">
                <a:solidFill>
                  <a:srgbClr val="FF0000"/>
                </a:solidFill>
              </a:rPr>
              <a:t>Giao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mẹ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đẻ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(2)    GT </a:t>
            </a:r>
            <a:r>
              <a:rPr lang="en-US" sz="2400" b="1" dirty="0" err="1">
                <a:solidFill>
                  <a:srgbClr val="FF0000"/>
                </a:solidFill>
              </a:rPr>
              <a:t>bằng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(3)    NL </a:t>
            </a:r>
            <a:r>
              <a:rPr lang="en-US" sz="2400" b="1" dirty="0" err="1">
                <a:solidFill>
                  <a:srgbClr val="FF0000"/>
                </a:solidFill>
              </a:rPr>
              <a:t>toán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NL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khoa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(4)    NL </a:t>
            </a:r>
            <a:r>
              <a:rPr lang="en-US" sz="2400" b="1" dirty="0" err="1">
                <a:solidFill>
                  <a:srgbClr val="FF0000"/>
                </a:solidFill>
              </a:rPr>
              <a:t>kỹ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thuật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(5)    NL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tập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(6)    NL </a:t>
            </a:r>
            <a:r>
              <a:rPr lang="en-US" sz="2400" b="1" dirty="0" err="1">
                <a:solidFill>
                  <a:srgbClr val="FF0000"/>
                </a:solidFill>
              </a:rPr>
              <a:t>xã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hội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(7)    </a:t>
            </a:r>
            <a:r>
              <a:rPr lang="en-US" sz="2400" b="1" dirty="0" err="1">
                <a:solidFill>
                  <a:srgbClr val="FF0000"/>
                </a:solidFill>
              </a:rPr>
              <a:t>Sáng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doanh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(8)    Ý </a:t>
            </a:r>
            <a:r>
              <a:rPr lang="en-US" sz="2400" b="1" dirty="0" err="1">
                <a:solidFill>
                  <a:srgbClr val="FF0000"/>
                </a:solidFill>
              </a:rPr>
              <a:t>thức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58738" y="1016000"/>
            <a:ext cx="5638800" cy="4921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 err="1"/>
              <a:t>Đưa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ra</a:t>
            </a:r>
            <a:r>
              <a:rPr lang="en-US" altLang="vi-VN" sz="2600" b="1" dirty="0"/>
              <a:t> 8 </a:t>
            </a:r>
            <a:r>
              <a:rPr lang="en-US" altLang="vi-VN" sz="2600" b="1" dirty="0" err="1"/>
              <a:t>năng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lực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cốt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lõi</a:t>
            </a:r>
            <a:endParaRPr lang="en-US" altLang="vi-VN" sz="2600" b="1" dirty="0"/>
          </a:p>
        </p:txBody>
      </p:sp>
      <p:sp>
        <p:nvSpPr>
          <p:cNvPr id="13" name="Rectangle 12"/>
          <p:cNvSpPr/>
          <p:nvPr/>
        </p:nvSpPr>
        <p:spPr>
          <a:xfrm>
            <a:off x="1219200" y="33338"/>
            <a:ext cx="69342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Key Competencies for Lifelong Learning – A European Reference Framework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EU (2006)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524495-90D6-4272-A09A-4E835DC6030E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2F700E-F9D3-451B-9880-5794A1F779BC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4463"/>
            <a:ext cx="9144000" cy="1884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bao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gồm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toán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khoa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nghệ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chính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r>
              <a:rPr lang="en-US" sz="2400" b="1" dirty="0">
                <a:solidFill>
                  <a:srgbClr val="002060"/>
                </a:solidFill>
              </a:rPr>
              <a:t>;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988" y="33338"/>
            <a:ext cx="69342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 err="1">
                <a:solidFill>
                  <a:prstClr val="black"/>
                </a:solidFill>
              </a:rPr>
              <a:t>Tài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liệu</a:t>
            </a:r>
            <a:r>
              <a:rPr lang="en-US" sz="2400" b="1" i="1" dirty="0">
                <a:solidFill>
                  <a:prstClr val="black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New Vision for Education: Unlocking the Potential of Technology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WEF (2015)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03600"/>
            <a:ext cx="9144000" cy="1001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lực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bao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gồm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tư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phản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biện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giải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quyết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vấn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đề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giao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tiếp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hợp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;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18025"/>
            <a:ext cx="9144000" cy="21875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Phẩm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chất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bao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gồm</a:t>
            </a:r>
            <a:r>
              <a:rPr lang="en-US" sz="2400" b="1" dirty="0">
                <a:solidFill>
                  <a:srgbClr val="002060"/>
                </a:solidFill>
              </a:rPr>
              <a:t>: ham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kiên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trì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dũng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cảm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ứng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lãnh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đạo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Nhóm</a:t>
            </a:r>
            <a:r>
              <a:rPr lang="en-US" sz="2400" b="1" dirty="0">
                <a:solidFill>
                  <a:srgbClr val="002060"/>
                </a:solidFill>
              </a:rPr>
              <a:t> (1): </a:t>
            </a:r>
            <a:r>
              <a:rPr lang="en-US" sz="2400" b="1" dirty="0" err="1">
                <a:solidFill>
                  <a:srgbClr val="002060"/>
                </a:solidFill>
              </a:rPr>
              <a:t>tương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tự</a:t>
            </a:r>
            <a:r>
              <a:rPr lang="en-US" sz="2400" b="1" dirty="0">
                <a:solidFill>
                  <a:srgbClr val="002060"/>
                </a:solidFill>
              </a:rPr>
              <a:t> 8 NL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EU (2006)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Nhóm</a:t>
            </a:r>
            <a:r>
              <a:rPr lang="en-US" sz="2400" b="1" dirty="0">
                <a:solidFill>
                  <a:srgbClr val="002060"/>
                </a:solidFill>
              </a:rPr>
              <a:t> (2): </a:t>
            </a:r>
            <a:r>
              <a:rPr lang="en-US" sz="2400" b="1" dirty="0" err="1">
                <a:solidFill>
                  <a:srgbClr val="002060"/>
                </a:solidFill>
              </a:rPr>
              <a:t>tương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tự</a:t>
            </a:r>
            <a:r>
              <a:rPr lang="en-US" sz="2400" b="1" dirty="0">
                <a:solidFill>
                  <a:srgbClr val="002060"/>
                </a:solidFill>
              </a:rPr>
              <a:t> 3 </a:t>
            </a:r>
            <a:r>
              <a:rPr lang="en-US" sz="2400" b="1" dirty="0" err="1">
                <a:solidFill>
                  <a:srgbClr val="002060"/>
                </a:solidFill>
              </a:rPr>
              <a:t>nhóm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OECD (2005)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Nhóm</a:t>
            </a:r>
            <a:r>
              <a:rPr lang="en-US" sz="2400" b="1" dirty="0">
                <a:solidFill>
                  <a:srgbClr val="002060"/>
                </a:solidFill>
              </a:rPr>
              <a:t> (3): </a:t>
            </a:r>
            <a:r>
              <a:rPr lang="en-US" sz="2400" b="1" dirty="0" err="1">
                <a:solidFill>
                  <a:srgbClr val="002060"/>
                </a:solidFill>
              </a:rPr>
              <a:t>lẫn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lộn</a:t>
            </a:r>
            <a:r>
              <a:rPr lang="en-US" sz="2400" b="1" dirty="0">
                <a:solidFill>
                  <a:srgbClr val="002060"/>
                </a:solidFill>
              </a:rPr>
              <a:t> PC, NL (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ứng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lãnh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đạo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biết</a:t>
            </a:r>
            <a:r>
              <a:rPr lang="en-US" sz="2400" b="1" dirty="0">
                <a:solidFill>
                  <a:srgbClr val="002060"/>
                </a:solidFill>
              </a:rPr>
              <a:t>).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58376" name="Rectangle 11"/>
          <p:cNvSpPr>
            <a:spLocks noChangeArrowheads="1"/>
          </p:cNvSpPr>
          <p:nvPr/>
        </p:nvSpPr>
        <p:spPr bwMode="auto">
          <a:xfrm>
            <a:off x="0" y="871538"/>
            <a:ext cx="6477000" cy="4921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 err="1"/>
              <a:t>Đưa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ra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ba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nhóm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kỹ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năng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của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kỷ</a:t>
            </a:r>
            <a:r>
              <a:rPr lang="en-US" altLang="vi-VN" sz="2600" b="1" dirty="0"/>
              <a:t> 21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algn="ctr">
              <a:defRPr/>
            </a:pPr>
            <a:endParaRPr lang="en-US" sz="2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" y="990600"/>
            <a:ext cx="7924800" cy="573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3.4.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TRIỂN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 LỰC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32C301-78CF-446A-B44B-6B5A8C183EF7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2C1A1-D271-4E7C-8E9E-6469EE14310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9812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8" name="Oval 17"/>
          <p:cNvSpPr/>
          <p:nvPr/>
        </p:nvSpPr>
        <p:spPr bwMode="gray">
          <a:xfrm>
            <a:off x="383381" y="911276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7B5EB9-82C6-40B7-8515-8F854326846C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3CD5A9-440E-4A67-8BA3-D754DDCA14B1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Hình ả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93" y="911276"/>
            <a:ext cx="4839375" cy="5639587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Hình chữ nhật 2"/>
          <p:cNvSpPr/>
          <p:nvPr/>
        </p:nvSpPr>
        <p:spPr>
          <a:xfrm rot="20169967">
            <a:off x="3774695" y="1738567"/>
            <a:ext cx="85151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0"/>
                <a:solidFill>
                  <a:schemeClr val="tx1"/>
                </a:solidFill>
              </a:rPr>
              <a:t>Yêu nước</a:t>
            </a:r>
            <a:endParaRPr lang="vi-VN" sz="11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3980627" y="2659934"/>
            <a:ext cx="69442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0"/>
              </a:rPr>
              <a:t>Nhân ái</a:t>
            </a:r>
            <a:endParaRPr lang="vi-VN" sz="11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3925143" y="3693780"/>
            <a:ext cx="85792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0"/>
              </a:rPr>
              <a:t>Chăm chỉ </a:t>
            </a:r>
            <a:endParaRPr lang="vi-VN" sz="1100" b="1" cap="none" spc="0" dirty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0620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KẾ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HOẠCH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GIÁO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DỤC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383381" y="1136752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54125" y="760413"/>
            <a:ext cx="5448300" cy="60483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</a:rPr>
              <a:t>GIAI ĐOẠN GIÁO DỤC CƠ BẢN</a:t>
            </a:r>
            <a:endParaRPr lang="en-US" sz="26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27863" y="833438"/>
            <a:ext cx="2057400" cy="4460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</a:rPr>
              <a:t>Ở TIỂU HỌC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31A76B-B2D4-4D11-908C-329F15468A87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940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60821C-8629-41D8-9AA7-3F4480B4BA8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63638" y="1511300"/>
          <a:ext cx="7827962" cy="524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5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9755">
                <a:tc>
                  <a:txBody>
                    <a:bodyPr/>
                    <a:lstStyle/>
                    <a:p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Môn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endParaRPr lang="en-US" sz="2200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HĐGD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ắt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buộc</a:t>
                      </a:r>
                      <a:endParaRPr lang="en-US" sz="22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1)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      5)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Tự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nhiên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xã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hội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1, 2, 3)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2)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sym typeface="Symbol"/>
                        </a:rPr>
                        <a:t>Toán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                 6)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sym typeface="Symbol"/>
                        </a:rPr>
                        <a:t>Lịch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sym typeface="Symbol"/>
                        </a:rPr>
                        <a:t>sử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sym typeface="Symbol"/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sym typeface="Symbol"/>
                        </a:rPr>
                        <a:t>Địa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sym typeface="Symbol"/>
                        </a:rPr>
                        <a:t>lý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4, 5)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3)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Đạo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đức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    7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)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sym typeface="Symbol"/>
                        </a:rPr>
                        <a:t>Khoa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sym typeface="Symbol"/>
                        </a:rPr>
                        <a:t>học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4, 5)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                          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4)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thuật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    8)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Ngoại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1 (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3, 4, 5)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                             9) Tin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Công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3, 4, 5)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0827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                        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                        </a:t>
                      </a:r>
                      <a:endParaRPr lang="en-US" sz="2200" b="1" dirty="0">
                        <a:solidFill>
                          <a:srgbClr val="FFFF00"/>
                        </a:solidFill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                        </a:t>
                      </a:r>
                      <a:endParaRPr lang="en-US" sz="2200" b="1" dirty="0">
                        <a:solidFill>
                          <a:srgbClr val="FFFF00"/>
                        </a:solidFill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                        </a:t>
                      </a:r>
                      <a:endParaRPr lang="en-US" sz="2200" dirty="0"/>
                    </a:p>
                  </a:txBody>
                  <a:tcPr marL="91434" marR="91434" marT="45725" marB="45725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endParaRPr lang="en-US" sz="2200" b="1" kern="1200" baseline="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  <a:sym typeface="Symbol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10) 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Giáo</a:t>
                      </a:r>
                      <a:r>
                        <a:rPr lang="en-US" sz="2200" b="1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FF00"/>
                          </a:solidFill>
                        </a:rPr>
                        <a:t>dục</a:t>
                      </a:r>
                      <a:r>
                        <a:rPr lang="en-US" sz="2200" b="1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FF00"/>
                          </a:solidFill>
                        </a:rPr>
                        <a:t>t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hể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chất</a:t>
                      </a:r>
                      <a:endParaRPr lang="en-US" sz="2200" b="1" dirty="0">
                        <a:solidFill>
                          <a:srgbClr val="FFFF00"/>
                        </a:solidFill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11)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Hoạt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động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trải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nghiệm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2200" dirty="0"/>
                    </a:p>
                  </a:txBody>
                  <a:tcPr marL="91434" marR="91434" marT="45725" marB="45725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1343">
                <a:tc>
                  <a:txBody>
                    <a:bodyPr/>
                    <a:lstStyle/>
                    <a:p>
                      <a:r>
                        <a:rPr lang="en-US" sz="2200" b="1" baseline="0" dirty="0" err="1"/>
                        <a:t>Môn</a:t>
                      </a:r>
                      <a:r>
                        <a:rPr lang="en-US" sz="2200" b="1" baseline="0" dirty="0"/>
                        <a:t> </a:t>
                      </a:r>
                      <a:r>
                        <a:rPr lang="en-US" sz="2200" b="1" baseline="0" dirty="0" err="1"/>
                        <a:t>học</a:t>
                      </a:r>
                      <a:r>
                        <a:rPr lang="en-US" sz="2200" b="1" baseline="0" dirty="0"/>
                        <a:t> </a:t>
                      </a:r>
                    </a:p>
                    <a:p>
                      <a:r>
                        <a:rPr lang="en-US" sz="2200" b="1" baseline="0" dirty="0" err="1"/>
                        <a:t>t</a:t>
                      </a:r>
                      <a:r>
                        <a:rPr lang="en-US" sz="2200" b="1" dirty="0" err="1"/>
                        <a:t>ự</a:t>
                      </a:r>
                      <a:r>
                        <a:rPr lang="en-US" sz="2200" b="1" baseline="0" dirty="0"/>
                        <a:t> </a:t>
                      </a:r>
                      <a:r>
                        <a:rPr lang="en-US" sz="2200" b="1" baseline="0" dirty="0" err="1"/>
                        <a:t>chọn</a:t>
                      </a:r>
                      <a:endParaRPr lang="en-US" sz="2200" dirty="0"/>
                    </a:p>
                  </a:txBody>
                  <a:tcPr marL="91434" marR="91434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Tiếng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dân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tộc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thiểu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số</a:t>
                      </a:r>
                      <a:r>
                        <a:rPr lang="en-US" sz="2200" b="1" dirty="0"/>
                        <a:t>, </a:t>
                      </a:r>
                      <a:r>
                        <a:rPr lang="en-US" sz="2200" b="1" dirty="0" err="1"/>
                        <a:t>Ngoại</a:t>
                      </a:r>
                      <a:r>
                        <a:rPr lang="en-US" sz="2200" b="1" baseline="0" dirty="0"/>
                        <a:t> </a:t>
                      </a:r>
                      <a:r>
                        <a:rPr lang="en-US" sz="2200" b="1" baseline="0" dirty="0" err="1"/>
                        <a:t>ngữ</a:t>
                      </a:r>
                      <a:r>
                        <a:rPr lang="en-US" sz="2200" b="1" baseline="0" dirty="0"/>
                        <a:t> 1</a:t>
                      </a:r>
                      <a:endParaRPr lang="en-US" sz="2200" dirty="0"/>
                    </a:p>
                  </a:txBody>
                  <a:tcPr marL="91434" marR="91434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301875" y="1997075"/>
            <a:ext cx="5930900" cy="1212850"/>
          </a:xfrm>
          <a:custGeom>
            <a:avLst/>
            <a:gdLst>
              <a:gd name="connsiteX0" fmla="*/ 203760 w 1222537"/>
              <a:gd name="connsiteY0" fmla="*/ 0 h 6199871"/>
              <a:gd name="connsiteX1" fmla="*/ 1018777 w 1222537"/>
              <a:gd name="connsiteY1" fmla="*/ 0 h 6199871"/>
              <a:gd name="connsiteX2" fmla="*/ 1222537 w 1222537"/>
              <a:gd name="connsiteY2" fmla="*/ 203760 h 6199871"/>
              <a:gd name="connsiteX3" fmla="*/ 1222537 w 1222537"/>
              <a:gd name="connsiteY3" fmla="*/ 6199871 h 6199871"/>
              <a:gd name="connsiteX4" fmla="*/ 1222537 w 1222537"/>
              <a:gd name="connsiteY4" fmla="*/ 6199871 h 6199871"/>
              <a:gd name="connsiteX5" fmla="*/ 0 w 1222537"/>
              <a:gd name="connsiteY5" fmla="*/ 6199871 h 6199871"/>
              <a:gd name="connsiteX6" fmla="*/ 0 w 1222537"/>
              <a:gd name="connsiteY6" fmla="*/ 6199871 h 6199871"/>
              <a:gd name="connsiteX7" fmla="*/ 0 w 1222537"/>
              <a:gd name="connsiteY7" fmla="*/ 203760 h 6199871"/>
              <a:gd name="connsiteX8" fmla="*/ 203760 w 1222537"/>
              <a:gd name="connsiteY8" fmla="*/ 0 h 619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537" h="6199871">
                <a:moveTo>
                  <a:pt x="1222537" y="1033333"/>
                </a:moveTo>
                <a:lnTo>
                  <a:pt x="1222537" y="5166538"/>
                </a:lnTo>
                <a:cubicBezTo>
                  <a:pt x="1222537" y="5737233"/>
                  <a:pt x="1204548" y="6199868"/>
                  <a:pt x="1182358" y="6199868"/>
                </a:cubicBezTo>
                <a:lnTo>
                  <a:pt x="0" y="6199868"/>
                </a:lnTo>
                <a:lnTo>
                  <a:pt x="0" y="6199868"/>
                </a:lnTo>
                <a:lnTo>
                  <a:pt x="0" y="3"/>
                </a:lnTo>
                <a:lnTo>
                  <a:pt x="0" y="3"/>
                </a:lnTo>
                <a:lnTo>
                  <a:pt x="1182358" y="3"/>
                </a:lnTo>
                <a:cubicBezTo>
                  <a:pt x="1204548" y="3"/>
                  <a:pt x="1222537" y="462638"/>
                  <a:pt x="1222537" y="1033333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1" tIns="183503" rIns="307328" bIns="183505" spcCol="1270" anchor="ctr"/>
          <a:lstStyle/>
          <a:p>
            <a:pPr algn="just">
              <a:defRPr/>
            </a:pP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NHỮNG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VẤN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ĐỀ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CHUNG</a:t>
            </a:r>
            <a:endParaRPr lang="en-US" sz="2500" dirty="0"/>
          </a:p>
        </p:txBody>
      </p:sp>
      <p:sp>
        <p:nvSpPr>
          <p:cNvPr id="6" name="Freeform 5"/>
          <p:cNvSpPr/>
          <p:nvPr/>
        </p:nvSpPr>
        <p:spPr>
          <a:xfrm>
            <a:off x="1025525" y="1984375"/>
            <a:ext cx="1390650" cy="1254125"/>
          </a:xfrm>
          <a:custGeom>
            <a:avLst/>
            <a:gdLst>
              <a:gd name="connsiteX0" fmla="*/ 0 w 1453757"/>
              <a:gd name="connsiteY0" fmla="*/ 208918 h 1253482"/>
              <a:gd name="connsiteX1" fmla="*/ 208918 w 1453757"/>
              <a:gd name="connsiteY1" fmla="*/ 0 h 1253482"/>
              <a:gd name="connsiteX2" fmla="*/ 1244839 w 1453757"/>
              <a:gd name="connsiteY2" fmla="*/ 0 h 1253482"/>
              <a:gd name="connsiteX3" fmla="*/ 1453757 w 1453757"/>
              <a:gd name="connsiteY3" fmla="*/ 208918 h 1253482"/>
              <a:gd name="connsiteX4" fmla="*/ 1453757 w 1453757"/>
              <a:gd name="connsiteY4" fmla="*/ 1044564 h 1253482"/>
              <a:gd name="connsiteX5" fmla="*/ 1244839 w 1453757"/>
              <a:gd name="connsiteY5" fmla="*/ 1253482 h 1253482"/>
              <a:gd name="connsiteX6" fmla="*/ 208918 w 1453757"/>
              <a:gd name="connsiteY6" fmla="*/ 1253482 h 1253482"/>
              <a:gd name="connsiteX7" fmla="*/ 0 w 1453757"/>
              <a:gd name="connsiteY7" fmla="*/ 1044564 h 1253482"/>
              <a:gd name="connsiteX8" fmla="*/ 0 w 1453757"/>
              <a:gd name="connsiteY8" fmla="*/ 208918 h 125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3757" h="1253482">
                <a:moveTo>
                  <a:pt x="0" y="208918"/>
                </a:moveTo>
                <a:cubicBezTo>
                  <a:pt x="0" y="93536"/>
                  <a:pt x="93536" y="0"/>
                  <a:pt x="208918" y="0"/>
                </a:cubicBezTo>
                <a:lnTo>
                  <a:pt x="1244839" y="0"/>
                </a:lnTo>
                <a:cubicBezTo>
                  <a:pt x="1360221" y="0"/>
                  <a:pt x="1453757" y="93536"/>
                  <a:pt x="1453757" y="208918"/>
                </a:cubicBezTo>
                <a:lnTo>
                  <a:pt x="1453757" y="1044564"/>
                </a:lnTo>
                <a:cubicBezTo>
                  <a:pt x="1453757" y="1159946"/>
                  <a:pt x="1360221" y="1253482"/>
                  <a:pt x="1244839" y="1253482"/>
                </a:cubicBezTo>
                <a:lnTo>
                  <a:pt x="208918" y="1253482"/>
                </a:lnTo>
                <a:cubicBezTo>
                  <a:pt x="93536" y="1253482"/>
                  <a:pt x="0" y="1159946"/>
                  <a:pt x="0" y="1044564"/>
                </a:cubicBezTo>
                <a:lnTo>
                  <a:pt x="0" y="2089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5500" tIns="158345" rIns="255500" bIns="158345" spcCol="1270" anchor="ctr"/>
          <a:lstStyle/>
          <a:p>
            <a:pPr algn="ctr" defTabSz="2266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Phần</a:t>
            </a:r>
            <a:r>
              <a:rPr lang="en-US" sz="3200" b="1" dirty="0">
                <a:solidFill>
                  <a:prstClr val="white"/>
                </a:solidFill>
              </a:rPr>
              <a:t> I</a:t>
            </a:r>
          </a:p>
        </p:txBody>
      </p:sp>
      <p:sp>
        <p:nvSpPr>
          <p:cNvPr id="7" name="Freeform 6"/>
          <p:cNvSpPr/>
          <p:nvPr/>
        </p:nvSpPr>
        <p:spPr>
          <a:xfrm>
            <a:off x="2263775" y="3970338"/>
            <a:ext cx="6042025" cy="1130300"/>
          </a:xfrm>
          <a:custGeom>
            <a:avLst/>
            <a:gdLst>
              <a:gd name="connsiteX0" fmla="*/ 188592 w 1131532"/>
              <a:gd name="connsiteY0" fmla="*/ 0 h 6199871"/>
              <a:gd name="connsiteX1" fmla="*/ 942940 w 1131532"/>
              <a:gd name="connsiteY1" fmla="*/ 0 h 6199871"/>
              <a:gd name="connsiteX2" fmla="*/ 1131532 w 1131532"/>
              <a:gd name="connsiteY2" fmla="*/ 188592 h 6199871"/>
              <a:gd name="connsiteX3" fmla="*/ 1131532 w 1131532"/>
              <a:gd name="connsiteY3" fmla="*/ 6199871 h 6199871"/>
              <a:gd name="connsiteX4" fmla="*/ 1131532 w 1131532"/>
              <a:gd name="connsiteY4" fmla="*/ 6199871 h 6199871"/>
              <a:gd name="connsiteX5" fmla="*/ 0 w 1131532"/>
              <a:gd name="connsiteY5" fmla="*/ 6199871 h 6199871"/>
              <a:gd name="connsiteX6" fmla="*/ 0 w 1131532"/>
              <a:gd name="connsiteY6" fmla="*/ 6199871 h 6199871"/>
              <a:gd name="connsiteX7" fmla="*/ 0 w 1131532"/>
              <a:gd name="connsiteY7" fmla="*/ 188592 h 6199871"/>
              <a:gd name="connsiteX8" fmla="*/ 188592 w 1131532"/>
              <a:gd name="connsiteY8" fmla="*/ 0 h 619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32" h="6199871">
                <a:moveTo>
                  <a:pt x="1131532" y="1033332"/>
                </a:moveTo>
                <a:lnTo>
                  <a:pt x="1131532" y="5166539"/>
                </a:lnTo>
                <a:cubicBezTo>
                  <a:pt x="1131532" y="5737228"/>
                  <a:pt x="1116122" y="6199868"/>
                  <a:pt x="1097112" y="6199868"/>
                </a:cubicBezTo>
                <a:lnTo>
                  <a:pt x="0" y="6199868"/>
                </a:lnTo>
                <a:lnTo>
                  <a:pt x="0" y="6199868"/>
                </a:lnTo>
                <a:lnTo>
                  <a:pt x="0" y="3"/>
                </a:lnTo>
                <a:lnTo>
                  <a:pt x="0" y="3"/>
                </a:lnTo>
                <a:lnTo>
                  <a:pt x="1097112" y="3"/>
                </a:lnTo>
                <a:cubicBezTo>
                  <a:pt x="1116122" y="3"/>
                  <a:pt x="1131532" y="462643"/>
                  <a:pt x="1131532" y="1033332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1" tIns="179062" rIns="302887" bIns="179063" spcCol="1270" anchor="ctr"/>
          <a:lstStyle/>
          <a:p>
            <a:pPr marL="0" lvl="1" defTabSz="11112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NHỮNG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ĐIỂM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MỚI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CỦA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CHƯƠNG TRÌNH</a:t>
            </a:r>
            <a:endParaRPr lang="en-US" sz="25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82663" y="3878263"/>
            <a:ext cx="1454150" cy="1255712"/>
          </a:xfrm>
          <a:custGeom>
            <a:avLst/>
            <a:gdLst>
              <a:gd name="connsiteX0" fmla="*/ 0 w 1453757"/>
              <a:gd name="connsiteY0" fmla="*/ 209293 h 1255732"/>
              <a:gd name="connsiteX1" fmla="*/ 209293 w 1453757"/>
              <a:gd name="connsiteY1" fmla="*/ 0 h 1255732"/>
              <a:gd name="connsiteX2" fmla="*/ 1244464 w 1453757"/>
              <a:gd name="connsiteY2" fmla="*/ 0 h 1255732"/>
              <a:gd name="connsiteX3" fmla="*/ 1453757 w 1453757"/>
              <a:gd name="connsiteY3" fmla="*/ 209293 h 1255732"/>
              <a:gd name="connsiteX4" fmla="*/ 1453757 w 1453757"/>
              <a:gd name="connsiteY4" fmla="*/ 1046439 h 1255732"/>
              <a:gd name="connsiteX5" fmla="*/ 1244464 w 1453757"/>
              <a:gd name="connsiteY5" fmla="*/ 1255732 h 1255732"/>
              <a:gd name="connsiteX6" fmla="*/ 209293 w 1453757"/>
              <a:gd name="connsiteY6" fmla="*/ 1255732 h 1255732"/>
              <a:gd name="connsiteX7" fmla="*/ 0 w 1453757"/>
              <a:gd name="connsiteY7" fmla="*/ 1046439 h 1255732"/>
              <a:gd name="connsiteX8" fmla="*/ 0 w 1453757"/>
              <a:gd name="connsiteY8" fmla="*/ 209293 h 125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3757" h="1255732">
                <a:moveTo>
                  <a:pt x="0" y="209293"/>
                </a:moveTo>
                <a:cubicBezTo>
                  <a:pt x="0" y="93704"/>
                  <a:pt x="93704" y="0"/>
                  <a:pt x="209293" y="0"/>
                </a:cubicBezTo>
                <a:lnTo>
                  <a:pt x="1244464" y="0"/>
                </a:lnTo>
                <a:cubicBezTo>
                  <a:pt x="1360053" y="0"/>
                  <a:pt x="1453757" y="93704"/>
                  <a:pt x="1453757" y="209293"/>
                </a:cubicBezTo>
                <a:lnTo>
                  <a:pt x="1453757" y="1046439"/>
                </a:lnTo>
                <a:cubicBezTo>
                  <a:pt x="1453757" y="1162028"/>
                  <a:pt x="1360053" y="1255732"/>
                  <a:pt x="1244464" y="1255732"/>
                </a:cubicBezTo>
                <a:lnTo>
                  <a:pt x="209293" y="1255732"/>
                </a:lnTo>
                <a:cubicBezTo>
                  <a:pt x="93704" y="1255732"/>
                  <a:pt x="0" y="1162028"/>
                  <a:pt x="0" y="1046439"/>
                </a:cubicBezTo>
                <a:lnTo>
                  <a:pt x="0" y="2092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5610" tIns="158455" rIns="255610" bIns="158455" spcCol="1270" anchor="ctr"/>
          <a:lstStyle/>
          <a:p>
            <a:pPr algn="ctr" defTabSz="2266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Phần</a:t>
            </a:r>
            <a:r>
              <a:rPr lang="en-US" sz="3200" b="1" dirty="0">
                <a:solidFill>
                  <a:prstClr val="white"/>
                </a:solidFill>
              </a:rPr>
              <a:t> II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6863" y="765175"/>
            <a:ext cx="3886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</a:rPr>
              <a:t>NỘI DUNG BÁO CÁO</a:t>
            </a: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4823" name="Picture 10" descr="bantay1ab_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8" y="5337175"/>
            <a:ext cx="13033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 descr="bantay1ab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038" y="5964238"/>
            <a:ext cx="898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bantay1ab_5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253163"/>
            <a:ext cx="609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5" descr="kwia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76963"/>
            <a:ext cx="8572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42A7BA-1695-4C72-BDF1-CE28018FBBB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0F7C9D-CF40-40EF-B776-2C9DE1BFE73C}" type="slidenum">
              <a:rPr lang="en-US" altLang="vi-VN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vi-V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0620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KẾ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HOẠCH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GIÁO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DỤC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383381" y="1136752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54125" y="760413"/>
            <a:ext cx="5448300" cy="60483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</a:rPr>
              <a:t>GIAI ĐOẠN GIÁO DỤC CƠ BẢN</a:t>
            </a:r>
            <a:endParaRPr lang="en-US" sz="2600" b="1" dirty="0">
              <a:solidFill>
                <a:prstClr val="white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1A1908-1C2E-4871-8139-2947A4F5E1B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8AE5CB-5A7F-47ED-9245-9C6066253986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1295401"/>
          <a:ext cx="7315200" cy="5562600"/>
        </p:xfrm>
        <a:graphic>
          <a:graphicData uri="http://schemas.openxmlformats.org/drawingml/2006/table">
            <a:tbl>
              <a:tblPr/>
              <a:tblGrid>
                <a:gridCol w="1737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77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7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Môn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học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và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HĐGD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bắt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buộc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B69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Ngữ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văn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Toán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Ngoại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ngữ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1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Giáo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dục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công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dân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Khoa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học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tự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nhiên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Lịch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sử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và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Địa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lí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Nghệ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thuật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B6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0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3E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8) Tin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học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9)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Công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nghệ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10)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Giáo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dục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thể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chất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11)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Hoạt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động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trải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nghiệm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hướng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nghiệp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12)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Nội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dung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giáo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dục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của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địa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phương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Môn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học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tự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chọn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3C1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Tiếng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dân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tộc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thiểu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Ngoại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ngữ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3C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934200" y="839788"/>
            <a:ext cx="2057400" cy="4460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</a:rPr>
              <a:t>Ở  THCS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19D5287-9FB7-4023-AE61-C5E130B3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SGK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Mỹ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C0C11-3E27-401D-8BE6-2BA26804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27860-9D5D-4B72-AD17-94E596EB032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02BB2B-C5D5-4A78-A978-3BB990E7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CA3F-9569-4A8C-8BE0-02C5413B8A86}" type="slidenum">
              <a:rPr lang="en-US" altLang="vi-VN" smtClean="0"/>
              <a:pPr/>
              <a:t>21</a:t>
            </a:fld>
            <a:endParaRPr lang="en-US" altLang="vi-VN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53B35974-DB80-48BB-AA6B-6BC7C905A60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2504" y="1600200"/>
            <a:ext cx="3217096" cy="4525963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3FA8AF24-8549-48F1-831C-5A7B8CEB3F6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181" y="1600200"/>
            <a:ext cx="348463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010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B35F23A-8EB5-4AD4-9B66-66919366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SGK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Anh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7483BE-B79F-42EF-9E2C-982A7476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27860-9D5D-4B72-AD17-94E596EB032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96968-389C-4BDA-BFCB-6840D9E4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CA3F-9569-4A8C-8BE0-02C5413B8A86}" type="slidenum">
              <a:rPr lang="en-US" altLang="vi-VN" smtClean="0"/>
              <a:pPr/>
              <a:t>22</a:t>
            </a:fld>
            <a:endParaRPr lang="en-US" altLang="vi-VN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028670FF-E540-4818-8663-BA1EC96142B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75" y="1600200"/>
            <a:ext cx="370205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4DE84739-7A6B-4152-AC93-689504A5462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290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74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6AEA3-2D1C-470B-9E2E-D638F6A2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SGK </a:t>
            </a:r>
            <a:r>
              <a:rPr lang="en-US" sz="3600" dirty="0" err="1"/>
              <a:t>môn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Mỹ</a:t>
            </a:r>
            <a:endParaRPr lang="en-US" sz="3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7A18F3-7D72-4B69-B62A-2EC357C6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E835-C6D3-40E3-83B9-D7EDD8A7CCD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327D65-DEA9-4B66-A83A-92DFCC7D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D5B0-6046-4DC3-A88A-DE67B67A7D38}" type="slidenum">
              <a:rPr lang="en-US" altLang="vi-VN" smtClean="0"/>
              <a:pPr/>
              <a:t>23</a:t>
            </a:fld>
            <a:endParaRPr lang="en-US" altLang="vi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C92029F-5BD5-49E4-B3C7-EB251C1AF0B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22" y="1752600"/>
            <a:ext cx="3657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MyPC\Downloads\1a.jpg">
            <a:extLst>
              <a:ext uri="{FF2B5EF4-FFF2-40B4-BE49-F238E27FC236}">
                <a16:creationId xmlns:a16="http://schemas.microsoft.com/office/drawing/2014/main" xmlns="" id="{09473AC0-AFED-415B-BB4D-FB7D849B727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429000" cy="396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8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ADC54-98DC-41DA-AB58-E6909EC5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SGK </a:t>
            </a:r>
            <a:r>
              <a:rPr lang="en-US" sz="3600" dirty="0" err="1"/>
              <a:t>môn</a:t>
            </a:r>
            <a:r>
              <a:rPr lang="en-US" sz="3600" dirty="0"/>
              <a:t> </a:t>
            </a:r>
            <a:r>
              <a:rPr lang="en-US" sz="3600" dirty="0" err="1"/>
              <a:t>Khoa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XH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ĐH Cambridge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CTGDPT </a:t>
            </a:r>
            <a:r>
              <a:rPr lang="en-US" sz="3600" dirty="0" err="1"/>
              <a:t>của</a:t>
            </a:r>
            <a:r>
              <a:rPr lang="en-US" sz="3600" dirty="0"/>
              <a:t> Australia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612BDB-D6AF-47AA-A3AC-A490AA87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E835-C6D3-40E3-83B9-D7EDD8A7CCD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18ED5A-EC94-4F68-9CAE-434712D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D5B0-6046-4DC3-A88A-DE67B67A7D38}" type="slidenum">
              <a:rPr lang="en-US" altLang="vi-VN" smtClean="0"/>
              <a:pPr/>
              <a:t>24</a:t>
            </a:fld>
            <a:endParaRPr lang="en-US" altLang="vi-VN"/>
          </a:p>
        </p:txBody>
      </p:sp>
      <p:pic>
        <p:nvPicPr>
          <p:cNvPr id="7" name="Content Placeholder 6" descr="C:\Users\MyPC\Downloads\1 (1).jpg">
            <a:extLst>
              <a:ext uri="{FF2B5EF4-FFF2-40B4-BE49-F238E27FC236}">
                <a16:creationId xmlns:a16="http://schemas.microsoft.com/office/drawing/2014/main" xmlns="" id="{89B88B5D-4E2F-4B14-ADDF-867301C506A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31242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MyPC\Downloads\2.jpg">
            <a:extLst>
              <a:ext uri="{FF2B5EF4-FFF2-40B4-BE49-F238E27FC236}">
                <a16:creationId xmlns:a16="http://schemas.microsoft.com/office/drawing/2014/main" xmlns="" id="{B7B745E9-3BF5-4671-B201-2631B7A003A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2971800" cy="3733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04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5" y="760413"/>
            <a:ext cx="9115425" cy="60483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SO SÁNH SỐ MÔN HỌC VỚI CT HIỆN HÀNH VÀ CT MỘT SỐ NƯỚC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E5D8CD-6654-458D-BDC0-C67DA66A34CB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4B694-973E-49B4-9FDE-C99E2F47901E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0975" y="1752600"/>
          <a:ext cx="8755066" cy="385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3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3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3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3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30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30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30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25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1, 2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8,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854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mới</a:t>
                      </a:r>
                      <a:endParaRPr lang="en-US" sz="2000" b="1" dirty="0"/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0711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hành</a:t>
                      </a:r>
                      <a:endParaRPr lang="en-US" sz="2000" b="1" dirty="0"/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17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525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Anh</a:t>
                      </a:r>
                      <a:endParaRPr lang="en-US" sz="2000" b="1" dirty="0"/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0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Đức</a:t>
                      </a:r>
                      <a:r>
                        <a:rPr lang="en-US" sz="2000" b="1" baseline="0" dirty="0"/>
                        <a:t> (Berlin)</a:t>
                      </a:r>
                      <a:endParaRPr lang="en-US" sz="2000" b="1" dirty="0"/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15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1985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Nhật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Bản</a:t>
                      </a:r>
                      <a:endParaRPr lang="en-US" sz="2000" b="1" dirty="0"/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15</a:t>
                      </a:r>
                    </a:p>
                  </a:txBody>
                  <a:tcPr marL="91433" marR="91433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0620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KẾ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HOẠCH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GIÁO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DỤC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383381" y="1136752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54125" y="760413"/>
            <a:ext cx="7813675" cy="60483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</a:rPr>
              <a:t>GIAI ĐOẠN GIÁO DỤC ĐỊNH HƯỚNG NGHỀ NGHIỆP</a:t>
            </a:r>
            <a:endParaRPr lang="en-US" sz="2600" b="1" dirty="0">
              <a:solidFill>
                <a:prstClr val="white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23593E-68A8-4245-B75B-9C9D5B26C4D0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AB1020-5AAE-40FD-A466-6DD51326FC84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1089733" y="1828801"/>
          <a:ext cx="7901867" cy="4142788"/>
        </p:xfrm>
        <a:graphic>
          <a:graphicData uri="http://schemas.openxmlformats.org/presentationml/2006/ole">
            <p:oleObj spid="_x0000_s1046" name="Document" r:id="rId3" imgW="6224345" imgH="3186141" progId="Word.Document.12">
              <p:embed/>
            </p:oleObj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II.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NỘI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DUNG DỰ THẢO CHƯƠNG TRÌNH</a:t>
            </a: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3B8B35-7397-4AB6-BA39-E9576391A769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D4C6AB-3EB5-4417-8E1E-C081089C5DB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1524000"/>
          <a:ext cx="7054850" cy="472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0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692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mới</a:t>
                      </a:r>
                      <a:endParaRPr lang="en-US" sz="20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13 (8 </a:t>
                      </a:r>
                      <a:r>
                        <a:rPr lang="en-US" sz="2000" b="1" dirty="0" err="1"/>
                        <a:t>môn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có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lý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thuyết</a:t>
                      </a:r>
                      <a:r>
                        <a:rPr lang="en-US" sz="2000" b="1" baseline="0" dirty="0"/>
                        <a:t>, </a:t>
                      </a:r>
                      <a:r>
                        <a:rPr lang="en-US" sz="2000" b="1" baseline="0" dirty="0" err="1"/>
                        <a:t>thực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hành</a:t>
                      </a:r>
                      <a:r>
                        <a:rPr lang="en-US" sz="2000" b="1" baseline="0" dirty="0"/>
                        <a:t>)</a:t>
                      </a:r>
                      <a:endParaRPr lang="en-US" sz="20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hành</a:t>
                      </a:r>
                      <a:endParaRPr lang="en-US" sz="2000" b="1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17</a:t>
                      </a: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tú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tài</a:t>
                      </a:r>
                      <a:r>
                        <a:rPr lang="en-US" sz="2000" b="1" baseline="0" dirty="0"/>
                        <a:t> IB</a:t>
                      </a:r>
                      <a:endParaRPr lang="en-US" sz="20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Anh</a:t>
                      </a:r>
                      <a:endParaRPr lang="en-US" sz="2000" b="1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990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Đức</a:t>
                      </a:r>
                      <a:r>
                        <a:rPr lang="en-US" sz="2000" b="1" dirty="0"/>
                        <a:t>,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Pháp</a:t>
                      </a:r>
                      <a:r>
                        <a:rPr lang="en-US" sz="2000" b="1" baseline="0" dirty="0"/>
                        <a:t>, Australia </a:t>
                      </a:r>
                      <a:endParaRPr lang="en-US" sz="20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 – 6 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Mỹ</a:t>
                      </a:r>
                      <a:endParaRPr lang="en-US" sz="2000" b="1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 + N (</a:t>
                      </a:r>
                      <a:r>
                        <a:rPr lang="en-US" sz="2000" b="1" dirty="0" err="1"/>
                        <a:t>một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môn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tùy</a:t>
                      </a:r>
                      <a:r>
                        <a:rPr lang="en-US" sz="2000" b="1" baseline="0" dirty="0"/>
                        <a:t> bang)</a:t>
                      </a:r>
                      <a:endParaRPr lang="en-US" sz="2000" b="1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Trung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Quốc</a:t>
                      </a:r>
                      <a:endParaRPr lang="en-US" sz="20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 </a:t>
                      </a:r>
                      <a:r>
                        <a:rPr lang="en-US" sz="2000" b="1" dirty="0" err="1"/>
                        <a:t>môn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bắt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buộc</a:t>
                      </a:r>
                      <a:r>
                        <a:rPr lang="en-US" sz="2000" b="1" baseline="0" dirty="0"/>
                        <a:t>, </a:t>
                      </a:r>
                      <a:r>
                        <a:rPr lang="en-US" sz="2000" b="1" baseline="0" dirty="0" err="1"/>
                        <a:t>tự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chọn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có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giới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hạn</a:t>
                      </a:r>
                      <a:endParaRPr lang="en-US" sz="20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Malaysia</a:t>
                      </a: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-3175" y="788988"/>
            <a:ext cx="9147175" cy="60483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>
                <a:solidFill>
                  <a:prstClr val="white"/>
                </a:solidFill>
              </a:rPr>
              <a:t>SO SÁNH SỐ MÔN HỌC VỚI CT HIỆN HÀNH VÀ CT MỘT SỐ NƯỚC</a:t>
            </a:r>
            <a:endParaRPr lang="en-US" sz="24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5192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ĐỊNH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HƯỚNG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VỀ  PPGD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VÀ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ĐÁNH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KẾT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QUẢ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GIÁO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DỤC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8" name="Oval 17"/>
          <p:cNvSpPr/>
          <p:nvPr/>
        </p:nvSpPr>
        <p:spPr bwMode="gray">
          <a:xfrm>
            <a:off x="381000" y="10668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8400" y="1404938"/>
            <a:ext cx="6713538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400" b="1" dirty="0">
                <a:solidFill>
                  <a:schemeClr val="tx1"/>
                </a:solidFill>
              </a:rPr>
              <a:t>Định hướng chung: </a:t>
            </a:r>
          </a:p>
          <a:p>
            <a:pPr>
              <a:defRPr/>
            </a:pP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>
                <a:solidFill>
                  <a:srgbClr val="0070C0"/>
                </a:solidFill>
              </a:rPr>
              <a:t>Áp dụng các PP tích cực hoá hoạt động của HS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00200" y="838200"/>
            <a:ext cx="5334000" cy="44608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pháp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dục</a:t>
            </a:r>
            <a:endParaRPr lang="en-US" sz="2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3708400"/>
            <a:ext cx="6759575" cy="2909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it-IT" sz="2400" b="1" dirty="0">
                <a:solidFill>
                  <a:schemeClr val="tx1"/>
                </a:solidFill>
              </a:rPr>
              <a:t>Các hình thức tổ chức hoạt động: 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7030A0"/>
                </a:solidFill>
              </a:rPr>
              <a:t>Trong/ngoài khuôn viên nhà trường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7030A0"/>
                </a:solidFill>
              </a:rPr>
              <a:t>Học lý thuyết, làm bài tập/thí nghiệm/dự án, trò chơi, thảo luận, tham quan, cắm trại, đọc sách, SH tập thể, HĐ phục vụ cộng đồng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7030A0"/>
                </a:solidFill>
              </a:rPr>
              <a:t>Làm việc độc lập, theo nhóm, theo lớp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2593975"/>
            <a:ext cx="6723063" cy="944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400" b="1" dirty="0">
                <a:solidFill>
                  <a:schemeClr val="tx1"/>
                </a:solidFill>
              </a:rPr>
              <a:t>Các loại hoạt động của HS: </a:t>
            </a:r>
          </a:p>
          <a:p>
            <a:pPr>
              <a:defRPr/>
            </a:pPr>
            <a:r>
              <a:rPr lang="it-IT" sz="2400" b="1" dirty="0">
                <a:solidFill>
                  <a:srgbClr val="FFFF00"/>
                </a:solidFill>
              </a:rPr>
              <a:t>              </a:t>
            </a:r>
            <a:r>
              <a:rPr lang="it-IT" sz="2400" b="1" dirty="0">
                <a:solidFill>
                  <a:srgbClr val="FF0000"/>
                </a:solidFill>
              </a:rPr>
              <a:t>Khám phá, thực hành, vận dụng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1957EE-D045-44F3-B1E0-168132F4134E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45FF0E-E782-45CE-AC96-C21187EF6A67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5192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ĐỊNH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HƯỚNG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VỀ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PPGD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VÀ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ĐÁNH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KẾT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QUẢ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GIÁO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DỤC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00225" y="1484313"/>
            <a:ext cx="7321550" cy="24526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7030A0"/>
                </a:solidFill>
                <a:cs typeface="Arial" pitchFamily="34" charset="0"/>
              </a:rPr>
              <a:t>Mục</a:t>
            </a:r>
            <a:r>
              <a:rPr lang="es-CL" sz="2400" b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7030A0"/>
                </a:solidFill>
                <a:cs typeface="Arial" pitchFamily="34" charset="0"/>
              </a:rPr>
              <a:t>tiêu</a:t>
            </a:r>
            <a:r>
              <a:rPr lang="es-CL" sz="2400" b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7030A0"/>
                </a:solidFill>
                <a:cs typeface="Arial" pitchFamily="34" charset="0"/>
              </a:rPr>
              <a:t>đánh</a:t>
            </a:r>
            <a:r>
              <a:rPr lang="es-CL" sz="2400" b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7030A0"/>
                </a:solidFill>
                <a:cs typeface="Arial" pitchFamily="34" charset="0"/>
              </a:rPr>
              <a:t>giá</a:t>
            </a:r>
            <a:r>
              <a:rPr lang="es-CL" sz="2400" b="1" dirty="0">
                <a:solidFill>
                  <a:srgbClr val="7030A0"/>
                </a:solidFill>
                <a:cs typeface="Arial" pitchFamily="34" charset="0"/>
              </a:rPr>
              <a:t>: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cung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cấp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thông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tin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chính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xác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khách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quan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có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giá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trị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kịp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thời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về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mức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độ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đạt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chuẩn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của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HS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để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hướng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dẫn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hoạt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động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học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tập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điều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chỉnh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các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HĐ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dạy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học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quản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lý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và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phát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triển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vi-VN" sz="2400" b="1" dirty="0">
                <a:solidFill>
                  <a:srgbClr val="0070C0"/>
                </a:solidFill>
                <a:cs typeface="Arial" pitchFamily="34" charset="0"/>
              </a:rPr>
              <a:t>bảo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đảm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cs typeface="Arial" pitchFamily="34" charset="0"/>
              </a:rPr>
              <a:t>sự tiến bộ của từng </a:t>
            </a: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HS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và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nâng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cao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chất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lượng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GD</a:t>
            </a:r>
            <a:endParaRPr lang="it-IT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893763"/>
            <a:ext cx="7010400" cy="446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7030A0"/>
                </a:solidFill>
              </a:rPr>
              <a:t>Định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hướng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về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đánh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kết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quả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dục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5715000"/>
            <a:ext cx="731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7030A0"/>
                </a:solidFill>
              </a:rPr>
              <a:t>Đối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tượng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đánh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giá</a:t>
            </a:r>
            <a:r>
              <a:rPr lang="es-CL" sz="2400" b="1" dirty="0">
                <a:solidFill>
                  <a:srgbClr val="7030A0"/>
                </a:solidFill>
              </a:rPr>
              <a:t>: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</a:rPr>
              <a:t>sản phẩm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và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</a:rPr>
              <a:t>quá trình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học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tập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rèn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luyện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của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HS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0" y="4067175"/>
            <a:ext cx="6226175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7030A0"/>
                </a:solidFill>
              </a:rPr>
              <a:t>Căn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cứ</a:t>
            </a:r>
            <a:r>
              <a:rPr lang="es-CL" sz="2400" b="1" dirty="0">
                <a:solidFill>
                  <a:srgbClr val="7030A0"/>
                </a:solidFill>
              </a:rPr>
              <a:t> đ</a:t>
            </a:r>
            <a:r>
              <a:rPr lang="vi-VN" sz="2400" b="1" dirty="0">
                <a:solidFill>
                  <a:srgbClr val="7030A0"/>
                </a:solidFill>
              </a:rPr>
              <a:t>ánh giá</a:t>
            </a:r>
            <a:r>
              <a:rPr lang="en-US" sz="2400" b="1" dirty="0">
                <a:solidFill>
                  <a:srgbClr val="7030A0"/>
                </a:solidFill>
              </a:rPr>
              <a:t>: </a:t>
            </a:r>
            <a:r>
              <a:rPr lang="es-CL" sz="2400" b="1" dirty="0" err="1">
                <a:solidFill>
                  <a:srgbClr val="E11FD8"/>
                </a:solidFill>
              </a:rPr>
              <a:t>các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yêu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cầu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cần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đạt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về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phẩm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chất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và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năng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lực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được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quy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định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trong</a:t>
            </a:r>
            <a:r>
              <a:rPr lang="es-CL" sz="2400" b="1" dirty="0">
                <a:solidFill>
                  <a:srgbClr val="E11FD8"/>
                </a:solidFill>
              </a:rPr>
              <a:t> CT </a:t>
            </a:r>
            <a:r>
              <a:rPr lang="es-CL" sz="2400" b="1" dirty="0" err="1">
                <a:solidFill>
                  <a:srgbClr val="E11FD8"/>
                </a:solidFill>
              </a:rPr>
              <a:t>tổng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thể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và</a:t>
            </a:r>
            <a:r>
              <a:rPr lang="es-CL" sz="2400" b="1" dirty="0">
                <a:solidFill>
                  <a:srgbClr val="E11FD8"/>
                </a:solidFill>
              </a:rPr>
              <a:t> CT </a:t>
            </a:r>
            <a:r>
              <a:rPr lang="es-CL" sz="2400" b="1" dirty="0" err="1">
                <a:solidFill>
                  <a:srgbClr val="E11FD8"/>
                </a:solidFill>
              </a:rPr>
              <a:t>môn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học</a:t>
            </a:r>
            <a:endParaRPr lang="it-IT" sz="2400" b="1" dirty="0">
              <a:solidFill>
                <a:srgbClr val="E11FD8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5DFBF0-60D1-41BE-9F1C-C83137B4F727}" type="datetime1">
              <a:rPr lang="en-US" smtClean="0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9F9AFA-F50A-4469-B251-E767C8271D2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381000" y="10668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</a:rPr>
              <a:t>II. </a:t>
            </a:r>
            <a:r>
              <a:rPr lang="en-US" sz="3200" b="1" kern="0" dirty="0" err="1">
                <a:solidFill>
                  <a:prstClr val="black"/>
                </a:solidFill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ĐIỂM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MỚI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CỦA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CHƯƠNG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TRÌNH</a:t>
            </a: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3668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41988" name="Freeform 12"/>
          <p:cNvSpPr>
            <a:spLocks/>
          </p:cNvSpPr>
          <p:nvPr/>
        </p:nvSpPr>
        <p:spPr bwMode="auto">
          <a:xfrm>
            <a:off x="1325563" y="762001"/>
            <a:ext cx="7618412" cy="5791200"/>
          </a:xfrm>
          <a:custGeom>
            <a:avLst/>
            <a:gdLst>
              <a:gd name="T0" fmla="*/ 0 w 5094014"/>
              <a:gd name="T1" fmla="*/ 2147483647 h 1636395"/>
              <a:gd name="T2" fmla="*/ 0 w 5094014"/>
              <a:gd name="T3" fmla="*/ 2147483647 h 1636395"/>
              <a:gd name="T4" fmla="*/ 2147483647 w 5094014"/>
              <a:gd name="T5" fmla="*/ 2147483647 h 1636395"/>
              <a:gd name="T6" fmla="*/ 2147483647 w 5094014"/>
              <a:gd name="T7" fmla="*/ 2147483647 h 1636395"/>
              <a:gd name="T8" fmla="*/ 2147483647 w 5094014"/>
              <a:gd name="T9" fmla="*/ 0 h 1636395"/>
              <a:gd name="T10" fmla="*/ 0 w 5094014"/>
              <a:gd name="T11" fmla="*/ 2147483647 h 16363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4014"/>
              <a:gd name="T19" fmla="*/ 0 h 1636395"/>
              <a:gd name="T20" fmla="*/ 5094014 w 5094014"/>
              <a:gd name="T21" fmla="*/ 1636395 h 16363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rotWithShape="1">
            <a:gsLst>
              <a:gs pos="0">
                <a:srgbClr val="986C00"/>
              </a:gs>
              <a:gs pos="22000">
                <a:srgbClr val="E4A200"/>
              </a:gs>
              <a:gs pos="61000">
                <a:srgbClr val="FFC331"/>
              </a:gs>
              <a:gs pos="100000">
                <a:srgbClr val="FFC331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1. </a:t>
            </a:r>
            <a:r>
              <a:rPr lang="en-US" altLang="vi-VN" sz="2400" b="1" dirty="0" err="1">
                <a:solidFill>
                  <a:srgbClr val="FF0000"/>
                </a:solidFill>
              </a:rPr>
              <a:t>Định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hướng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chung</a:t>
            </a:r>
            <a:endParaRPr lang="en-US" altLang="vi-VN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 err="1">
                <a:solidFill>
                  <a:srgbClr val="246172"/>
                </a:solidFill>
              </a:rPr>
              <a:t>Phát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triển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phẩm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chất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và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năng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lực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của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người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học</a:t>
            </a:r>
            <a:r>
              <a:rPr lang="en-US" altLang="vi-VN" sz="2400" b="1" dirty="0">
                <a:solidFill>
                  <a:srgbClr val="246172"/>
                </a:solidFill>
              </a:rPr>
              <a:t>  </a:t>
            </a:r>
            <a:endParaRPr lang="en-US" altLang="vi-VN" sz="2400" b="1" dirty="0"/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2. </a:t>
            </a:r>
            <a:r>
              <a:rPr lang="en-US" altLang="vi-VN" sz="2400" b="1" dirty="0" err="1">
                <a:solidFill>
                  <a:srgbClr val="FF0000"/>
                </a:solidFill>
              </a:rPr>
              <a:t>Phẩm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chất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và</a:t>
            </a:r>
            <a:r>
              <a:rPr lang="en-US" altLang="vi-VN" sz="2400" b="1" dirty="0">
                <a:solidFill>
                  <a:srgbClr val="FF0000"/>
                </a:solidFill>
              </a:rPr>
              <a:t> CT </a:t>
            </a:r>
            <a:r>
              <a:rPr lang="en-US" altLang="vi-VN" sz="2400" b="1" dirty="0" err="1">
                <a:solidFill>
                  <a:srgbClr val="FF0000"/>
                </a:solidFill>
              </a:rPr>
              <a:t>GD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phát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triển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phẩm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chất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2.1. </a:t>
            </a:r>
            <a:r>
              <a:rPr lang="en-US" altLang="vi-VN" sz="2400" b="1" dirty="0" err="1">
                <a:solidFill>
                  <a:srgbClr val="FF0000"/>
                </a:solidFill>
              </a:rPr>
              <a:t>Khái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niệm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phẩm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chất</a:t>
            </a:r>
            <a:endParaRPr lang="en-US" altLang="vi-VN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0070C0"/>
                </a:solidFill>
              </a:rPr>
              <a:t>- </a:t>
            </a:r>
            <a:r>
              <a:rPr lang="en-US" altLang="vi-VN" sz="2400" b="1" dirty="0" err="1">
                <a:solidFill>
                  <a:srgbClr val="0070C0"/>
                </a:solidFill>
              </a:rPr>
              <a:t>Phẩm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chất</a:t>
            </a:r>
            <a:r>
              <a:rPr lang="en-US" altLang="vi-VN" sz="2400" b="1" dirty="0">
                <a:solidFill>
                  <a:srgbClr val="0070C0"/>
                </a:solidFill>
              </a:rPr>
              <a:t> = PC </a:t>
            </a:r>
            <a:r>
              <a:rPr lang="en-US" altLang="vi-VN" sz="2400" b="1" dirty="0" err="1">
                <a:solidFill>
                  <a:srgbClr val="0070C0"/>
                </a:solidFill>
              </a:rPr>
              <a:t>tâm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lý</a:t>
            </a:r>
            <a:r>
              <a:rPr lang="en-US" altLang="vi-VN" sz="2400" b="1" dirty="0">
                <a:solidFill>
                  <a:srgbClr val="0070C0"/>
                </a:solidFill>
              </a:rPr>
              <a:t> (</a:t>
            </a:r>
            <a:r>
              <a:rPr lang="en-US" altLang="vi-VN" sz="2400" b="1" dirty="0" err="1">
                <a:solidFill>
                  <a:srgbClr val="0070C0"/>
                </a:solidFill>
              </a:rPr>
              <a:t>Đức</a:t>
            </a:r>
            <a:r>
              <a:rPr lang="en-US" altLang="vi-VN" sz="2400" b="1" dirty="0">
                <a:solidFill>
                  <a:srgbClr val="0070C0"/>
                </a:solidFill>
              </a:rPr>
              <a:t>) + PC </a:t>
            </a:r>
            <a:r>
              <a:rPr lang="en-US" altLang="vi-VN" sz="2400" b="1" dirty="0" err="1">
                <a:solidFill>
                  <a:srgbClr val="0070C0"/>
                </a:solidFill>
              </a:rPr>
              <a:t>trí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tuệ</a:t>
            </a:r>
            <a:r>
              <a:rPr lang="en-US" altLang="vi-VN" sz="2400" b="1" dirty="0">
                <a:solidFill>
                  <a:srgbClr val="0070C0"/>
                </a:solidFill>
              </a:rPr>
              <a:t> (</a:t>
            </a:r>
            <a:r>
              <a:rPr lang="en-US" altLang="vi-VN" sz="2400" b="1" dirty="0" err="1">
                <a:solidFill>
                  <a:srgbClr val="0070C0"/>
                </a:solidFill>
              </a:rPr>
              <a:t>Tài</a:t>
            </a:r>
            <a:r>
              <a:rPr lang="en-US" altLang="vi-VN" sz="2400" b="1" dirty="0">
                <a:solidFill>
                  <a:srgbClr val="0070C0"/>
                </a:solidFill>
              </a:rPr>
              <a:t>).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Đặt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trong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đối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sánh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</a:rPr>
              <a:t> “</a:t>
            </a:r>
            <a:r>
              <a:rPr lang="en-US" altLang="vi-VN" sz="2400" b="1" dirty="0" err="1">
                <a:solidFill>
                  <a:srgbClr val="0070C0"/>
                </a:solidFill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lực</a:t>
            </a:r>
            <a:r>
              <a:rPr lang="en-US" altLang="vi-VN" sz="2400" b="1" dirty="0">
                <a:solidFill>
                  <a:srgbClr val="0070C0"/>
                </a:solidFill>
              </a:rPr>
              <a:t>”, PC = </a:t>
            </a:r>
            <a:r>
              <a:rPr lang="en-US" altLang="vi-VN" sz="2400" b="1" dirty="0" err="1">
                <a:solidFill>
                  <a:srgbClr val="0070C0"/>
                </a:solidFill>
              </a:rPr>
              <a:t>Đức</a:t>
            </a:r>
            <a:r>
              <a:rPr lang="en-US" altLang="vi-VN" sz="2400" b="1" dirty="0">
                <a:solidFill>
                  <a:srgbClr val="0070C0"/>
                </a:solidFill>
              </a:rPr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 err="1">
                <a:solidFill>
                  <a:srgbClr val="0070C0"/>
                </a:solidFill>
              </a:rPr>
              <a:t>còn</a:t>
            </a:r>
            <a:r>
              <a:rPr lang="en-US" altLang="vi-VN" sz="2400" b="1" dirty="0">
                <a:solidFill>
                  <a:srgbClr val="0070C0"/>
                </a:solidFill>
              </a:rPr>
              <a:t> “</a:t>
            </a:r>
            <a:r>
              <a:rPr lang="en-US" altLang="vi-VN" sz="2400" b="1" dirty="0" err="1">
                <a:solidFill>
                  <a:srgbClr val="0070C0"/>
                </a:solidFill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lực</a:t>
            </a:r>
            <a:r>
              <a:rPr lang="en-US" altLang="vi-VN" sz="2400" b="1" dirty="0">
                <a:solidFill>
                  <a:srgbClr val="0070C0"/>
                </a:solidFill>
              </a:rPr>
              <a:t>” = </a:t>
            </a:r>
            <a:r>
              <a:rPr lang="en-US" altLang="vi-VN" sz="2400" b="1" dirty="0" err="1">
                <a:solidFill>
                  <a:srgbClr val="0070C0"/>
                </a:solidFill>
              </a:rPr>
              <a:t>Tài</a:t>
            </a:r>
            <a:r>
              <a:rPr lang="en-US" altLang="vi-VN" sz="2400" b="1" dirty="0">
                <a:solidFill>
                  <a:srgbClr val="0070C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0070C0"/>
                </a:solidFill>
              </a:rPr>
              <a:t> PC </a:t>
            </a:r>
            <a:r>
              <a:rPr lang="en-US" altLang="vi-VN" sz="2400" b="1" dirty="0" err="1">
                <a:solidFill>
                  <a:srgbClr val="0070C0"/>
                </a:solidFill>
              </a:rPr>
              <a:t>được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đánh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giá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bằng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hành</a:t>
            </a:r>
            <a:r>
              <a:rPr lang="en-US" altLang="vi-VN" sz="2400" b="1" dirty="0">
                <a:solidFill>
                  <a:srgbClr val="0070C0"/>
                </a:solidFill>
              </a:rPr>
              <a:t> vi; NL </a:t>
            </a:r>
            <a:r>
              <a:rPr lang="en-US" altLang="vi-VN" sz="2400" b="1" dirty="0" err="1">
                <a:solidFill>
                  <a:srgbClr val="0070C0"/>
                </a:solidFill>
              </a:rPr>
              <a:t>được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 err="1">
                <a:solidFill>
                  <a:srgbClr val="0070C0"/>
                </a:solidFill>
              </a:rPr>
              <a:t>đánh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giá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bằng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hiệu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quả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hoạt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động</a:t>
            </a:r>
            <a:r>
              <a:rPr lang="en-US" altLang="vi-VN" sz="2400" b="1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8510587" y="685800"/>
            <a:ext cx="633413" cy="5791200"/>
            <a:chOff x="4290590" y="1056604"/>
            <a:chExt cx="793804" cy="1815184"/>
          </a:xfrm>
        </p:grpSpPr>
        <p:sp>
          <p:nvSpPr>
            <p:cNvPr id="15" name="Freeform 14"/>
            <p:cNvSpPr/>
            <p:nvPr/>
          </p:nvSpPr>
          <p:spPr>
            <a:xfrm>
              <a:off x="4290590" y="1165985"/>
              <a:ext cx="793804" cy="1705803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48842" y="1056604"/>
              <a:ext cx="399876" cy="166472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Oval 1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2A287A-A6A7-4F3A-B304-C84F30B52157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391542-24C6-4C0A-9A63-B1A4B57064A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II.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NHỮNG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ĐIỂM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MỚI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CỦA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CHƯƠNG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5192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ĐỊNH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HƯỚNG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VỀ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PPGD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VÀ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ĐÁNH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KẾT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QUẢ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GIÁO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DỤC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00225" y="1577975"/>
            <a:ext cx="7321550" cy="16144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002060"/>
                </a:solidFill>
              </a:rPr>
              <a:t>Đánh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giá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thường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xuyên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>
                <a:solidFill>
                  <a:srgbClr val="7030A0"/>
                </a:solidFill>
              </a:rPr>
              <a:t>(do GV </a:t>
            </a:r>
            <a:r>
              <a:rPr lang="es-CL" sz="2400" b="1" dirty="0" err="1">
                <a:solidFill>
                  <a:srgbClr val="7030A0"/>
                </a:solidFill>
              </a:rPr>
              <a:t>tổ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chức</a:t>
            </a:r>
            <a:r>
              <a:rPr lang="es-CL" sz="2400" b="1" dirty="0">
                <a:solidFill>
                  <a:srgbClr val="7030A0"/>
                </a:solidFill>
              </a:rPr>
              <a:t>; </a:t>
            </a:r>
            <a:r>
              <a:rPr lang="es-CL" sz="2400" b="1" dirty="0" err="1">
                <a:solidFill>
                  <a:srgbClr val="7030A0"/>
                </a:solidFill>
              </a:rPr>
              <a:t>phối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hợp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đánh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giá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của</a:t>
            </a:r>
            <a:r>
              <a:rPr lang="es-CL" sz="2400" b="1" dirty="0">
                <a:solidFill>
                  <a:srgbClr val="7030A0"/>
                </a:solidFill>
              </a:rPr>
              <a:t> GV</a:t>
            </a:r>
            <a:r>
              <a:rPr lang="vi-VN" sz="2400" b="1" dirty="0">
                <a:solidFill>
                  <a:srgbClr val="7030A0"/>
                </a:solidFill>
              </a:rPr>
              <a:t>, </a:t>
            </a:r>
            <a:r>
              <a:rPr lang="es-CL" sz="2400" b="1" dirty="0" err="1">
                <a:solidFill>
                  <a:srgbClr val="7030A0"/>
                </a:solidFill>
              </a:rPr>
              <a:t>của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cha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mẹ</a:t>
            </a:r>
            <a:r>
              <a:rPr lang="es-CL" sz="2400" b="1" dirty="0">
                <a:solidFill>
                  <a:srgbClr val="7030A0"/>
                </a:solidFill>
              </a:rPr>
              <a:t> HS, </a:t>
            </a:r>
            <a:r>
              <a:rPr lang="es-CL" sz="2400" b="1" dirty="0" err="1">
                <a:solidFill>
                  <a:srgbClr val="7030A0"/>
                </a:solidFill>
              </a:rPr>
              <a:t>của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bản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thân</a:t>
            </a:r>
            <a:r>
              <a:rPr lang="es-CL" sz="2400" b="1" dirty="0">
                <a:solidFill>
                  <a:srgbClr val="7030A0"/>
                </a:solidFill>
              </a:rPr>
              <a:t> HS </a:t>
            </a:r>
            <a:r>
              <a:rPr lang="es-CL" sz="2400" b="1" dirty="0" err="1">
                <a:solidFill>
                  <a:srgbClr val="7030A0"/>
                </a:solidFill>
              </a:rPr>
              <a:t>được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đánh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giá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và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của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các</a:t>
            </a:r>
            <a:r>
              <a:rPr lang="es-CL" sz="2400" b="1" dirty="0">
                <a:solidFill>
                  <a:srgbClr val="7030A0"/>
                </a:solidFill>
              </a:rPr>
              <a:t> HS </a:t>
            </a:r>
            <a:r>
              <a:rPr lang="es-CL" sz="2400" b="1" dirty="0" err="1">
                <a:solidFill>
                  <a:srgbClr val="7030A0"/>
                </a:solidFill>
              </a:rPr>
              <a:t>khác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trong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tổ</a:t>
            </a:r>
            <a:r>
              <a:rPr lang="es-CL" sz="2400" b="1" dirty="0">
                <a:solidFill>
                  <a:srgbClr val="7030A0"/>
                </a:solidFill>
              </a:rPr>
              <a:t>, </a:t>
            </a:r>
            <a:r>
              <a:rPr lang="es-CL" sz="2400" b="1" dirty="0" err="1">
                <a:solidFill>
                  <a:srgbClr val="7030A0"/>
                </a:solidFill>
              </a:rPr>
              <a:t>lớp</a:t>
            </a:r>
            <a:r>
              <a:rPr lang="es-CL" sz="2400" b="1" dirty="0">
                <a:solidFill>
                  <a:srgbClr val="7030A0"/>
                </a:solidFill>
              </a:rPr>
              <a:t>)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955675"/>
            <a:ext cx="6934200" cy="446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7030A0"/>
                </a:solidFill>
              </a:rPr>
              <a:t>Các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hình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thức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đánh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kết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quả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dục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1013" y="4876800"/>
            <a:ext cx="7370762" cy="15065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002060"/>
                </a:solidFill>
              </a:rPr>
              <a:t>Đánh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giá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trên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diện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rộng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>
                <a:solidFill>
                  <a:srgbClr val="FFFF00"/>
                </a:solidFill>
              </a:rPr>
              <a:t>ở </a:t>
            </a:r>
            <a:r>
              <a:rPr lang="es-CL" sz="2400" b="1" dirty="0" err="1">
                <a:solidFill>
                  <a:srgbClr val="FFFF00"/>
                </a:solidFill>
              </a:rPr>
              <a:t>cấp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quốc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gia</a:t>
            </a:r>
            <a:r>
              <a:rPr lang="es-CL" sz="2400" b="1" dirty="0">
                <a:solidFill>
                  <a:srgbClr val="FFFF00"/>
                </a:solidFill>
              </a:rPr>
              <a:t>, </a:t>
            </a:r>
            <a:r>
              <a:rPr lang="es-CL" sz="2400" b="1" dirty="0" err="1">
                <a:solidFill>
                  <a:srgbClr val="FFFF00"/>
                </a:solidFill>
              </a:rPr>
              <a:t>cấp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địa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phương</a:t>
            </a:r>
            <a:r>
              <a:rPr lang="es-CL" sz="2400" b="1" dirty="0">
                <a:solidFill>
                  <a:srgbClr val="FFFF00"/>
                </a:solidFill>
              </a:rPr>
              <a:t> (do </a:t>
            </a:r>
            <a:r>
              <a:rPr lang="es-CL" sz="2400" b="1" dirty="0" err="1">
                <a:solidFill>
                  <a:srgbClr val="FFFF00"/>
                </a:solidFill>
              </a:rPr>
              <a:t>các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tổ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chức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đánh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giá</a:t>
            </a:r>
            <a:r>
              <a:rPr lang="es-CL" sz="2400" b="1" dirty="0">
                <a:solidFill>
                  <a:srgbClr val="FFFF00"/>
                </a:solidFill>
              </a:rPr>
              <a:t> GD </a:t>
            </a:r>
            <a:r>
              <a:rPr lang="es-CL" sz="2400" b="1" dirty="0" err="1">
                <a:solidFill>
                  <a:srgbClr val="FFFF00"/>
                </a:solidFill>
              </a:rPr>
              <a:t>tổ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chức</a:t>
            </a:r>
            <a:r>
              <a:rPr lang="es-CL" sz="2400" b="1" dirty="0">
                <a:solidFill>
                  <a:srgbClr val="FFFF00"/>
                </a:solidFill>
              </a:rPr>
              <a:t>; </a:t>
            </a:r>
            <a:r>
              <a:rPr lang="es-CL" sz="2400" b="1" dirty="0" err="1">
                <a:solidFill>
                  <a:srgbClr val="FFFF00"/>
                </a:solidFill>
              </a:rPr>
              <a:t>phục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vụ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quản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lý</a:t>
            </a:r>
            <a:r>
              <a:rPr lang="es-CL" sz="2400" b="1" dirty="0">
                <a:solidFill>
                  <a:srgbClr val="FFFF00"/>
                </a:solidFill>
              </a:rPr>
              <a:t>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00225" y="3429000"/>
            <a:ext cx="7292975" cy="1208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002060"/>
                </a:solidFill>
              </a:rPr>
              <a:t>Đánh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giá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định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kỳ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>
                <a:solidFill>
                  <a:srgbClr val="7030A0"/>
                </a:solidFill>
              </a:rPr>
              <a:t>(do </a:t>
            </a:r>
            <a:r>
              <a:rPr lang="es-CL" sz="2400" b="1" dirty="0" err="1">
                <a:solidFill>
                  <a:srgbClr val="7030A0"/>
                </a:solidFill>
              </a:rPr>
              <a:t>cơ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sở</a:t>
            </a:r>
            <a:r>
              <a:rPr lang="es-CL" sz="2400" b="1" dirty="0">
                <a:solidFill>
                  <a:srgbClr val="7030A0"/>
                </a:solidFill>
              </a:rPr>
              <a:t> GD </a:t>
            </a:r>
            <a:r>
              <a:rPr lang="es-CL" sz="2400" b="1" dirty="0" err="1">
                <a:solidFill>
                  <a:srgbClr val="7030A0"/>
                </a:solidFill>
              </a:rPr>
              <a:t>tổ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chức</a:t>
            </a:r>
            <a:r>
              <a:rPr lang="es-CL" sz="2400" b="1" dirty="0">
                <a:solidFill>
                  <a:srgbClr val="7030A0"/>
                </a:solidFill>
              </a:rPr>
              <a:t>)  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2CDA6A-4FE6-4458-A180-A4C283A035DE}" type="datetime1">
              <a:rPr lang="en-US" smtClean="0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4B3440-B2A4-43BF-AF20-A97DACCA5B17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381000" y="10668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</a:rPr>
              <a:t>II. </a:t>
            </a:r>
            <a:r>
              <a:rPr lang="en-US" sz="3200" b="1" kern="0" dirty="0" err="1">
                <a:solidFill>
                  <a:prstClr val="black"/>
                </a:solidFill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ĐIỂM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MỚI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CỦA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CHƯƠNG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TRÌNH</a:t>
            </a: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727075"/>
            <a:ext cx="13668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ĐIỀU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KIỆN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THỰC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HIỆN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CHƯƠNG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TRÌNH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GDPT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MỚI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41988" name="Freeform 12"/>
          <p:cNvSpPr>
            <a:spLocks/>
          </p:cNvSpPr>
          <p:nvPr/>
        </p:nvSpPr>
        <p:spPr bwMode="auto">
          <a:xfrm>
            <a:off x="1325563" y="762001"/>
            <a:ext cx="7618412" cy="5791200"/>
          </a:xfrm>
          <a:custGeom>
            <a:avLst/>
            <a:gdLst>
              <a:gd name="T0" fmla="*/ 0 w 5094014"/>
              <a:gd name="T1" fmla="*/ 2147483647 h 1636395"/>
              <a:gd name="T2" fmla="*/ 0 w 5094014"/>
              <a:gd name="T3" fmla="*/ 2147483647 h 1636395"/>
              <a:gd name="T4" fmla="*/ 2147483647 w 5094014"/>
              <a:gd name="T5" fmla="*/ 2147483647 h 1636395"/>
              <a:gd name="T6" fmla="*/ 2147483647 w 5094014"/>
              <a:gd name="T7" fmla="*/ 2147483647 h 1636395"/>
              <a:gd name="T8" fmla="*/ 2147483647 w 5094014"/>
              <a:gd name="T9" fmla="*/ 0 h 1636395"/>
              <a:gd name="T10" fmla="*/ 0 w 5094014"/>
              <a:gd name="T11" fmla="*/ 2147483647 h 16363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4014"/>
              <a:gd name="T19" fmla="*/ 0 h 1636395"/>
              <a:gd name="T20" fmla="*/ 5094014 w 5094014"/>
              <a:gd name="T21" fmla="*/ 1636395 h 16363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rotWithShape="1">
            <a:gsLst>
              <a:gs pos="0">
                <a:srgbClr val="986C00"/>
              </a:gs>
              <a:gs pos="22000">
                <a:srgbClr val="E4A200"/>
              </a:gs>
              <a:gs pos="61000">
                <a:srgbClr val="FFC331"/>
              </a:gs>
              <a:gs pos="100000">
                <a:srgbClr val="FFC331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1. </a:t>
            </a:r>
            <a:r>
              <a:rPr lang="en-US" altLang="vi-VN" sz="24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tiên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quyết</a:t>
            </a:r>
            <a:endParaRPr lang="en-US" altLang="vi-VN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Sự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lãnh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đạo</a:t>
            </a:r>
            <a:r>
              <a:rPr lang="en-US" altLang="vi-VN" sz="2400" b="1" dirty="0">
                <a:solidFill>
                  <a:srgbClr val="246172"/>
                </a:solidFill>
              </a:rPr>
              <a:t>, </a:t>
            </a:r>
            <a:r>
              <a:rPr lang="en-US" altLang="vi-VN" sz="2400" b="1" dirty="0" err="1">
                <a:solidFill>
                  <a:srgbClr val="246172"/>
                </a:solidFill>
              </a:rPr>
              <a:t>chỉ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đạo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của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cấp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ủy</a:t>
            </a:r>
            <a:r>
              <a:rPr lang="en-US" altLang="vi-VN" sz="2400" b="1" dirty="0">
                <a:solidFill>
                  <a:srgbClr val="246172"/>
                </a:solidFill>
              </a:rPr>
              <a:t>, </a:t>
            </a:r>
            <a:r>
              <a:rPr lang="en-US" altLang="vi-VN" sz="2400" b="1" dirty="0" err="1">
                <a:solidFill>
                  <a:srgbClr val="246172"/>
                </a:solidFill>
              </a:rPr>
              <a:t>chính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quyền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Sự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đồng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thuận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của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cộng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đồng</a:t>
            </a:r>
            <a:r>
              <a:rPr lang="en-US" altLang="vi-VN" sz="2400" b="1" dirty="0">
                <a:solidFill>
                  <a:srgbClr val="246172"/>
                </a:solidFill>
              </a:rPr>
              <a:t>, </a:t>
            </a:r>
            <a:r>
              <a:rPr lang="en-US" altLang="vi-VN" sz="2400" b="1" dirty="0" err="1">
                <a:solidFill>
                  <a:srgbClr val="246172"/>
                </a:solidFill>
              </a:rPr>
              <a:t>xã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hội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Động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lực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đổi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mới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của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CBQLGD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và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GV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2. </a:t>
            </a:r>
            <a:r>
              <a:rPr lang="en-US" altLang="vi-VN" sz="24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tối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thiểu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về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cơ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sở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vật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chất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Tiểu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ít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nhất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6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buổi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tuần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Sĩ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lớp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đúng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quy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định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Bộ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GDĐT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Lớp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bố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trí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theo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thức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việc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nhóm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thiết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bị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dạy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tối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thiểu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8510587" y="685800"/>
            <a:ext cx="633413" cy="5791200"/>
            <a:chOff x="4290590" y="1056604"/>
            <a:chExt cx="793804" cy="1815184"/>
          </a:xfrm>
        </p:grpSpPr>
        <p:sp>
          <p:nvSpPr>
            <p:cNvPr id="15" name="Freeform 14"/>
            <p:cNvSpPr/>
            <p:nvPr/>
          </p:nvSpPr>
          <p:spPr>
            <a:xfrm>
              <a:off x="4290590" y="1165985"/>
              <a:ext cx="793804" cy="1705803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48842" y="1056604"/>
              <a:ext cx="399876" cy="166472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Oval 17"/>
          <p:cNvSpPr/>
          <p:nvPr/>
        </p:nvSpPr>
        <p:spPr bwMode="gray">
          <a:xfrm>
            <a:off x="228600" y="990600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2A287A-A6A7-4F3A-B304-C84F30B52157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391542-24C6-4C0A-9A63-B1A4B57064A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798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A5E5D6-AA44-41E5-8BF0-F92F45335C48}" type="datetime1">
              <a:rPr lang="en-US" altLang="vi-VN" smtClean="0">
                <a:solidFill>
                  <a:srgbClr val="898989"/>
                </a:solidFill>
              </a:rPr>
              <a:pPr eaLnBrk="1" hangingPunct="1"/>
              <a:t>8/21/2019</a:t>
            </a:fld>
            <a:endParaRPr lang="en-US" altLang="vi-VN">
              <a:solidFill>
                <a:srgbClr val="898989"/>
              </a:solidFill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DCDA66-9D94-4DB0-8A76-E24F73297010}" type="slidenum">
              <a:rPr lang="en-US" altLang="vi-VN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vi-VN">
              <a:solidFill>
                <a:srgbClr val="898989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86200" y="4343400"/>
            <a:ext cx="6132276" cy="1981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7030A0"/>
                </a:solidFill>
              </a:rPr>
              <a:t>Trân trọng cảm ơn !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727075"/>
            <a:ext cx="1214437" cy="61309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8" name="Oval 17"/>
          <p:cNvSpPr/>
          <p:nvPr/>
        </p:nvSpPr>
        <p:spPr bwMode="gray">
          <a:xfrm>
            <a:off x="304800" y="838200"/>
            <a:ext cx="611981" cy="61272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09800" y="1139825"/>
            <a:ext cx="5448300" cy="604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</a:rPr>
              <a:t>2.2. </a:t>
            </a:r>
            <a:r>
              <a:rPr lang="en-US" sz="2600" b="1" dirty="0" err="1">
                <a:solidFill>
                  <a:prstClr val="black"/>
                </a:solidFill>
              </a:rPr>
              <a:t>CÁC</a:t>
            </a:r>
            <a:r>
              <a:rPr lang="en-US" sz="2600" b="1" dirty="0">
                <a:solidFill>
                  <a:prstClr val="black"/>
                </a:solidFill>
              </a:rPr>
              <a:t> PHẨM CHẤT CHỦ YẾU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447800" y="2057400"/>
            <a:ext cx="2895600" cy="1066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nước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902C9F-5FD8-4722-BD46-F625A7AD19FD}" type="datetime1">
              <a:rPr lang="en-US" smtClean="0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F7B6D8-5110-419C-BBB6-F260CEF8245A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447800" y="4876800"/>
            <a:ext cx="2895600" cy="990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Trung thực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5334000" y="2209800"/>
            <a:ext cx="3048000" cy="1066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ái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819400" y="3581400"/>
            <a:ext cx="2895600" cy="9144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562600" y="5105400"/>
            <a:ext cx="2924175" cy="9144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Trách nhiệm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 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3F23D7-E782-405B-87AF-9C8311A39F36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B33EF9-2721-4BEC-80F3-2341E8674650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0184" name="Rectangle 2"/>
          <p:cNvSpPr>
            <a:spLocks noChangeArrowheads="1"/>
          </p:cNvSpPr>
          <p:nvPr/>
        </p:nvSpPr>
        <p:spPr bwMode="auto">
          <a:xfrm>
            <a:off x="1447800" y="1295400"/>
            <a:ext cx="59515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>
                <a:solidFill>
                  <a:srgbClr val="FF0000"/>
                </a:solidFill>
              </a:rPr>
              <a:t>2.3. </a:t>
            </a:r>
            <a:r>
              <a:rPr lang="en-US" altLang="vi-VN" sz="2600" b="1" dirty="0" err="1">
                <a:solidFill>
                  <a:srgbClr val="FF0000"/>
                </a:solidFill>
              </a:rPr>
              <a:t>Căn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cứ</a:t>
            </a:r>
            <a:r>
              <a:rPr lang="en-US" altLang="vi-VN" sz="2600" b="1" dirty="0">
                <a:solidFill>
                  <a:srgbClr val="FF0000"/>
                </a:solidFill>
              </a:rPr>
              <a:t> xác định phẩm chất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2286000"/>
            <a:ext cx="63246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1. </a:t>
            </a:r>
            <a:r>
              <a:rPr lang="en-US" sz="2400" b="1" dirty="0" err="1">
                <a:solidFill>
                  <a:schemeClr val="tx1"/>
                </a:solidFill>
              </a:rPr>
              <a:t>Nghị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quyết</a:t>
            </a:r>
            <a:r>
              <a:rPr lang="en-US" sz="2400" b="1" dirty="0">
                <a:solidFill>
                  <a:schemeClr val="tx1"/>
                </a:solidFill>
              </a:rPr>
              <a:t>  5/ TW </a:t>
            </a:r>
            <a:r>
              <a:rPr lang="en-US" sz="2400" b="1" dirty="0" err="1">
                <a:solidFill>
                  <a:schemeClr val="tx1"/>
                </a:solidFill>
              </a:rPr>
              <a:t>khóa</a:t>
            </a:r>
            <a:r>
              <a:rPr lang="en-US" sz="2400" b="1" dirty="0">
                <a:solidFill>
                  <a:schemeClr val="tx1"/>
                </a:solidFill>
              </a:rPr>
              <a:t> VIII (1998)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000" y="3505200"/>
            <a:ext cx="6324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 err="1">
                <a:solidFill>
                  <a:schemeClr val="tx1"/>
                </a:solidFill>
              </a:rPr>
              <a:t>Nghị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quyết</a:t>
            </a:r>
            <a:r>
              <a:rPr lang="en-US" sz="2400" b="1" dirty="0">
                <a:solidFill>
                  <a:schemeClr val="tx1"/>
                </a:solidFill>
              </a:rPr>
              <a:t>  33/ TW </a:t>
            </a:r>
            <a:r>
              <a:rPr lang="en-US" sz="2400" b="1" dirty="0" err="1">
                <a:solidFill>
                  <a:schemeClr val="tx1"/>
                </a:solidFill>
              </a:rPr>
              <a:t>khóa</a:t>
            </a:r>
            <a:r>
              <a:rPr lang="en-US" sz="2400" b="1" dirty="0">
                <a:solidFill>
                  <a:schemeClr val="tx1"/>
                </a:solidFill>
              </a:rPr>
              <a:t> XI (2014)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4648200"/>
            <a:ext cx="6324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3. </a:t>
            </a:r>
            <a:r>
              <a:rPr lang="en-US" sz="2400" b="1" dirty="0" err="1">
                <a:solidFill>
                  <a:schemeClr val="tx1"/>
                </a:solidFill>
              </a:rPr>
              <a:t>Năm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Hồ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học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5" name="Oval 14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4D7CBC-68D6-4D1D-B687-77A82C2F9361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DB0508-8012-4A44-8110-A6BA535D1CB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425" y="0"/>
            <a:ext cx="63246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1. </a:t>
            </a:r>
            <a:r>
              <a:rPr lang="en-US" sz="2400" b="1" dirty="0" err="1">
                <a:solidFill>
                  <a:prstClr val="black"/>
                </a:solidFill>
              </a:rPr>
              <a:t>Nghị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quyết</a:t>
            </a:r>
            <a:r>
              <a:rPr lang="en-US" sz="2400" b="1" dirty="0">
                <a:solidFill>
                  <a:prstClr val="black"/>
                </a:solidFill>
              </a:rPr>
              <a:t>  5/ TW </a:t>
            </a:r>
            <a:r>
              <a:rPr lang="en-US" sz="2400" b="1" dirty="0" err="1">
                <a:solidFill>
                  <a:prstClr val="black"/>
                </a:solidFill>
              </a:rPr>
              <a:t>khóa</a:t>
            </a:r>
            <a:r>
              <a:rPr lang="en-US" sz="2400" b="1" dirty="0">
                <a:solidFill>
                  <a:prstClr val="black"/>
                </a:solidFill>
              </a:rPr>
              <a:t> VIII (1998)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38" y="725488"/>
            <a:ext cx="9136062" cy="1582737"/>
          </a:xfrm>
          <a:prstGeom prst="rect">
            <a:avLst/>
          </a:prstGeom>
          <a:solidFill>
            <a:srgbClr val="E9E8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Có tinh thần </a:t>
            </a:r>
            <a:r>
              <a:rPr lang="vi-VN" sz="2200" b="1" i="1" dirty="0">
                <a:solidFill>
                  <a:schemeClr val="tx1"/>
                </a:solidFill>
              </a:rPr>
              <a:t>yêu nước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tự cường dân tộc, phấn đấu vì độc lập dân tộc và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CNXH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có ý chí vươn lên đưa đất nước thoát khỏi nghèo nàn lạc hậu, </a:t>
            </a:r>
            <a:r>
              <a:rPr lang="vi-VN" sz="2200" b="1" i="1" dirty="0">
                <a:solidFill>
                  <a:schemeClr val="tx1"/>
                </a:solidFill>
              </a:rPr>
              <a:t>đoàn kết với nhân dân thế giới</a:t>
            </a:r>
            <a:r>
              <a:rPr lang="vi-VN" sz="2200" b="1" dirty="0">
                <a:solidFill>
                  <a:schemeClr val="tx1"/>
                </a:solidFill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trong sự nghiệp đấu tranh vì hòa bình, độc lập dân tộc, dân chủ và tiến bộ xã hội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38" y="2430463"/>
            <a:ext cx="9136062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Có ý thức tập thể, </a:t>
            </a:r>
            <a:r>
              <a:rPr lang="vi-VN" sz="2200" b="1" i="1" dirty="0">
                <a:solidFill>
                  <a:schemeClr val="tx1"/>
                </a:solidFill>
              </a:rPr>
              <a:t>đoàn kết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phấn đấu vì lợi ích chung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8" y="3132138"/>
            <a:ext cx="9136062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Có lối sống </a:t>
            </a:r>
            <a:r>
              <a:rPr lang="vi-VN" sz="2200" b="1" i="1" dirty="0">
                <a:solidFill>
                  <a:schemeClr val="tx1"/>
                </a:solidFill>
              </a:rPr>
              <a:t>lành mạnh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nếp sống </a:t>
            </a:r>
            <a:r>
              <a:rPr lang="vi-VN" sz="2200" b="1" i="1" dirty="0">
                <a:solidFill>
                  <a:schemeClr val="tx1"/>
                </a:solidFill>
              </a:rPr>
              <a:t>vǎn minh, cần kiệm, trung thực, nhân nghĩa, tôn trọng kỷ cương</a:t>
            </a:r>
            <a:r>
              <a:rPr lang="vi-VN" sz="2200" b="1" dirty="0">
                <a:solidFill>
                  <a:schemeClr val="tx1"/>
                </a:solidFill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phép nước, quy ước của cộng đồng; có ý thức </a:t>
            </a:r>
            <a:r>
              <a:rPr lang="vi-VN" sz="2200" b="1" i="1" dirty="0">
                <a:solidFill>
                  <a:schemeClr val="tx1"/>
                </a:solidFill>
              </a:rPr>
              <a:t>bảo vệ và cải thiện môi trường</a:t>
            </a:r>
            <a:r>
              <a:rPr lang="vi-VN" sz="2200" b="1" dirty="0">
                <a:solidFill>
                  <a:schemeClr val="tx1"/>
                </a:solidFill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sinh thái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38" y="4419600"/>
            <a:ext cx="912177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Lao động </a:t>
            </a:r>
            <a:r>
              <a:rPr lang="vi-VN" sz="2200" b="1" i="1" dirty="0">
                <a:solidFill>
                  <a:schemeClr val="tx1"/>
                </a:solidFill>
              </a:rPr>
              <a:t>chǎm chỉ</a:t>
            </a:r>
            <a:r>
              <a:rPr lang="vi-VN" sz="2200" b="1" dirty="0">
                <a:solidFill>
                  <a:schemeClr val="tx1"/>
                </a:solidFill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với lương tâm nghề nghiệp, có kỹ thuật, sáng tạo, nǎng suất cao vì lợi ích của bản thân, gia đình, tập thể và xã hội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38" y="5700713"/>
            <a:ext cx="9136062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i="1" dirty="0">
                <a:solidFill>
                  <a:schemeClr val="tx1"/>
                </a:solidFill>
              </a:rPr>
              <a:t>Thường xuyên học tập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nâng cao hiểu biết, trình độ chuyên môn, trình độ thẩm mỹ và thể lực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194DAA-EA55-4653-8AF3-867B55CC494E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FECC5E-9690-481B-83F4-125652171A3F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2228" name="Freeform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custGeom>
            <a:avLst/>
            <a:gdLst>
              <a:gd name="T0" fmla="*/ 0 w 5094014"/>
              <a:gd name="T1" fmla="*/ 2147483647 h 1636395"/>
              <a:gd name="T2" fmla="*/ 0 w 5094014"/>
              <a:gd name="T3" fmla="*/ 2147483647 h 1636395"/>
              <a:gd name="T4" fmla="*/ 2147483647 w 5094014"/>
              <a:gd name="T5" fmla="*/ 2147483647 h 1636395"/>
              <a:gd name="T6" fmla="*/ 2147483647 w 5094014"/>
              <a:gd name="T7" fmla="*/ 2147483647 h 1636395"/>
              <a:gd name="T8" fmla="*/ 2147483647 w 5094014"/>
              <a:gd name="T9" fmla="*/ 0 h 1636395"/>
              <a:gd name="T10" fmla="*/ 0 w 5094014"/>
              <a:gd name="T11" fmla="*/ 2147483647 h 16363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4014"/>
              <a:gd name="T19" fmla="*/ 0 h 1636395"/>
              <a:gd name="T20" fmla="*/ 5094014 w 5094014"/>
              <a:gd name="T21" fmla="*/ 1636395 h 16363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vi-VN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vi-VN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vi-VN" sz="2400" b="1" dirty="0" err="1">
                <a:sym typeface="Wingdings" panose="05000000000000000000" pitchFamily="2" charset="2"/>
              </a:rPr>
              <a:t>Y</a:t>
            </a:r>
            <a:r>
              <a:rPr lang="en-US" altLang="vi-VN" sz="2400" b="1" dirty="0" err="1"/>
              <a:t>êu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nước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Đoàn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kết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Cần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kiệm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Trung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thực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Nhân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nghĩa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Kỷ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cương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Có</a:t>
            </a:r>
            <a:r>
              <a:rPr lang="en-US" altLang="vi-VN" sz="2400" b="1" dirty="0"/>
              <a:t> ý </a:t>
            </a:r>
            <a:r>
              <a:rPr lang="en-US" altLang="vi-VN" sz="2400" b="1" dirty="0" err="1"/>
              <a:t>thức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bảo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vệ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môi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trường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Chăm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chỉ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Sáng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tạo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Thường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xuyên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học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tập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rèn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luyện</a:t>
            </a:r>
            <a:r>
              <a:rPr lang="en-US" altLang="vi-VN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Trù</a:t>
            </a:r>
            <a:r>
              <a:rPr lang="en-US" altLang="vi-VN" sz="2400" b="1" dirty="0" err="1">
                <a:solidFill>
                  <a:srgbClr val="246172"/>
                </a:solidFill>
              </a:rPr>
              <a:t>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nhau</a:t>
            </a:r>
            <a:r>
              <a:rPr lang="en-US" altLang="vi-VN" sz="2400" b="1" dirty="0">
                <a:solidFill>
                  <a:srgbClr val="246172"/>
                </a:solidFill>
              </a:rPr>
              <a:t>: </a:t>
            </a:r>
            <a:r>
              <a:rPr lang="en-US" altLang="vi-VN" sz="2400" b="1" dirty="0" err="1">
                <a:solidFill>
                  <a:srgbClr val="246172"/>
                </a:solidFill>
              </a:rPr>
              <a:t>Cần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kiệm</a:t>
            </a:r>
            <a:r>
              <a:rPr lang="en-US" altLang="vi-VN" sz="2400" b="1" dirty="0">
                <a:solidFill>
                  <a:srgbClr val="246172"/>
                </a:solidFill>
              </a:rPr>
              <a:t>/</a:t>
            </a:r>
            <a:r>
              <a:rPr lang="en-US" altLang="vi-VN" sz="2400" b="1" dirty="0" err="1">
                <a:solidFill>
                  <a:srgbClr val="246172"/>
                </a:solidFill>
              </a:rPr>
              <a:t>Chăm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chỉ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altLang="vi-VN" sz="2400" b="1" dirty="0" err="1">
                <a:solidFill>
                  <a:srgbClr val="0070C0"/>
                </a:solidFill>
              </a:rPr>
              <a:t>ư</a:t>
            </a:r>
            <a:r>
              <a:rPr lang="en-US" altLang="vi-VN" sz="2400" b="1" dirty="0" err="1">
                <a:solidFill>
                  <a:srgbClr val="246172"/>
                </a:solidFill>
              </a:rPr>
              <a:t>ờng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xuyên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học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tập</a:t>
            </a:r>
            <a:r>
              <a:rPr lang="en-US" altLang="vi-VN" sz="2400" b="1" dirty="0">
                <a:solidFill>
                  <a:srgbClr val="246172"/>
                </a:solidFill>
              </a:rPr>
              <a:t>, </a:t>
            </a:r>
            <a:r>
              <a:rPr lang="en-US" altLang="vi-VN" sz="2400" b="1" dirty="0" err="1">
                <a:solidFill>
                  <a:srgbClr val="246172"/>
                </a:solidFill>
              </a:rPr>
              <a:t>rèn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luyện</a:t>
            </a:r>
            <a:r>
              <a:rPr lang="en-US" altLang="vi-VN" sz="2400" b="1" dirty="0">
                <a:solidFill>
                  <a:srgbClr val="246172"/>
                </a:solidFill>
              </a:rPr>
              <a:t>;  </a:t>
            </a:r>
            <a:r>
              <a:rPr lang="en-US" altLang="vi-VN" sz="2400" b="1" dirty="0" err="1">
                <a:solidFill>
                  <a:srgbClr val="246172"/>
                </a:solidFill>
              </a:rPr>
              <a:t>Đoàn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kết</a:t>
            </a:r>
            <a:r>
              <a:rPr lang="en-US" altLang="vi-VN" sz="2400" b="1" dirty="0">
                <a:solidFill>
                  <a:srgbClr val="246172"/>
                </a:solidFill>
              </a:rPr>
              <a:t>/</a:t>
            </a:r>
            <a:r>
              <a:rPr lang="en-US" altLang="vi-VN" sz="2400" b="1" dirty="0" err="1">
                <a:solidFill>
                  <a:srgbClr val="246172"/>
                </a:solidFill>
              </a:rPr>
              <a:t>Nhân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nghĩa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vi-VN" sz="2400" b="1" dirty="0" err="1">
                <a:solidFill>
                  <a:srgbClr val="246172"/>
                </a:solidFill>
              </a:rPr>
              <a:t>Thuộc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về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năng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lực</a:t>
            </a:r>
            <a:r>
              <a:rPr lang="en-US" altLang="vi-VN" sz="2400" b="1" dirty="0">
                <a:solidFill>
                  <a:srgbClr val="246172"/>
                </a:solidFill>
              </a:rPr>
              <a:t>: </a:t>
            </a:r>
            <a:r>
              <a:rPr lang="en-US" altLang="vi-VN" sz="2400" b="1" dirty="0" err="1">
                <a:solidFill>
                  <a:srgbClr val="246172"/>
                </a:solidFill>
              </a:rPr>
              <a:t>Sáng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tạo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Yêu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nước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nghĩa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Cần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kiệm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Trung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thực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Kỷ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cương</a:t>
            </a:r>
            <a:r>
              <a:rPr lang="en-US" altLang="vi-VN" sz="2400" b="1" dirty="0">
                <a:solidFill>
                  <a:srgbClr val="FF0000"/>
                </a:solidFill>
              </a:rPr>
              <a:t> 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vi-VN" sz="2400" b="1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vi-VN" sz="2400" b="1" dirty="0"/>
              <a:t>    </a:t>
            </a:r>
            <a:endParaRPr lang="en-US" altLang="vi-VN" sz="2400" b="1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prstClr val="black"/>
                </a:solidFill>
              </a:rPr>
              <a:t>Nghị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quyết</a:t>
            </a:r>
            <a:r>
              <a:rPr lang="en-US" sz="2400" b="1" dirty="0">
                <a:solidFill>
                  <a:prstClr val="black"/>
                </a:solidFill>
              </a:rPr>
              <a:t>  5/ TW </a:t>
            </a:r>
            <a:r>
              <a:rPr lang="en-US" sz="2400" b="1" dirty="0" err="1">
                <a:solidFill>
                  <a:prstClr val="black"/>
                </a:solidFill>
              </a:rPr>
              <a:t>khóa</a:t>
            </a:r>
            <a:r>
              <a:rPr lang="en-US" sz="2400" b="1" dirty="0">
                <a:solidFill>
                  <a:prstClr val="black"/>
                </a:solidFill>
              </a:rPr>
              <a:t> VIII (1998)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BCED87-CE80-425A-BDE7-B0BFB9183405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F6301C-FE25-4962-97A3-DCC0F6D500D4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425" y="0"/>
            <a:ext cx="6324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Nghị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quyết</a:t>
            </a:r>
            <a:r>
              <a:rPr lang="en-US" sz="2400" b="1" dirty="0">
                <a:solidFill>
                  <a:schemeClr val="tx1"/>
                </a:solidFill>
              </a:rPr>
              <a:t>  33/ TW </a:t>
            </a:r>
            <a:r>
              <a:rPr lang="en-US" sz="2400" b="1" dirty="0" err="1">
                <a:solidFill>
                  <a:schemeClr val="tx1"/>
                </a:solidFill>
              </a:rPr>
              <a:t>khóa</a:t>
            </a:r>
            <a:r>
              <a:rPr lang="en-US" sz="2400" b="1" dirty="0">
                <a:solidFill>
                  <a:schemeClr val="tx1"/>
                </a:solidFill>
              </a:rPr>
              <a:t> XI (2014)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Nêu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lên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7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đặc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ái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tình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Trung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Đoàn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kết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cù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Sáng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tạo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gồm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NL (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Sáng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tạo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đặc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nhau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trùng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nhau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Nhân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ái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Nghĩa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tình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Đoàn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kết</a:t>
            </a:r>
            <a:endParaRPr lang="en-US" sz="2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Yêu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Nhân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ái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Cần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cù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Trung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thực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EB645F-6876-4E1D-ACF1-56043865744A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F10B6B-CE76-4705-BF57-9F505F844806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425" y="0"/>
            <a:ext cx="6324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Năm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Hồ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36625"/>
            <a:ext cx="9144000" cy="31384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Tổ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lao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Đoàn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kỷ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luật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Giữ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gìn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vệ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sinh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Khiêm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endParaRPr lang="en-US" sz="2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383088"/>
            <a:ext cx="7786688" cy="190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Symbol" pitchFamily="18" charset="2"/>
              <a:buChar char="·"/>
              <a:defRPr/>
            </a:pPr>
            <a:r>
              <a:rPr lang="en-US" sz="2600" b="1" dirty="0" err="1">
                <a:solidFill>
                  <a:srgbClr val="002060"/>
                </a:solidFill>
              </a:rPr>
              <a:t>Dễ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hiểu</a:t>
            </a:r>
            <a:r>
              <a:rPr lang="en-US" sz="2600" b="1" dirty="0">
                <a:solidFill>
                  <a:srgbClr val="002060"/>
                </a:solidFill>
              </a:rPr>
              <a:t>, </a:t>
            </a:r>
            <a:r>
              <a:rPr lang="en-US" sz="2600" b="1" dirty="0" err="1">
                <a:solidFill>
                  <a:srgbClr val="002060"/>
                </a:solidFill>
              </a:rPr>
              <a:t>dễ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nhớ</a:t>
            </a:r>
            <a:r>
              <a:rPr lang="en-US" sz="2600" b="1" dirty="0">
                <a:solidFill>
                  <a:srgbClr val="002060"/>
                </a:solidFill>
              </a:rPr>
              <a:t>, </a:t>
            </a:r>
            <a:r>
              <a:rPr lang="en-US" sz="2600" b="1" dirty="0" err="1">
                <a:solidFill>
                  <a:srgbClr val="002060"/>
                </a:solidFill>
              </a:rPr>
              <a:t>rất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phù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hợp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với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học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sinh</a:t>
            </a:r>
            <a:r>
              <a:rPr lang="en-US" sz="2600" b="1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Symbol" pitchFamily="18" charset="2"/>
              <a:buChar char="·"/>
              <a:defRPr/>
            </a:pPr>
            <a:r>
              <a:rPr lang="en-US" sz="2600" b="1" dirty="0" err="1">
                <a:solidFill>
                  <a:srgbClr val="002060"/>
                </a:solidFill>
              </a:rPr>
              <a:t>Tuy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nhiên</a:t>
            </a:r>
            <a:r>
              <a:rPr lang="en-US" sz="2600" b="1" dirty="0">
                <a:solidFill>
                  <a:srgbClr val="002060"/>
                </a:solidFill>
              </a:rPr>
              <a:t>, </a:t>
            </a:r>
            <a:r>
              <a:rPr lang="en-US" sz="2600" b="1" dirty="0" err="1">
                <a:solidFill>
                  <a:srgbClr val="002060"/>
                </a:solidFill>
              </a:rPr>
              <a:t>đây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là</a:t>
            </a:r>
            <a:r>
              <a:rPr lang="en-US" sz="2600" b="1" dirty="0">
                <a:solidFill>
                  <a:srgbClr val="002060"/>
                </a:solidFill>
              </a:rPr>
              <a:t> 5 </a:t>
            </a:r>
            <a:r>
              <a:rPr lang="en-US" sz="2600" b="1" dirty="0" err="1">
                <a:solidFill>
                  <a:srgbClr val="002060"/>
                </a:solidFill>
              </a:rPr>
              <a:t>nhiệm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vụ</a:t>
            </a:r>
            <a:r>
              <a:rPr lang="en-US" sz="2600" b="1" dirty="0">
                <a:solidFill>
                  <a:srgbClr val="002060"/>
                </a:solidFill>
              </a:rPr>
              <a:t>, </a:t>
            </a:r>
            <a:r>
              <a:rPr lang="en-US" sz="2600" b="1" dirty="0" err="1">
                <a:solidFill>
                  <a:srgbClr val="002060"/>
                </a:solidFill>
              </a:rPr>
              <a:t>không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phải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là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tên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gọi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các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phẩm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chất</a:t>
            </a:r>
            <a:r>
              <a:rPr lang="en-US" sz="2600" b="1" dirty="0">
                <a:solidFill>
                  <a:srgbClr val="002060"/>
                </a:solidFill>
              </a:rPr>
              <a:t> (</a:t>
            </a:r>
            <a:r>
              <a:rPr lang="en-US" sz="2600" b="1" dirty="0" err="1">
                <a:solidFill>
                  <a:srgbClr val="002060"/>
                </a:solidFill>
              </a:rPr>
              <a:t>trừ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điều</a:t>
            </a:r>
            <a:r>
              <a:rPr lang="en-US" sz="2600" b="1" dirty="0">
                <a:solidFill>
                  <a:srgbClr val="002060"/>
                </a:solidFill>
              </a:rPr>
              <a:t> 1, </a:t>
            </a:r>
            <a:r>
              <a:rPr lang="en-US" sz="2600" b="1" dirty="0" err="1">
                <a:solidFill>
                  <a:srgbClr val="002060"/>
                </a:solidFill>
              </a:rPr>
              <a:t>điều</a:t>
            </a:r>
            <a:r>
              <a:rPr lang="en-US" sz="2600" b="1" dirty="0">
                <a:solidFill>
                  <a:srgbClr val="002060"/>
                </a:solidFill>
              </a:rPr>
              <a:t> 5).</a:t>
            </a:r>
          </a:p>
          <a:p>
            <a:pPr marL="457200" indent="-457200">
              <a:buFont typeface="Symbol" pitchFamily="18" charset="2"/>
              <a:buChar char="·"/>
              <a:defRPr/>
            </a:pPr>
            <a:r>
              <a:rPr lang="en-US" sz="2600" b="1" dirty="0" err="1">
                <a:solidFill>
                  <a:srgbClr val="002060"/>
                </a:solidFill>
              </a:rPr>
              <a:t>Cần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sắp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xếp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lại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phù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hợp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với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hệ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thống</a:t>
            </a:r>
            <a:r>
              <a:rPr lang="en-US" sz="2600" b="1" dirty="0">
                <a:solidFill>
                  <a:srgbClr val="002060"/>
                </a:solidFill>
              </a:rPr>
              <a:t> PC, NL.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</a:spPr>
      <a:bodyPr rtlCol="0" anchor="ctr"/>
      <a:lstStyle>
        <a:defPPr>
          <a:defRPr sz="22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</a:spPr>
      <a:bodyPr rtlCol="0" anchor="ctr"/>
      <a:lstStyle>
        <a:defPPr>
          <a:defRPr sz="22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3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10489</TotalTime>
  <Words>2444</Words>
  <Application>Microsoft Office PowerPoint</Application>
  <PresentationFormat>On-screen Show (4:3)</PresentationFormat>
  <Paragraphs>525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Shimmer</vt:lpstr>
      <vt:lpstr>1_Office Theme</vt:lpstr>
      <vt:lpstr>12_Office Theme</vt:lpstr>
      <vt:lpstr>4_Office Theme</vt:lpstr>
      <vt:lpstr>13_Office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Nghị quyết  5/ TW khóa VIII (1998)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SGK môn Khoa học của Mỹ</vt:lpstr>
      <vt:lpstr>SGK môn Khoa học của Anh</vt:lpstr>
      <vt:lpstr>SGK môn Nghiên cứu xã hội của Mỹ</vt:lpstr>
      <vt:lpstr>SGK môn Khoa học XH và nhân văn của ĐH Cambridge làm theo CTGDPT của Australia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Lực</dc:title>
  <dc:creator>Guest</dc:creator>
  <cp:lastModifiedBy>tungocson</cp:lastModifiedBy>
  <cp:revision>568</cp:revision>
  <dcterms:created xsi:type="dcterms:W3CDTF">2013-02-25T07:31:59Z</dcterms:created>
  <dcterms:modified xsi:type="dcterms:W3CDTF">2019-08-21T14:40:32Z</dcterms:modified>
</cp:coreProperties>
</file>