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/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241" autoAdjust="0"/>
  </p:normalViewPr>
  <p:slideViewPr>
    <p:cSldViewPr snapToGrid="0">
      <p:cViewPr varScale="1">
        <p:scale>
          <a:sx n="101" d="100"/>
          <a:sy n="101" d="100"/>
        </p:scale>
        <p:origin x="150" y="4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25-Mar-23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25-Mar-23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25-Mar-23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25-Mar-23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Welcome to PowerPoint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55620" y="2933105"/>
            <a:ext cx="9582736" cy="11377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5 tips for a simpler way to work</a:t>
            </a:r>
          </a:p>
        </p:txBody>
      </p:sp>
      <p:pic>
        <p:nvPicPr>
          <p:cNvPr id="4" name="Picture 3" descr="PowerPoint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907283" y="5209538"/>
            <a:ext cx="2474189" cy="8229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15CD6F8-72E2-4D26-90DD-0159A59B33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380" y="606401"/>
            <a:ext cx="10287000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elcome to Powerpoint 2016_CLR_v2" id="{CAB9082A-965C-42BE-8170-C940D3319B60}" vid="{82B84162-888A-4FD2-BEC9-B29B6DB2C7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0072C5-DDE0-4258-BA7A-4D4B80DFA632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16c05727-aa75-4e4a-9b5f-8a80a1165891"/>
    <ds:schemaRef ds:uri="71af3243-3dd4-4a8d-8c0d-dd76da1f02a5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0</TotalTime>
  <Words>12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Segoe UI Light</vt:lpstr>
      <vt:lpstr>WelcomeDoc</vt:lpstr>
      <vt:lpstr>Welcome to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2023-03-25T23:41:01Z</dcterms:created>
  <dcterms:modified xsi:type="dcterms:W3CDTF">2023-03-25T23:43:21Z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