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301" r:id="rId3"/>
    <p:sldId id="350" r:id="rId4"/>
    <p:sldId id="352" r:id="rId5"/>
    <p:sldId id="353" r:id="rId6"/>
    <p:sldId id="356" r:id="rId7"/>
    <p:sldId id="351" r:id="rId8"/>
    <p:sldId id="355" r:id="rId9"/>
    <p:sldId id="354" r:id="rId10"/>
    <p:sldId id="3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CC"/>
    <a:srgbClr val="3333FF"/>
    <a:srgbClr val="FF0000"/>
    <a:srgbClr val="FF0066"/>
    <a:srgbClr val="CC0066"/>
    <a:srgbClr val="FF00FF"/>
    <a:srgbClr val="FFCCFF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8003" y="2186918"/>
            <a:ext cx="6096000" cy="25822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10 </a:t>
            </a:r>
            <a:endParaRPr lang="en-US" sz="44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TỔNG HỢP</a:t>
            </a:r>
            <a:endParaRPr lang="en-US" sz="44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868251" y="1354626"/>
            <a:ext cx="1052242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 vụ: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Em hãy dùng phần mềm bảng tính để tạo một phiếu điểm cá nhân theo mẫu ở Hình 1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4"/>
          <a:srcRect l="437" t="25276" r="42299" b="31586"/>
          <a:stretch/>
        </p:blipFill>
        <p:spPr bwMode="auto">
          <a:xfrm>
            <a:off x="2484383" y="2438000"/>
            <a:ext cx="7560369" cy="3658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4768" y="1274802"/>
            <a:ext cx="10486522" cy="18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1.</a:t>
            </a:r>
            <a:r>
              <a:rPr lang="en-US" sz="280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Tạo bảng Phiếu điểm cá nhân và nhập liệu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Căn chỉnh các tiêu đề của bảng cho phù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57301" t="27794" r="5051" b="64626"/>
          <a:stretch/>
        </p:blipFill>
        <p:spPr bwMode="auto">
          <a:xfrm>
            <a:off x="1351128" y="3734679"/>
            <a:ext cx="9294125" cy="116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11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3205" y="1235333"/>
            <a:ext cx="1060431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</a:t>
            </a: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Muốn trộn các ô chọn Merge &amp;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7694" b="68703"/>
          <a:stretch/>
        </p:blipFill>
        <p:spPr>
          <a:xfrm>
            <a:off x="1951630" y="3517118"/>
            <a:ext cx="8106770" cy="22894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55196" y="2320337"/>
            <a:ext cx="2738881" cy="995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Nháy chuột vào Merge &amp; Center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3794077" y="2845344"/>
            <a:ext cx="3302758" cy="1645102"/>
          </a:xfrm>
          <a:prstGeom prst="bentConnector3">
            <a:avLst>
              <a:gd name="adj1" fmla="val 1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355726" y="2741517"/>
            <a:ext cx="3405348" cy="4977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Chọn khối ô A1:I1</a:t>
            </a:r>
            <a:endParaRPr lang="en-US" sz="2000" i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Elbow Connector 8"/>
          <p:cNvCxnSpPr>
            <a:stCxn id="8" idx="4"/>
          </p:cNvCxnSpPr>
          <p:nvPr/>
        </p:nvCxnSpPr>
        <p:spPr>
          <a:xfrm rot="5400000">
            <a:off x="8010437" y="3584517"/>
            <a:ext cx="2393253" cy="1702674"/>
          </a:xfrm>
          <a:prstGeom prst="bentConnector3">
            <a:avLst>
              <a:gd name="adj1" fmla="val 5741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47162" y="5988201"/>
            <a:ext cx="3515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 2b. Căn chỉnh tiêu đề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15060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2832" b="55084"/>
          <a:stretch/>
        </p:blipFill>
        <p:spPr>
          <a:xfrm>
            <a:off x="1623941" y="1381836"/>
            <a:ext cx="8921173" cy="39407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778861" y="342491"/>
            <a:ext cx="2738881" cy="995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Nháy chuột vào </a:t>
            </a: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Wrap Text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Elbow Connector 10"/>
          <p:cNvCxnSpPr>
            <a:stCxn id="10" idx="6"/>
          </p:cNvCxnSpPr>
          <p:nvPr/>
        </p:nvCxnSpPr>
        <p:spPr>
          <a:xfrm>
            <a:off x="4517742" y="840202"/>
            <a:ext cx="3218164" cy="1364185"/>
          </a:xfrm>
          <a:prstGeom prst="bentConnector3">
            <a:avLst>
              <a:gd name="adj1" fmla="val 10004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355726" y="2741517"/>
            <a:ext cx="2016573" cy="4977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Chọn ô G4</a:t>
            </a:r>
            <a:endParaRPr lang="en-US" sz="2000" i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Elbow Connector 12"/>
          <p:cNvCxnSpPr>
            <a:stCxn id="12" idx="2"/>
          </p:cNvCxnSpPr>
          <p:nvPr/>
        </p:nvCxnSpPr>
        <p:spPr>
          <a:xfrm rot="10800000" flipV="1">
            <a:off x="6884576" y="2990373"/>
            <a:ext cx="1471151" cy="164821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83389" y="5571484"/>
            <a:ext cx="4968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 3a. Đặt tự động ngắt xuống dòng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36116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2622" b="54897"/>
          <a:stretch/>
        </p:blipFill>
        <p:spPr>
          <a:xfrm>
            <a:off x="1269099" y="1177118"/>
            <a:ext cx="9307915" cy="41136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00750" y="5697007"/>
            <a:ext cx="5941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 3b. Kết quả đặt tự động ngắt xuống dòng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7423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494" y="1748980"/>
            <a:ext cx="10651524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4.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Điền dữ liệu tự động cho cột STT: gõ hai ô đầu tiên của cột STT, chọn khối ô gồm hai ô này, kéo thả chuột từ điểm tay nắm xuống đến ô cuối trong bảng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5.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Điền dữ liệu tự động vào cột Điểm trung bình môn học kì = (tổng điểm thường xuyên+2*Điểm đánh giá giữa kì+3*Điểm đánh giá cuối kì)/(Số điểm đánh giá thường xuyên+5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" t="20289" r="42518" b="51913"/>
          <a:stretch/>
        </p:blipFill>
        <p:spPr>
          <a:xfrm>
            <a:off x="968991" y="1514902"/>
            <a:ext cx="1007067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9202" y="4813826"/>
            <a:ext cx="7385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 4. Điểm trung bình môn tính tự động bằng công thức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16143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082" y="1286800"/>
            <a:ext cx="10527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</a:t>
            </a: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Trình bày Phiếu điểm cá nhân với các công cụ định dạng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437" t="25276" r="42299" b="31586"/>
          <a:stretch/>
        </p:blipFill>
        <p:spPr bwMode="auto">
          <a:xfrm>
            <a:off x="1564061" y="1954743"/>
            <a:ext cx="9063876" cy="4050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63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237</Words>
  <Application>Microsoft Office PowerPoint</Application>
  <PresentationFormat>Widescreen</PresentationFormat>
  <Paragraphs>23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462</cp:revision>
  <dcterms:created xsi:type="dcterms:W3CDTF">2022-01-27T15:18:21Z</dcterms:created>
  <dcterms:modified xsi:type="dcterms:W3CDTF">2022-06-17T13:25:38Z</dcterms:modified>
</cp:coreProperties>
</file>