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2" r:id="rId3"/>
    <p:sldId id="270" r:id="rId4"/>
    <p:sldId id="271" r:id="rId5"/>
    <p:sldId id="27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74" r:id="rId14"/>
    <p:sldId id="275" r:id="rId15"/>
    <p:sldId id="27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9220-7E02-959D-03EF-0F61145C0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602C9-C83D-37B2-59E8-8066915F4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90EED-539E-0FCB-A692-EEF365109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ABD4B-924E-1BA4-42DD-868B7F63E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2759A-0661-DFB4-C752-25AC7B706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5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8530E-F53E-F9FC-0D55-D728EE0D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478D8-3EC9-0A89-689B-C73378A59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0CA37-6C82-A37E-1BB9-D743892E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C1EF-FFE2-5422-F929-911061A37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5CC8B-5AB5-E8D9-CF27-62B8561A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B1C8C7-1103-9CCB-E8DE-B0456CBB3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2EFA6-ED52-D953-76B2-027E2F1FD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53D62-19BF-8EC8-1CEE-35446D5E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1C006-44CD-BC74-7824-6266FC998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85DDD-AAA2-1576-E6CE-A0C02CB2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7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DAF1F-456E-A127-718E-B0A86C593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5E9A4-1DD1-625F-F061-D4AE43235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FDA84-F522-B649-C3CF-DE267DF1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F3787-B265-7C42-AD13-D2C641589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B53C6-1A29-80D7-7FF8-F8C34B48A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9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FDD8-189A-3B37-E805-D1041BFC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8430E-C7BB-BEBD-42A5-F96078AF5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0A8C3-939F-9F11-31DA-8640E1B3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17727-FC71-8448-E85D-CB5F089B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737C6-EB27-EA3B-BB19-655E4638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480A-ED07-4C8E-CAEF-C287EA95C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AC2EA-97F5-E5E1-0238-EF2D7653D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50CD8-2981-3730-E74F-2A7063A2D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22F5D-C199-E054-C853-0E7DA735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ACBE7-3EA6-5E24-1B9F-87344F2F6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6FA80-07EC-A1C2-0CD0-BBCE2CB1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3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F9BA-8F0E-6C89-53E5-098473864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A795B-53BA-CD64-E211-00715F5F2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A287F-0A48-FC49-AD8F-6BE5B270D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4193E-F6F6-DC38-3AE7-2C250FE07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60A5D3-F7C9-1C62-F184-85D846B1A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D5319-ACD3-6616-841E-FF206834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19FAD-7F9F-10C5-619B-48785323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61D412-0536-965B-0732-8D42C245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7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9EDD-200D-F6E0-7E90-54694CD3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658E3-F6FE-C4C5-5370-2B50B76D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47357-A3A5-5EE8-217B-6E0C8378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48858-B5F5-A19B-6858-6B8B18A1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1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BEBC19-5FA2-F2C0-926A-1FCC27DD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DAD27-32D1-B13A-092D-660AE89FF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8AFB3-6130-AC26-E81F-853D9903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6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0DF0-0ECA-0683-7CF1-11BC988ED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4506-5A0E-6023-B352-4AF53E5DF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A3599-FCED-F92E-AACE-9AC2019B0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5EAD2-8A9D-181E-1821-895D347B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BCE6B-C934-67FF-16FA-A2C5C58B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04790-071F-9DE6-8D51-6E1356C3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8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1D60-CCA4-0E80-4EAC-EEBAAD846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F456D-99D5-37BD-CC39-2D41C0DCDD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74656-0BC5-9472-9846-A66378302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F17E8-7E37-4F8A-15D3-C29B5436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C001D-1FBF-E052-2602-B23C6FB9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0CD5C-989C-4B00-36C1-258FA379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2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9CD5F-6851-DC18-62F5-F626B26A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A601E-4780-D411-673E-C28A9B478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5BD2C-6152-D5C7-619B-F57B2F45E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7C780-A94D-44B9-9014-4F4012F673AC}" type="datetimeFigureOut">
              <a:rPr lang="en-US" smtClean="0"/>
              <a:t>28/08/2023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3B72C-203B-FD92-85A4-5C6B8F0AE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B2AEE-BDED-95B2-C0BE-743E2AFDB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DF6B-F1CB-46DE-8805-7863EC9D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3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6588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5D2A9-1E2C-8306-BA64-594EA8830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867D0F-5988-CABE-570A-37288EBED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35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D810F-649B-6C07-BD75-61AA9D86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047B94-EBC7-C21B-29DD-8D552D526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590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4BEB-7FA2-90E6-2BE4-58CB6BEE9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AF6B56-34C5-9920-67B3-C6648E166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2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F9B02-67A6-F8E5-4928-A84468203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AB1B8A-6D5B-C12D-BDAF-352C5D8F1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13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78C7-5C59-63FE-9124-74BDD2CAD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9FFA7D-441D-6A68-3B79-8415F7526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927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9A28-C6C4-535A-BCF6-F354647D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AD6F61-C354-1123-56D6-C2513DC45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0666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4D37B-7FBF-4880-FC72-0D7787EC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B9F177-2FE6-CD06-E72F-06292455A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341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C5D49-99E9-BF38-AE70-9F2A475C3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77DE9F-FAE8-729A-DA8D-8974A0EC6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028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2618F-0BE6-865B-6C12-F981EF97D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542BD1-4876-358B-660C-FC0E6B164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231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839B6-2640-A32C-9E67-48291DB8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10B0FA-E75E-FE25-1BDA-4FF448FC0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915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F417-C510-F544-1FD0-C20A9A11E5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EB18E5-2BAA-C019-8A47-A73E4B912B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AEDF0-A4AD-216A-5957-CF65C4D9A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7FE8-B593-837B-C536-ED398156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8ECC4B-C91C-D5EF-C90B-5190E9FBB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751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6A197-5D7D-19A3-E032-AB79959F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82632F-06B2-82FB-0836-90F7B762C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7122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3F932-B47A-50E3-732F-6F03B0B6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56AB5-DBFB-FB05-69CE-BFFD8C17E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921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9964-22A2-26A5-B18B-EB80B2ED2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28F869-B4F6-B958-D0EF-DBA06EF49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922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6520-93CC-9B29-DED5-D1003E6DB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205C8C-57E1-368E-2909-7F9FBF4EA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8527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9F5A-F44B-CD29-2069-67D53008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3B7DBE-5EDE-48AC-A379-DA7A08EBE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0067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Thành Nguyễn Tiến</dc:creator>
  <cp:lastModifiedBy>Pham Ngoc</cp:lastModifiedBy>
  <cp:revision>6</cp:revision>
  <dcterms:created xsi:type="dcterms:W3CDTF">2023-08-26T03:06:09Z</dcterms:created>
  <dcterms:modified xsi:type="dcterms:W3CDTF">2023-08-28T10:49:19Z</dcterms:modified>
</cp:coreProperties>
</file>