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theme/theme6.xml" ContentType="application/vnd.openxmlformats-officedocument.theme+xml"/>
  <Override PartName="/ppt/slideLayouts/slideLayout1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media/image14.jp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65" r:id="rId2"/>
    <p:sldMasterId id="2147483679" r:id="rId3"/>
    <p:sldMasterId id="2147483682" r:id="rId4"/>
    <p:sldMasterId id="2147483677" r:id="rId5"/>
    <p:sldMasterId id="2147483687" r:id="rId6"/>
    <p:sldMasterId id="2147483690" r:id="rId7"/>
  </p:sldMasterIdLst>
  <p:notesMasterIdLst>
    <p:notesMasterId r:id="rId24"/>
  </p:notesMasterIdLst>
  <p:sldIdLst>
    <p:sldId id="299" r:id="rId8"/>
    <p:sldId id="289" r:id="rId9"/>
    <p:sldId id="291" r:id="rId10"/>
    <p:sldId id="320" r:id="rId11"/>
    <p:sldId id="296" r:id="rId12"/>
    <p:sldId id="262" r:id="rId13"/>
    <p:sldId id="263" r:id="rId14"/>
    <p:sldId id="264" r:id="rId15"/>
    <p:sldId id="310" r:id="rId16"/>
    <p:sldId id="275" r:id="rId17"/>
    <p:sldId id="302" r:id="rId18"/>
    <p:sldId id="315" r:id="rId19"/>
    <p:sldId id="350" r:id="rId20"/>
    <p:sldId id="352" r:id="rId21"/>
    <p:sldId id="303" r:id="rId22"/>
    <p:sldId id="27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B3379D6-43FF-4AF2-ADC5-6A0B2CA51C80}">
          <p14:sldIdLst>
            <p14:sldId id="299"/>
            <p14:sldId id="289"/>
            <p14:sldId id="291"/>
            <p14:sldId id="320"/>
            <p14:sldId id="296"/>
            <p14:sldId id="262"/>
            <p14:sldId id="263"/>
            <p14:sldId id="264"/>
            <p14:sldId id="310"/>
          </p14:sldIdLst>
        </p14:section>
        <p14:section name="Untitled Section" id="{4FBD645C-D6FF-4F8F-9002-6A8A38A931C6}">
          <p14:sldIdLst>
            <p14:sldId id="275"/>
            <p14:sldId id="302"/>
            <p14:sldId id="315"/>
            <p14:sldId id="350"/>
            <p14:sldId id="352"/>
            <p14:sldId id="303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3399"/>
    <a:srgbClr val="FFCC99"/>
    <a:srgbClr val="FFFF00"/>
    <a:srgbClr val="003300"/>
    <a:srgbClr val="0000CC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56" autoAdjust="0"/>
    <p:restoredTop sz="94660"/>
  </p:normalViewPr>
  <p:slideViewPr>
    <p:cSldViewPr snapToGrid="0">
      <p:cViewPr varScale="1">
        <p:scale>
          <a:sx n="87" d="100"/>
          <a:sy n="87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2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F241F-9516-4057-9F83-691DC4AC8EE1}" type="datetimeFigureOut">
              <a:rPr lang="vi-VN" smtClean="0"/>
              <a:t>23/05/2023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1D85E-1AD7-45E6-8970-8ADF4D08310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93922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3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36118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Google Shape;208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5" name="Google Shape;208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2232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D597F-D97B-EAA6-660F-26055C5FB1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3A0C59-D374-2CFC-3A4C-A1925A506C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4FD49-7F8A-596F-AF5C-5F905A0BD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A75A-FE1D-4D24-9600-6DC9E96ADBD5}" type="datetimeFigureOut">
              <a:rPr lang="en-US" smtClean="0"/>
              <a:t>23-May-23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2CA48-9FDE-9C7D-DA0D-ECD153DDD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36EFF-A4FC-01F5-AF95-59EB75A8B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87CA-CC46-4F77-ADAD-54B4FD02F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80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42D4D-DB5E-DE77-2C3D-8FEBC6464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008FC0-855C-5C40-27A1-E872CD6A96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82BDD-3B46-767B-919E-DDF2E13C8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A75A-FE1D-4D24-9600-6DC9E96ADBD5}" type="datetimeFigureOut">
              <a:rPr lang="en-US" smtClean="0"/>
              <a:t>23-May-23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4CA46-2A69-D092-B5EF-8F7157A14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002AE-5373-97D2-44CF-F4BFE0AA9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87CA-CC46-4F77-ADAD-54B4FD02F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315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6ED64-C869-7AC7-2FBF-B5115B1C48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B1928D-E0CF-7912-31B0-0578C541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C4DCC-3762-34A0-73EE-4CC8D9540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A75A-FE1D-4D24-9600-6DC9E96ADBD5}" type="datetimeFigureOut">
              <a:rPr lang="en-US" smtClean="0"/>
              <a:t>23-May-23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169F9-28C4-67F1-38D5-B9199CC6C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12CEB-3B7D-BCF2-9A92-AE379DC83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87CA-CC46-4F77-ADAD-54B4FD02F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39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01244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 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vi-VN" dirty="0"/>
              <a:t>Bấm để sửa kiểu tiêu đề Bản cái</a:t>
            </a:r>
          </a:p>
        </p:txBody>
      </p:sp>
      <p:grpSp>
        <p:nvGrpSpPr>
          <p:cNvPr id="52" name="Nhóm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4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5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6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7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8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9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60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61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62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63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64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79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vi-VN" dirty="0" err="1"/>
              <a:t>Bấm</a:t>
            </a:r>
            <a:r>
              <a:rPr lang="vi-VN" dirty="0"/>
              <a:t> </a:t>
            </a:r>
            <a:r>
              <a:rPr lang="vi-VN" dirty="0" err="1"/>
              <a:t>vào</a:t>
            </a:r>
            <a:r>
              <a:rPr lang="vi-VN" dirty="0"/>
              <a:t> </a:t>
            </a:r>
            <a:r>
              <a:rPr lang="vi-VN" dirty="0" err="1"/>
              <a:t>biểu</a:t>
            </a:r>
            <a:r>
              <a:rPr lang="vi-VN" dirty="0"/>
              <a:t> </a:t>
            </a:r>
            <a:r>
              <a:rPr lang="vi-VN" dirty="0" err="1"/>
              <a:t>tượng</a:t>
            </a:r>
            <a:r>
              <a:rPr lang="vi-VN" dirty="0"/>
              <a:t> </a:t>
            </a:r>
            <a:r>
              <a:rPr lang="vi-VN" dirty="0" err="1"/>
              <a:t>để</a:t>
            </a:r>
            <a:r>
              <a:rPr lang="vi-VN" dirty="0"/>
              <a:t> thêm </a:t>
            </a:r>
            <a:r>
              <a:rPr lang="vi-VN" dirty="0" err="1"/>
              <a:t>ảnh</a:t>
            </a:r>
            <a:endParaRPr lang="vi-VN" dirty="0"/>
          </a:p>
        </p:txBody>
      </p:sp>
      <p:sp>
        <p:nvSpPr>
          <p:cNvPr id="81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sửa </a:t>
            </a:r>
            <a:r>
              <a:rPr lang="vi-VN" dirty="0" err="1"/>
              <a:t>kiểu</a:t>
            </a:r>
            <a:r>
              <a:rPr lang="vi-VN" dirty="0"/>
              <a:t> văn bản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grpSp>
        <p:nvGrpSpPr>
          <p:cNvPr id="84" name="Nhóm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6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7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8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9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0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1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2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3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4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5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6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78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vi-VN" dirty="0" err="1"/>
              <a:t>Bấm</a:t>
            </a:r>
            <a:r>
              <a:rPr lang="vi-VN" dirty="0"/>
              <a:t> </a:t>
            </a:r>
            <a:r>
              <a:rPr lang="vi-VN" dirty="0" err="1"/>
              <a:t>vào</a:t>
            </a:r>
            <a:r>
              <a:rPr lang="vi-VN" dirty="0"/>
              <a:t> </a:t>
            </a:r>
            <a:r>
              <a:rPr lang="vi-VN" dirty="0" err="1"/>
              <a:t>biểu</a:t>
            </a:r>
            <a:r>
              <a:rPr lang="vi-VN" dirty="0"/>
              <a:t> </a:t>
            </a:r>
            <a:r>
              <a:rPr lang="vi-VN" dirty="0" err="1"/>
              <a:t>tượng</a:t>
            </a:r>
            <a:r>
              <a:rPr lang="vi-VN" dirty="0"/>
              <a:t> </a:t>
            </a:r>
            <a:r>
              <a:rPr lang="vi-VN" dirty="0" err="1"/>
              <a:t>để</a:t>
            </a:r>
            <a:r>
              <a:rPr lang="vi-VN" dirty="0"/>
              <a:t> thêm </a:t>
            </a:r>
            <a:r>
              <a:rPr lang="vi-VN" dirty="0" err="1"/>
              <a:t>ảnh</a:t>
            </a:r>
            <a:endParaRPr lang="vi-VN" dirty="0"/>
          </a:p>
        </p:txBody>
      </p:sp>
      <p:sp>
        <p:nvSpPr>
          <p:cNvPr id="82" name="Chỗ dành sẵn cho Văn bản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sửa </a:t>
            </a:r>
            <a:r>
              <a:rPr lang="vi-VN" dirty="0" err="1"/>
              <a:t>kiểu</a:t>
            </a:r>
            <a:r>
              <a:rPr lang="vi-VN" dirty="0"/>
              <a:t> văn bản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grpSp>
        <p:nvGrpSpPr>
          <p:cNvPr id="97" name="Nhóm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9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0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1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2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3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4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5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6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7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8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9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80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vi-VN" dirty="0" err="1"/>
              <a:t>Bấm</a:t>
            </a:r>
            <a:r>
              <a:rPr lang="vi-VN" dirty="0"/>
              <a:t> </a:t>
            </a:r>
            <a:r>
              <a:rPr lang="vi-VN" dirty="0" err="1"/>
              <a:t>vào</a:t>
            </a:r>
            <a:r>
              <a:rPr lang="vi-VN" dirty="0"/>
              <a:t> </a:t>
            </a:r>
            <a:r>
              <a:rPr lang="vi-VN" dirty="0" err="1"/>
              <a:t>biểu</a:t>
            </a:r>
            <a:r>
              <a:rPr lang="vi-VN" dirty="0"/>
              <a:t> </a:t>
            </a:r>
            <a:r>
              <a:rPr lang="vi-VN" dirty="0" err="1"/>
              <a:t>tượng</a:t>
            </a:r>
            <a:r>
              <a:rPr lang="vi-VN" dirty="0"/>
              <a:t> </a:t>
            </a:r>
            <a:r>
              <a:rPr lang="vi-VN" dirty="0" err="1"/>
              <a:t>để</a:t>
            </a:r>
            <a:r>
              <a:rPr lang="vi-VN" dirty="0"/>
              <a:t> thêm </a:t>
            </a:r>
            <a:r>
              <a:rPr lang="vi-VN" dirty="0" err="1"/>
              <a:t>ảnh</a:t>
            </a:r>
            <a:endParaRPr lang="vi-VN" dirty="0"/>
          </a:p>
        </p:txBody>
      </p:sp>
      <p:sp>
        <p:nvSpPr>
          <p:cNvPr id="83" name="Chỗ dành sẵn cho Văn bản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sửa </a:t>
            </a:r>
            <a:r>
              <a:rPr lang="vi-VN" dirty="0" err="1"/>
              <a:t>kiểu</a:t>
            </a:r>
            <a:r>
              <a:rPr lang="vi-VN" dirty="0"/>
              <a:t> văn bản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8" name="Chỗ dành sẵn cho Số Trang chiế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pPr/>
              <a:t>‹#›</a:t>
            </a:fld>
            <a:endParaRPr lang="vi-VN" dirty="0"/>
          </a:p>
        </p:txBody>
      </p:sp>
      <p:sp>
        <p:nvSpPr>
          <p:cNvPr id="7" name="Chỗ dành sẵn cho Chân trang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Ngày tháng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03B2062-D8F8-46C3-A13F-A2368F91A522}" type="datetime1">
              <a:rPr lang="vi-VN" smtClean="0"/>
              <a:pPr/>
              <a:t>23/05/2023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ỗ dành sẵn cho Số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5C8CFF3-1CDF-49E3-8638-3726A6CAAC00}" type="datetime1">
              <a:rPr lang="vi-VN" smtClean="0"/>
              <a:pPr/>
              <a:t>23/05/2023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 altLang="zh-CN" dirty="0" err="1"/>
              <a:t>Free</a:t>
            </a:r>
            <a:r>
              <a:rPr lang="tr-TR" altLang="zh-CN" dirty="0"/>
              <a:t> PPT </a:t>
            </a:r>
            <a:r>
              <a:rPr lang="tr-TR" altLang="zh-CN" dirty="0" err="1"/>
              <a:t>Backgrounds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tr-TR" altLang="zh-CN" dirty="0" err="1"/>
              <a:t>Free</a:t>
            </a:r>
            <a:r>
              <a:rPr lang="tr-TR" altLang="zh-CN" dirty="0"/>
              <a:t> </a:t>
            </a:r>
            <a:r>
              <a:rPr lang="tr-TR" altLang="zh-CN" dirty="0" err="1"/>
              <a:t>Powerpoint</a:t>
            </a:r>
            <a:r>
              <a:rPr lang="tr-TR" altLang="zh-CN" dirty="0"/>
              <a:t> Templates</a:t>
            </a:r>
            <a:endParaRPr lang="zh-CN" altLang="en-US" dirty="0"/>
          </a:p>
          <a:p>
            <a:pPr lvl="1"/>
            <a:r>
              <a:rPr lang="tr-TR" altLang="zh-CN" dirty="0"/>
              <a:t>Google </a:t>
            </a:r>
            <a:r>
              <a:rPr lang="tr-TR" altLang="zh-CN" dirty="0" err="1"/>
              <a:t>Slides</a:t>
            </a:r>
            <a:endParaRPr lang="zh-CN" altLang="en-US" dirty="0"/>
          </a:p>
          <a:p>
            <a:pPr lvl="2"/>
            <a:r>
              <a:rPr lang="tr-TR" altLang="zh-CN" dirty="0" err="1"/>
              <a:t>Keynote</a:t>
            </a:r>
            <a:r>
              <a:rPr lang="en-US" altLang="zh-CN" dirty="0"/>
              <a:t> </a:t>
            </a:r>
            <a:r>
              <a:rPr lang="tr-TR" altLang="zh-CN" dirty="0"/>
              <a:t>Templates</a:t>
            </a:r>
            <a:endParaRPr lang="zh-CN" altLang="en-US" dirty="0"/>
          </a:p>
          <a:p>
            <a:pPr lvl="3"/>
            <a:r>
              <a:rPr lang="tr-TR" altLang="zh-CN" dirty="0"/>
              <a:t>Presentation Templates</a:t>
            </a:r>
            <a:endParaRPr lang="zh-CN" altLang="en-US" dirty="0"/>
          </a:p>
          <a:p>
            <a:pPr lvl="4"/>
            <a:r>
              <a:rPr lang="tr-TR" altLang="zh-CN" dirty="0" err="1"/>
              <a:t>Free</a:t>
            </a:r>
            <a:r>
              <a:rPr lang="en-US" altLang="zh-CN" dirty="0"/>
              <a:t> </a:t>
            </a:r>
            <a:r>
              <a:rPr lang="tr-TR" altLang="zh-CN" dirty="0"/>
              <a:t>PPT </a:t>
            </a:r>
            <a:r>
              <a:rPr lang="en-US" altLang="zh-CN" dirty="0"/>
              <a:t>B</a:t>
            </a:r>
            <a:r>
              <a:rPr lang="tr-TR" altLang="zh-CN" dirty="0" err="1"/>
              <a:t>ackgrounds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ABD25-8559-4451-A310-5ECDCF846AFC}" type="datetimeFigureOut">
              <a:rPr lang="zh-CN" altLang="en-US" smtClean="0"/>
              <a:t>2023/5/23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80DEE-23A7-4EAC-850A-534018C254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0F6A5-6B71-4069-8526-03003AC40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23-May-23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5F6D3-5025-4906-ACBE-23FA4E0F6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2DEA1-0785-4CEA-B6F1-F45BC0D3C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E0604E-5FCA-4E77-B273-963F0B3637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71" y="6289522"/>
            <a:ext cx="586171" cy="4424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CF06348-858D-4C59-A43D-7F3738FF0E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2"/>
          <a:stretch/>
        </p:blipFill>
        <p:spPr>
          <a:xfrm>
            <a:off x="4841004" y="6083265"/>
            <a:ext cx="486776" cy="322903"/>
          </a:xfrm>
          <a:prstGeom prst="rect">
            <a:avLst/>
          </a:prstGeom>
        </p:spPr>
      </p:pic>
      <p:pic>
        <p:nvPicPr>
          <p:cNvPr id="11" name="Google Shape;161;p24">
            <a:extLst>
              <a:ext uri="{FF2B5EF4-FFF2-40B4-BE49-F238E27FC236}">
                <a16:creationId xmlns:a16="http://schemas.microsoft.com/office/drawing/2014/main" id="{A557777B-0AAB-44C4-B8E1-B5A580B9967C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4550"/>
            <a:ext cx="12115800" cy="680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41497A-0EF0-45B6-9C44-3BBDA03736E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316" y="5645020"/>
            <a:ext cx="5707222" cy="1076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21E89F6-DBC3-4096-B720-8DBD28E4F47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2" y="5645020"/>
            <a:ext cx="5472760" cy="1038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6275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3"/>
          <p:cNvGrpSpPr/>
          <p:nvPr/>
        </p:nvGrpSpPr>
        <p:grpSpPr>
          <a:xfrm>
            <a:off x="-661881" y="1092075"/>
            <a:ext cx="4445759" cy="2303836"/>
            <a:chOff x="1263450" y="1032075"/>
            <a:chExt cx="2183575" cy="1131550"/>
          </a:xfrm>
        </p:grpSpPr>
        <p:sp>
          <p:nvSpPr>
            <p:cNvPr id="84" name="Google Shape;84;p3"/>
            <p:cNvSpPr/>
            <p:nvPr/>
          </p:nvSpPr>
          <p:spPr>
            <a:xfrm>
              <a:off x="1377075" y="2133775"/>
              <a:ext cx="33700" cy="22550"/>
            </a:xfrm>
            <a:custGeom>
              <a:avLst/>
              <a:gdLst/>
              <a:ahLst/>
              <a:cxnLst/>
              <a:rect l="l" t="t" r="r" b="b"/>
              <a:pathLst>
                <a:path w="1348" h="902" extrusionOk="0">
                  <a:moveTo>
                    <a:pt x="81" y="1"/>
                  </a:moveTo>
                  <a:lnTo>
                    <a:pt x="1" y="779"/>
                  </a:lnTo>
                  <a:cubicBezTo>
                    <a:pt x="213" y="801"/>
                    <a:pt x="426" y="820"/>
                    <a:pt x="639" y="841"/>
                  </a:cubicBezTo>
                  <a:lnTo>
                    <a:pt x="958" y="872"/>
                  </a:lnTo>
                  <a:lnTo>
                    <a:pt x="1117" y="888"/>
                  </a:lnTo>
                  <a:lnTo>
                    <a:pt x="1276" y="902"/>
                  </a:lnTo>
                  <a:lnTo>
                    <a:pt x="1347" y="124"/>
                  </a:lnTo>
                  <a:lnTo>
                    <a:pt x="1188" y="110"/>
                  </a:lnTo>
                  <a:lnTo>
                    <a:pt x="1030" y="95"/>
                  </a:lnTo>
                  <a:lnTo>
                    <a:pt x="713" y="65"/>
                  </a:lnTo>
                  <a:cubicBezTo>
                    <a:pt x="503" y="41"/>
                    <a:pt x="291" y="22"/>
                    <a:pt x="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1320075" y="2127525"/>
              <a:ext cx="33950" cy="23050"/>
            </a:xfrm>
            <a:custGeom>
              <a:avLst/>
              <a:gdLst/>
              <a:ahLst/>
              <a:cxnLst/>
              <a:rect l="l" t="t" r="r" b="b"/>
              <a:pathLst>
                <a:path w="1358" h="922" extrusionOk="0">
                  <a:moveTo>
                    <a:pt x="92" y="1"/>
                  </a:moveTo>
                  <a:lnTo>
                    <a:pt x="1" y="777"/>
                  </a:lnTo>
                  <a:lnTo>
                    <a:pt x="318" y="815"/>
                  </a:lnTo>
                  <a:lnTo>
                    <a:pt x="636" y="850"/>
                  </a:lnTo>
                  <a:lnTo>
                    <a:pt x="1271" y="921"/>
                  </a:lnTo>
                  <a:lnTo>
                    <a:pt x="1357" y="145"/>
                  </a:lnTo>
                  <a:lnTo>
                    <a:pt x="724" y="74"/>
                  </a:lnTo>
                  <a:lnTo>
                    <a:pt x="409" y="3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1263450" y="2120750"/>
              <a:ext cx="34000" cy="23275"/>
            </a:xfrm>
            <a:custGeom>
              <a:avLst/>
              <a:gdLst/>
              <a:ahLst/>
              <a:cxnLst/>
              <a:rect l="l" t="t" r="r" b="b"/>
              <a:pathLst>
                <a:path w="1360" h="931" extrusionOk="0">
                  <a:moveTo>
                    <a:pt x="95" y="0"/>
                  </a:moveTo>
                  <a:lnTo>
                    <a:pt x="0" y="775"/>
                  </a:lnTo>
                  <a:lnTo>
                    <a:pt x="1268" y="930"/>
                  </a:lnTo>
                  <a:lnTo>
                    <a:pt x="1360" y="1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1549675" y="2143750"/>
              <a:ext cx="32250" cy="19875"/>
            </a:xfrm>
            <a:custGeom>
              <a:avLst/>
              <a:gdLst/>
              <a:ahLst/>
              <a:cxnLst/>
              <a:rect l="l" t="t" r="r" b="b"/>
              <a:pathLst>
                <a:path w="1290" h="795" extrusionOk="0">
                  <a:moveTo>
                    <a:pt x="4" y="10"/>
                  </a:moveTo>
                  <a:lnTo>
                    <a:pt x="0" y="791"/>
                  </a:lnTo>
                  <a:lnTo>
                    <a:pt x="322" y="793"/>
                  </a:lnTo>
                  <a:cubicBezTo>
                    <a:pt x="375" y="793"/>
                    <a:pt x="429" y="794"/>
                    <a:pt x="483" y="793"/>
                  </a:cubicBezTo>
                  <a:lnTo>
                    <a:pt x="645" y="791"/>
                  </a:lnTo>
                  <a:lnTo>
                    <a:pt x="1289" y="782"/>
                  </a:lnTo>
                  <a:lnTo>
                    <a:pt x="1272" y="1"/>
                  </a:lnTo>
                  <a:lnTo>
                    <a:pt x="638" y="10"/>
                  </a:lnTo>
                  <a:lnTo>
                    <a:pt x="479" y="12"/>
                  </a:lnTo>
                  <a:cubicBezTo>
                    <a:pt x="426" y="13"/>
                    <a:pt x="374" y="12"/>
                    <a:pt x="321" y="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491975" y="2142475"/>
              <a:ext cx="32650" cy="20675"/>
            </a:xfrm>
            <a:custGeom>
              <a:avLst/>
              <a:gdLst/>
              <a:ahLst/>
              <a:cxnLst/>
              <a:rect l="l" t="t" r="r" b="b"/>
              <a:pathLst>
                <a:path w="1306" h="827" extrusionOk="0">
                  <a:moveTo>
                    <a:pt x="37" y="1"/>
                  </a:moveTo>
                  <a:lnTo>
                    <a:pt x="1" y="780"/>
                  </a:lnTo>
                  <a:lnTo>
                    <a:pt x="642" y="809"/>
                  </a:lnTo>
                  <a:cubicBezTo>
                    <a:pt x="858" y="816"/>
                    <a:pt x="1071" y="820"/>
                    <a:pt x="1286" y="826"/>
                  </a:cubicBezTo>
                  <a:lnTo>
                    <a:pt x="1305" y="45"/>
                  </a:lnTo>
                  <a:cubicBezTo>
                    <a:pt x="1094" y="40"/>
                    <a:pt x="882" y="35"/>
                    <a:pt x="671" y="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1434725" y="2138950"/>
              <a:ext cx="33225" cy="21675"/>
            </a:xfrm>
            <a:custGeom>
              <a:avLst/>
              <a:gdLst/>
              <a:ahLst/>
              <a:cxnLst/>
              <a:rect l="l" t="t" r="r" b="b"/>
              <a:pathLst>
                <a:path w="1329" h="867" extrusionOk="0">
                  <a:moveTo>
                    <a:pt x="62" y="0"/>
                  </a:moveTo>
                  <a:lnTo>
                    <a:pt x="0" y="778"/>
                  </a:lnTo>
                  <a:lnTo>
                    <a:pt x="641" y="825"/>
                  </a:lnTo>
                  <a:lnTo>
                    <a:pt x="801" y="837"/>
                  </a:lnTo>
                  <a:cubicBezTo>
                    <a:pt x="854" y="840"/>
                    <a:pt x="907" y="844"/>
                    <a:pt x="961" y="848"/>
                  </a:cubicBezTo>
                  <a:lnTo>
                    <a:pt x="1281" y="866"/>
                  </a:lnTo>
                  <a:lnTo>
                    <a:pt x="1329" y="87"/>
                  </a:lnTo>
                  <a:lnTo>
                    <a:pt x="1011" y="69"/>
                  </a:lnTo>
                  <a:cubicBezTo>
                    <a:pt x="958" y="67"/>
                    <a:pt x="906" y="63"/>
                    <a:pt x="853" y="58"/>
                  </a:cubicBezTo>
                  <a:lnTo>
                    <a:pt x="694" y="4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1719575" y="2125200"/>
              <a:ext cx="35100" cy="25275"/>
            </a:xfrm>
            <a:custGeom>
              <a:avLst/>
              <a:gdLst/>
              <a:ahLst/>
              <a:cxnLst/>
              <a:rect l="l" t="t" r="r" b="b"/>
              <a:pathLst>
                <a:path w="1404" h="1011" extrusionOk="0">
                  <a:moveTo>
                    <a:pt x="0" y="242"/>
                  </a:moveTo>
                  <a:lnTo>
                    <a:pt x="132" y="1010"/>
                  </a:lnTo>
                  <a:cubicBezTo>
                    <a:pt x="240" y="993"/>
                    <a:pt x="345" y="974"/>
                    <a:pt x="451" y="955"/>
                  </a:cubicBezTo>
                  <a:lnTo>
                    <a:pt x="769" y="894"/>
                  </a:lnTo>
                  <a:lnTo>
                    <a:pt x="928" y="863"/>
                  </a:lnTo>
                  <a:cubicBezTo>
                    <a:pt x="981" y="853"/>
                    <a:pt x="1033" y="842"/>
                    <a:pt x="1086" y="831"/>
                  </a:cubicBezTo>
                  <a:lnTo>
                    <a:pt x="1404" y="765"/>
                  </a:lnTo>
                  <a:lnTo>
                    <a:pt x="1240" y="0"/>
                  </a:lnTo>
                  <a:lnTo>
                    <a:pt x="930" y="65"/>
                  </a:lnTo>
                  <a:cubicBezTo>
                    <a:pt x="878" y="75"/>
                    <a:pt x="828" y="87"/>
                    <a:pt x="776" y="95"/>
                  </a:cubicBezTo>
                  <a:lnTo>
                    <a:pt x="621" y="125"/>
                  </a:lnTo>
                  <a:lnTo>
                    <a:pt x="310" y="184"/>
                  </a:lnTo>
                  <a:cubicBezTo>
                    <a:pt x="208" y="206"/>
                    <a:pt x="104" y="223"/>
                    <a:pt x="0" y="2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1663425" y="2135150"/>
              <a:ext cx="34125" cy="23225"/>
            </a:xfrm>
            <a:custGeom>
              <a:avLst/>
              <a:gdLst/>
              <a:ahLst/>
              <a:cxnLst/>
              <a:rect l="l" t="t" r="r" b="b"/>
              <a:pathLst>
                <a:path w="1365" h="929" extrusionOk="0">
                  <a:moveTo>
                    <a:pt x="0" y="152"/>
                  </a:moveTo>
                  <a:lnTo>
                    <a:pt x="80" y="929"/>
                  </a:lnTo>
                  <a:cubicBezTo>
                    <a:pt x="509" y="883"/>
                    <a:pt x="937" y="834"/>
                    <a:pt x="1364" y="773"/>
                  </a:cubicBezTo>
                  <a:lnTo>
                    <a:pt x="1255" y="0"/>
                  </a:lnTo>
                  <a:cubicBezTo>
                    <a:pt x="838" y="58"/>
                    <a:pt x="420" y="106"/>
                    <a:pt x="0" y="1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606975" y="2141075"/>
              <a:ext cx="33100" cy="21375"/>
            </a:xfrm>
            <a:custGeom>
              <a:avLst/>
              <a:gdLst/>
              <a:ahLst/>
              <a:cxnLst/>
              <a:rect l="l" t="t" r="r" b="b"/>
              <a:pathLst>
                <a:path w="1324" h="855" extrusionOk="0">
                  <a:moveTo>
                    <a:pt x="1" y="75"/>
                  </a:moveTo>
                  <a:lnTo>
                    <a:pt x="34" y="854"/>
                  </a:lnTo>
                  <a:cubicBezTo>
                    <a:pt x="249" y="849"/>
                    <a:pt x="464" y="832"/>
                    <a:pt x="679" y="821"/>
                  </a:cubicBezTo>
                  <a:lnTo>
                    <a:pt x="1000" y="801"/>
                  </a:lnTo>
                  <a:lnTo>
                    <a:pt x="1162" y="791"/>
                  </a:lnTo>
                  <a:lnTo>
                    <a:pt x="1242" y="785"/>
                  </a:lnTo>
                  <a:lnTo>
                    <a:pt x="1283" y="783"/>
                  </a:lnTo>
                  <a:lnTo>
                    <a:pt x="1323" y="779"/>
                  </a:lnTo>
                  <a:lnTo>
                    <a:pt x="1264" y="0"/>
                  </a:lnTo>
                  <a:lnTo>
                    <a:pt x="1225" y="5"/>
                  </a:lnTo>
                  <a:lnTo>
                    <a:pt x="1186" y="7"/>
                  </a:lnTo>
                  <a:lnTo>
                    <a:pt x="1107" y="12"/>
                  </a:lnTo>
                  <a:lnTo>
                    <a:pt x="949" y="21"/>
                  </a:lnTo>
                  <a:lnTo>
                    <a:pt x="633" y="41"/>
                  </a:lnTo>
                  <a:cubicBezTo>
                    <a:pt x="423" y="55"/>
                    <a:pt x="212" y="70"/>
                    <a:pt x="1" y="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882175" y="2069550"/>
              <a:ext cx="37300" cy="31375"/>
            </a:xfrm>
            <a:custGeom>
              <a:avLst/>
              <a:gdLst/>
              <a:ahLst/>
              <a:cxnLst/>
              <a:rect l="l" t="t" r="r" b="b"/>
              <a:pathLst>
                <a:path w="1492" h="1255" extrusionOk="0">
                  <a:moveTo>
                    <a:pt x="1" y="540"/>
                  </a:moveTo>
                  <a:lnTo>
                    <a:pt x="317" y="1255"/>
                  </a:lnTo>
                  <a:lnTo>
                    <a:pt x="465" y="1189"/>
                  </a:lnTo>
                  <a:lnTo>
                    <a:pt x="613" y="1121"/>
                  </a:lnTo>
                  <a:lnTo>
                    <a:pt x="907" y="984"/>
                  </a:lnTo>
                  <a:cubicBezTo>
                    <a:pt x="957" y="961"/>
                    <a:pt x="1005" y="937"/>
                    <a:pt x="1055" y="913"/>
                  </a:cubicBezTo>
                  <a:lnTo>
                    <a:pt x="1201" y="841"/>
                  </a:lnTo>
                  <a:lnTo>
                    <a:pt x="1347" y="771"/>
                  </a:lnTo>
                  <a:lnTo>
                    <a:pt x="1419" y="734"/>
                  </a:lnTo>
                  <a:lnTo>
                    <a:pt x="1492" y="696"/>
                  </a:lnTo>
                  <a:lnTo>
                    <a:pt x="1136" y="0"/>
                  </a:lnTo>
                  <a:lnTo>
                    <a:pt x="1067" y="37"/>
                  </a:lnTo>
                  <a:lnTo>
                    <a:pt x="996" y="71"/>
                  </a:lnTo>
                  <a:lnTo>
                    <a:pt x="854" y="141"/>
                  </a:lnTo>
                  <a:lnTo>
                    <a:pt x="713" y="209"/>
                  </a:lnTo>
                  <a:cubicBezTo>
                    <a:pt x="666" y="232"/>
                    <a:pt x="619" y="256"/>
                    <a:pt x="570" y="278"/>
                  </a:cubicBezTo>
                  <a:lnTo>
                    <a:pt x="284" y="411"/>
                  </a:lnTo>
                  <a:lnTo>
                    <a:pt x="141" y="4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1829500" y="2092675"/>
              <a:ext cx="36825" cy="29400"/>
            </a:xfrm>
            <a:custGeom>
              <a:avLst/>
              <a:gdLst/>
              <a:ahLst/>
              <a:cxnLst/>
              <a:rect l="l" t="t" r="r" b="b"/>
              <a:pathLst>
                <a:path w="1473" h="1176" extrusionOk="0">
                  <a:moveTo>
                    <a:pt x="0" y="436"/>
                  </a:moveTo>
                  <a:lnTo>
                    <a:pt x="252" y="1175"/>
                  </a:lnTo>
                  <a:lnTo>
                    <a:pt x="558" y="1070"/>
                  </a:lnTo>
                  <a:cubicBezTo>
                    <a:pt x="584" y="1061"/>
                    <a:pt x="609" y="1053"/>
                    <a:pt x="635" y="1042"/>
                  </a:cubicBezTo>
                  <a:lnTo>
                    <a:pt x="712" y="1015"/>
                  </a:lnTo>
                  <a:lnTo>
                    <a:pt x="864" y="959"/>
                  </a:lnTo>
                  <a:lnTo>
                    <a:pt x="1017" y="904"/>
                  </a:lnTo>
                  <a:cubicBezTo>
                    <a:pt x="1067" y="885"/>
                    <a:pt x="1118" y="867"/>
                    <a:pt x="1169" y="846"/>
                  </a:cubicBezTo>
                  <a:lnTo>
                    <a:pt x="1472" y="728"/>
                  </a:lnTo>
                  <a:lnTo>
                    <a:pt x="1186" y="1"/>
                  </a:lnTo>
                  <a:lnTo>
                    <a:pt x="892" y="115"/>
                  </a:lnTo>
                  <a:cubicBezTo>
                    <a:pt x="843" y="135"/>
                    <a:pt x="794" y="152"/>
                    <a:pt x="745" y="171"/>
                  </a:cubicBezTo>
                  <a:lnTo>
                    <a:pt x="597" y="225"/>
                  </a:lnTo>
                  <a:lnTo>
                    <a:pt x="448" y="280"/>
                  </a:lnTo>
                  <a:lnTo>
                    <a:pt x="374" y="307"/>
                  </a:lnTo>
                  <a:cubicBezTo>
                    <a:pt x="349" y="316"/>
                    <a:pt x="325" y="324"/>
                    <a:pt x="300" y="3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775400" y="2111075"/>
              <a:ext cx="35975" cy="27375"/>
            </a:xfrm>
            <a:custGeom>
              <a:avLst/>
              <a:gdLst/>
              <a:ahLst/>
              <a:cxnLst/>
              <a:rect l="l" t="t" r="r" b="b"/>
              <a:pathLst>
                <a:path w="1439" h="1095" extrusionOk="0">
                  <a:moveTo>
                    <a:pt x="0" y="336"/>
                  </a:moveTo>
                  <a:lnTo>
                    <a:pt x="190" y="1094"/>
                  </a:lnTo>
                  <a:lnTo>
                    <a:pt x="268" y="1074"/>
                  </a:lnTo>
                  <a:lnTo>
                    <a:pt x="346" y="1054"/>
                  </a:lnTo>
                  <a:lnTo>
                    <a:pt x="502" y="1012"/>
                  </a:lnTo>
                  <a:lnTo>
                    <a:pt x="659" y="970"/>
                  </a:lnTo>
                  <a:cubicBezTo>
                    <a:pt x="711" y="956"/>
                    <a:pt x="763" y="943"/>
                    <a:pt x="815" y="929"/>
                  </a:cubicBezTo>
                  <a:lnTo>
                    <a:pt x="1127" y="840"/>
                  </a:lnTo>
                  <a:lnTo>
                    <a:pt x="1283" y="796"/>
                  </a:lnTo>
                  <a:lnTo>
                    <a:pt x="1438" y="750"/>
                  </a:lnTo>
                  <a:lnTo>
                    <a:pt x="1215" y="1"/>
                  </a:lnTo>
                  <a:lnTo>
                    <a:pt x="1064" y="47"/>
                  </a:lnTo>
                  <a:lnTo>
                    <a:pt x="912" y="89"/>
                  </a:lnTo>
                  <a:lnTo>
                    <a:pt x="608" y="175"/>
                  </a:lnTo>
                  <a:cubicBezTo>
                    <a:pt x="558" y="189"/>
                    <a:pt x="507" y="203"/>
                    <a:pt x="455" y="215"/>
                  </a:cubicBezTo>
                  <a:lnTo>
                    <a:pt x="303" y="256"/>
                  </a:lnTo>
                  <a:lnTo>
                    <a:pt x="151" y="297"/>
                  </a:lnTo>
                  <a:lnTo>
                    <a:pt x="74" y="3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2023775" y="1969275"/>
              <a:ext cx="36575" cy="36475"/>
            </a:xfrm>
            <a:custGeom>
              <a:avLst/>
              <a:gdLst/>
              <a:ahLst/>
              <a:cxnLst/>
              <a:rect l="l" t="t" r="r" b="b"/>
              <a:pathLst>
                <a:path w="1463" h="1459" extrusionOk="0">
                  <a:moveTo>
                    <a:pt x="1" y="885"/>
                  </a:moveTo>
                  <a:lnTo>
                    <a:pt x="532" y="1458"/>
                  </a:lnTo>
                  <a:lnTo>
                    <a:pt x="770" y="1233"/>
                  </a:lnTo>
                  <a:lnTo>
                    <a:pt x="889" y="1120"/>
                  </a:lnTo>
                  <a:lnTo>
                    <a:pt x="1005" y="1004"/>
                  </a:lnTo>
                  <a:cubicBezTo>
                    <a:pt x="1084" y="927"/>
                    <a:pt x="1161" y="848"/>
                    <a:pt x="1236" y="770"/>
                  </a:cubicBezTo>
                  <a:cubicBezTo>
                    <a:pt x="1275" y="731"/>
                    <a:pt x="1312" y="691"/>
                    <a:pt x="1349" y="651"/>
                  </a:cubicBezTo>
                  <a:lnTo>
                    <a:pt x="1463" y="531"/>
                  </a:lnTo>
                  <a:lnTo>
                    <a:pt x="890" y="0"/>
                  </a:lnTo>
                  <a:lnTo>
                    <a:pt x="782" y="115"/>
                  </a:lnTo>
                  <a:cubicBezTo>
                    <a:pt x="745" y="154"/>
                    <a:pt x="710" y="192"/>
                    <a:pt x="673" y="228"/>
                  </a:cubicBezTo>
                  <a:cubicBezTo>
                    <a:pt x="600" y="302"/>
                    <a:pt x="528" y="378"/>
                    <a:pt x="454" y="451"/>
                  </a:cubicBezTo>
                  <a:lnTo>
                    <a:pt x="341" y="562"/>
                  </a:lnTo>
                  <a:lnTo>
                    <a:pt x="229" y="6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1980200" y="2007850"/>
              <a:ext cx="37325" cy="35050"/>
            </a:xfrm>
            <a:custGeom>
              <a:avLst/>
              <a:gdLst/>
              <a:ahLst/>
              <a:cxnLst/>
              <a:rect l="l" t="t" r="r" b="b"/>
              <a:pathLst>
                <a:path w="1493" h="1402" extrusionOk="0">
                  <a:moveTo>
                    <a:pt x="1" y="769"/>
                  </a:moveTo>
                  <a:lnTo>
                    <a:pt x="459" y="1402"/>
                  </a:lnTo>
                  <a:cubicBezTo>
                    <a:pt x="637" y="1277"/>
                    <a:pt x="810" y="1142"/>
                    <a:pt x="983" y="1010"/>
                  </a:cubicBezTo>
                  <a:lnTo>
                    <a:pt x="1047" y="961"/>
                  </a:lnTo>
                  <a:lnTo>
                    <a:pt x="1111" y="909"/>
                  </a:lnTo>
                  <a:lnTo>
                    <a:pt x="1239" y="807"/>
                  </a:lnTo>
                  <a:lnTo>
                    <a:pt x="1367" y="704"/>
                  </a:lnTo>
                  <a:cubicBezTo>
                    <a:pt x="1408" y="670"/>
                    <a:pt x="1452" y="637"/>
                    <a:pt x="1493" y="601"/>
                  </a:cubicBezTo>
                  <a:lnTo>
                    <a:pt x="994" y="1"/>
                  </a:lnTo>
                  <a:cubicBezTo>
                    <a:pt x="954" y="34"/>
                    <a:pt x="914" y="66"/>
                    <a:pt x="873" y="99"/>
                  </a:cubicBezTo>
                  <a:lnTo>
                    <a:pt x="750" y="198"/>
                  </a:lnTo>
                  <a:lnTo>
                    <a:pt x="629" y="297"/>
                  </a:lnTo>
                  <a:lnTo>
                    <a:pt x="567" y="346"/>
                  </a:lnTo>
                  <a:lnTo>
                    <a:pt x="505" y="394"/>
                  </a:lnTo>
                  <a:cubicBezTo>
                    <a:pt x="337" y="518"/>
                    <a:pt x="171" y="648"/>
                    <a:pt x="1" y="7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932925" y="2041075"/>
              <a:ext cx="37575" cy="33350"/>
            </a:xfrm>
            <a:custGeom>
              <a:avLst/>
              <a:gdLst/>
              <a:ahLst/>
              <a:cxnLst/>
              <a:rect l="l" t="t" r="r" b="b"/>
              <a:pathLst>
                <a:path w="1503" h="1334" extrusionOk="0">
                  <a:moveTo>
                    <a:pt x="1" y="656"/>
                  </a:moveTo>
                  <a:lnTo>
                    <a:pt x="387" y="1334"/>
                  </a:lnTo>
                  <a:cubicBezTo>
                    <a:pt x="575" y="1225"/>
                    <a:pt x="765" y="1118"/>
                    <a:pt x="949" y="1002"/>
                  </a:cubicBezTo>
                  <a:lnTo>
                    <a:pt x="1228" y="832"/>
                  </a:lnTo>
                  <a:lnTo>
                    <a:pt x="1502" y="655"/>
                  </a:lnTo>
                  <a:lnTo>
                    <a:pt x="1075" y="0"/>
                  </a:lnTo>
                  <a:lnTo>
                    <a:pt x="812" y="171"/>
                  </a:lnTo>
                  <a:lnTo>
                    <a:pt x="543" y="334"/>
                  </a:lnTo>
                  <a:cubicBezTo>
                    <a:pt x="365" y="448"/>
                    <a:pt x="183" y="551"/>
                    <a:pt x="1" y="6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2121025" y="1825675"/>
              <a:ext cx="29900" cy="36975"/>
            </a:xfrm>
            <a:custGeom>
              <a:avLst/>
              <a:gdLst/>
              <a:ahLst/>
              <a:cxnLst/>
              <a:rect l="l" t="t" r="r" b="b"/>
              <a:pathLst>
                <a:path w="1196" h="1479" extrusionOk="0">
                  <a:moveTo>
                    <a:pt x="1" y="1166"/>
                  </a:moveTo>
                  <a:lnTo>
                    <a:pt x="717" y="1479"/>
                  </a:lnTo>
                  <a:cubicBezTo>
                    <a:pt x="805" y="1278"/>
                    <a:pt x="888" y="1075"/>
                    <a:pt x="969" y="872"/>
                  </a:cubicBezTo>
                  <a:cubicBezTo>
                    <a:pt x="1049" y="668"/>
                    <a:pt x="1125" y="461"/>
                    <a:pt x="1196" y="255"/>
                  </a:cubicBezTo>
                  <a:lnTo>
                    <a:pt x="458" y="0"/>
                  </a:lnTo>
                  <a:cubicBezTo>
                    <a:pt x="390" y="198"/>
                    <a:pt x="317" y="393"/>
                    <a:pt x="242" y="588"/>
                  </a:cubicBezTo>
                  <a:cubicBezTo>
                    <a:pt x="164" y="781"/>
                    <a:pt x="86" y="975"/>
                    <a:pt x="1" y="11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2095050" y="1877275"/>
              <a:ext cx="32725" cy="37575"/>
            </a:xfrm>
            <a:custGeom>
              <a:avLst/>
              <a:gdLst/>
              <a:ahLst/>
              <a:cxnLst/>
              <a:rect l="l" t="t" r="r" b="b"/>
              <a:pathLst>
                <a:path w="1309" h="1503" extrusionOk="0">
                  <a:moveTo>
                    <a:pt x="0" y="1093"/>
                  </a:moveTo>
                  <a:lnTo>
                    <a:pt x="667" y="1502"/>
                  </a:lnTo>
                  <a:cubicBezTo>
                    <a:pt x="695" y="1455"/>
                    <a:pt x="724" y="1409"/>
                    <a:pt x="751" y="1362"/>
                  </a:cubicBezTo>
                  <a:lnTo>
                    <a:pt x="836" y="1221"/>
                  </a:lnTo>
                  <a:lnTo>
                    <a:pt x="918" y="1078"/>
                  </a:lnTo>
                  <a:cubicBezTo>
                    <a:pt x="945" y="1032"/>
                    <a:pt x="972" y="984"/>
                    <a:pt x="998" y="936"/>
                  </a:cubicBezTo>
                  <a:cubicBezTo>
                    <a:pt x="1052" y="840"/>
                    <a:pt x="1105" y="744"/>
                    <a:pt x="1156" y="648"/>
                  </a:cubicBezTo>
                  <a:lnTo>
                    <a:pt x="1232" y="504"/>
                  </a:lnTo>
                  <a:lnTo>
                    <a:pt x="1308" y="358"/>
                  </a:lnTo>
                  <a:lnTo>
                    <a:pt x="613" y="1"/>
                  </a:lnTo>
                  <a:lnTo>
                    <a:pt x="542" y="140"/>
                  </a:lnTo>
                  <a:lnTo>
                    <a:pt x="467" y="279"/>
                  </a:lnTo>
                  <a:cubicBezTo>
                    <a:pt x="419" y="371"/>
                    <a:pt x="367" y="462"/>
                    <a:pt x="316" y="554"/>
                  </a:cubicBezTo>
                  <a:cubicBezTo>
                    <a:pt x="292" y="598"/>
                    <a:pt x="264" y="644"/>
                    <a:pt x="238" y="690"/>
                  </a:cubicBezTo>
                  <a:lnTo>
                    <a:pt x="160" y="825"/>
                  </a:lnTo>
                  <a:lnTo>
                    <a:pt x="80" y="959"/>
                  </a:lnTo>
                  <a:cubicBezTo>
                    <a:pt x="55" y="1004"/>
                    <a:pt x="28" y="1049"/>
                    <a:pt x="0" y="10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2062600" y="1925225"/>
              <a:ext cx="34950" cy="37400"/>
            </a:xfrm>
            <a:custGeom>
              <a:avLst/>
              <a:gdLst/>
              <a:ahLst/>
              <a:cxnLst/>
              <a:rect l="l" t="t" r="r" b="b"/>
              <a:pathLst>
                <a:path w="1398" h="1496" extrusionOk="0">
                  <a:moveTo>
                    <a:pt x="0" y="1001"/>
                  </a:moveTo>
                  <a:lnTo>
                    <a:pt x="604" y="1496"/>
                  </a:lnTo>
                  <a:cubicBezTo>
                    <a:pt x="882" y="1156"/>
                    <a:pt x="1145" y="808"/>
                    <a:pt x="1397" y="448"/>
                  </a:cubicBezTo>
                  <a:lnTo>
                    <a:pt x="757" y="1"/>
                  </a:lnTo>
                  <a:cubicBezTo>
                    <a:pt x="518" y="344"/>
                    <a:pt x="265" y="678"/>
                    <a:pt x="0" y="10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2148850" y="1656725"/>
              <a:ext cx="22825" cy="34100"/>
            </a:xfrm>
            <a:custGeom>
              <a:avLst/>
              <a:gdLst/>
              <a:ahLst/>
              <a:cxnLst/>
              <a:rect l="l" t="t" r="r" b="b"/>
              <a:pathLst>
                <a:path w="913" h="1364" extrusionOk="0">
                  <a:moveTo>
                    <a:pt x="134" y="1364"/>
                  </a:moveTo>
                  <a:lnTo>
                    <a:pt x="913" y="1319"/>
                  </a:lnTo>
                  <a:cubicBezTo>
                    <a:pt x="887" y="877"/>
                    <a:pt x="842" y="438"/>
                    <a:pt x="771" y="1"/>
                  </a:cubicBezTo>
                  <a:lnTo>
                    <a:pt x="1" y="125"/>
                  </a:lnTo>
                  <a:cubicBezTo>
                    <a:pt x="66" y="534"/>
                    <a:pt x="109" y="948"/>
                    <a:pt x="134" y="13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2150550" y="1715550"/>
              <a:ext cx="21625" cy="33375"/>
            </a:xfrm>
            <a:custGeom>
              <a:avLst/>
              <a:gdLst/>
              <a:ahLst/>
              <a:cxnLst/>
              <a:rect l="l" t="t" r="r" b="b"/>
              <a:pathLst>
                <a:path w="865" h="1335" extrusionOk="0">
                  <a:moveTo>
                    <a:pt x="0" y="1246"/>
                  </a:moveTo>
                  <a:lnTo>
                    <a:pt x="776" y="1335"/>
                  </a:lnTo>
                  <a:cubicBezTo>
                    <a:pt x="826" y="897"/>
                    <a:pt x="857" y="458"/>
                    <a:pt x="865" y="16"/>
                  </a:cubicBezTo>
                  <a:lnTo>
                    <a:pt x="84" y="1"/>
                  </a:lnTo>
                  <a:cubicBezTo>
                    <a:pt x="76" y="416"/>
                    <a:pt x="46" y="833"/>
                    <a:pt x="0" y="1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2139900" y="1771000"/>
              <a:ext cx="26225" cy="35725"/>
            </a:xfrm>
            <a:custGeom>
              <a:avLst/>
              <a:gdLst/>
              <a:ahLst/>
              <a:cxnLst/>
              <a:rect l="l" t="t" r="r" b="b"/>
              <a:pathLst>
                <a:path w="1049" h="1429" extrusionOk="0">
                  <a:moveTo>
                    <a:pt x="0" y="1221"/>
                  </a:moveTo>
                  <a:lnTo>
                    <a:pt x="754" y="1428"/>
                  </a:lnTo>
                  <a:cubicBezTo>
                    <a:pt x="769" y="1375"/>
                    <a:pt x="783" y="1323"/>
                    <a:pt x="797" y="1269"/>
                  </a:cubicBezTo>
                  <a:lnTo>
                    <a:pt x="838" y="1109"/>
                  </a:lnTo>
                  <a:lnTo>
                    <a:pt x="858" y="1029"/>
                  </a:lnTo>
                  <a:lnTo>
                    <a:pt x="878" y="949"/>
                  </a:lnTo>
                  <a:lnTo>
                    <a:pt x="916" y="789"/>
                  </a:lnTo>
                  <a:cubicBezTo>
                    <a:pt x="927" y="736"/>
                    <a:pt x="940" y="683"/>
                    <a:pt x="951" y="627"/>
                  </a:cubicBezTo>
                  <a:cubicBezTo>
                    <a:pt x="963" y="574"/>
                    <a:pt x="974" y="521"/>
                    <a:pt x="984" y="466"/>
                  </a:cubicBezTo>
                  <a:cubicBezTo>
                    <a:pt x="1007" y="358"/>
                    <a:pt x="1029" y="252"/>
                    <a:pt x="1049" y="142"/>
                  </a:cubicBezTo>
                  <a:lnTo>
                    <a:pt x="281" y="1"/>
                  </a:lnTo>
                  <a:cubicBezTo>
                    <a:pt x="263" y="104"/>
                    <a:pt x="242" y="205"/>
                    <a:pt x="221" y="308"/>
                  </a:cubicBezTo>
                  <a:cubicBezTo>
                    <a:pt x="211" y="359"/>
                    <a:pt x="198" y="409"/>
                    <a:pt x="188" y="461"/>
                  </a:cubicBezTo>
                  <a:cubicBezTo>
                    <a:pt x="176" y="512"/>
                    <a:pt x="166" y="563"/>
                    <a:pt x="155" y="614"/>
                  </a:cubicBezTo>
                  <a:lnTo>
                    <a:pt x="118" y="766"/>
                  </a:lnTo>
                  <a:lnTo>
                    <a:pt x="99" y="841"/>
                  </a:lnTo>
                  <a:lnTo>
                    <a:pt x="81" y="917"/>
                  </a:lnTo>
                  <a:lnTo>
                    <a:pt x="41" y="1068"/>
                  </a:lnTo>
                  <a:cubicBezTo>
                    <a:pt x="30" y="1121"/>
                    <a:pt x="15" y="1172"/>
                    <a:pt x="0" y="12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2072425" y="1500575"/>
              <a:ext cx="36575" cy="36675"/>
            </a:xfrm>
            <a:custGeom>
              <a:avLst/>
              <a:gdLst/>
              <a:ahLst/>
              <a:cxnLst/>
              <a:rect l="l" t="t" r="r" b="b"/>
              <a:pathLst>
                <a:path w="1463" h="1467" extrusionOk="0">
                  <a:moveTo>
                    <a:pt x="870" y="1467"/>
                  </a:moveTo>
                  <a:lnTo>
                    <a:pt x="1463" y="957"/>
                  </a:lnTo>
                  <a:cubicBezTo>
                    <a:pt x="1169" y="618"/>
                    <a:pt x="852" y="296"/>
                    <a:pt x="512" y="0"/>
                  </a:cubicBezTo>
                  <a:lnTo>
                    <a:pt x="1" y="592"/>
                  </a:lnTo>
                  <a:cubicBezTo>
                    <a:pt x="312" y="859"/>
                    <a:pt x="601" y="1152"/>
                    <a:pt x="870" y="14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2109100" y="1545600"/>
              <a:ext cx="33250" cy="37675"/>
            </a:xfrm>
            <a:custGeom>
              <a:avLst/>
              <a:gdLst/>
              <a:ahLst/>
              <a:cxnLst/>
              <a:rect l="l" t="t" r="r" b="b"/>
              <a:pathLst>
                <a:path w="1330" h="1507" extrusionOk="0">
                  <a:moveTo>
                    <a:pt x="633" y="1506"/>
                  </a:moveTo>
                  <a:lnTo>
                    <a:pt x="1329" y="1154"/>
                  </a:lnTo>
                  <a:cubicBezTo>
                    <a:pt x="1127" y="755"/>
                    <a:pt x="898" y="369"/>
                    <a:pt x="644" y="1"/>
                  </a:cubicBezTo>
                  <a:lnTo>
                    <a:pt x="1" y="443"/>
                  </a:lnTo>
                  <a:cubicBezTo>
                    <a:pt x="235" y="783"/>
                    <a:pt x="445" y="1139"/>
                    <a:pt x="633" y="15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2134750" y="1598650"/>
              <a:ext cx="28025" cy="36600"/>
            </a:xfrm>
            <a:custGeom>
              <a:avLst/>
              <a:gdLst/>
              <a:ahLst/>
              <a:cxnLst/>
              <a:rect l="l" t="t" r="r" b="b"/>
              <a:pathLst>
                <a:path w="1121" h="1464" extrusionOk="0">
                  <a:moveTo>
                    <a:pt x="363" y="1464"/>
                  </a:moveTo>
                  <a:lnTo>
                    <a:pt x="1121" y="1274"/>
                  </a:lnTo>
                  <a:lnTo>
                    <a:pt x="1080" y="1113"/>
                  </a:lnTo>
                  <a:lnTo>
                    <a:pt x="1036" y="953"/>
                  </a:lnTo>
                  <a:cubicBezTo>
                    <a:pt x="1007" y="846"/>
                    <a:pt x="975" y="740"/>
                    <a:pt x="944" y="634"/>
                  </a:cubicBezTo>
                  <a:cubicBezTo>
                    <a:pt x="928" y="581"/>
                    <a:pt x="909" y="529"/>
                    <a:pt x="894" y="476"/>
                  </a:cubicBezTo>
                  <a:cubicBezTo>
                    <a:pt x="877" y="422"/>
                    <a:pt x="860" y="370"/>
                    <a:pt x="844" y="316"/>
                  </a:cubicBezTo>
                  <a:cubicBezTo>
                    <a:pt x="825" y="263"/>
                    <a:pt x="806" y="210"/>
                    <a:pt x="789" y="158"/>
                  </a:cubicBezTo>
                  <a:cubicBezTo>
                    <a:pt x="769" y="106"/>
                    <a:pt x="751" y="53"/>
                    <a:pt x="730" y="1"/>
                  </a:cubicBezTo>
                  <a:lnTo>
                    <a:pt x="0" y="277"/>
                  </a:lnTo>
                  <a:lnTo>
                    <a:pt x="53" y="420"/>
                  </a:lnTo>
                  <a:cubicBezTo>
                    <a:pt x="70" y="469"/>
                    <a:pt x="87" y="518"/>
                    <a:pt x="104" y="566"/>
                  </a:cubicBezTo>
                  <a:cubicBezTo>
                    <a:pt x="121" y="616"/>
                    <a:pt x="137" y="665"/>
                    <a:pt x="152" y="715"/>
                  </a:cubicBezTo>
                  <a:cubicBezTo>
                    <a:pt x="168" y="764"/>
                    <a:pt x="185" y="814"/>
                    <a:pt x="199" y="863"/>
                  </a:cubicBezTo>
                  <a:cubicBezTo>
                    <a:pt x="229" y="962"/>
                    <a:pt x="259" y="1063"/>
                    <a:pt x="286" y="1163"/>
                  </a:cubicBezTo>
                  <a:lnTo>
                    <a:pt x="327" y="13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912050" y="1461500"/>
              <a:ext cx="37375" cy="30200"/>
            </a:xfrm>
            <a:custGeom>
              <a:avLst/>
              <a:gdLst/>
              <a:ahLst/>
              <a:cxnLst/>
              <a:rect l="l" t="t" r="r" b="b"/>
              <a:pathLst>
                <a:path w="1495" h="1208" extrusionOk="0">
                  <a:moveTo>
                    <a:pt x="1495" y="757"/>
                  </a:moveTo>
                  <a:lnTo>
                    <a:pt x="1299" y="1"/>
                  </a:lnTo>
                  <a:lnTo>
                    <a:pt x="1214" y="23"/>
                  </a:lnTo>
                  <a:lnTo>
                    <a:pt x="1170" y="34"/>
                  </a:lnTo>
                  <a:cubicBezTo>
                    <a:pt x="1157" y="38"/>
                    <a:pt x="1142" y="43"/>
                    <a:pt x="1128" y="47"/>
                  </a:cubicBezTo>
                  <a:lnTo>
                    <a:pt x="961" y="101"/>
                  </a:lnTo>
                  <a:cubicBezTo>
                    <a:pt x="905" y="117"/>
                    <a:pt x="850" y="140"/>
                    <a:pt x="795" y="159"/>
                  </a:cubicBezTo>
                  <a:lnTo>
                    <a:pt x="714" y="190"/>
                  </a:lnTo>
                  <a:cubicBezTo>
                    <a:pt x="686" y="201"/>
                    <a:pt x="659" y="210"/>
                    <a:pt x="632" y="223"/>
                  </a:cubicBezTo>
                  <a:cubicBezTo>
                    <a:pt x="523" y="270"/>
                    <a:pt x="415" y="313"/>
                    <a:pt x="311" y="366"/>
                  </a:cubicBezTo>
                  <a:lnTo>
                    <a:pt x="232" y="404"/>
                  </a:lnTo>
                  <a:cubicBezTo>
                    <a:pt x="206" y="417"/>
                    <a:pt x="179" y="429"/>
                    <a:pt x="154" y="443"/>
                  </a:cubicBezTo>
                  <a:lnTo>
                    <a:pt x="1" y="526"/>
                  </a:lnTo>
                  <a:lnTo>
                    <a:pt x="383" y="1207"/>
                  </a:lnTo>
                  <a:lnTo>
                    <a:pt x="516" y="1135"/>
                  </a:lnTo>
                  <a:cubicBezTo>
                    <a:pt x="538" y="1121"/>
                    <a:pt x="560" y="1112"/>
                    <a:pt x="583" y="1100"/>
                  </a:cubicBezTo>
                  <a:lnTo>
                    <a:pt x="651" y="1068"/>
                  </a:lnTo>
                  <a:cubicBezTo>
                    <a:pt x="741" y="1022"/>
                    <a:pt x="833" y="985"/>
                    <a:pt x="925" y="945"/>
                  </a:cubicBezTo>
                  <a:cubicBezTo>
                    <a:pt x="949" y="935"/>
                    <a:pt x="972" y="927"/>
                    <a:pt x="996" y="918"/>
                  </a:cubicBezTo>
                  <a:lnTo>
                    <a:pt x="1066" y="892"/>
                  </a:lnTo>
                  <a:cubicBezTo>
                    <a:pt x="1113" y="875"/>
                    <a:pt x="1160" y="855"/>
                    <a:pt x="1208" y="841"/>
                  </a:cubicBezTo>
                  <a:lnTo>
                    <a:pt x="1351" y="796"/>
                  </a:lnTo>
                  <a:cubicBezTo>
                    <a:pt x="1363" y="792"/>
                    <a:pt x="1375" y="788"/>
                    <a:pt x="1388" y="786"/>
                  </a:cubicBezTo>
                  <a:lnTo>
                    <a:pt x="1424" y="77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1972000" y="1456825"/>
              <a:ext cx="34875" cy="22450"/>
            </a:xfrm>
            <a:custGeom>
              <a:avLst/>
              <a:gdLst/>
              <a:ahLst/>
              <a:cxnLst/>
              <a:rect l="l" t="t" r="r" b="b"/>
              <a:pathLst>
                <a:path w="1395" h="898" extrusionOk="0">
                  <a:moveTo>
                    <a:pt x="1236" y="898"/>
                  </a:moveTo>
                  <a:lnTo>
                    <a:pt x="1395" y="135"/>
                  </a:lnTo>
                  <a:cubicBezTo>
                    <a:pt x="939" y="39"/>
                    <a:pt x="469" y="0"/>
                    <a:pt x="1" y="21"/>
                  </a:cubicBezTo>
                  <a:lnTo>
                    <a:pt x="37" y="801"/>
                  </a:lnTo>
                  <a:cubicBezTo>
                    <a:pt x="440" y="782"/>
                    <a:pt x="842" y="817"/>
                    <a:pt x="1236" y="8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2025700" y="1468150"/>
              <a:ext cx="37675" cy="32300"/>
            </a:xfrm>
            <a:custGeom>
              <a:avLst/>
              <a:gdLst/>
              <a:ahLst/>
              <a:cxnLst/>
              <a:rect l="l" t="t" r="r" b="b"/>
              <a:pathLst>
                <a:path w="1507" h="1292" extrusionOk="0">
                  <a:moveTo>
                    <a:pt x="1079" y="1291"/>
                  </a:moveTo>
                  <a:lnTo>
                    <a:pt x="1506" y="637"/>
                  </a:lnTo>
                  <a:cubicBezTo>
                    <a:pt x="1125" y="390"/>
                    <a:pt x="720" y="173"/>
                    <a:pt x="292" y="0"/>
                  </a:cubicBezTo>
                  <a:lnTo>
                    <a:pt x="1" y="724"/>
                  </a:lnTo>
                  <a:cubicBezTo>
                    <a:pt x="377" y="876"/>
                    <a:pt x="739" y="1067"/>
                    <a:pt x="1079" y="12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1829575" y="1596575"/>
              <a:ext cx="20875" cy="34400"/>
            </a:xfrm>
            <a:custGeom>
              <a:avLst/>
              <a:gdLst/>
              <a:ahLst/>
              <a:cxnLst/>
              <a:rect l="l" t="t" r="r" b="b"/>
              <a:pathLst>
                <a:path w="835" h="1376" extrusionOk="0">
                  <a:moveTo>
                    <a:pt x="834" y="106"/>
                  </a:moveTo>
                  <a:lnTo>
                    <a:pt x="60" y="0"/>
                  </a:lnTo>
                  <a:lnTo>
                    <a:pt x="48" y="86"/>
                  </a:lnTo>
                  <a:cubicBezTo>
                    <a:pt x="44" y="115"/>
                    <a:pt x="42" y="143"/>
                    <a:pt x="39" y="172"/>
                  </a:cubicBezTo>
                  <a:lnTo>
                    <a:pt x="22" y="344"/>
                  </a:lnTo>
                  <a:cubicBezTo>
                    <a:pt x="17" y="401"/>
                    <a:pt x="16" y="460"/>
                    <a:pt x="12" y="517"/>
                  </a:cubicBezTo>
                  <a:cubicBezTo>
                    <a:pt x="9" y="574"/>
                    <a:pt x="4" y="632"/>
                    <a:pt x="4" y="690"/>
                  </a:cubicBezTo>
                  <a:lnTo>
                    <a:pt x="1" y="862"/>
                  </a:lnTo>
                  <a:cubicBezTo>
                    <a:pt x="0" y="891"/>
                    <a:pt x="1" y="919"/>
                    <a:pt x="1" y="948"/>
                  </a:cubicBezTo>
                  <a:lnTo>
                    <a:pt x="2" y="1033"/>
                  </a:lnTo>
                  <a:cubicBezTo>
                    <a:pt x="2" y="1148"/>
                    <a:pt x="12" y="1261"/>
                    <a:pt x="18" y="1376"/>
                  </a:cubicBezTo>
                  <a:lnTo>
                    <a:pt x="798" y="1321"/>
                  </a:lnTo>
                  <a:cubicBezTo>
                    <a:pt x="793" y="1220"/>
                    <a:pt x="785" y="1118"/>
                    <a:pt x="785" y="1016"/>
                  </a:cubicBezTo>
                  <a:lnTo>
                    <a:pt x="783" y="939"/>
                  </a:lnTo>
                  <a:cubicBezTo>
                    <a:pt x="783" y="913"/>
                    <a:pt x="782" y="888"/>
                    <a:pt x="783" y="862"/>
                  </a:cubicBezTo>
                  <a:lnTo>
                    <a:pt x="786" y="710"/>
                  </a:lnTo>
                  <a:cubicBezTo>
                    <a:pt x="786" y="659"/>
                    <a:pt x="791" y="607"/>
                    <a:pt x="793" y="558"/>
                  </a:cubicBezTo>
                  <a:cubicBezTo>
                    <a:pt x="796" y="506"/>
                    <a:pt x="798" y="455"/>
                    <a:pt x="802" y="407"/>
                  </a:cubicBezTo>
                  <a:lnTo>
                    <a:pt x="818" y="256"/>
                  </a:lnTo>
                  <a:cubicBezTo>
                    <a:pt x="820" y="231"/>
                    <a:pt x="823" y="205"/>
                    <a:pt x="825" y="1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836975" y="1538275"/>
              <a:ext cx="30575" cy="37400"/>
            </a:xfrm>
            <a:custGeom>
              <a:avLst/>
              <a:gdLst/>
              <a:ahLst/>
              <a:cxnLst/>
              <a:rect l="l" t="t" r="r" b="b"/>
              <a:pathLst>
                <a:path w="1223" h="1496" extrusionOk="0">
                  <a:moveTo>
                    <a:pt x="1222" y="373"/>
                  </a:moveTo>
                  <a:lnTo>
                    <a:pt x="537" y="0"/>
                  </a:lnTo>
                  <a:lnTo>
                    <a:pt x="455" y="151"/>
                  </a:lnTo>
                  <a:lnTo>
                    <a:pt x="380" y="305"/>
                  </a:lnTo>
                  <a:lnTo>
                    <a:pt x="341" y="382"/>
                  </a:lnTo>
                  <a:lnTo>
                    <a:pt x="306" y="460"/>
                  </a:lnTo>
                  <a:lnTo>
                    <a:pt x="236" y="618"/>
                  </a:lnTo>
                  <a:cubicBezTo>
                    <a:pt x="149" y="830"/>
                    <a:pt x="67" y="1043"/>
                    <a:pt x="1" y="1263"/>
                  </a:cubicBezTo>
                  <a:lnTo>
                    <a:pt x="746" y="1495"/>
                  </a:lnTo>
                  <a:cubicBezTo>
                    <a:pt x="805" y="1300"/>
                    <a:pt x="878" y="1110"/>
                    <a:pt x="955" y="923"/>
                  </a:cubicBezTo>
                  <a:lnTo>
                    <a:pt x="1017" y="783"/>
                  </a:lnTo>
                  <a:cubicBezTo>
                    <a:pt x="1028" y="760"/>
                    <a:pt x="1038" y="736"/>
                    <a:pt x="1048" y="714"/>
                  </a:cubicBezTo>
                  <a:lnTo>
                    <a:pt x="1082" y="645"/>
                  </a:lnTo>
                  <a:lnTo>
                    <a:pt x="1149" y="50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865225" y="1490625"/>
              <a:ext cx="36375" cy="36900"/>
            </a:xfrm>
            <a:custGeom>
              <a:avLst/>
              <a:gdLst/>
              <a:ahLst/>
              <a:cxnLst/>
              <a:rect l="l" t="t" r="r" b="b"/>
              <a:pathLst>
                <a:path w="1455" h="1476" extrusionOk="0">
                  <a:moveTo>
                    <a:pt x="1454" y="597"/>
                  </a:moveTo>
                  <a:lnTo>
                    <a:pt x="950" y="1"/>
                  </a:lnTo>
                  <a:lnTo>
                    <a:pt x="820" y="115"/>
                  </a:lnTo>
                  <a:lnTo>
                    <a:pt x="756" y="173"/>
                  </a:lnTo>
                  <a:lnTo>
                    <a:pt x="693" y="232"/>
                  </a:lnTo>
                  <a:lnTo>
                    <a:pt x="568" y="352"/>
                  </a:lnTo>
                  <a:lnTo>
                    <a:pt x="448" y="476"/>
                  </a:lnTo>
                  <a:lnTo>
                    <a:pt x="388" y="538"/>
                  </a:lnTo>
                  <a:cubicBezTo>
                    <a:pt x="369" y="559"/>
                    <a:pt x="351" y="581"/>
                    <a:pt x="331" y="602"/>
                  </a:cubicBezTo>
                  <a:lnTo>
                    <a:pt x="216" y="731"/>
                  </a:lnTo>
                  <a:cubicBezTo>
                    <a:pt x="179" y="774"/>
                    <a:pt x="143" y="819"/>
                    <a:pt x="107" y="863"/>
                  </a:cubicBezTo>
                  <a:lnTo>
                    <a:pt x="53" y="930"/>
                  </a:lnTo>
                  <a:cubicBezTo>
                    <a:pt x="34" y="951"/>
                    <a:pt x="17" y="975"/>
                    <a:pt x="1" y="997"/>
                  </a:cubicBezTo>
                  <a:lnTo>
                    <a:pt x="619" y="1475"/>
                  </a:lnTo>
                  <a:cubicBezTo>
                    <a:pt x="635" y="1455"/>
                    <a:pt x="648" y="1434"/>
                    <a:pt x="666" y="1415"/>
                  </a:cubicBezTo>
                  <a:lnTo>
                    <a:pt x="714" y="1356"/>
                  </a:lnTo>
                  <a:cubicBezTo>
                    <a:pt x="746" y="1318"/>
                    <a:pt x="777" y="1278"/>
                    <a:pt x="810" y="1240"/>
                  </a:cubicBezTo>
                  <a:lnTo>
                    <a:pt x="912" y="1126"/>
                  </a:lnTo>
                  <a:cubicBezTo>
                    <a:pt x="928" y="1107"/>
                    <a:pt x="945" y="1089"/>
                    <a:pt x="963" y="1069"/>
                  </a:cubicBezTo>
                  <a:lnTo>
                    <a:pt x="1016" y="1014"/>
                  </a:lnTo>
                  <a:lnTo>
                    <a:pt x="1121" y="905"/>
                  </a:lnTo>
                  <a:lnTo>
                    <a:pt x="1230" y="799"/>
                  </a:lnTo>
                  <a:lnTo>
                    <a:pt x="1286" y="747"/>
                  </a:lnTo>
                  <a:lnTo>
                    <a:pt x="1343" y="69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891300" y="1749600"/>
              <a:ext cx="36975" cy="36200"/>
            </a:xfrm>
            <a:custGeom>
              <a:avLst/>
              <a:gdLst/>
              <a:ahLst/>
              <a:cxnLst/>
              <a:rect l="l" t="t" r="r" b="b"/>
              <a:pathLst>
                <a:path w="1479" h="1448" extrusionOk="0">
                  <a:moveTo>
                    <a:pt x="567" y="1"/>
                  </a:moveTo>
                  <a:lnTo>
                    <a:pt x="1" y="540"/>
                  </a:lnTo>
                  <a:cubicBezTo>
                    <a:pt x="21" y="561"/>
                    <a:pt x="39" y="581"/>
                    <a:pt x="58" y="601"/>
                  </a:cubicBezTo>
                  <a:lnTo>
                    <a:pt x="118" y="661"/>
                  </a:lnTo>
                  <a:lnTo>
                    <a:pt x="235" y="781"/>
                  </a:lnTo>
                  <a:lnTo>
                    <a:pt x="357" y="896"/>
                  </a:lnTo>
                  <a:lnTo>
                    <a:pt x="417" y="955"/>
                  </a:lnTo>
                  <a:lnTo>
                    <a:pt x="480" y="1011"/>
                  </a:lnTo>
                  <a:lnTo>
                    <a:pt x="605" y="1124"/>
                  </a:lnTo>
                  <a:cubicBezTo>
                    <a:pt x="647" y="1161"/>
                    <a:pt x="690" y="1197"/>
                    <a:pt x="733" y="1234"/>
                  </a:cubicBezTo>
                  <a:cubicBezTo>
                    <a:pt x="817" y="1307"/>
                    <a:pt x="905" y="1377"/>
                    <a:pt x="992" y="1448"/>
                  </a:cubicBezTo>
                  <a:lnTo>
                    <a:pt x="1478" y="838"/>
                  </a:lnTo>
                  <a:cubicBezTo>
                    <a:pt x="1399" y="773"/>
                    <a:pt x="1317" y="709"/>
                    <a:pt x="1240" y="640"/>
                  </a:cubicBezTo>
                  <a:cubicBezTo>
                    <a:pt x="1201" y="607"/>
                    <a:pt x="1162" y="573"/>
                    <a:pt x="1123" y="539"/>
                  </a:cubicBezTo>
                  <a:lnTo>
                    <a:pt x="1009" y="435"/>
                  </a:lnTo>
                  <a:lnTo>
                    <a:pt x="952" y="383"/>
                  </a:lnTo>
                  <a:lnTo>
                    <a:pt x="895" y="329"/>
                  </a:lnTo>
                  <a:lnTo>
                    <a:pt x="784" y="222"/>
                  </a:lnTo>
                  <a:lnTo>
                    <a:pt x="675" y="113"/>
                  </a:lnTo>
                  <a:lnTo>
                    <a:pt x="619" y="58"/>
                  </a:lnTo>
                  <a:cubicBezTo>
                    <a:pt x="603" y="39"/>
                    <a:pt x="585" y="19"/>
                    <a:pt x="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855600" y="1705150"/>
              <a:ext cx="34000" cy="37650"/>
            </a:xfrm>
            <a:custGeom>
              <a:avLst/>
              <a:gdLst/>
              <a:ahLst/>
              <a:cxnLst/>
              <a:rect l="l" t="t" r="r" b="b"/>
              <a:pathLst>
                <a:path w="1360" h="1506" extrusionOk="0">
                  <a:moveTo>
                    <a:pt x="683" y="0"/>
                  </a:moveTo>
                  <a:lnTo>
                    <a:pt x="0" y="379"/>
                  </a:lnTo>
                  <a:cubicBezTo>
                    <a:pt x="109" y="577"/>
                    <a:pt x="226" y="768"/>
                    <a:pt x="349" y="957"/>
                  </a:cubicBezTo>
                  <a:lnTo>
                    <a:pt x="443" y="1096"/>
                  </a:lnTo>
                  <a:lnTo>
                    <a:pt x="490" y="1166"/>
                  </a:lnTo>
                  <a:lnTo>
                    <a:pt x="539" y="1235"/>
                  </a:lnTo>
                  <a:lnTo>
                    <a:pt x="637" y="1372"/>
                  </a:lnTo>
                  <a:lnTo>
                    <a:pt x="739" y="1506"/>
                  </a:lnTo>
                  <a:lnTo>
                    <a:pt x="1359" y="1032"/>
                  </a:lnTo>
                  <a:lnTo>
                    <a:pt x="1265" y="908"/>
                  </a:lnTo>
                  <a:lnTo>
                    <a:pt x="1176" y="782"/>
                  </a:lnTo>
                  <a:lnTo>
                    <a:pt x="1130" y="720"/>
                  </a:lnTo>
                  <a:lnTo>
                    <a:pt x="1087" y="656"/>
                  </a:lnTo>
                  <a:lnTo>
                    <a:pt x="1001" y="528"/>
                  </a:lnTo>
                  <a:cubicBezTo>
                    <a:pt x="891" y="355"/>
                    <a:pt x="781" y="182"/>
                    <a:pt x="6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834000" y="1654000"/>
              <a:ext cx="28175" cy="36600"/>
            </a:xfrm>
            <a:custGeom>
              <a:avLst/>
              <a:gdLst/>
              <a:ahLst/>
              <a:cxnLst/>
              <a:rect l="l" t="t" r="r" b="b"/>
              <a:pathLst>
                <a:path w="1127" h="1464" extrusionOk="0">
                  <a:moveTo>
                    <a:pt x="762" y="0"/>
                  </a:moveTo>
                  <a:lnTo>
                    <a:pt x="0" y="168"/>
                  </a:lnTo>
                  <a:lnTo>
                    <a:pt x="39" y="334"/>
                  </a:lnTo>
                  <a:cubicBezTo>
                    <a:pt x="46" y="361"/>
                    <a:pt x="52" y="389"/>
                    <a:pt x="59" y="417"/>
                  </a:cubicBezTo>
                  <a:lnTo>
                    <a:pt x="80" y="498"/>
                  </a:lnTo>
                  <a:cubicBezTo>
                    <a:pt x="95" y="553"/>
                    <a:pt x="110" y="607"/>
                    <a:pt x="125" y="663"/>
                  </a:cubicBezTo>
                  <a:lnTo>
                    <a:pt x="174" y="825"/>
                  </a:lnTo>
                  <a:cubicBezTo>
                    <a:pt x="182" y="853"/>
                    <a:pt x="190" y="880"/>
                    <a:pt x="199" y="906"/>
                  </a:cubicBezTo>
                  <a:lnTo>
                    <a:pt x="226" y="986"/>
                  </a:lnTo>
                  <a:lnTo>
                    <a:pt x="281" y="1147"/>
                  </a:lnTo>
                  <a:lnTo>
                    <a:pt x="341" y="1305"/>
                  </a:lnTo>
                  <a:lnTo>
                    <a:pt x="371" y="1385"/>
                  </a:lnTo>
                  <a:lnTo>
                    <a:pt x="403" y="1463"/>
                  </a:lnTo>
                  <a:lnTo>
                    <a:pt x="1127" y="1170"/>
                  </a:lnTo>
                  <a:lnTo>
                    <a:pt x="1099" y="1099"/>
                  </a:lnTo>
                  <a:lnTo>
                    <a:pt x="1072" y="1027"/>
                  </a:lnTo>
                  <a:lnTo>
                    <a:pt x="1016" y="882"/>
                  </a:lnTo>
                  <a:lnTo>
                    <a:pt x="968" y="736"/>
                  </a:lnTo>
                  <a:lnTo>
                    <a:pt x="943" y="664"/>
                  </a:lnTo>
                  <a:cubicBezTo>
                    <a:pt x="934" y="639"/>
                    <a:pt x="927" y="615"/>
                    <a:pt x="921" y="591"/>
                  </a:cubicBezTo>
                  <a:lnTo>
                    <a:pt x="876" y="444"/>
                  </a:lnTo>
                  <a:cubicBezTo>
                    <a:pt x="861" y="394"/>
                    <a:pt x="849" y="345"/>
                    <a:pt x="835" y="295"/>
                  </a:cubicBezTo>
                  <a:lnTo>
                    <a:pt x="817" y="221"/>
                  </a:lnTo>
                  <a:cubicBezTo>
                    <a:pt x="809" y="196"/>
                    <a:pt x="804" y="172"/>
                    <a:pt x="798" y="1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2047550" y="1826325"/>
              <a:ext cx="35025" cy="24900"/>
            </a:xfrm>
            <a:custGeom>
              <a:avLst/>
              <a:gdLst/>
              <a:ahLst/>
              <a:cxnLst/>
              <a:rect l="l" t="t" r="r" b="b"/>
              <a:pathLst>
                <a:path w="1401" h="996" extrusionOk="0">
                  <a:moveTo>
                    <a:pt x="168" y="0"/>
                  </a:moveTo>
                  <a:lnTo>
                    <a:pt x="0" y="762"/>
                  </a:lnTo>
                  <a:cubicBezTo>
                    <a:pt x="53" y="775"/>
                    <a:pt x="106" y="786"/>
                    <a:pt x="160" y="797"/>
                  </a:cubicBezTo>
                  <a:lnTo>
                    <a:pt x="321" y="830"/>
                  </a:lnTo>
                  <a:lnTo>
                    <a:pt x="482" y="861"/>
                  </a:lnTo>
                  <a:lnTo>
                    <a:pt x="564" y="877"/>
                  </a:lnTo>
                  <a:lnTo>
                    <a:pt x="644" y="891"/>
                  </a:lnTo>
                  <a:lnTo>
                    <a:pt x="805" y="921"/>
                  </a:lnTo>
                  <a:lnTo>
                    <a:pt x="967" y="947"/>
                  </a:lnTo>
                  <a:cubicBezTo>
                    <a:pt x="1075" y="964"/>
                    <a:pt x="1183" y="979"/>
                    <a:pt x="1291" y="996"/>
                  </a:cubicBezTo>
                  <a:lnTo>
                    <a:pt x="1401" y="223"/>
                  </a:lnTo>
                  <a:cubicBezTo>
                    <a:pt x="1298" y="207"/>
                    <a:pt x="1194" y="193"/>
                    <a:pt x="1090" y="176"/>
                  </a:cubicBezTo>
                  <a:lnTo>
                    <a:pt x="935" y="151"/>
                  </a:lnTo>
                  <a:lnTo>
                    <a:pt x="781" y="124"/>
                  </a:lnTo>
                  <a:lnTo>
                    <a:pt x="704" y="109"/>
                  </a:lnTo>
                  <a:lnTo>
                    <a:pt x="627" y="95"/>
                  </a:lnTo>
                  <a:lnTo>
                    <a:pt x="474" y="65"/>
                  </a:lnTo>
                  <a:lnTo>
                    <a:pt x="320" y="33"/>
                  </a:lnTo>
                  <a:cubicBezTo>
                    <a:pt x="271" y="22"/>
                    <a:pt x="219" y="12"/>
                    <a:pt x="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990950" y="1810125"/>
              <a:ext cx="36725" cy="28875"/>
            </a:xfrm>
            <a:custGeom>
              <a:avLst/>
              <a:gdLst/>
              <a:ahLst/>
              <a:cxnLst/>
              <a:rect l="l" t="t" r="r" b="b"/>
              <a:pathLst>
                <a:path w="1469" h="1155" extrusionOk="0">
                  <a:moveTo>
                    <a:pt x="287" y="1"/>
                  </a:moveTo>
                  <a:lnTo>
                    <a:pt x="1" y="727"/>
                  </a:lnTo>
                  <a:cubicBezTo>
                    <a:pt x="206" y="810"/>
                    <a:pt x="413" y="883"/>
                    <a:pt x="621" y="955"/>
                  </a:cubicBezTo>
                  <a:lnTo>
                    <a:pt x="777" y="1007"/>
                  </a:lnTo>
                  <a:lnTo>
                    <a:pt x="856" y="1033"/>
                  </a:lnTo>
                  <a:lnTo>
                    <a:pt x="935" y="1057"/>
                  </a:lnTo>
                  <a:lnTo>
                    <a:pt x="1092" y="1107"/>
                  </a:lnTo>
                  <a:lnTo>
                    <a:pt x="1251" y="1154"/>
                  </a:lnTo>
                  <a:lnTo>
                    <a:pt x="1469" y="405"/>
                  </a:lnTo>
                  <a:lnTo>
                    <a:pt x="1319" y="361"/>
                  </a:lnTo>
                  <a:lnTo>
                    <a:pt x="1169" y="313"/>
                  </a:lnTo>
                  <a:lnTo>
                    <a:pt x="1095" y="290"/>
                  </a:lnTo>
                  <a:lnTo>
                    <a:pt x="1021" y="265"/>
                  </a:lnTo>
                  <a:lnTo>
                    <a:pt x="872" y="216"/>
                  </a:lnTo>
                  <a:cubicBezTo>
                    <a:pt x="676" y="148"/>
                    <a:pt x="481" y="78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1938025" y="1785025"/>
              <a:ext cx="37700" cy="32750"/>
            </a:xfrm>
            <a:custGeom>
              <a:avLst/>
              <a:gdLst/>
              <a:ahLst/>
              <a:cxnLst/>
              <a:rect l="l" t="t" r="r" b="b"/>
              <a:pathLst>
                <a:path w="1508" h="1310" extrusionOk="0">
                  <a:moveTo>
                    <a:pt x="423" y="1"/>
                  </a:moveTo>
                  <a:lnTo>
                    <a:pt x="1" y="658"/>
                  </a:lnTo>
                  <a:cubicBezTo>
                    <a:pt x="95" y="716"/>
                    <a:pt x="188" y="778"/>
                    <a:pt x="285" y="834"/>
                  </a:cubicBezTo>
                  <a:cubicBezTo>
                    <a:pt x="333" y="862"/>
                    <a:pt x="380" y="890"/>
                    <a:pt x="428" y="919"/>
                  </a:cubicBezTo>
                  <a:lnTo>
                    <a:pt x="573" y="1001"/>
                  </a:lnTo>
                  <a:cubicBezTo>
                    <a:pt x="598" y="1014"/>
                    <a:pt x="620" y="1028"/>
                    <a:pt x="645" y="1042"/>
                  </a:cubicBezTo>
                  <a:lnTo>
                    <a:pt x="718" y="1081"/>
                  </a:lnTo>
                  <a:lnTo>
                    <a:pt x="865" y="1160"/>
                  </a:lnTo>
                  <a:lnTo>
                    <a:pt x="1014" y="1236"/>
                  </a:lnTo>
                  <a:lnTo>
                    <a:pt x="1088" y="1273"/>
                  </a:lnTo>
                  <a:lnTo>
                    <a:pt x="1162" y="1310"/>
                  </a:lnTo>
                  <a:lnTo>
                    <a:pt x="1508" y="610"/>
                  </a:lnTo>
                  <a:lnTo>
                    <a:pt x="1437" y="576"/>
                  </a:lnTo>
                  <a:lnTo>
                    <a:pt x="1368" y="540"/>
                  </a:lnTo>
                  <a:lnTo>
                    <a:pt x="1230" y="469"/>
                  </a:lnTo>
                  <a:lnTo>
                    <a:pt x="1093" y="394"/>
                  </a:lnTo>
                  <a:lnTo>
                    <a:pt x="1024" y="358"/>
                  </a:lnTo>
                  <a:cubicBezTo>
                    <a:pt x="1002" y="345"/>
                    <a:pt x="979" y="332"/>
                    <a:pt x="957" y="320"/>
                  </a:cubicBezTo>
                  <a:lnTo>
                    <a:pt x="821" y="243"/>
                  </a:lnTo>
                  <a:cubicBezTo>
                    <a:pt x="777" y="217"/>
                    <a:pt x="733" y="190"/>
                    <a:pt x="687" y="164"/>
                  </a:cubicBezTo>
                  <a:cubicBezTo>
                    <a:pt x="598" y="111"/>
                    <a:pt x="511" y="55"/>
                    <a:pt x="4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2220125" y="1826950"/>
              <a:ext cx="34800" cy="24400"/>
            </a:xfrm>
            <a:custGeom>
              <a:avLst/>
              <a:gdLst/>
              <a:ahLst/>
              <a:cxnLst/>
              <a:rect l="l" t="t" r="r" b="b"/>
              <a:pathLst>
                <a:path w="1392" h="976" extrusionOk="0">
                  <a:moveTo>
                    <a:pt x="0" y="201"/>
                  </a:moveTo>
                  <a:lnTo>
                    <a:pt x="105" y="976"/>
                  </a:lnTo>
                  <a:cubicBezTo>
                    <a:pt x="320" y="950"/>
                    <a:pt x="535" y="913"/>
                    <a:pt x="750" y="881"/>
                  </a:cubicBezTo>
                  <a:lnTo>
                    <a:pt x="830" y="867"/>
                  </a:lnTo>
                  <a:lnTo>
                    <a:pt x="912" y="853"/>
                  </a:lnTo>
                  <a:lnTo>
                    <a:pt x="1071" y="825"/>
                  </a:lnTo>
                  <a:lnTo>
                    <a:pt x="1231" y="797"/>
                  </a:lnTo>
                  <a:cubicBezTo>
                    <a:pt x="1284" y="785"/>
                    <a:pt x="1338" y="778"/>
                    <a:pt x="1392" y="766"/>
                  </a:cubicBezTo>
                  <a:lnTo>
                    <a:pt x="1242" y="0"/>
                  </a:lnTo>
                  <a:cubicBezTo>
                    <a:pt x="1191" y="12"/>
                    <a:pt x="1139" y="19"/>
                    <a:pt x="1086" y="28"/>
                  </a:cubicBezTo>
                  <a:lnTo>
                    <a:pt x="932" y="55"/>
                  </a:lnTo>
                  <a:lnTo>
                    <a:pt x="777" y="83"/>
                  </a:lnTo>
                  <a:lnTo>
                    <a:pt x="700" y="97"/>
                  </a:lnTo>
                  <a:lnTo>
                    <a:pt x="622" y="109"/>
                  </a:lnTo>
                  <a:cubicBezTo>
                    <a:pt x="415" y="141"/>
                    <a:pt x="209" y="175"/>
                    <a:pt x="0" y="2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2163925" y="1834675"/>
              <a:ext cx="33075" cy="21325"/>
            </a:xfrm>
            <a:custGeom>
              <a:avLst/>
              <a:gdLst/>
              <a:ahLst/>
              <a:cxnLst/>
              <a:rect l="l" t="t" r="r" b="b"/>
              <a:pathLst>
                <a:path w="1323" h="853" extrusionOk="0">
                  <a:moveTo>
                    <a:pt x="1" y="71"/>
                  </a:moveTo>
                  <a:lnTo>
                    <a:pt x="20" y="852"/>
                  </a:lnTo>
                  <a:lnTo>
                    <a:pt x="346" y="840"/>
                  </a:lnTo>
                  <a:lnTo>
                    <a:pt x="510" y="833"/>
                  </a:lnTo>
                  <a:lnTo>
                    <a:pt x="672" y="824"/>
                  </a:lnTo>
                  <a:lnTo>
                    <a:pt x="997" y="805"/>
                  </a:lnTo>
                  <a:cubicBezTo>
                    <a:pt x="1105" y="797"/>
                    <a:pt x="1215" y="786"/>
                    <a:pt x="1323" y="779"/>
                  </a:cubicBezTo>
                  <a:lnTo>
                    <a:pt x="1256" y="0"/>
                  </a:lnTo>
                  <a:cubicBezTo>
                    <a:pt x="1152" y="10"/>
                    <a:pt x="1047" y="19"/>
                    <a:pt x="943" y="26"/>
                  </a:cubicBezTo>
                  <a:lnTo>
                    <a:pt x="629" y="45"/>
                  </a:lnTo>
                  <a:lnTo>
                    <a:pt x="471" y="53"/>
                  </a:lnTo>
                  <a:lnTo>
                    <a:pt x="314" y="5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2106050" y="1834750"/>
              <a:ext cx="33100" cy="21300"/>
            </a:xfrm>
            <a:custGeom>
              <a:avLst/>
              <a:gdLst/>
              <a:ahLst/>
              <a:cxnLst/>
              <a:rect l="l" t="t" r="r" b="b"/>
              <a:pathLst>
                <a:path w="1324" h="852" extrusionOk="0">
                  <a:moveTo>
                    <a:pt x="69" y="0"/>
                  </a:moveTo>
                  <a:lnTo>
                    <a:pt x="1" y="778"/>
                  </a:lnTo>
                  <a:cubicBezTo>
                    <a:pt x="219" y="798"/>
                    <a:pt x="436" y="810"/>
                    <a:pt x="654" y="824"/>
                  </a:cubicBezTo>
                  <a:lnTo>
                    <a:pt x="735" y="829"/>
                  </a:lnTo>
                  <a:lnTo>
                    <a:pt x="817" y="833"/>
                  </a:lnTo>
                  <a:lnTo>
                    <a:pt x="980" y="840"/>
                  </a:lnTo>
                  <a:lnTo>
                    <a:pt x="1143" y="846"/>
                  </a:lnTo>
                  <a:cubicBezTo>
                    <a:pt x="1197" y="847"/>
                    <a:pt x="1252" y="851"/>
                    <a:pt x="1306" y="851"/>
                  </a:cubicBezTo>
                  <a:lnTo>
                    <a:pt x="1323" y="70"/>
                  </a:lnTo>
                  <a:cubicBezTo>
                    <a:pt x="1271" y="70"/>
                    <a:pt x="1219" y="68"/>
                    <a:pt x="1166" y="65"/>
                  </a:cubicBezTo>
                  <a:lnTo>
                    <a:pt x="1009" y="59"/>
                  </a:lnTo>
                  <a:lnTo>
                    <a:pt x="852" y="53"/>
                  </a:lnTo>
                  <a:lnTo>
                    <a:pt x="773" y="49"/>
                  </a:lnTo>
                  <a:lnTo>
                    <a:pt x="695" y="44"/>
                  </a:lnTo>
                  <a:cubicBezTo>
                    <a:pt x="487" y="30"/>
                    <a:pt x="277" y="18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2381800" y="1768800"/>
              <a:ext cx="37425" cy="32150"/>
            </a:xfrm>
            <a:custGeom>
              <a:avLst/>
              <a:gdLst/>
              <a:ahLst/>
              <a:cxnLst/>
              <a:rect l="l" t="t" r="r" b="b"/>
              <a:pathLst>
                <a:path w="1497" h="1286" extrusionOk="0">
                  <a:moveTo>
                    <a:pt x="0" y="583"/>
                  </a:moveTo>
                  <a:lnTo>
                    <a:pt x="340" y="1286"/>
                  </a:lnTo>
                  <a:cubicBezTo>
                    <a:pt x="536" y="1188"/>
                    <a:pt x="730" y="1095"/>
                    <a:pt x="923" y="991"/>
                  </a:cubicBezTo>
                  <a:cubicBezTo>
                    <a:pt x="1020" y="941"/>
                    <a:pt x="1116" y="891"/>
                    <a:pt x="1212" y="839"/>
                  </a:cubicBezTo>
                  <a:lnTo>
                    <a:pt x="1497" y="681"/>
                  </a:lnTo>
                  <a:lnTo>
                    <a:pt x="1116" y="0"/>
                  </a:lnTo>
                  <a:lnTo>
                    <a:pt x="841" y="152"/>
                  </a:lnTo>
                  <a:cubicBezTo>
                    <a:pt x="749" y="202"/>
                    <a:pt x="654" y="250"/>
                    <a:pt x="563" y="299"/>
                  </a:cubicBezTo>
                  <a:cubicBezTo>
                    <a:pt x="377" y="400"/>
                    <a:pt x="188" y="489"/>
                    <a:pt x="0" y="5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2329775" y="1793700"/>
              <a:ext cx="36950" cy="29925"/>
            </a:xfrm>
            <a:custGeom>
              <a:avLst/>
              <a:gdLst/>
              <a:ahLst/>
              <a:cxnLst/>
              <a:rect l="l" t="t" r="r" b="b"/>
              <a:pathLst>
                <a:path w="1478" h="1197" extrusionOk="0">
                  <a:moveTo>
                    <a:pt x="0" y="462"/>
                  </a:moveTo>
                  <a:lnTo>
                    <a:pt x="264" y="1197"/>
                  </a:lnTo>
                  <a:lnTo>
                    <a:pt x="418" y="1143"/>
                  </a:lnTo>
                  <a:cubicBezTo>
                    <a:pt x="469" y="1124"/>
                    <a:pt x="520" y="1103"/>
                    <a:pt x="571" y="1085"/>
                  </a:cubicBezTo>
                  <a:lnTo>
                    <a:pt x="875" y="968"/>
                  </a:lnTo>
                  <a:cubicBezTo>
                    <a:pt x="926" y="948"/>
                    <a:pt x="977" y="927"/>
                    <a:pt x="1026" y="906"/>
                  </a:cubicBezTo>
                  <a:lnTo>
                    <a:pt x="1177" y="846"/>
                  </a:lnTo>
                  <a:lnTo>
                    <a:pt x="1328" y="784"/>
                  </a:lnTo>
                  <a:lnTo>
                    <a:pt x="1404" y="752"/>
                  </a:lnTo>
                  <a:lnTo>
                    <a:pt x="1478" y="719"/>
                  </a:lnTo>
                  <a:lnTo>
                    <a:pt x="1170" y="1"/>
                  </a:lnTo>
                  <a:lnTo>
                    <a:pt x="1099" y="32"/>
                  </a:lnTo>
                  <a:lnTo>
                    <a:pt x="1026" y="62"/>
                  </a:lnTo>
                  <a:lnTo>
                    <a:pt x="880" y="122"/>
                  </a:lnTo>
                  <a:lnTo>
                    <a:pt x="734" y="182"/>
                  </a:lnTo>
                  <a:cubicBezTo>
                    <a:pt x="686" y="201"/>
                    <a:pt x="638" y="222"/>
                    <a:pt x="588" y="240"/>
                  </a:cubicBezTo>
                  <a:lnTo>
                    <a:pt x="295" y="352"/>
                  </a:lnTo>
                  <a:cubicBezTo>
                    <a:pt x="245" y="370"/>
                    <a:pt x="197" y="390"/>
                    <a:pt x="147" y="4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2275950" y="1813075"/>
              <a:ext cx="36075" cy="27350"/>
            </a:xfrm>
            <a:custGeom>
              <a:avLst/>
              <a:gdLst/>
              <a:ahLst/>
              <a:cxnLst/>
              <a:rect l="l" t="t" r="r" b="b"/>
              <a:pathLst>
                <a:path w="1443" h="1094" extrusionOk="0">
                  <a:moveTo>
                    <a:pt x="1" y="334"/>
                  </a:moveTo>
                  <a:lnTo>
                    <a:pt x="186" y="1093"/>
                  </a:lnTo>
                  <a:lnTo>
                    <a:pt x="502" y="1014"/>
                  </a:lnTo>
                  <a:lnTo>
                    <a:pt x="581" y="993"/>
                  </a:lnTo>
                  <a:lnTo>
                    <a:pt x="621" y="983"/>
                  </a:lnTo>
                  <a:lnTo>
                    <a:pt x="660" y="973"/>
                  </a:lnTo>
                  <a:lnTo>
                    <a:pt x="816" y="928"/>
                  </a:lnTo>
                  <a:lnTo>
                    <a:pt x="1132" y="841"/>
                  </a:lnTo>
                  <a:lnTo>
                    <a:pt x="1443" y="746"/>
                  </a:lnTo>
                  <a:lnTo>
                    <a:pt x="1214" y="0"/>
                  </a:lnTo>
                  <a:lnTo>
                    <a:pt x="913" y="91"/>
                  </a:lnTo>
                  <a:lnTo>
                    <a:pt x="610" y="176"/>
                  </a:lnTo>
                  <a:lnTo>
                    <a:pt x="457" y="219"/>
                  </a:lnTo>
                  <a:lnTo>
                    <a:pt x="419" y="229"/>
                  </a:lnTo>
                  <a:lnTo>
                    <a:pt x="382" y="239"/>
                  </a:lnTo>
                  <a:lnTo>
                    <a:pt x="305" y="25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2519750" y="1663575"/>
              <a:ext cx="36375" cy="36650"/>
            </a:xfrm>
            <a:custGeom>
              <a:avLst/>
              <a:gdLst/>
              <a:ahLst/>
              <a:cxnLst/>
              <a:rect l="l" t="t" r="r" b="b"/>
              <a:pathLst>
                <a:path w="1455" h="1466" extrusionOk="0">
                  <a:moveTo>
                    <a:pt x="1" y="905"/>
                  </a:moveTo>
                  <a:lnTo>
                    <a:pt x="545" y="1466"/>
                  </a:lnTo>
                  <a:lnTo>
                    <a:pt x="778" y="1236"/>
                  </a:lnTo>
                  <a:cubicBezTo>
                    <a:pt x="816" y="1199"/>
                    <a:pt x="856" y="1160"/>
                    <a:pt x="893" y="1122"/>
                  </a:cubicBezTo>
                  <a:lnTo>
                    <a:pt x="1007" y="1004"/>
                  </a:lnTo>
                  <a:lnTo>
                    <a:pt x="1233" y="770"/>
                  </a:lnTo>
                  <a:lnTo>
                    <a:pt x="1289" y="712"/>
                  </a:lnTo>
                  <a:lnTo>
                    <a:pt x="1344" y="651"/>
                  </a:lnTo>
                  <a:lnTo>
                    <a:pt x="1454" y="532"/>
                  </a:lnTo>
                  <a:lnTo>
                    <a:pt x="882" y="1"/>
                  </a:lnTo>
                  <a:lnTo>
                    <a:pt x="774" y="117"/>
                  </a:lnTo>
                  <a:lnTo>
                    <a:pt x="721" y="174"/>
                  </a:lnTo>
                  <a:lnTo>
                    <a:pt x="667" y="232"/>
                  </a:lnTo>
                  <a:lnTo>
                    <a:pt x="449" y="458"/>
                  </a:lnTo>
                  <a:lnTo>
                    <a:pt x="339" y="571"/>
                  </a:lnTo>
                  <a:cubicBezTo>
                    <a:pt x="303" y="609"/>
                    <a:pt x="264" y="645"/>
                    <a:pt x="227" y="6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2477425" y="1703300"/>
              <a:ext cx="37075" cy="35575"/>
            </a:xfrm>
            <a:custGeom>
              <a:avLst/>
              <a:gdLst/>
              <a:ahLst/>
              <a:cxnLst/>
              <a:rect l="l" t="t" r="r" b="b"/>
              <a:pathLst>
                <a:path w="1483" h="1423" extrusionOk="0">
                  <a:moveTo>
                    <a:pt x="1" y="809"/>
                  </a:moveTo>
                  <a:lnTo>
                    <a:pt x="485" y="1423"/>
                  </a:lnTo>
                  <a:lnTo>
                    <a:pt x="739" y="1219"/>
                  </a:lnTo>
                  <a:lnTo>
                    <a:pt x="804" y="1168"/>
                  </a:lnTo>
                  <a:cubicBezTo>
                    <a:pt x="824" y="1151"/>
                    <a:pt x="845" y="1132"/>
                    <a:pt x="866" y="1116"/>
                  </a:cubicBezTo>
                  <a:lnTo>
                    <a:pt x="991" y="1010"/>
                  </a:lnTo>
                  <a:lnTo>
                    <a:pt x="1240" y="799"/>
                  </a:lnTo>
                  <a:lnTo>
                    <a:pt x="1271" y="773"/>
                  </a:lnTo>
                  <a:lnTo>
                    <a:pt x="1300" y="746"/>
                  </a:lnTo>
                  <a:lnTo>
                    <a:pt x="1362" y="691"/>
                  </a:lnTo>
                  <a:lnTo>
                    <a:pt x="1482" y="583"/>
                  </a:lnTo>
                  <a:lnTo>
                    <a:pt x="962" y="0"/>
                  </a:lnTo>
                  <a:lnTo>
                    <a:pt x="845" y="106"/>
                  </a:lnTo>
                  <a:lnTo>
                    <a:pt x="787" y="158"/>
                  </a:lnTo>
                  <a:lnTo>
                    <a:pt x="757" y="184"/>
                  </a:lnTo>
                  <a:lnTo>
                    <a:pt x="727" y="210"/>
                  </a:lnTo>
                  <a:lnTo>
                    <a:pt x="487" y="413"/>
                  </a:lnTo>
                  <a:lnTo>
                    <a:pt x="367" y="514"/>
                  </a:lnTo>
                  <a:cubicBezTo>
                    <a:pt x="348" y="531"/>
                    <a:pt x="327" y="548"/>
                    <a:pt x="308" y="565"/>
                  </a:cubicBezTo>
                  <a:lnTo>
                    <a:pt x="247" y="6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2431500" y="1738450"/>
              <a:ext cx="37500" cy="34025"/>
            </a:xfrm>
            <a:custGeom>
              <a:avLst/>
              <a:gdLst/>
              <a:ahLst/>
              <a:cxnLst/>
              <a:rect l="l" t="t" r="r" b="b"/>
              <a:pathLst>
                <a:path w="1500" h="1361" extrusionOk="0">
                  <a:moveTo>
                    <a:pt x="0" y="699"/>
                  </a:moveTo>
                  <a:lnTo>
                    <a:pt x="413" y="1361"/>
                  </a:lnTo>
                  <a:lnTo>
                    <a:pt x="553" y="1274"/>
                  </a:lnTo>
                  <a:lnTo>
                    <a:pt x="689" y="1185"/>
                  </a:lnTo>
                  <a:lnTo>
                    <a:pt x="963" y="1007"/>
                  </a:lnTo>
                  <a:cubicBezTo>
                    <a:pt x="1053" y="945"/>
                    <a:pt x="1142" y="883"/>
                    <a:pt x="1232" y="823"/>
                  </a:cubicBezTo>
                  <a:cubicBezTo>
                    <a:pt x="1322" y="759"/>
                    <a:pt x="1412" y="700"/>
                    <a:pt x="1499" y="635"/>
                  </a:cubicBezTo>
                  <a:lnTo>
                    <a:pt x="1044" y="0"/>
                  </a:lnTo>
                  <a:cubicBezTo>
                    <a:pt x="960" y="63"/>
                    <a:pt x="873" y="121"/>
                    <a:pt x="787" y="180"/>
                  </a:cubicBezTo>
                  <a:cubicBezTo>
                    <a:pt x="701" y="241"/>
                    <a:pt x="615" y="300"/>
                    <a:pt x="528" y="358"/>
                  </a:cubicBezTo>
                  <a:lnTo>
                    <a:pt x="266" y="530"/>
                  </a:lnTo>
                  <a:lnTo>
                    <a:pt x="133" y="61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2626775" y="1527600"/>
              <a:ext cx="33825" cy="37425"/>
            </a:xfrm>
            <a:custGeom>
              <a:avLst/>
              <a:gdLst/>
              <a:ahLst/>
              <a:cxnLst/>
              <a:rect l="l" t="t" r="r" b="b"/>
              <a:pathLst>
                <a:path w="1353" h="1497" extrusionOk="0">
                  <a:moveTo>
                    <a:pt x="0" y="1062"/>
                  </a:moveTo>
                  <a:lnTo>
                    <a:pt x="650" y="1496"/>
                  </a:lnTo>
                  <a:lnTo>
                    <a:pt x="1004" y="960"/>
                  </a:lnTo>
                  <a:lnTo>
                    <a:pt x="1178" y="691"/>
                  </a:lnTo>
                  <a:cubicBezTo>
                    <a:pt x="1236" y="601"/>
                    <a:pt x="1295" y="511"/>
                    <a:pt x="1353" y="420"/>
                  </a:cubicBezTo>
                  <a:lnTo>
                    <a:pt x="694" y="0"/>
                  </a:lnTo>
                  <a:cubicBezTo>
                    <a:pt x="637" y="90"/>
                    <a:pt x="579" y="178"/>
                    <a:pt x="522" y="267"/>
                  </a:cubicBezTo>
                  <a:lnTo>
                    <a:pt x="349" y="53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2594000" y="1574875"/>
              <a:ext cx="34550" cy="37400"/>
            </a:xfrm>
            <a:custGeom>
              <a:avLst/>
              <a:gdLst/>
              <a:ahLst/>
              <a:cxnLst/>
              <a:rect l="l" t="t" r="r" b="b"/>
              <a:pathLst>
                <a:path w="1382" h="1496" extrusionOk="0">
                  <a:moveTo>
                    <a:pt x="0" y="1028"/>
                  </a:moveTo>
                  <a:lnTo>
                    <a:pt x="627" y="1495"/>
                  </a:lnTo>
                  <a:lnTo>
                    <a:pt x="818" y="1235"/>
                  </a:lnTo>
                  <a:cubicBezTo>
                    <a:pt x="881" y="1148"/>
                    <a:pt x="947" y="1062"/>
                    <a:pt x="1008" y="975"/>
                  </a:cubicBezTo>
                  <a:lnTo>
                    <a:pt x="1196" y="712"/>
                  </a:lnTo>
                  <a:lnTo>
                    <a:pt x="1289" y="580"/>
                  </a:lnTo>
                  <a:lnTo>
                    <a:pt x="1382" y="448"/>
                  </a:lnTo>
                  <a:lnTo>
                    <a:pt x="742" y="0"/>
                  </a:lnTo>
                  <a:lnTo>
                    <a:pt x="650" y="130"/>
                  </a:lnTo>
                  <a:lnTo>
                    <a:pt x="557" y="259"/>
                  </a:lnTo>
                  <a:lnTo>
                    <a:pt x="373" y="517"/>
                  </a:lnTo>
                  <a:cubicBezTo>
                    <a:pt x="312" y="603"/>
                    <a:pt x="249" y="687"/>
                    <a:pt x="187" y="7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2558700" y="1620300"/>
              <a:ext cx="35425" cy="37125"/>
            </a:xfrm>
            <a:custGeom>
              <a:avLst/>
              <a:gdLst/>
              <a:ahLst/>
              <a:cxnLst/>
              <a:rect l="l" t="t" r="r" b="b"/>
              <a:pathLst>
                <a:path w="1417" h="1485" extrusionOk="0">
                  <a:moveTo>
                    <a:pt x="0" y="975"/>
                  </a:moveTo>
                  <a:lnTo>
                    <a:pt x="593" y="1485"/>
                  </a:lnTo>
                  <a:cubicBezTo>
                    <a:pt x="874" y="1157"/>
                    <a:pt x="1150" y="824"/>
                    <a:pt x="1416" y="485"/>
                  </a:cubicBezTo>
                  <a:lnTo>
                    <a:pt x="805" y="0"/>
                  </a:lnTo>
                  <a:cubicBezTo>
                    <a:pt x="543" y="330"/>
                    <a:pt x="275" y="655"/>
                    <a:pt x="0" y="97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2716300" y="1380675"/>
              <a:ext cx="33100" cy="37400"/>
            </a:xfrm>
            <a:custGeom>
              <a:avLst/>
              <a:gdLst/>
              <a:ahLst/>
              <a:cxnLst/>
              <a:rect l="l" t="t" r="r" b="b"/>
              <a:pathLst>
                <a:path w="1324" h="1496" extrusionOk="0">
                  <a:moveTo>
                    <a:pt x="1" y="1098"/>
                  </a:moveTo>
                  <a:lnTo>
                    <a:pt x="673" y="1496"/>
                  </a:lnTo>
                  <a:cubicBezTo>
                    <a:pt x="889" y="1130"/>
                    <a:pt x="1106" y="766"/>
                    <a:pt x="1323" y="403"/>
                  </a:cubicBezTo>
                  <a:lnTo>
                    <a:pt x="653" y="1"/>
                  </a:lnTo>
                  <a:cubicBezTo>
                    <a:pt x="436" y="365"/>
                    <a:pt x="216" y="731"/>
                    <a:pt x="1" y="10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2687175" y="1429875"/>
              <a:ext cx="33100" cy="37400"/>
            </a:xfrm>
            <a:custGeom>
              <a:avLst/>
              <a:gdLst/>
              <a:ahLst/>
              <a:cxnLst/>
              <a:rect l="l" t="t" r="r" b="b"/>
              <a:pathLst>
                <a:path w="1324" h="1496" extrusionOk="0">
                  <a:moveTo>
                    <a:pt x="1" y="1096"/>
                  </a:moveTo>
                  <a:lnTo>
                    <a:pt x="672" y="1496"/>
                  </a:lnTo>
                  <a:lnTo>
                    <a:pt x="1323" y="397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657750" y="1478800"/>
              <a:ext cx="33300" cy="37425"/>
            </a:xfrm>
            <a:custGeom>
              <a:avLst/>
              <a:gdLst/>
              <a:ahLst/>
              <a:cxnLst/>
              <a:rect l="l" t="t" r="r" b="b"/>
              <a:pathLst>
                <a:path w="1332" h="1497" extrusionOk="0">
                  <a:moveTo>
                    <a:pt x="0" y="1085"/>
                  </a:moveTo>
                  <a:lnTo>
                    <a:pt x="665" y="1496"/>
                  </a:lnTo>
                  <a:lnTo>
                    <a:pt x="1000" y="951"/>
                  </a:lnTo>
                  <a:lnTo>
                    <a:pt x="1332" y="403"/>
                  </a:lnTo>
                  <a:lnTo>
                    <a:pt x="662" y="0"/>
                  </a:lnTo>
                  <a:lnTo>
                    <a:pt x="333" y="54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809400" y="1237575"/>
              <a:ext cx="34775" cy="37100"/>
            </a:xfrm>
            <a:custGeom>
              <a:avLst/>
              <a:gdLst/>
              <a:ahLst/>
              <a:cxnLst/>
              <a:rect l="l" t="t" r="r" b="b"/>
              <a:pathLst>
                <a:path w="1391" h="1484" extrusionOk="0">
                  <a:moveTo>
                    <a:pt x="0" y="1021"/>
                  </a:moveTo>
                  <a:lnTo>
                    <a:pt x="629" y="1484"/>
                  </a:lnTo>
                  <a:cubicBezTo>
                    <a:pt x="878" y="1145"/>
                    <a:pt x="1132" y="812"/>
                    <a:pt x="1390" y="483"/>
                  </a:cubicBezTo>
                  <a:lnTo>
                    <a:pt x="777" y="0"/>
                  </a:lnTo>
                  <a:cubicBezTo>
                    <a:pt x="514" y="335"/>
                    <a:pt x="254" y="676"/>
                    <a:pt x="0" y="10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2776550" y="1283750"/>
              <a:ext cx="34050" cy="37325"/>
            </a:xfrm>
            <a:custGeom>
              <a:avLst/>
              <a:gdLst/>
              <a:ahLst/>
              <a:cxnLst/>
              <a:rect l="l" t="t" r="r" b="b"/>
              <a:pathLst>
                <a:path w="1362" h="1493" extrusionOk="0">
                  <a:moveTo>
                    <a:pt x="0" y="1061"/>
                  </a:moveTo>
                  <a:lnTo>
                    <a:pt x="652" y="1492"/>
                  </a:lnTo>
                  <a:cubicBezTo>
                    <a:pt x="884" y="1140"/>
                    <a:pt x="1121" y="793"/>
                    <a:pt x="1361" y="448"/>
                  </a:cubicBezTo>
                  <a:lnTo>
                    <a:pt x="721" y="0"/>
                  </a:lnTo>
                  <a:cubicBezTo>
                    <a:pt x="476" y="350"/>
                    <a:pt x="236" y="704"/>
                    <a:pt x="0" y="1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2745975" y="1331475"/>
              <a:ext cx="33375" cy="37375"/>
            </a:xfrm>
            <a:custGeom>
              <a:avLst/>
              <a:gdLst/>
              <a:ahLst/>
              <a:cxnLst/>
              <a:rect l="l" t="t" r="r" b="b"/>
              <a:pathLst>
                <a:path w="1335" h="1495" extrusionOk="0">
                  <a:moveTo>
                    <a:pt x="1" y="1088"/>
                  </a:moveTo>
                  <a:lnTo>
                    <a:pt x="667" y="1495"/>
                  </a:lnTo>
                  <a:lnTo>
                    <a:pt x="833" y="1224"/>
                  </a:lnTo>
                  <a:lnTo>
                    <a:pt x="999" y="955"/>
                  </a:lnTo>
                  <a:cubicBezTo>
                    <a:pt x="1110" y="775"/>
                    <a:pt x="1222" y="596"/>
                    <a:pt x="1335" y="418"/>
                  </a:cubicBezTo>
                  <a:lnTo>
                    <a:pt x="676" y="1"/>
                  </a:lnTo>
                  <a:cubicBezTo>
                    <a:pt x="561" y="180"/>
                    <a:pt x="448" y="362"/>
                    <a:pt x="335" y="543"/>
                  </a:cubicBezTo>
                  <a:lnTo>
                    <a:pt x="168" y="8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2925825" y="1115000"/>
              <a:ext cx="36975" cy="35100"/>
            </a:xfrm>
            <a:custGeom>
              <a:avLst/>
              <a:gdLst/>
              <a:ahLst/>
              <a:cxnLst/>
              <a:rect l="l" t="t" r="r" b="b"/>
              <a:pathLst>
                <a:path w="1479" h="1404" extrusionOk="0">
                  <a:moveTo>
                    <a:pt x="1" y="809"/>
                  </a:moveTo>
                  <a:lnTo>
                    <a:pt x="507" y="1404"/>
                  </a:lnTo>
                  <a:cubicBezTo>
                    <a:pt x="823" y="1134"/>
                    <a:pt x="1147" y="876"/>
                    <a:pt x="1478" y="625"/>
                  </a:cubicBezTo>
                  <a:lnTo>
                    <a:pt x="1010" y="0"/>
                  </a:lnTo>
                  <a:cubicBezTo>
                    <a:pt x="664" y="259"/>
                    <a:pt x="329" y="529"/>
                    <a:pt x="1" y="8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2883650" y="1152175"/>
              <a:ext cx="36375" cy="36200"/>
            </a:xfrm>
            <a:custGeom>
              <a:avLst/>
              <a:gdLst/>
              <a:ahLst/>
              <a:cxnLst/>
              <a:rect l="l" t="t" r="r" b="b"/>
              <a:pathLst>
                <a:path w="1455" h="1448" extrusionOk="0">
                  <a:moveTo>
                    <a:pt x="1" y="902"/>
                  </a:moveTo>
                  <a:lnTo>
                    <a:pt x="560" y="1447"/>
                  </a:lnTo>
                  <a:cubicBezTo>
                    <a:pt x="852" y="1148"/>
                    <a:pt x="1150" y="858"/>
                    <a:pt x="1454" y="574"/>
                  </a:cubicBezTo>
                  <a:lnTo>
                    <a:pt x="923" y="1"/>
                  </a:lnTo>
                  <a:cubicBezTo>
                    <a:pt x="607" y="295"/>
                    <a:pt x="300" y="594"/>
                    <a:pt x="1" y="90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2845150" y="1193150"/>
              <a:ext cx="35600" cy="36825"/>
            </a:xfrm>
            <a:custGeom>
              <a:avLst/>
              <a:gdLst/>
              <a:ahLst/>
              <a:cxnLst/>
              <a:rect l="l" t="t" r="r" b="b"/>
              <a:pathLst>
                <a:path w="1424" h="1473" extrusionOk="0">
                  <a:moveTo>
                    <a:pt x="1" y="970"/>
                  </a:moveTo>
                  <a:lnTo>
                    <a:pt x="600" y="1472"/>
                  </a:lnTo>
                  <a:cubicBezTo>
                    <a:pt x="868" y="1150"/>
                    <a:pt x="1142" y="835"/>
                    <a:pt x="1423" y="526"/>
                  </a:cubicBezTo>
                  <a:lnTo>
                    <a:pt x="845" y="1"/>
                  </a:lnTo>
                  <a:cubicBezTo>
                    <a:pt x="558" y="318"/>
                    <a:pt x="277" y="642"/>
                    <a:pt x="1" y="9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3076300" y="1040875"/>
              <a:ext cx="35600" cy="27000"/>
            </a:xfrm>
            <a:custGeom>
              <a:avLst/>
              <a:gdLst/>
              <a:ahLst/>
              <a:cxnLst/>
              <a:rect l="l" t="t" r="r" b="b"/>
              <a:pathLst>
                <a:path w="1424" h="1080" extrusionOk="0">
                  <a:moveTo>
                    <a:pt x="1" y="335"/>
                  </a:moveTo>
                  <a:lnTo>
                    <a:pt x="235" y="1079"/>
                  </a:lnTo>
                  <a:cubicBezTo>
                    <a:pt x="627" y="958"/>
                    <a:pt x="1022" y="850"/>
                    <a:pt x="1423" y="763"/>
                  </a:cubicBezTo>
                  <a:lnTo>
                    <a:pt x="1256" y="1"/>
                  </a:lnTo>
                  <a:cubicBezTo>
                    <a:pt x="834" y="93"/>
                    <a:pt x="415" y="205"/>
                    <a:pt x="1" y="3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3022375" y="1057775"/>
              <a:ext cx="36800" cy="30675"/>
            </a:xfrm>
            <a:custGeom>
              <a:avLst/>
              <a:gdLst/>
              <a:ahLst/>
              <a:cxnLst/>
              <a:rect l="l" t="t" r="r" b="b"/>
              <a:pathLst>
                <a:path w="1472" h="1227" extrusionOk="0">
                  <a:moveTo>
                    <a:pt x="0" y="526"/>
                  </a:moveTo>
                  <a:lnTo>
                    <a:pt x="345" y="1226"/>
                  </a:lnTo>
                  <a:cubicBezTo>
                    <a:pt x="715" y="1046"/>
                    <a:pt x="1091" y="879"/>
                    <a:pt x="1472" y="728"/>
                  </a:cubicBezTo>
                  <a:lnTo>
                    <a:pt x="1187" y="1"/>
                  </a:lnTo>
                  <a:cubicBezTo>
                    <a:pt x="783" y="159"/>
                    <a:pt x="388" y="335"/>
                    <a:pt x="0" y="52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2972300" y="1082875"/>
              <a:ext cx="37150" cy="33275"/>
            </a:xfrm>
            <a:custGeom>
              <a:avLst/>
              <a:gdLst/>
              <a:ahLst/>
              <a:cxnLst/>
              <a:rect l="l" t="t" r="r" b="b"/>
              <a:pathLst>
                <a:path w="1486" h="1331" extrusionOk="0">
                  <a:moveTo>
                    <a:pt x="0" y="683"/>
                  </a:moveTo>
                  <a:lnTo>
                    <a:pt x="434" y="1331"/>
                  </a:lnTo>
                  <a:cubicBezTo>
                    <a:pt x="778" y="1101"/>
                    <a:pt x="1129" y="882"/>
                    <a:pt x="1486" y="678"/>
                  </a:cubicBezTo>
                  <a:lnTo>
                    <a:pt x="1100" y="0"/>
                  </a:lnTo>
                  <a:cubicBezTo>
                    <a:pt x="725" y="215"/>
                    <a:pt x="358" y="443"/>
                    <a:pt x="0" y="6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3247150" y="1034900"/>
              <a:ext cx="33800" cy="23150"/>
            </a:xfrm>
            <a:custGeom>
              <a:avLst/>
              <a:gdLst/>
              <a:ahLst/>
              <a:cxnLst/>
              <a:rect l="l" t="t" r="r" b="b"/>
              <a:pathLst>
                <a:path w="1352" h="926" extrusionOk="0">
                  <a:moveTo>
                    <a:pt x="75" y="0"/>
                  </a:moveTo>
                  <a:lnTo>
                    <a:pt x="0" y="777"/>
                  </a:lnTo>
                  <a:cubicBezTo>
                    <a:pt x="104" y="787"/>
                    <a:pt x="206" y="797"/>
                    <a:pt x="311" y="808"/>
                  </a:cubicBezTo>
                  <a:lnTo>
                    <a:pt x="622" y="845"/>
                  </a:lnTo>
                  <a:lnTo>
                    <a:pt x="777" y="863"/>
                  </a:lnTo>
                  <a:cubicBezTo>
                    <a:pt x="829" y="870"/>
                    <a:pt x="881" y="878"/>
                    <a:pt x="931" y="884"/>
                  </a:cubicBezTo>
                  <a:lnTo>
                    <a:pt x="1242" y="926"/>
                  </a:lnTo>
                  <a:lnTo>
                    <a:pt x="1352" y="152"/>
                  </a:lnTo>
                  <a:lnTo>
                    <a:pt x="1033" y="110"/>
                  </a:lnTo>
                  <a:cubicBezTo>
                    <a:pt x="980" y="103"/>
                    <a:pt x="926" y="95"/>
                    <a:pt x="874" y="89"/>
                  </a:cubicBezTo>
                  <a:lnTo>
                    <a:pt x="715" y="70"/>
                  </a:lnTo>
                  <a:lnTo>
                    <a:pt x="394" y="33"/>
                  </a:lnTo>
                  <a:cubicBezTo>
                    <a:pt x="289" y="21"/>
                    <a:pt x="182" y="11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3191225" y="1032075"/>
              <a:ext cx="32325" cy="20425"/>
            </a:xfrm>
            <a:custGeom>
              <a:avLst/>
              <a:gdLst/>
              <a:ahLst/>
              <a:cxnLst/>
              <a:rect l="l" t="t" r="r" b="b"/>
              <a:pathLst>
                <a:path w="1293" h="817" extrusionOk="0">
                  <a:moveTo>
                    <a:pt x="1" y="1"/>
                  </a:moveTo>
                  <a:lnTo>
                    <a:pt x="6" y="782"/>
                  </a:lnTo>
                  <a:lnTo>
                    <a:pt x="317" y="784"/>
                  </a:lnTo>
                  <a:lnTo>
                    <a:pt x="395" y="784"/>
                  </a:lnTo>
                  <a:cubicBezTo>
                    <a:pt x="421" y="784"/>
                    <a:pt x="447" y="784"/>
                    <a:pt x="473" y="785"/>
                  </a:cubicBezTo>
                  <a:lnTo>
                    <a:pt x="628" y="790"/>
                  </a:lnTo>
                  <a:lnTo>
                    <a:pt x="939" y="799"/>
                  </a:lnTo>
                  <a:cubicBezTo>
                    <a:pt x="1043" y="805"/>
                    <a:pt x="1146" y="810"/>
                    <a:pt x="1250" y="816"/>
                  </a:cubicBezTo>
                  <a:lnTo>
                    <a:pt x="1293" y="36"/>
                  </a:lnTo>
                  <a:cubicBezTo>
                    <a:pt x="1185" y="31"/>
                    <a:pt x="1078" y="25"/>
                    <a:pt x="970" y="20"/>
                  </a:cubicBezTo>
                  <a:lnTo>
                    <a:pt x="647" y="10"/>
                  </a:lnTo>
                  <a:lnTo>
                    <a:pt x="486" y="5"/>
                  </a:lnTo>
                  <a:cubicBezTo>
                    <a:pt x="459" y="4"/>
                    <a:pt x="433" y="4"/>
                    <a:pt x="406" y="4"/>
                  </a:cubicBezTo>
                  <a:lnTo>
                    <a:pt x="325" y="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3133475" y="1033025"/>
              <a:ext cx="33500" cy="22600"/>
            </a:xfrm>
            <a:custGeom>
              <a:avLst/>
              <a:gdLst/>
              <a:ahLst/>
              <a:cxnLst/>
              <a:rect l="l" t="t" r="r" b="b"/>
              <a:pathLst>
                <a:path w="1340" h="904" extrusionOk="0">
                  <a:moveTo>
                    <a:pt x="0" y="131"/>
                  </a:moveTo>
                  <a:lnTo>
                    <a:pt x="112" y="903"/>
                  </a:lnTo>
                  <a:lnTo>
                    <a:pt x="187" y="892"/>
                  </a:lnTo>
                  <a:lnTo>
                    <a:pt x="264" y="882"/>
                  </a:lnTo>
                  <a:lnTo>
                    <a:pt x="417" y="865"/>
                  </a:lnTo>
                  <a:lnTo>
                    <a:pt x="571" y="846"/>
                  </a:lnTo>
                  <a:lnTo>
                    <a:pt x="648" y="836"/>
                  </a:lnTo>
                  <a:cubicBezTo>
                    <a:pt x="674" y="834"/>
                    <a:pt x="698" y="830"/>
                    <a:pt x="724" y="829"/>
                  </a:cubicBezTo>
                  <a:lnTo>
                    <a:pt x="1031" y="802"/>
                  </a:lnTo>
                  <a:lnTo>
                    <a:pt x="1185" y="789"/>
                  </a:lnTo>
                  <a:cubicBezTo>
                    <a:pt x="1235" y="784"/>
                    <a:pt x="1287" y="782"/>
                    <a:pt x="1339" y="779"/>
                  </a:cubicBezTo>
                  <a:lnTo>
                    <a:pt x="1291" y="0"/>
                  </a:lnTo>
                  <a:cubicBezTo>
                    <a:pt x="1238" y="2"/>
                    <a:pt x="1183" y="6"/>
                    <a:pt x="1130" y="9"/>
                  </a:cubicBezTo>
                  <a:lnTo>
                    <a:pt x="969" y="23"/>
                  </a:lnTo>
                  <a:lnTo>
                    <a:pt x="646" y="52"/>
                  </a:lnTo>
                  <a:cubicBezTo>
                    <a:pt x="619" y="54"/>
                    <a:pt x="593" y="58"/>
                    <a:pt x="566" y="61"/>
                  </a:cubicBezTo>
                  <a:lnTo>
                    <a:pt x="484" y="70"/>
                  </a:lnTo>
                  <a:lnTo>
                    <a:pt x="323" y="90"/>
                  </a:lnTo>
                  <a:lnTo>
                    <a:pt x="162" y="109"/>
                  </a:lnTo>
                  <a:lnTo>
                    <a:pt x="82" y="1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3410100" y="1073000"/>
              <a:ext cx="36925" cy="32025"/>
            </a:xfrm>
            <a:custGeom>
              <a:avLst/>
              <a:gdLst/>
              <a:ahLst/>
              <a:cxnLst/>
              <a:rect l="l" t="t" r="r" b="b"/>
              <a:pathLst>
                <a:path w="1477" h="1281" extrusionOk="0">
                  <a:moveTo>
                    <a:pt x="320" y="1"/>
                  </a:moveTo>
                  <a:lnTo>
                    <a:pt x="0" y="713"/>
                  </a:lnTo>
                  <a:cubicBezTo>
                    <a:pt x="367" y="877"/>
                    <a:pt x="722" y="1067"/>
                    <a:pt x="1057" y="1280"/>
                  </a:cubicBezTo>
                  <a:lnTo>
                    <a:pt x="1477" y="622"/>
                  </a:lnTo>
                  <a:cubicBezTo>
                    <a:pt x="1107" y="386"/>
                    <a:pt x="719" y="180"/>
                    <a:pt x="3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358075" y="1054325"/>
              <a:ext cx="35925" cy="27675"/>
            </a:xfrm>
            <a:custGeom>
              <a:avLst/>
              <a:gdLst/>
              <a:ahLst/>
              <a:cxnLst/>
              <a:rect l="l" t="t" r="r" b="b"/>
              <a:pathLst>
                <a:path w="1437" h="1107" extrusionOk="0">
                  <a:moveTo>
                    <a:pt x="192" y="0"/>
                  </a:moveTo>
                  <a:lnTo>
                    <a:pt x="1" y="758"/>
                  </a:lnTo>
                  <a:cubicBezTo>
                    <a:pt x="402" y="859"/>
                    <a:pt x="797" y="974"/>
                    <a:pt x="1183" y="1107"/>
                  </a:cubicBezTo>
                  <a:lnTo>
                    <a:pt x="1437" y="369"/>
                  </a:lnTo>
                  <a:cubicBezTo>
                    <a:pt x="1026" y="227"/>
                    <a:pt x="610" y="106"/>
                    <a:pt x="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3303275" y="1042775"/>
              <a:ext cx="34875" cy="25050"/>
            </a:xfrm>
            <a:custGeom>
              <a:avLst/>
              <a:gdLst/>
              <a:ahLst/>
              <a:cxnLst/>
              <a:rect l="l" t="t" r="r" b="b"/>
              <a:pathLst>
                <a:path w="1395" h="1002" extrusionOk="0">
                  <a:moveTo>
                    <a:pt x="131" y="1"/>
                  </a:moveTo>
                  <a:lnTo>
                    <a:pt x="0" y="769"/>
                  </a:lnTo>
                  <a:cubicBezTo>
                    <a:pt x="103" y="787"/>
                    <a:pt x="207" y="806"/>
                    <a:pt x="309" y="824"/>
                  </a:cubicBezTo>
                  <a:lnTo>
                    <a:pt x="620" y="881"/>
                  </a:lnTo>
                  <a:cubicBezTo>
                    <a:pt x="827" y="919"/>
                    <a:pt x="1031" y="960"/>
                    <a:pt x="1236" y="1001"/>
                  </a:cubicBezTo>
                  <a:lnTo>
                    <a:pt x="1394" y="236"/>
                  </a:lnTo>
                  <a:cubicBezTo>
                    <a:pt x="1184" y="192"/>
                    <a:pt x="974" y="152"/>
                    <a:pt x="764" y="112"/>
                  </a:cubicBezTo>
                  <a:lnTo>
                    <a:pt x="448" y="55"/>
                  </a:lnTo>
                  <a:cubicBezTo>
                    <a:pt x="343" y="37"/>
                    <a:pt x="236" y="17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grpSp>
        <p:nvGrpSpPr>
          <p:cNvPr id="150" name="Google Shape;150;p3"/>
          <p:cNvGrpSpPr/>
          <p:nvPr/>
        </p:nvGrpSpPr>
        <p:grpSpPr>
          <a:xfrm rot="-362897">
            <a:off x="2362051" y="1227258"/>
            <a:ext cx="7468437" cy="4483493"/>
            <a:chOff x="385750" y="206447"/>
            <a:chExt cx="8336049" cy="4757278"/>
          </a:xfrm>
        </p:grpSpPr>
        <p:sp>
          <p:nvSpPr>
            <p:cNvPr id="151" name="Google Shape;151;p3"/>
            <p:cNvSpPr/>
            <p:nvPr/>
          </p:nvSpPr>
          <p:spPr>
            <a:xfrm rot="-5400000">
              <a:off x="2208886" y="-1549189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  <p:sp>
          <p:nvSpPr>
            <p:cNvPr id="152" name="Google Shape;152;p3"/>
            <p:cNvSpPr/>
            <p:nvPr/>
          </p:nvSpPr>
          <p:spPr>
            <a:xfrm rot="-5400000">
              <a:off x="2168061" y="-1575864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67"/>
            </a:p>
          </p:txBody>
        </p:sp>
      </p:grpSp>
      <p:sp>
        <p:nvSpPr>
          <p:cNvPr id="153" name="Google Shape;153;p3"/>
          <p:cNvSpPr txBox="1">
            <a:spLocks noGrp="1"/>
          </p:cNvSpPr>
          <p:nvPr>
            <p:ph type="title"/>
          </p:nvPr>
        </p:nvSpPr>
        <p:spPr>
          <a:xfrm>
            <a:off x="2749000" y="2677200"/>
            <a:ext cx="6694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4" name="Google Shape;154;p3"/>
          <p:cNvSpPr txBox="1">
            <a:spLocks noGrp="1"/>
          </p:cNvSpPr>
          <p:nvPr>
            <p:ph type="title" idx="2" hasCustomPrompt="1"/>
          </p:nvPr>
        </p:nvSpPr>
        <p:spPr>
          <a:xfrm>
            <a:off x="976137" y="1354112"/>
            <a:ext cx="2187600" cy="136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5" name="Google Shape;155;p3"/>
          <p:cNvSpPr txBox="1">
            <a:spLocks noGrp="1"/>
          </p:cNvSpPr>
          <p:nvPr>
            <p:ph type="subTitle" idx="1"/>
          </p:nvPr>
        </p:nvSpPr>
        <p:spPr>
          <a:xfrm>
            <a:off x="2749000" y="3680833"/>
            <a:ext cx="6694000" cy="5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B6878-98D6-B27D-359F-7E3FD8634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28601"/>
            <a:ext cx="11379200" cy="563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F79740FB-DE90-95C8-045B-BD2FBDFD3194}"/>
              </a:ext>
            </a:extLst>
          </p:cNvPr>
          <p:cNvSpPr>
            <a:spLocks noGrp="1"/>
          </p:cNvSpPr>
          <p:nvPr>
            <p:ph type="tbl" idx="1"/>
          </p:nvPr>
        </p:nvSpPr>
        <p:spPr>
          <a:xfrm>
            <a:off x="609600" y="1066800"/>
            <a:ext cx="10972800" cy="54102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12D7C-4659-080B-EA9C-F63D78151B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586538"/>
            <a:ext cx="2844800" cy="22860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F0590-468F-424C-D03D-9226E5E66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586538"/>
            <a:ext cx="3860800" cy="22860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4F424-2C19-B673-BB8B-032B0A27E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586538"/>
            <a:ext cx="2844800" cy="22860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83F555-C947-409B-862F-E6F26325FDE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3101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C7715-3462-1D1C-1D5C-19F59144D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33581-CBEF-9C46-85A8-D758A20CD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F8D21-1B15-091F-8012-9F9A4699B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A945A-C2F6-D73C-82F3-484F4DB5C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073FD-34AE-C530-0977-09EC926DC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419273-8F57-4B0C-825B-7311C4E6E714}" type="slidenum">
              <a:rPr lang="en-US" alt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487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08CE7-E301-FF84-B5CF-A86C3601F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F5FEE-6D0C-598A-C6CA-6435A5E268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1AC2FD-C791-AECC-FB0F-8EDE6C5A5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A75A-FE1D-4D24-9600-6DC9E96ADBD5}" type="datetimeFigureOut">
              <a:rPr lang="en-US" smtClean="0"/>
              <a:t>23-May-23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ED119-B3DC-9273-664A-371713957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59B43-AB97-A9C6-2566-EC71EA1D5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87CA-CC46-4F77-ADAD-54B4FD02F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51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F065A-B633-846A-2A58-062493714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36D6DA-6D21-A319-3013-603C1DB3FF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49B16-088A-B4B4-8D95-1819F81F4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A75A-FE1D-4D24-9600-6DC9E96ADBD5}" type="datetimeFigureOut">
              <a:rPr lang="en-US" smtClean="0"/>
              <a:t>23-May-23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496DD-F40D-D5AE-2E64-69D193EEB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5CDF95-64DB-6AAE-E0DC-2660436B5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87CA-CC46-4F77-ADAD-54B4FD02F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001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50E9C-693E-B43A-29B5-21E68E282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A8950-E429-BFAA-564B-810D252FEB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11CC39-608D-D404-4424-7AAF10DCAE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62A13A-A6CA-BE46-B678-04118C2CB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A75A-FE1D-4D24-9600-6DC9E96ADBD5}" type="datetimeFigureOut">
              <a:rPr lang="en-US" smtClean="0"/>
              <a:t>23-May-23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958D6F-CAED-77D6-8BD9-3C43D0F42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9327EA-49F7-82BD-72E2-18422C991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87CA-CC46-4F77-ADAD-54B4FD02F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20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444FD-4A70-C685-CA65-5662690E3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C66F2-A544-F889-112D-2F73C0EA0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119CAF-435D-C233-5576-EF01E00C57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11B775-3E71-0C78-16DC-EAB14E69D7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690C32-E55E-9902-4725-A546FF9E45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5D0C-C5AA-ED2E-F535-91D4079C0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A75A-FE1D-4D24-9600-6DC9E96ADBD5}" type="datetimeFigureOut">
              <a:rPr lang="en-US" smtClean="0"/>
              <a:t>23-May-23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29EB0E-A766-5D87-BC68-F417CC4E7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FEB774-9BEC-AD44-4D44-65F1A6FD7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87CA-CC46-4F77-ADAD-54B4FD02F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791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F4D5A-CF62-F2AF-C3D0-F397D6D23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6747AD-AD19-A0AC-1CBC-CE27D6B4D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A75A-FE1D-4D24-9600-6DC9E96ADBD5}" type="datetimeFigureOut">
              <a:rPr lang="en-US" smtClean="0"/>
              <a:t>23-May-23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82C7D5-D901-E308-13EB-BE07C1A28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F25EBF-DA83-54AB-9765-5318C8EA0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87CA-CC46-4F77-ADAD-54B4FD02F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19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6A78A2-7106-6BB3-D6BA-9A0F23E76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A75A-FE1D-4D24-9600-6DC9E96ADBD5}" type="datetimeFigureOut">
              <a:rPr lang="en-US" smtClean="0"/>
              <a:t>23-May-23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4FABD7-FD65-28F6-2DE9-2E3879144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FB4C5F-9728-A029-B6AA-339F41109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87CA-CC46-4F77-ADAD-54B4FD02F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97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7AC42-7A5C-69BC-F596-DFBBC64029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D4B2B-BC85-E119-9DE5-B89EDE96A6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CBF130-C901-DFCD-EFF3-A7C7E087BE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9322A-4977-EE0B-BA20-1D92CE577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A75A-FE1D-4D24-9600-6DC9E96ADBD5}" type="datetimeFigureOut">
              <a:rPr lang="en-US" smtClean="0"/>
              <a:t>23-May-23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A272FF-09C8-FBEE-AB32-6C5D36A46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F7B2E-D32E-C5AB-9F9C-2A191D3B0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87CA-CC46-4F77-ADAD-54B4FD02F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139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75408-D560-0D18-706C-C88A00BFE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02A2F4-A230-405D-0387-C4AC1D33A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9E7364-F47E-45E3-B2AE-8518AFE26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FAF111-4C74-C3EC-05B6-DE163CBC5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A75A-FE1D-4D24-9600-6DC9E96ADBD5}" type="datetimeFigureOut">
              <a:rPr lang="en-US" smtClean="0"/>
              <a:t>23-May-23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191BE1-DB44-92EF-6875-851D459EA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14F3F4-DAE1-1B31-6253-8B41EF232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E87CA-CC46-4F77-ADAD-54B4FD02F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06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.jp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8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6B16BE-73B8-AC87-D99D-35A54B057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A1ABF3-672C-3849-15BF-09CCA3CC8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5B384-2D0E-5EB8-A777-CC67516CE2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1A75A-FE1D-4D24-9600-6DC9E96ADBD5}" type="datetimeFigureOut">
              <a:rPr lang="en-US" smtClean="0"/>
              <a:t>23-May-23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015FD-FD67-1C90-943F-37C9D2730B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BF5B5-C00E-8F45-AFFF-17D80D7D3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E87CA-CC46-4F77-ADAD-54B4FD02F2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29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2" r:id="rId2"/>
    <p:sldLayoutId id="2147483651" r:id="rId3"/>
    <p:sldLayoutId id="2147483652" r:id="rId4"/>
    <p:sldLayoutId id="2147483653" r:id="rId5"/>
    <p:sldLayoutId id="2147483654" r:id="rId6"/>
    <p:sldLayoutId id="2147483664" r:id="rId7"/>
    <p:sldLayoutId id="2147483656" r:id="rId8"/>
    <p:sldLayoutId id="2147483657" r:id="rId9"/>
    <p:sldLayoutId id="2147483658" r:id="rId10"/>
    <p:sldLayoutId id="2147483659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sửa </a:t>
            </a:r>
            <a:r>
              <a:rPr lang="vi-VN" dirty="0" err="1"/>
              <a:t>kiểu</a:t>
            </a:r>
            <a:r>
              <a:rPr lang="vi-VN" dirty="0"/>
              <a:t> văn bản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bốn</a:t>
            </a:r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fld id="{022B156B-59AE-415F-B24B-8756D48BB977}" type="slidenum">
              <a:rPr lang="vi-VN" smtClean="0"/>
              <a:pPr/>
              <a:t>‹#›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fld id="{27D914FD-5CA8-45C1-915F-680DA1912D0A}" type="datetime1">
              <a:rPr lang="vi-VN" smtClean="0"/>
              <a:pPr/>
              <a:t>23/05/2023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3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altLang="zh-CN" dirty="0" err="1"/>
              <a:t>Freepptbackgrounds.net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altLang="zh-CN" dirty="0" err="1"/>
              <a:t>Free</a:t>
            </a:r>
            <a:r>
              <a:rPr lang="tr-TR" altLang="zh-CN" dirty="0"/>
              <a:t> </a:t>
            </a:r>
            <a:r>
              <a:rPr lang="tr-TR" altLang="zh-CN" dirty="0" err="1"/>
              <a:t>Powerpoint</a:t>
            </a:r>
            <a:r>
              <a:rPr lang="tr-TR" altLang="zh-CN" dirty="0"/>
              <a:t> Templates</a:t>
            </a:r>
            <a:endParaRPr lang="zh-CN" altLang="en-US" dirty="0"/>
          </a:p>
          <a:p>
            <a:pPr lvl="1"/>
            <a:r>
              <a:rPr lang="tr-TR" altLang="zh-CN" dirty="0"/>
              <a:t>Google </a:t>
            </a:r>
            <a:r>
              <a:rPr lang="tr-TR" altLang="zh-CN" dirty="0" err="1"/>
              <a:t>Slides</a:t>
            </a:r>
            <a:endParaRPr lang="zh-CN" altLang="en-US" dirty="0"/>
          </a:p>
          <a:p>
            <a:pPr lvl="2"/>
            <a:r>
              <a:rPr lang="tr-TR" altLang="zh-CN" dirty="0" err="1"/>
              <a:t>Keynote</a:t>
            </a:r>
            <a:r>
              <a:rPr lang="en-US" altLang="zh-CN" dirty="0"/>
              <a:t> </a:t>
            </a:r>
            <a:r>
              <a:rPr lang="tr-TR" altLang="zh-CN" dirty="0"/>
              <a:t>Templates</a:t>
            </a:r>
            <a:endParaRPr lang="zh-CN" altLang="en-US" dirty="0"/>
          </a:p>
          <a:p>
            <a:pPr lvl="3"/>
            <a:r>
              <a:rPr lang="tr-TR" altLang="zh-CN" dirty="0"/>
              <a:t>Presentation Templates</a:t>
            </a:r>
            <a:endParaRPr lang="zh-CN" altLang="en-US" dirty="0"/>
          </a:p>
          <a:p>
            <a:pPr lvl="4"/>
            <a:r>
              <a:rPr lang="tr-TR" altLang="zh-CN" dirty="0" err="1"/>
              <a:t>Free</a:t>
            </a:r>
            <a:r>
              <a:rPr lang="en-US" altLang="zh-CN" dirty="0"/>
              <a:t> </a:t>
            </a:r>
            <a:r>
              <a:rPr lang="tr-TR" altLang="zh-CN" dirty="0"/>
              <a:t>PPT </a:t>
            </a:r>
            <a:r>
              <a:rPr lang="en-US" altLang="zh-CN" dirty="0"/>
              <a:t>B</a:t>
            </a:r>
            <a:r>
              <a:rPr lang="tr-TR" altLang="zh-CN" dirty="0" err="1"/>
              <a:t>ackgrounds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ABD25-8559-4451-A310-5ECDCF846AFC}" type="datetimeFigureOut">
              <a:rPr lang="zh-CN" altLang="en-US" smtClean="0"/>
              <a:t>2023/5/23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80DEE-23A7-4EAC-850A-534018C2544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B293A-E929-45EC-B172-A52F9F0FD8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F1692-9F8D-411A-9C16-425555511FE8}" type="datetimeFigureOut">
              <a:rPr lang="en-US" smtClean="0"/>
              <a:t>23-May-23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75E5DC-538A-47F7-A859-B3EC7F3C56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07D87-B1F1-48B7-87DE-C6DFF3739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9F950BE-4E64-4452-AC0B-9810ED614D97}"/>
              </a:ext>
            </a:extLst>
          </p:cNvPr>
          <p:cNvCxnSpPr/>
          <p:nvPr userDrawn="1"/>
        </p:nvCxnSpPr>
        <p:spPr>
          <a:xfrm>
            <a:off x="0" y="0"/>
            <a:ext cx="12192000" cy="0"/>
          </a:xfrm>
          <a:prstGeom prst="line">
            <a:avLst/>
          </a:prstGeom>
          <a:ln w="6667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7A5E837-23AE-46BA-9089-2A740991D032}"/>
              </a:ext>
            </a:extLst>
          </p:cNvPr>
          <p:cNvCxnSpPr/>
          <p:nvPr userDrawn="1"/>
        </p:nvCxnSpPr>
        <p:spPr>
          <a:xfrm>
            <a:off x="0" y="6858000"/>
            <a:ext cx="12192000" cy="0"/>
          </a:xfrm>
          <a:prstGeom prst="line">
            <a:avLst/>
          </a:prstGeom>
          <a:ln w="66675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860469-0E52-49D0-B73F-73ABCDA2F281}"/>
              </a:ext>
            </a:extLst>
          </p:cNvPr>
          <p:cNvCxnSpPr/>
          <p:nvPr userDrawn="1"/>
        </p:nvCxnSpPr>
        <p:spPr>
          <a:xfrm>
            <a:off x="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DC1A378-A5AC-42CE-B712-1B04FCAB40FB}"/>
              </a:ext>
            </a:extLst>
          </p:cNvPr>
          <p:cNvCxnSpPr/>
          <p:nvPr userDrawn="1"/>
        </p:nvCxnSpPr>
        <p:spPr>
          <a:xfrm>
            <a:off x="0" y="0"/>
            <a:ext cx="0" cy="6858000"/>
          </a:xfrm>
          <a:prstGeom prst="line">
            <a:avLst/>
          </a:prstGeom>
          <a:ln w="66675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AC6CBE7-8EBE-47A5-B0FA-121905B3B785}"/>
              </a:ext>
            </a:extLst>
          </p:cNvPr>
          <p:cNvCxnSpPr/>
          <p:nvPr userDrawn="1"/>
        </p:nvCxnSpPr>
        <p:spPr>
          <a:xfrm>
            <a:off x="12192000" y="0"/>
            <a:ext cx="0" cy="6858000"/>
          </a:xfrm>
          <a:prstGeom prst="line">
            <a:avLst/>
          </a:prstGeom>
          <a:ln w="6667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D1CB58C-7B13-44E2-ADB1-62411974EB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6"/>
          <a:stretch/>
        </p:blipFill>
        <p:spPr>
          <a:xfrm>
            <a:off x="68425" y="32657"/>
            <a:ext cx="12055150" cy="679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330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Josefin Sans"/>
              <a:buNone/>
              <a:defRPr sz="35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99" userDrawn="1">
          <p15:clr>
            <a:srgbClr val="EA4335"/>
          </p15:clr>
        </p15:guide>
        <p15:guide id="2" pos="7081" userDrawn="1">
          <p15:clr>
            <a:srgbClr val="EA4335"/>
          </p15:clr>
        </p15:guide>
        <p15:guide id="3" orient="horz" pos="453" userDrawn="1">
          <p15:clr>
            <a:srgbClr val="EA4335"/>
          </p15:clr>
        </p15:guide>
        <p15:guide id="4" orient="horz" pos="3867" userDrawn="1">
          <p15:clr>
            <a:srgbClr val="EA4335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AutoShape 43">
            <a:extLst>
              <a:ext uri="{FF2B5EF4-FFF2-40B4-BE49-F238E27FC236}">
                <a16:creationId xmlns:a16="http://schemas.microsoft.com/office/drawing/2014/main" id="{82D0E239-01F9-2324-F6C7-61F6BCCBE428}"/>
              </a:ext>
            </a:extLst>
          </p:cNvPr>
          <p:cNvSpPr>
            <a:spLocks noChangeArrowheads="1"/>
          </p:cNvSpPr>
          <p:nvPr/>
        </p:nvSpPr>
        <p:spPr bwMode="white">
          <a:xfrm>
            <a:off x="319618" y="849314"/>
            <a:ext cx="11537949" cy="5780087"/>
          </a:xfrm>
          <a:prstGeom prst="roundRect">
            <a:avLst>
              <a:gd name="adj" fmla="val 6648"/>
            </a:avLst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21176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66" name="AutoShape 42">
            <a:extLst>
              <a:ext uri="{FF2B5EF4-FFF2-40B4-BE49-F238E27FC236}">
                <a16:creationId xmlns:a16="http://schemas.microsoft.com/office/drawing/2014/main" id="{31EC3150-2845-CFEF-EEAE-70E20967C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400" y="914401"/>
            <a:ext cx="11379200" cy="5649913"/>
          </a:xfrm>
          <a:prstGeom prst="roundRect">
            <a:avLst>
              <a:gd name="adj" fmla="val 6250"/>
            </a:avLst>
          </a:prstGeom>
          <a:solidFill>
            <a:schemeClr val="bg1">
              <a:alpha val="89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440EC38-6122-D98D-7E1B-1953C2F32D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66800"/>
            <a:ext cx="10972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BD7D4F8-CD4D-A9C2-401F-38005DF0D4E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586538"/>
            <a:ext cx="284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6951699-0FD9-C315-FB39-02CCFDEBC05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586538"/>
            <a:ext cx="3860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290976A-5328-941B-E848-27FB8961AE4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586538"/>
            <a:ext cx="2844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8992F1D-79B3-40C0-928E-438B9A05296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65D9AAF9-BFAD-F67B-8EC4-7D108C4242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228601"/>
            <a:ext cx="113792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9614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v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9" name="Rectangle 39">
            <a:extLst>
              <a:ext uri="{FF2B5EF4-FFF2-40B4-BE49-F238E27FC236}">
                <a16:creationId xmlns:a16="http://schemas.microsoft.com/office/drawing/2014/main" id="{4EDF749D-B514-4425-4EA1-212606FA8B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1219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60" name="Rectangle 40">
            <a:extLst>
              <a:ext uri="{FF2B5EF4-FFF2-40B4-BE49-F238E27FC236}">
                <a16:creationId xmlns:a16="http://schemas.microsoft.com/office/drawing/2014/main" id="{0A3E5E59-2830-6AA7-1EAA-B77CF338524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5161" name="Rectangle 41">
            <a:extLst>
              <a:ext uri="{FF2B5EF4-FFF2-40B4-BE49-F238E27FC236}">
                <a16:creationId xmlns:a16="http://schemas.microsoft.com/office/drawing/2014/main" id="{333EF6A3-13F5-DE1C-48C9-33C671F3A8F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5162" name="Rectangle 42">
            <a:extLst>
              <a:ext uri="{FF2B5EF4-FFF2-40B4-BE49-F238E27FC236}">
                <a16:creationId xmlns:a16="http://schemas.microsoft.com/office/drawing/2014/main" id="{A1409A9E-F2B9-28E3-2899-141F9C97E8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3638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6D13FD5D-AD22-4161-8219-27C7C0D8DD2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163" name="Rectangle 43">
            <a:extLst>
              <a:ext uri="{FF2B5EF4-FFF2-40B4-BE49-F238E27FC236}">
                <a16:creationId xmlns:a16="http://schemas.microsoft.com/office/drawing/2014/main" id="{A335D868-157E-FAD0-5D4C-045EA0C2B9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90600"/>
            <a:ext cx="10972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675683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1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1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1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16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F11DBE-D7E8-420A-A853-43C452BD1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5DABC0-EE0A-4850-94B2-8526623346CA}"/>
              </a:ext>
            </a:extLst>
          </p:cNvPr>
          <p:cNvSpPr txBox="1"/>
          <p:nvPr/>
        </p:nvSpPr>
        <p:spPr>
          <a:xfrm>
            <a:off x="3307949" y="2594372"/>
            <a:ext cx="59723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5</a:t>
            </a:r>
          </a:p>
          <a:p>
            <a:pPr algn="ctr"/>
            <a:r>
              <a:rPr lang="en-US"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 RỐI CẠN BẢO HÀ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5CFE94-99FC-4697-A83B-4CE42C598F1F}"/>
              </a:ext>
            </a:extLst>
          </p:cNvPr>
          <p:cNvSpPr txBox="1"/>
          <p:nvPr/>
        </p:nvSpPr>
        <p:spPr>
          <a:xfrm>
            <a:off x="4400909" y="5237082"/>
            <a:ext cx="4200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Vũ Thị Minh Tâm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060D0C-5F3E-4FE5-8034-952AE9C48E65}"/>
              </a:ext>
            </a:extLst>
          </p:cNvPr>
          <p:cNvSpPr txBox="1"/>
          <p:nvPr/>
        </p:nvSpPr>
        <p:spPr>
          <a:xfrm>
            <a:off x="4400909" y="5878484"/>
            <a:ext cx="6829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THCS Đồng Minh - Vĩnh Bảo - Hải Phòng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79111E-BDF0-E0FC-A88C-42C48DB5512A}"/>
              </a:ext>
            </a:extLst>
          </p:cNvPr>
          <p:cNvSpPr txBox="1"/>
          <p:nvPr/>
        </p:nvSpPr>
        <p:spPr>
          <a:xfrm>
            <a:off x="1257478" y="220348"/>
            <a:ext cx="104870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QUÝ VỊ ĐẠI BIỂU, </a:t>
            </a:r>
          </a:p>
          <a:p>
            <a:pPr algn="ctr"/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THẦY CÔ GIÁO, CÁC EM HỌC SINH  THAM DỰ SHCM</a:t>
            </a:r>
          </a:p>
          <a:p>
            <a:pPr algn="ctr"/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MÔN GIÁO DỤC ĐỊA PHƯƠNG CẤP THÀNH PHỐ</a:t>
            </a:r>
          </a:p>
        </p:txBody>
      </p:sp>
    </p:spTree>
    <p:extLst>
      <p:ext uri="{BB962C8B-B14F-4D97-AF65-F5344CB8AC3E}">
        <p14:creationId xmlns:p14="http://schemas.microsoft.com/office/powerpoint/2010/main" val="2707866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 w="19050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r>
              <a:rPr lang="en-US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Cội nguồn của nghề tạc tượng</a:t>
            </a:r>
            <a:br>
              <a:rPr lang="en-US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nghệ thuật múa rối cạn Bảo Hà.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947709"/>
              </p:ext>
            </p:extLst>
          </p:nvPr>
        </p:nvGraphicFramePr>
        <p:xfrm>
          <a:off x="1096470" y="1204556"/>
          <a:ext cx="2438765" cy="4448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669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 gian </a:t>
                      </a:r>
                      <a:endParaRPr lang="ko-KR" altLang="en-US" sz="2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196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Nửa đầu</a:t>
                      </a:r>
                      <a:endParaRPr lang="en-US" sz="1600" b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thế kỉ XV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377994"/>
              </p:ext>
            </p:extLst>
          </p:nvPr>
        </p:nvGraphicFramePr>
        <p:xfrm>
          <a:off x="8524875" y="1187090"/>
          <a:ext cx="256186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1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935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nối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nghiệp, gìn giữ và bảo tồn </a:t>
                      </a:r>
                      <a:endParaRPr lang="ko-KR" altLang="en-US" sz="28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64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Những</a:t>
                      </a:r>
                      <a:r>
                        <a:rPr lang="en-US" sz="16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người thợ, những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nghệ nhân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tài hoa và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nhân dân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Bảo Hà.</a:t>
                      </a:r>
                      <a:endParaRPr lang="ko-KR" altLang="en-US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artDeco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538788"/>
              </p:ext>
            </p:extLst>
          </p:nvPr>
        </p:nvGraphicFramePr>
        <p:xfrm>
          <a:off x="4810673" y="1187090"/>
          <a:ext cx="2438765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672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truyền dạy</a:t>
                      </a:r>
                      <a:endParaRPr lang="ko-KR" altLang="en-US" sz="28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28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Tổ sư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Nguyễn 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Công Huệ</a:t>
                      </a:r>
                      <a:endParaRPr lang="ko-KR" altLang="en-US" sz="3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 marT="60960" marB="60960" anchor="ctr">
                    <a:lnL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riblet"/>
                      <a:lightRig rig="flood" dir="t"/>
                    </a:cell3D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60930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4AE1C49-C4BF-45BF-6A9D-91A88DD993F7}"/>
              </a:ext>
            </a:extLst>
          </p:cNvPr>
          <p:cNvSpPr txBox="1">
            <a:spLocks/>
          </p:cNvSpPr>
          <p:nvPr/>
        </p:nvSpPr>
        <p:spPr>
          <a:xfrm>
            <a:off x="1283970" y="1795829"/>
            <a:ext cx="9624060" cy="25609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FFC00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1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2:</a:t>
            </a:r>
            <a:r>
              <a:rPr lang="en-US" sz="51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bày nét đặc sắc của loại hình nghệ thuật múa rối cạn Bảo Hà.</a:t>
            </a:r>
          </a:p>
        </p:txBody>
      </p:sp>
    </p:spTree>
    <p:extLst>
      <p:ext uri="{BB962C8B-B14F-4D97-AF65-F5344CB8AC3E}">
        <p14:creationId xmlns:p14="http://schemas.microsoft.com/office/powerpoint/2010/main" val="3865487771"/>
      </p:ext>
    </p:extLst>
  </p:cSld>
  <p:clrMapOvr>
    <a:masterClrMapping/>
  </p:clrMapOvr>
  <p:transition spd="slow"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2A604A3D-ABFC-22BA-B6D0-4A07F5859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251" y="875628"/>
            <a:ext cx="99631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Họ và tên: ……………………………………………………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Nhóm: ……………………………………………………..…</a:t>
            </a:r>
            <a:endParaRPr kumimoji="0" lang="en-US" alt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67010E3-9039-C987-A5E4-105A30E823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596076"/>
              </p:ext>
            </p:extLst>
          </p:nvPr>
        </p:nvGraphicFramePr>
        <p:xfrm>
          <a:off x="595312" y="2087579"/>
          <a:ext cx="10796587" cy="38947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6362">
                  <a:extLst>
                    <a:ext uri="{9D8B030D-6E8A-4147-A177-3AD203B41FA5}">
                      <a16:colId xmlns:a16="http://schemas.microsoft.com/office/drawing/2014/main" val="862185343"/>
                    </a:ext>
                  </a:extLst>
                </a:gridCol>
                <a:gridCol w="8172450">
                  <a:extLst>
                    <a:ext uri="{9D8B030D-6E8A-4147-A177-3AD203B41FA5}">
                      <a16:colId xmlns:a16="http://schemas.microsoft.com/office/drawing/2014/main" val="533469487"/>
                    </a:ext>
                  </a:extLst>
                </a:gridCol>
                <a:gridCol w="1247775">
                  <a:extLst>
                    <a:ext uri="{9D8B030D-6E8A-4147-A177-3AD203B41FA5}">
                      <a16:colId xmlns:a16="http://schemas.microsoft.com/office/drawing/2014/main" val="2184982261"/>
                    </a:ext>
                  </a:extLst>
                </a:gridCol>
              </a:tblGrid>
              <a:tr h="74220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00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200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00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 DUNG ĐÁNH GIÁ</a:t>
                      </a:r>
                      <a:endParaRPr lang="en-US" sz="200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200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THANG ĐIỂM</a:t>
                      </a:r>
                      <a:endParaRPr lang="en-US" sz="200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8598006"/>
                  </a:ext>
                </a:extLst>
              </a:tr>
              <a:tr h="4489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When</a:t>
                      </a:r>
                      <a:endParaRPr lang="en-US" sz="240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40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…………………………………………………………………….</a:t>
                      </a:r>
                      <a:endParaRPr lang="en-US" sz="240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40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1113763"/>
                  </a:ext>
                </a:extLst>
              </a:tr>
              <a:tr h="4489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Where</a:t>
                      </a:r>
                      <a:endParaRPr lang="en-US" sz="240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40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…………………………………………………………………….</a:t>
                      </a:r>
                      <a:endParaRPr lang="en-US" sz="240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40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4518283"/>
                  </a:ext>
                </a:extLst>
              </a:tr>
              <a:tr h="4489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Why</a:t>
                      </a:r>
                      <a:endParaRPr lang="en-US" sz="240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40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…………………………………………………………………....</a:t>
                      </a:r>
                      <a:endParaRPr lang="en-US" sz="240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40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200104"/>
                  </a:ext>
                </a:extLst>
              </a:tr>
              <a:tr h="4489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What</a:t>
                      </a:r>
                      <a:endParaRPr lang="en-US" sz="240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40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…………………………………………………………………….</a:t>
                      </a:r>
                      <a:endParaRPr lang="en-US" sz="240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40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67668638"/>
                  </a:ext>
                </a:extLst>
              </a:tr>
              <a:tr h="4489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Who</a:t>
                      </a:r>
                      <a:endParaRPr lang="en-US" sz="240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40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…………………………………………………………………….</a:t>
                      </a:r>
                      <a:endParaRPr lang="en-US" sz="240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240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5764897"/>
                  </a:ext>
                </a:extLst>
              </a:tr>
              <a:tr h="4489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How</a:t>
                      </a:r>
                      <a:endParaRPr lang="en-US" sz="240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40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…………………………………………………………………….</a:t>
                      </a:r>
                      <a:endParaRPr lang="en-US" sz="240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40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6124790"/>
                  </a:ext>
                </a:extLst>
              </a:tr>
              <a:tr h="45901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 điểm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400">
                          <a:solidFill>
                            <a:srgbClr val="0033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solidFill>
                          <a:srgbClr val="0033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7907902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D6B4FE63-AE5B-97F6-F8B0-A07821ADB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3813" y="290853"/>
            <a:ext cx="387191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BÀI TẬP	</a:t>
            </a:r>
            <a:endParaRPr kumimoji="0" lang="en-US" altLang="en-US" sz="32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467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30">
            <a:extLst>
              <a:ext uri="{FF2B5EF4-FFF2-40B4-BE49-F238E27FC236}">
                <a16:creationId xmlns:a16="http://schemas.microsoft.com/office/drawing/2014/main" id="{201AC6E8-341E-F5E7-3EDC-67803C5234FB}"/>
              </a:ext>
            </a:extLst>
          </p:cNvPr>
          <p:cNvGrpSpPr>
            <a:grpSpLocks/>
          </p:cNvGrpSpPr>
          <p:nvPr/>
        </p:nvGrpSpPr>
        <p:grpSpPr bwMode="auto">
          <a:xfrm>
            <a:off x="1573354" y="1621226"/>
            <a:ext cx="7162803" cy="921694"/>
            <a:chOff x="1296" y="1344"/>
            <a:chExt cx="2976" cy="432"/>
          </a:xfrm>
        </p:grpSpPr>
        <p:sp>
          <p:nvSpPr>
            <p:cNvPr id="20" name="AutoShape 5">
              <a:extLst>
                <a:ext uri="{FF2B5EF4-FFF2-40B4-BE49-F238E27FC236}">
                  <a16:creationId xmlns:a16="http://schemas.microsoft.com/office/drawing/2014/main" id="{DF7D751F-4B61-D536-3E4D-948FC85BC41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536" y="141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" name="AutoShape 4">
              <a:extLst>
                <a:ext uri="{FF2B5EF4-FFF2-40B4-BE49-F238E27FC236}">
                  <a16:creationId xmlns:a16="http://schemas.microsoft.com/office/drawing/2014/main" id="{A56FAEDE-7D1B-1887-A51D-C752A865FA7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96" y="1344"/>
              <a:ext cx="432" cy="432"/>
            </a:xfrm>
            <a:prstGeom prst="diamond">
              <a:avLst/>
            </a:prstGeom>
            <a:gradFill rotWithShape="1">
              <a:gsLst>
                <a:gs pos="0">
                  <a:srgbClr val="21B3E1">
                    <a:gamma/>
                    <a:shade val="46275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Text Box 6">
              <a:extLst>
                <a:ext uri="{FF2B5EF4-FFF2-40B4-BE49-F238E27FC236}">
                  <a16:creationId xmlns:a16="http://schemas.microsoft.com/office/drawing/2014/main" id="{5C3C5CCB-D7B7-E72B-384F-1AB02B09C9D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13" y="1432"/>
              <a:ext cx="2160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000000"/>
                  </a:solidFill>
                  <a:latin typeface="Arial" panose="020B0604020202020204" pitchFamily="34" charset="0"/>
                </a:rPr>
                <a:t> Loại gỗ sử dụng: Gỗ chè</a:t>
              </a:r>
              <a:endParaRPr lang="en-US" altLang="en-US" sz="28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" name="Text Box 7">
              <a:extLst>
                <a:ext uri="{FF2B5EF4-FFF2-40B4-BE49-F238E27FC236}">
                  <a16:creationId xmlns:a16="http://schemas.microsoft.com/office/drawing/2014/main" id="{9DE7A1D7-BE9B-18FD-1366-75EDE7D9B6C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393" y="1406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FFFFFF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2B66581-58AD-2E95-83A8-18EFD7B58651}"/>
              </a:ext>
            </a:extLst>
          </p:cNvPr>
          <p:cNvGrpSpPr/>
          <p:nvPr/>
        </p:nvGrpSpPr>
        <p:grpSpPr>
          <a:xfrm>
            <a:off x="1397205" y="2730730"/>
            <a:ext cx="7338952" cy="1855545"/>
            <a:chOff x="1573355" y="3477792"/>
            <a:chExt cx="7338952" cy="1855545"/>
          </a:xfrm>
        </p:grpSpPr>
        <p:sp>
          <p:nvSpPr>
            <p:cNvPr id="25" name="AutoShape 10">
              <a:extLst>
                <a:ext uri="{FF2B5EF4-FFF2-40B4-BE49-F238E27FC236}">
                  <a16:creationId xmlns:a16="http://schemas.microsoft.com/office/drawing/2014/main" id="{25F23363-7068-1E9A-021B-18DDF208BEF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37227" y="3477792"/>
              <a:ext cx="6775080" cy="1770702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99CC00">
                    <a:gamma/>
                    <a:tint val="21176"/>
                    <a:invGamma/>
                  </a:srgbClr>
                </a:gs>
                <a:gs pos="100000">
                  <a:srgbClr val="99CC00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AF31241-1327-EF97-0D14-EA1E9D4BAF2E}"/>
                </a:ext>
              </a:extLst>
            </p:cNvPr>
            <p:cNvGrpSpPr/>
            <p:nvPr/>
          </p:nvGrpSpPr>
          <p:grpSpPr>
            <a:xfrm>
              <a:off x="1573355" y="3477792"/>
              <a:ext cx="7262008" cy="1855545"/>
              <a:chOff x="1597107" y="3405649"/>
              <a:chExt cx="7262008" cy="1855545"/>
            </a:xfrm>
          </p:grpSpPr>
          <p:sp>
            <p:nvSpPr>
              <p:cNvPr id="28" name="AutoShape 11">
                <a:extLst>
                  <a:ext uri="{FF2B5EF4-FFF2-40B4-BE49-F238E27FC236}">
                    <a16:creationId xmlns:a16="http://schemas.microsoft.com/office/drawing/2014/main" id="{AA0173AC-0A3F-2B3B-265C-27D79EFF103A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1597107" y="3445094"/>
                <a:ext cx="1388308" cy="1816100"/>
              </a:xfrm>
              <a:prstGeom prst="diamond">
                <a:avLst/>
              </a:prstGeom>
              <a:gradFill rotWithShape="1">
                <a:gsLst>
                  <a:gs pos="0">
                    <a:srgbClr val="99CC00">
                      <a:gamma/>
                      <a:shade val="46275"/>
                      <a:invGamma/>
                    </a:srgbClr>
                  </a:gs>
                  <a:gs pos="100000">
                    <a:srgbClr val="99CC00"/>
                  </a:gs>
                </a:gsLst>
                <a:lin ang="0" scaled="1"/>
              </a:gradFill>
              <a:ln w="25400" algn="ctr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29" name="Text Box 12">
                <a:extLst>
                  <a:ext uri="{FF2B5EF4-FFF2-40B4-BE49-F238E27FC236}">
                    <a16:creationId xmlns:a16="http://schemas.microsoft.com/office/drawing/2014/main" id="{9E4EE573-BBD5-A2A6-B399-0F6E6F1921EF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2985415" y="3405649"/>
                <a:ext cx="5873700" cy="1816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Các</a:t>
                </a:r>
                <a:r>
                  <a:rPr lang="en-US" sz="1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bước chế tác gồm: tạc thô - tạo khuôn mặt, đẽo tay - mài nhẵn - sơn - hóa trang và may quần áo.</a:t>
                </a:r>
                <a:endParaRPr lang="en-US" altLang="en-US" sz="2800" b="1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7" name="Text Box 13">
              <a:extLst>
                <a:ext uri="{FF2B5EF4-FFF2-40B4-BE49-F238E27FC236}">
                  <a16:creationId xmlns:a16="http://schemas.microsoft.com/office/drawing/2014/main" id="{0BB6A15F-5546-9C5E-B02A-5B46EF36BCF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033731" y="4124544"/>
              <a:ext cx="51506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FFFFFF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0" name="Rectangle 2">
            <a:extLst>
              <a:ext uri="{FF2B5EF4-FFF2-40B4-BE49-F238E27FC236}">
                <a16:creationId xmlns:a16="http://schemas.microsoft.com/office/drawing/2014/main" id="{C5EDF207-6D88-1B01-5534-2E8356118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-7631"/>
            <a:ext cx="12191999" cy="974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C00000"/>
            </a:solidFill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en-US" sz="2800">
                <a:solidFill>
                  <a:srgbClr val="000000"/>
                </a:solidFill>
                <a:effectLst/>
              </a:rPr>
              <a:t>2. NÉT ĐẶC SẮC </a:t>
            </a:r>
          </a:p>
          <a:p>
            <a:r>
              <a:rPr lang="en-US" sz="2800">
                <a:solidFill>
                  <a:srgbClr val="000000"/>
                </a:solidFill>
                <a:effectLst/>
              </a:rPr>
              <a:t>TRONG NGHỆ THUẬT MÚA RỐI CẠN BẢO HÀ.</a:t>
            </a:r>
            <a:endParaRPr lang="en-US" altLang="en-US" sz="2800">
              <a:solidFill>
                <a:srgbClr val="000000"/>
              </a:solidFill>
              <a:effectLst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B473EAFD-CC11-4591-FAC1-49CCF9F06F29}"/>
              </a:ext>
            </a:extLst>
          </p:cNvPr>
          <p:cNvSpPr txBox="1">
            <a:spLocks/>
          </p:cNvSpPr>
          <p:nvPr/>
        </p:nvSpPr>
        <p:spPr>
          <a:xfrm>
            <a:off x="209212" y="1041875"/>
            <a:ext cx="3547511" cy="663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a) Chế tác con rối: 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849C875C-3544-CA96-9DCF-E99148A7B93D}"/>
              </a:ext>
            </a:extLst>
          </p:cNvPr>
          <p:cNvSpPr txBox="1">
            <a:spLocks/>
          </p:cNvSpPr>
          <p:nvPr/>
        </p:nvSpPr>
        <p:spPr>
          <a:xfrm>
            <a:off x="114526" y="4573199"/>
            <a:ext cx="5607837" cy="663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b) Nghệ thuật tạo hình con rối: 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C2AF976-8BCC-D33B-CF90-FE50AD93BC45}"/>
              </a:ext>
            </a:extLst>
          </p:cNvPr>
          <p:cNvGrpSpPr/>
          <p:nvPr/>
        </p:nvGrpSpPr>
        <p:grpSpPr>
          <a:xfrm>
            <a:off x="1353121" y="5291534"/>
            <a:ext cx="7383036" cy="1292662"/>
            <a:chOff x="1353121" y="5291534"/>
            <a:chExt cx="7383036" cy="1292662"/>
          </a:xfrm>
        </p:grpSpPr>
        <p:sp>
          <p:nvSpPr>
            <p:cNvPr id="33" name="AutoShape 15">
              <a:extLst>
                <a:ext uri="{FF2B5EF4-FFF2-40B4-BE49-F238E27FC236}">
                  <a16:creationId xmlns:a16="http://schemas.microsoft.com/office/drawing/2014/main" id="{DC587001-F61E-9586-123E-33C5F616397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61077" y="5347754"/>
              <a:ext cx="6775080" cy="111314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>
                    <a:gamma/>
                    <a:tint val="21176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" name="AutoShape 16">
              <a:extLst>
                <a:ext uri="{FF2B5EF4-FFF2-40B4-BE49-F238E27FC236}">
                  <a16:creationId xmlns:a16="http://schemas.microsoft.com/office/drawing/2014/main" id="{74B3C70C-9534-72E1-03FA-025BB904F4D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353121" y="5312857"/>
              <a:ext cx="1215911" cy="1182945"/>
            </a:xfrm>
            <a:prstGeom prst="diamond">
              <a:avLst/>
            </a:prstGeom>
            <a:gradFill rotWithShape="1">
              <a:gsLst>
                <a:gs pos="0">
                  <a:srgbClr val="FF9933">
                    <a:gamma/>
                    <a:shade val="46275"/>
                    <a:invGamma/>
                  </a:srgbClr>
                </a:gs>
                <a:gs pos="100000">
                  <a:srgbClr val="FF9933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" name="Text Box 17">
              <a:extLst>
                <a:ext uri="{FF2B5EF4-FFF2-40B4-BE49-F238E27FC236}">
                  <a16:creationId xmlns:a16="http://schemas.microsoft.com/office/drawing/2014/main" id="{2F2A3706-715D-46EF-C1A4-7DCA66EE8DEC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558564" y="5291534"/>
              <a:ext cx="6177593" cy="1292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600" b="1">
                  <a:solidFill>
                    <a:srgbClr val="000000"/>
                  </a:solidFill>
                  <a:latin typeface="Arial" panose="020B0604020202020204" pitchFamily="34" charset="0"/>
                </a:rPr>
                <a:t>tạo con rối bán thân, các cánh tay được kết nối bằng que trụ (que trong).</a:t>
              </a:r>
              <a:endParaRPr lang="en-US" altLang="en-US" sz="2600" b="1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232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>
            <a:extLst>
              <a:ext uri="{FF2B5EF4-FFF2-40B4-BE49-F238E27FC236}">
                <a16:creationId xmlns:a16="http://schemas.microsoft.com/office/drawing/2014/main" id="{C5EDF207-6D88-1B01-5534-2E8356118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-7631"/>
            <a:ext cx="12191999" cy="974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19050">
            <a:solidFill>
              <a:srgbClr val="C00000"/>
            </a:solidFill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en-US" sz="2800">
                <a:solidFill>
                  <a:srgbClr val="000000"/>
                </a:solidFill>
                <a:effectLst/>
              </a:rPr>
              <a:t>2. NÉT ĐẶC SẮC </a:t>
            </a:r>
          </a:p>
          <a:p>
            <a:r>
              <a:rPr lang="en-US" sz="2800">
                <a:solidFill>
                  <a:srgbClr val="000000"/>
                </a:solidFill>
                <a:effectLst/>
              </a:rPr>
              <a:t>TRONG NGHỆ THUẬT MÚA RỐI CẠN BẢO HÀ.</a:t>
            </a:r>
            <a:endParaRPr lang="en-US" altLang="en-US" sz="2800">
              <a:solidFill>
                <a:srgbClr val="000000"/>
              </a:solidFill>
              <a:effectLst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B473EAFD-CC11-4591-FAC1-49CCF9F06F29}"/>
              </a:ext>
            </a:extLst>
          </p:cNvPr>
          <p:cNvSpPr txBox="1">
            <a:spLocks/>
          </p:cNvSpPr>
          <p:nvPr/>
        </p:nvSpPr>
        <p:spPr>
          <a:xfrm>
            <a:off x="209212" y="1041875"/>
            <a:ext cx="3547511" cy="663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a) Chế tác con rối: 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849C875C-3544-CA96-9DCF-E99148A7B93D}"/>
              </a:ext>
            </a:extLst>
          </p:cNvPr>
          <p:cNvSpPr txBox="1">
            <a:spLocks/>
          </p:cNvSpPr>
          <p:nvPr/>
        </p:nvSpPr>
        <p:spPr>
          <a:xfrm>
            <a:off x="209212" y="1604368"/>
            <a:ext cx="5607837" cy="663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b) Nghệ thuật tạo hình con rối: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32EC53-2771-2CD4-F65B-83410CCADD69}"/>
              </a:ext>
            </a:extLst>
          </p:cNvPr>
          <p:cNvSpPr txBox="1">
            <a:spLocks/>
          </p:cNvSpPr>
          <p:nvPr/>
        </p:nvSpPr>
        <p:spPr>
          <a:xfrm>
            <a:off x="209212" y="2200800"/>
            <a:ext cx="5764076" cy="663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c) Nghệ thuật biểu diễn rối cạn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125320FC-6C73-08CD-CA71-0ACE93571F0E}"/>
              </a:ext>
            </a:extLst>
          </p:cNvPr>
          <p:cNvGrpSpPr/>
          <p:nvPr/>
        </p:nvGrpSpPr>
        <p:grpSpPr>
          <a:xfrm>
            <a:off x="1068602" y="2996784"/>
            <a:ext cx="8538534" cy="523431"/>
            <a:chOff x="1187357" y="2988827"/>
            <a:chExt cx="8538534" cy="523431"/>
          </a:xfrm>
        </p:grpSpPr>
        <p:sp>
          <p:nvSpPr>
            <p:cNvPr id="4" name="AutoShape 20">
              <a:extLst>
                <a:ext uri="{FF2B5EF4-FFF2-40B4-BE49-F238E27FC236}">
                  <a16:creationId xmlns:a16="http://schemas.microsoft.com/office/drawing/2014/main" id="{7A992E48-2623-DDF7-1791-FCE17265DE66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422777" y="3016032"/>
              <a:ext cx="8303114" cy="4572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46ACD">
                    <a:gamma/>
                    <a:tint val="21176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" name="AutoShape 21">
              <a:extLst>
                <a:ext uri="{FF2B5EF4-FFF2-40B4-BE49-F238E27FC236}">
                  <a16:creationId xmlns:a16="http://schemas.microsoft.com/office/drawing/2014/main" id="{12F9C15B-019E-51F0-AE63-2D43AACDFBE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87357" y="2988827"/>
              <a:ext cx="606886" cy="523431"/>
            </a:xfrm>
            <a:prstGeom prst="diamond">
              <a:avLst/>
            </a:prstGeom>
            <a:gradFill rotWithShape="1">
              <a:gsLst>
                <a:gs pos="0">
                  <a:srgbClr val="E46ACD">
                    <a:gamma/>
                    <a:shade val="46275"/>
                    <a:invGamma/>
                  </a:srgbClr>
                </a:gs>
                <a:gs pos="100000">
                  <a:srgbClr val="E46ACD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Text Box 22">
              <a:extLst>
                <a:ext uri="{FF2B5EF4-FFF2-40B4-BE49-F238E27FC236}">
                  <a16:creationId xmlns:a16="http://schemas.microsoft.com/office/drawing/2014/main" id="{3ACB0871-0E27-74C6-62C1-92AAA7A3E2C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59783" y="3071594"/>
              <a:ext cx="7866108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Không gian biểu diễn: sân đình, bãi cỏ, nơi hội làng…</a:t>
              </a:r>
              <a:endParaRPr lang="en-US" altLang="en-US" sz="2000" b="1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7" name="Text Box 23">
              <a:extLst>
                <a:ext uri="{FF2B5EF4-FFF2-40B4-BE49-F238E27FC236}">
                  <a16:creationId xmlns:a16="http://schemas.microsoft.com/office/drawing/2014/main" id="{925C1734-ABC2-B6E7-27E8-BA9E4EE173A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10505" y="3008655"/>
              <a:ext cx="525014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FFFFFF"/>
                  </a:solidFill>
                  <a:latin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3042C5-0CFF-E16D-AFFC-DEEF584C6309}"/>
              </a:ext>
            </a:extLst>
          </p:cNvPr>
          <p:cNvGrpSpPr/>
          <p:nvPr/>
        </p:nvGrpSpPr>
        <p:grpSpPr>
          <a:xfrm>
            <a:off x="1068602" y="3808720"/>
            <a:ext cx="8583287" cy="589238"/>
            <a:chOff x="1142604" y="3867191"/>
            <a:chExt cx="8583287" cy="589238"/>
          </a:xfrm>
        </p:grpSpPr>
        <p:sp>
          <p:nvSpPr>
            <p:cNvPr id="9" name="AutoShape 26">
              <a:extLst>
                <a:ext uri="{FF2B5EF4-FFF2-40B4-BE49-F238E27FC236}">
                  <a16:creationId xmlns:a16="http://schemas.microsoft.com/office/drawing/2014/main" id="{BB48EAA5-5644-210C-C64C-1595E45D95C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398567" y="3895224"/>
              <a:ext cx="8303113" cy="47844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66FF">
                    <a:gamma/>
                    <a:tint val="21176"/>
                    <a:invGamma/>
                  </a:srgbClr>
                </a:gs>
                <a:gs pos="100000">
                  <a:srgbClr val="3366FF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" name="AutoShape 27">
              <a:extLst>
                <a:ext uri="{FF2B5EF4-FFF2-40B4-BE49-F238E27FC236}">
                  <a16:creationId xmlns:a16="http://schemas.microsoft.com/office/drawing/2014/main" id="{F2CB5BBD-5719-60B9-2763-ABC60D0F10D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42604" y="3867191"/>
              <a:ext cx="606886" cy="589238"/>
            </a:xfrm>
            <a:prstGeom prst="diamond">
              <a:avLst/>
            </a:prstGeom>
            <a:gradFill rotWithShape="1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100000">
                  <a:srgbClr val="3366FF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Text Box 28">
              <a:extLst>
                <a:ext uri="{FF2B5EF4-FFF2-40B4-BE49-F238E27FC236}">
                  <a16:creationId xmlns:a16="http://schemas.microsoft.com/office/drawing/2014/main" id="{AFE21CCA-D1B6-36B3-0404-408D810CFC96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859784" y="3945461"/>
              <a:ext cx="7866107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Vở diễn: những trích đoạn tích truyện cổ, diễn trò, diễn hội…</a:t>
              </a:r>
              <a:endParaRPr lang="en-US" altLang="en-US" sz="2000" b="1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2" name="Text Box 29">
              <a:extLst>
                <a:ext uri="{FF2B5EF4-FFF2-40B4-BE49-F238E27FC236}">
                  <a16:creationId xmlns:a16="http://schemas.microsoft.com/office/drawing/2014/main" id="{DDDFF411-1A6E-516D-B081-5439385CB20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83540" y="3931620"/>
              <a:ext cx="525014" cy="483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FFFFFF"/>
                  </a:solidFill>
                  <a:latin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A6F3B4C-A1C4-216E-3ED3-44EB3946C76B}"/>
              </a:ext>
            </a:extLst>
          </p:cNvPr>
          <p:cNvGrpSpPr/>
          <p:nvPr/>
        </p:nvGrpSpPr>
        <p:grpSpPr>
          <a:xfrm>
            <a:off x="1037123" y="4747436"/>
            <a:ext cx="8688769" cy="735346"/>
            <a:chOff x="1037123" y="4747436"/>
            <a:chExt cx="8688769" cy="735346"/>
          </a:xfrm>
        </p:grpSpPr>
        <p:sp>
          <p:nvSpPr>
            <p:cNvPr id="14" name="AutoShape 5">
              <a:extLst>
                <a:ext uri="{FF2B5EF4-FFF2-40B4-BE49-F238E27FC236}">
                  <a16:creationId xmlns:a16="http://schemas.microsoft.com/office/drawing/2014/main" id="{86FB591E-E4E3-F2FC-5D23-B2E954A38651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46456" y="4774896"/>
              <a:ext cx="8479436" cy="70788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1B3E1">
                    <a:gamma/>
                    <a:tint val="21176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12700" algn="ctr">
              <a:solidFill>
                <a:schemeClr val="tx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AutoShape 4">
              <a:extLst>
                <a:ext uri="{FF2B5EF4-FFF2-40B4-BE49-F238E27FC236}">
                  <a16:creationId xmlns:a16="http://schemas.microsoft.com/office/drawing/2014/main" id="{31BF231C-ABC1-D09B-AD6D-7B2610FE253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037123" y="4783503"/>
              <a:ext cx="653633" cy="699279"/>
            </a:xfrm>
            <a:prstGeom prst="diamond">
              <a:avLst/>
            </a:prstGeom>
            <a:gradFill rotWithShape="1">
              <a:gsLst>
                <a:gs pos="0">
                  <a:srgbClr val="21B3E1">
                    <a:gamma/>
                    <a:shade val="46275"/>
                    <a:invGamma/>
                  </a:srgbClr>
                </a:gs>
                <a:gs pos="100000">
                  <a:srgbClr val="21B3E1"/>
                </a:gs>
              </a:gsLst>
              <a:lin ang="0" scaled="1"/>
            </a:gra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Text Box 6">
              <a:extLst>
                <a:ext uri="{FF2B5EF4-FFF2-40B4-BE49-F238E27FC236}">
                  <a16:creationId xmlns:a16="http://schemas.microsoft.com/office/drawing/2014/main" id="{1152B518-6E92-5267-857A-9E5041A33077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708554" y="4747436"/>
              <a:ext cx="785955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>
                  <a:solidFill>
                    <a:srgbClr val="000000"/>
                  </a:solidFill>
                  <a:latin typeface="+mj-lt"/>
                </a:rPr>
                <a:t> </a:t>
              </a:r>
              <a:r>
                <a:rPr lang="en-US" sz="2000" b="1">
                  <a:solidFill>
                    <a:srgbClr val="000000"/>
                  </a:solidFill>
                  <a:latin typeface="+mj-lt"/>
                  <a:cs typeface="Times New Roman" panose="02020603050405020304" pitchFamily="18" charset="0"/>
                </a:rPr>
                <a:t>Cách biểu diễn: Kết hợp điều khiển con rối với lời thoại của nhân vật, lời bài hát theo làn điệu dân ca chèo, ca trù.</a:t>
              </a:r>
              <a:endParaRPr lang="en-US" altLang="en-US" sz="2000" b="1">
                <a:solidFill>
                  <a:srgbClr val="000000"/>
                </a:solidFill>
                <a:latin typeface="+mj-lt"/>
              </a:endParaRPr>
            </a:p>
          </p:txBody>
        </p:sp>
        <p:sp>
          <p:nvSpPr>
            <p:cNvPr id="17" name="Text Box 7">
              <a:extLst>
                <a:ext uri="{FF2B5EF4-FFF2-40B4-BE49-F238E27FC236}">
                  <a16:creationId xmlns:a16="http://schemas.microsoft.com/office/drawing/2014/main" id="{5F627136-F56B-B3DE-DFCA-CE7F4363570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143998" y="4870175"/>
              <a:ext cx="419018" cy="4608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400">
                  <a:solidFill>
                    <a:srgbClr val="FFFFFF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988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8" name="Google Shape;2088;p36"/>
          <p:cNvGrpSpPr/>
          <p:nvPr/>
        </p:nvGrpSpPr>
        <p:grpSpPr>
          <a:xfrm>
            <a:off x="760385" y="692116"/>
            <a:ext cx="2709595" cy="2646049"/>
            <a:chOff x="312766" y="80708"/>
            <a:chExt cx="1860932" cy="1869620"/>
          </a:xfrm>
        </p:grpSpPr>
        <p:sp>
          <p:nvSpPr>
            <p:cNvPr id="2089" name="Google Shape;2089;p36"/>
            <p:cNvSpPr/>
            <p:nvPr/>
          </p:nvSpPr>
          <p:spPr>
            <a:xfrm>
              <a:off x="312770" y="80732"/>
              <a:ext cx="1860928" cy="1869566"/>
            </a:xfrm>
            <a:custGeom>
              <a:avLst/>
              <a:gdLst/>
              <a:ahLst/>
              <a:cxnLst/>
              <a:rect l="l" t="t" r="r" b="b"/>
              <a:pathLst>
                <a:path w="34363" h="34556" extrusionOk="0">
                  <a:moveTo>
                    <a:pt x="32924" y="17061"/>
                  </a:moveTo>
                  <a:cubicBezTo>
                    <a:pt x="34363" y="16082"/>
                    <a:pt x="34188" y="14835"/>
                    <a:pt x="32536" y="14288"/>
                  </a:cubicBezTo>
                  <a:lnTo>
                    <a:pt x="26302" y="12226"/>
                  </a:lnTo>
                  <a:cubicBezTo>
                    <a:pt x="24649" y="11680"/>
                    <a:pt x="22899" y="9867"/>
                    <a:pt x="22413" y="8196"/>
                  </a:cubicBezTo>
                  <a:lnTo>
                    <a:pt x="20578" y="1891"/>
                  </a:lnTo>
                  <a:cubicBezTo>
                    <a:pt x="20092" y="220"/>
                    <a:pt x="18850" y="0"/>
                    <a:pt x="17820" y="1403"/>
                  </a:cubicBezTo>
                  <a:lnTo>
                    <a:pt x="13933" y="6693"/>
                  </a:lnTo>
                  <a:cubicBezTo>
                    <a:pt x="12902" y="8095"/>
                    <a:pt x="10636" y="9199"/>
                    <a:pt x="8895" y="9144"/>
                  </a:cubicBezTo>
                  <a:lnTo>
                    <a:pt x="2332" y="8942"/>
                  </a:lnTo>
                  <a:cubicBezTo>
                    <a:pt x="592" y="8888"/>
                    <a:pt x="1" y="10000"/>
                    <a:pt x="1015" y="11413"/>
                  </a:cubicBezTo>
                  <a:lnTo>
                    <a:pt x="4846" y="16744"/>
                  </a:lnTo>
                  <a:cubicBezTo>
                    <a:pt x="5861" y="18157"/>
                    <a:pt x="6210" y="20654"/>
                    <a:pt x="5621" y="22291"/>
                  </a:cubicBezTo>
                  <a:lnTo>
                    <a:pt x="3399" y="28471"/>
                  </a:lnTo>
                  <a:cubicBezTo>
                    <a:pt x="2810" y="30110"/>
                    <a:pt x="3684" y="31017"/>
                    <a:pt x="5343" y="30487"/>
                  </a:cubicBezTo>
                  <a:lnTo>
                    <a:pt x="11599" y="28492"/>
                  </a:lnTo>
                  <a:cubicBezTo>
                    <a:pt x="13258" y="27963"/>
                    <a:pt x="15739" y="28402"/>
                    <a:pt x="17115" y="29469"/>
                  </a:cubicBezTo>
                  <a:lnTo>
                    <a:pt x="22304" y="33491"/>
                  </a:lnTo>
                  <a:cubicBezTo>
                    <a:pt x="23679" y="34556"/>
                    <a:pt x="24813" y="34005"/>
                    <a:pt x="24822" y="32264"/>
                  </a:cubicBezTo>
                  <a:lnTo>
                    <a:pt x="24857" y="25697"/>
                  </a:lnTo>
                  <a:cubicBezTo>
                    <a:pt x="24866" y="23958"/>
                    <a:pt x="26051" y="21732"/>
                    <a:pt x="27489" y="20754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90" name="Google Shape;2090;p36"/>
            <p:cNvSpPr/>
            <p:nvPr/>
          </p:nvSpPr>
          <p:spPr>
            <a:xfrm>
              <a:off x="312766" y="80708"/>
              <a:ext cx="1860928" cy="1869620"/>
            </a:xfrm>
            <a:custGeom>
              <a:avLst/>
              <a:gdLst/>
              <a:ahLst/>
              <a:cxnLst/>
              <a:rect l="l" t="t" r="r" b="b"/>
              <a:pathLst>
                <a:path w="34363" h="34557" extrusionOk="0">
                  <a:moveTo>
                    <a:pt x="32923" y="17061"/>
                  </a:moveTo>
                  <a:cubicBezTo>
                    <a:pt x="34362" y="16083"/>
                    <a:pt x="34188" y="14835"/>
                    <a:pt x="32535" y="14289"/>
                  </a:cubicBezTo>
                  <a:lnTo>
                    <a:pt x="26301" y="12227"/>
                  </a:lnTo>
                  <a:cubicBezTo>
                    <a:pt x="24649" y="11680"/>
                    <a:pt x="22899" y="9867"/>
                    <a:pt x="22411" y="8196"/>
                  </a:cubicBezTo>
                  <a:lnTo>
                    <a:pt x="20576" y="1892"/>
                  </a:lnTo>
                  <a:cubicBezTo>
                    <a:pt x="20089" y="220"/>
                    <a:pt x="18849" y="1"/>
                    <a:pt x="17819" y="1404"/>
                  </a:cubicBezTo>
                  <a:lnTo>
                    <a:pt x="13932" y="6696"/>
                  </a:lnTo>
                  <a:cubicBezTo>
                    <a:pt x="12902" y="8098"/>
                    <a:pt x="10635" y="9202"/>
                    <a:pt x="8896" y="9147"/>
                  </a:cubicBezTo>
                  <a:lnTo>
                    <a:pt x="2332" y="8942"/>
                  </a:lnTo>
                  <a:cubicBezTo>
                    <a:pt x="592" y="8889"/>
                    <a:pt x="0" y="10001"/>
                    <a:pt x="1014" y="11413"/>
                  </a:cubicBezTo>
                  <a:lnTo>
                    <a:pt x="4845" y="16745"/>
                  </a:lnTo>
                  <a:cubicBezTo>
                    <a:pt x="5861" y="18158"/>
                    <a:pt x="6209" y="20655"/>
                    <a:pt x="5620" y="22292"/>
                  </a:cubicBezTo>
                  <a:lnTo>
                    <a:pt x="3400" y="28472"/>
                  </a:lnTo>
                  <a:cubicBezTo>
                    <a:pt x="2810" y="30110"/>
                    <a:pt x="3685" y="31017"/>
                    <a:pt x="5343" y="30488"/>
                  </a:cubicBezTo>
                  <a:lnTo>
                    <a:pt x="11600" y="28493"/>
                  </a:lnTo>
                  <a:cubicBezTo>
                    <a:pt x="13258" y="27964"/>
                    <a:pt x="15740" y="28404"/>
                    <a:pt x="17116" y="29470"/>
                  </a:cubicBezTo>
                  <a:lnTo>
                    <a:pt x="22305" y="33492"/>
                  </a:lnTo>
                  <a:cubicBezTo>
                    <a:pt x="23680" y="34557"/>
                    <a:pt x="24813" y="34007"/>
                    <a:pt x="24822" y="32265"/>
                  </a:cubicBezTo>
                  <a:lnTo>
                    <a:pt x="24859" y="25699"/>
                  </a:lnTo>
                  <a:cubicBezTo>
                    <a:pt x="24867" y="23959"/>
                    <a:pt x="26053" y="21734"/>
                    <a:pt x="27491" y="207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093" name="Google Shape;2093;p36"/>
          <p:cNvGrpSpPr/>
          <p:nvPr/>
        </p:nvGrpSpPr>
        <p:grpSpPr>
          <a:xfrm rot="-8471810">
            <a:off x="9070292" y="5397075"/>
            <a:ext cx="500480" cy="503388"/>
            <a:chOff x="1938525" y="705925"/>
            <a:chExt cx="859088" cy="863925"/>
          </a:xfrm>
        </p:grpSpPr>
        <p:sp>
          <p:nvSpPr>
            <p:cNvPr id="2094" name="Google Shape;2094;p36"/>
            <p:cNvSpPr/>
            <p:nvPr/>
          </p:nvSpPr>
          <p:spPr>
            <a:xfrm>
              <a:off x="1938538" y="705945"/>
              <a:ext cx="859075" cy="863900"/>
            </a:xfrm>
            <a:custGeom>
              <a:avLst/>
              <a:gdLst/>
              <a:ahLst/>
              <a:cxnLst/>
              <a:rect l="l" t="t" r="r" b="b"/>
              <a:pathLst>
                <a:path w="34363" h="34556" extrusionOk="0">
                  <a:moveTo>
                    <a:pt x="32924" y="17061"/>
                  </a:moveTo>
                  <a:cubicBezTo>
                    <a:pt x="34363" y="16082"/>
                    <a:pt x="34188" y="14835"/>
                    <a:pt x="32536" y="14288"/>
                  </a:cubicBezTo>
                  <a:lnTo>
                    <a:pt x="26302" y="12226"/>
                  </a:lnTo>
                  <a:cubicBezTo>
                    <a:pt x="24649" y="11680"/>
                    <a:pt x="22899" y="9867"/>
                    <a:pt x="22413" y="8196"/>
                  </a:cubicBezTo>
                  <a:lnTo>
                    <a:pt x="20578" y="1891"/>
                  </a:lnTo>
                  <a:cubicBezTo>
                    <a:pt x="20092" y="220"/>
                    <a:pt x="18850" y="0"/>
                    <a:pt x="17820" y="1403"/>
                  </a:cubicBezTo>
                  <a:lnTo>
                    <a:pt x="13933" y="6693"/>
                  </a:lnTo>
                  <a:cubicBezTo>
                    <a:pt x="12902" y="8095"/>
                    <a:pt x="10636" y="9199"/>
                    <a:pt x="8895" y="9144"/>
                  </a:cubicBezTo>
                  <a:lnTo>
                    <a:pt x="2332" y="8942"/>
                  </a:lnTo>
                  <a:cubicBezTo>
                    <a:pt x="592" y="8888"/>
                    <a:pt x="1" y="10000"/>
                    <a:pt x="1015" y="11413"/>
                  </a:cubicBezTo>
                  <a:lnTo>
                    <a:pt x="4846" y="16744"/>
                  </a:lnTo>
                  <a:cubicBezTo>
                    <a:pt x="5861" y="18157"/>
                    <a:pt x="6210" y="20654"/>
                    <a:pt x="5621" y="22291"/>
                  </a:cubicBezTo>
                  <a:lnTo>
                    <a:pt x="3399" y="28471"/>
                  </a:lnTo>
                  <a:cubicBezTo>
                    <a:pt x="2810" y="30110"/>
                    <a:pt x="3684" y="31017"/>
                    <a:pt x="5343" y="30487"/>
                  </a:cubicBezTo>
                  <a:lnTo>
                    <a:pt x="11599" y="28492"/>
                  </a:lnTo>
                  <a:cubicBezTo>
                    <a:pt x="13258" y="27963"/>
                    <a:pt x="15739" y="28402"/>
                    <a:pt x="17115" y="29469"/>
                  </a:cubicBezTo>
                  <a:lnTo>
                    <a:pt x="22304" y="33491"/>
                  </a:lnTo>
                  <a:cubicBezTo>
                    <a:pt x="23679" y="34556"/>
                    <a:pt x="24813" y="34005"/>
                    <a:pt x="24822" y="32264"/>
                  </a:cubicBezTo>
                  <a:lnTo>
                    <a:pt x="24857" y="25697"/>
                  </a:lnTo>
                  <a:cubicBezTo>
                    <a:pt x="24866" y="23958"/>
                    <a:pt x="26051" y="21732"/>
                    <a:pt x="27489" y="20754"/>
                  </a:cubicBez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095" name="Google Shape;2095;p36"/>
            <p:cNvSpPr/>
            <p:nvPr/>
          </p:nvSpPr>
          <p:spPr>
            <a:xfrm>
              <a:off x="1938525" y="705925"/>
              <a:ext cx="859075" cy="863925"/>
            </a:xfrm>
            <a:custGeom>
              <a:avLst/>
              <a:gdLst/>
              <a:ahLst/>
              <a:cxnLst/>
              <a:rect l="l" t="t" r="r" b="b"/>
              <a:pathLst>
                <a:path w="34363" h="34557" extrusionOk="0">
                  <a:moveTo>
                    <a:pt x="32923" y="17061"/>
                  </a:moveTo>
                  <a:cubicBezTo>
                    <a:pt x="34362" y="16083"/>
                    <a:pt x="34188" y="14835"/>
                    <a:pt x="32535" y="14289"/>
                  </a:cubicBezTo>
                  <a:lnTo>
                    <a:pt x="26301" y="12227"/>
                  </a:lnTo>
                  <a:cubicBezTo>
                    <a:pt x="24649" y="11680"/>
                    <a:pt x="22899" y="9867"/>
                    <a:pt x="22411" y="8196"/>
                  </a:cubicBezTo>
                  <a:lnTo>
                    <a:pt x="20576" y="1892"/>
                  </a:lnTo>
                  <a:cubicBezTo>
                    <a:pt x="20089" y="220"/>
                    <a:pt x="18849" y="1"/>
                    <a:pt x="17819" y="1404"/>
                  </a:cubicBezTo>
                  <a:lnTo>
                    <a:pt x="13932" y="6696"/>
                  </a:lnTo>
                  <a:cubicBezTo>
                    <a:pt x="12902" y="8098"/>
                    <a:pt x="10635" y="9202"/>
                    <a:pt x="8896" y="9147"/>
                  </a:cubicBezTo>
                  <a:lnTo>
                    <a:pt x="2332" y="8942"/>
                  </a:lnTo>
                  <a:cubicBezTo>
                    <a:pt x="592" y="8889"/>
                    <a:pt x="0" y="10001"/>
                    <a:pt x="1014" y="11413"/>
                  </a:cubicBezTo>
                  <a:lnTo>
                    <a:pt x="4845" y="16745"/>
                  </a:lnTo>
                  <a:cubicBezTo>
                    <a:pt x="5861" y="18158"/>
                    <a:pt x="6209" y="20655"/>
                    <a:pt x="5620" y="22292"/>
                  </a:cubicBezTo>
                  <a:lnTo>
                    <a:pt x="3400" y="28472"/>
                  </a:lnTo>
                  <a:cubicBezTo>
                    <a:pt x="2810" y="30110"/>
                    <a:pt x="3685" y="31017"/>
                    <a:pt x="5343" y="30488"/>
                  </a:cubicBezTo>
                  <a:lnTo>
                    <a:pt x="11600" y="28493"/>
                  </a:lnTo>
                  <a:cubicBezTo>
                    <a:pt x="13258" y="27964"/>
                    <a:pt x="15740" y="28404"/>
                    <a:pt x="17116" y="29470"/>
                  </a:cubicBezTo>
                  <a:lnTo>
                    <a:pt x="22305" y="33492"/>
                  </a:lnTo>
                  <a:cubicBezTo>
                    <a:pt x="23680" y="34557"/>
                    <a:pt x="24813" y="34007"/>
                    <a:pt x="24822" y="32265"/>
                  </a:cubicBezTo>
                  <a:lnTo>
                    <a:pt x="24859" y="25699"/>
                  </a:lnTo>
                  <a:cubicBezTo>
                    <a:pt x="24867" y="23959"/>
                    <a:pt x="26053" y="21734"/>
                    <a:pt x="27491" y="207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096" name="Google Shape;2096;p36"/>
          <p:cNvGrpSpPr/>
          <p:nvPr/>
        </p:nvGrpSpPr>
        <p:grpSpPr>
          <a:xfrm>
            <a:off x="9050125" y="2982972"/>
            <a:ext cx="2733545" cy="3440811"/>
            <a:chOff x="6787593" y="2237229"/>
            <a:chExt cx="2050159" cy="2580608"/>
          </a:xfrm>
        </p:grpSpPr>
        <p:sp>
          <p:nvSpPr>
            <p:cNvPr id="2097" name="Google Shape;2097;p36"/>
            <p:cNvSpPr/>
            <p:nvPr/>
          </p:nvSpPr>
          <p:spPr>
            <a:xfrm rot="307402" flipH="1">
              <a:off x="6900787" y="2320312"/>
              <a:ext cx="1823866" cy="2414489"/>
            </a:xfrm>
            <a:custGeom>
              <a:avLst/>
              <a:gdLst/>
              <a:ahLst/>
              <a:cxnLst/>
              <a:rect l="l" t="t" r="r" b="b"/>
              <a:pathLst>
                <a:path w="72955" h="96580" extrusionOk="0">
                  <a:moveTo>
                    <a:pt x="32443" y="6497"/>
                  </a:moveTo>
                  <a:lnTo>
                    <a:pt x="32397" y="6506"/>
                  </a:lnTo>
                  <a:cubicBezTo>
                    <a:pt x="32140" y="6537"/>
                    <a:pt x="31881" y="6585"/>
                    <a:pt x="31623" y="6655"/>
                  </a:cubicBezTo>
                  <a:lnTo>
                    <a:pt x="31590" y="6661"/>
                  </a:lnTo>
                  <a:cubicBezTo>
                    <a:pt x="31874" y="6583"/>
                    <a:pt x="32159" y="6529"/>
                    <a:pt x="32443" y="6497"/>
                  </a:cubicBezTo>
                  <a:close/>
                  <a:moveTo>
                    <a:pt x="27441" y="40739"/>
                  </a:moveTo>
                  <a:lnTo>
                    <a:pt x="30805" y="46155"/>
                  </a:lnTo>
                  <a:cubicBezTo>
                    <a:pt x="30805" y="46156"/>
                    <a:pt x="29829" y="47502"/>
                    <a:pt x="28952" y="49785"/>
                  </a:cubicBezTo>
                  <a:lnTo>
                    <a:pt x="29204" y="48290"/>
                  </a:lnTo>
                  <a:lnTo>
                    <a:pt x="20476" y="47704"/>
                  </a:lnTo>
                  <a:lnTo>
                    <a:pt x="20834" y="47098"/>
                  </a:lnTo>
                  <a:cubicBezTo>
                    <a:pt x="20693" y="47098"/>
                    <a:pt x="20555" y="47102"/>
                    <a:pt x="20419" y="47106"/>
                  </a:cubicBezTo>
                  <a:lnTo>
                    <a:pt x="27441" y="40739"/>
                  </a:lnTo>
                  <a:close/>
                  <a:moveTo>
                    <a:pt x="27578" y="1"/>
                  </a:moveTo>
                  <a:cubicBezTo>
                    <a:pt x="25625" y="1"/>
                    <a:pt x="24404" y="168"/>
                    <a:pt x="24404" y="168"/>
                  </a:cubicBezTo>
                  <a:cubicBezTo>
                    <a:pt x="3940" y="10726"/>
                    <a:pt x="0" y="29223"/>
                    <a:pt x="4158" y="33982"/>
                  </a:cubicBezTo>
                  <a:cubicBezTo>
                    <a:pt x="5920" y="35998"/>
                    <a:pt x="8359" y="36579"/>
                    <a:pt x="10585" y="36579"/>
                  </a:cubicBezTo>
                  <a:cubicBezTo>
                    <a:pt x="11483" y="36579"/>
                    <a:pt x="12347" y="36484"/>
                    <a:pt x="13117" y="36351"/>
                  </a:cubicBezTo>
                  <a:cubicBezTo>
                    <a:pt x="14458" y="36806"/>
                    <a:pt x="15968" y="36978"/>
                    <a:pt x="17487" y="36978"/>
                  </a:cubicBezTo>
                  <a:cubicBezTo>
                    <a:pt x="22100" y="36978"/>
                    <a:pt x="26790" y="35387"/>
                    <a:pt x="27083" y="35285"/>
                  </a:cubicBezTo>
                  <a:lnTo>
                    <a:pt x="26977" y="34976"/>
                  </a:lnTo>
                  <a:cubicBezTo>
                    <a:pt x="26974" y="34977"/>
                    <a:pt x="26965" y="34979"/>
                    <a:pt x="26951" y="34984"/>
                  </a:cubicBezTo>
                  <a:cubicBezTo>
                    <a:pt x="26816" y="34733"/>
                    <a:pt x="26528" y="34169"/>
                    <a:pt x="26167" y="33355"/>
                  </a:cubicBezTo>
                  <a:lnTo>
                    <a:pt x="27414" y="32941"/>
                  </a:lnTo>
                  <a:lnTo>
                    <a:pt x="28665" y="35498"/>
                  </a:lnTo>
                  <a:lnTo>
                    <a:pt x="26292" y="36553"/>
                  </a:lnTo>
                  <a:lnTo>
                    <a:pt x="27687" y="38563"/>
                  </a:lnTo>
                  <a:cubicBezTo>
                    <a:pt x="27687" y="38563"/>
                    <a:pt x="13459" y="41629"/>
                    <a:pt x="13709" y="50121"/>
                  </a:cubicBezTo>
                  <a:cubicBezTo>
                    <a:pt x="13084" y="50862"/>
                    <a:pt x="12829" y="51450"/>
                    <a:pt x="12829" y="51450"/>
                  </a:cubicBezTo>
                  <a:lnTo>
                    <a:pt x="17675" y="52456"/>
                  </a:lnTo>
                  <a:lnTo>
                    <a:pt x="18296" y="51402"/>
                  </a:lnTo>
                  <a:lnTo>
                    <a:pt x="25592" y="49820"/>
                  </a:lnTo>
                  <a:lnTo>
                    <a:pt x="25592" y="49820"/>
                  </a:lnTo>
                  <a:cubicBezTo>
                    <a:pt x="24427" y="51402"/>
                    <a:pt x="24450" y="52922"/>
                    <a:pt x="24729" y="54002"/>
                  </a:cubicBezTo>
                  <a:lnTo>
                    <a:pt x="20669" y="53913"/>
                  </a:lnTo>
                  <a:lnTo>
                    <a:pt x="20894" y="54630"/>
                  </a:lnTo>
                  <a:lnTo>
                    <a:pt x="20903" y="54795"/>
                  </a:lnTo>
                  <a:lnTo>
                    <a:pt x="20946" y="54792"/>
                  </a:lnTo>
                  <a:lnTo>
                    <a:pt x="21249" y="55751"/>
                  </a:lnTo>
                  <a:lnTo>
                    <a:pt x="21277" y="55914"/>
                  </a:lnTo>
                  <a:lnTo>
                    <a:pt x="21299" y="55910"/>
                  </a:lnTo>
                  <a:lnTo>
                    <a:pt x="21504" y="56560"/>
                  </a:lnTo>
                  <a:lnTo>
                    <a:pt x="21530" y="56723"/>
                  </a:lnTo>
                  <a:lnTo>
                    <a:pt x="21554" y="56719"/>
                  </a:lnTo>
                  <a:lnTo>
                    <a:pt x="21742" y="57317"/>
                  </a:lnTo>
                  <a:lnTo>
                    <a:pt x="27616" y="56370"/>
                  </a:lnTo>
                  <a:lnTo>
                    <a:pt x="27616" y="56370"/>
                  </a:lnTo>
                  <a:cubicBezTo>
                    <a:pt x="27493" y="60378"/>
                    <a:pt x="28602" y="65228"/>
                    <a:pt x="32615" y="70285"/>
                  </a:cubicBezTo>
                  <a:lnTo>
                    <a:pt x="30028" y="89901"/>
                  </a:lnTo>
                  <a:lnTo>
                    <a:pt x="33153" y="89901"/>
                  </a:lnTo>
                  <a:cubicBezTo>
                    <a:pt x="31763" y="92789"/>
                    <a:pt x="33106" y="96100"/>
                    <a:pt x="33106" y="96100"/>
                  </a:cubicBezTo>
                  <a:lnTo>
                    <a:pt x="34294" y="96179"/>
                  </a:lnTo>
                  <a:lnTo>
                    <a:pt x="33724" y="91907"/>
                  </a:lnTo>
                  <a:lnTo>
                    <a:pt x="35858" y="96507"/>
                  </a:lnTo>
                  <a:cubicBezTo>
                    <a:pt x="35858" y="96507"/>
                    <a:pt x="37268" y="96579"/>
                    <a:pt x="38648" y="96579"/>
                  </a:cubicBezTo>
                  <a:cubicBezTo>
                    <a:pt x="40024" y="96579"/>
                    <a:pt x="41370" y="96507"/>
                    <a:pt x="41262" y="96221"/>
                  </a:cubicBezTo>
                  <a:cubicBezTo>
                    <a:pt x="41042" y="95645"/>
                    <a:pt x="39015" y="95565"/>
                    <a:pt x="39015" y="95565"/>
                  </a:cubicBezTo>
                  <a:lnTo>
                    <a:pt x="38951" y="95045"/>
                  </a:lnTo>
                  <a:cubicBezTo>
                    <a:pt x="41094" y="94920"/>
                    <a:pt x="45146" y="94614"/>
                    <a:pt x="44843" y="94129"/>
                  </a:cubicBezTo>
                  <a:cubicBezTo>
                    <a:pt x="44511" y="93599"/>
                    <a:pt x="42635" y="93548"/>
                    <a:pt x="41920" y="93548"/>
                  </a:cubicBezTo>
                  <a:cubicBezTo>
                    <a:pt x="41747" y="93548"/>
                    <a:pt x="41642" y="93551"/>
                    <a:pt x="41642" y="93551"/>
                  </a:cubicBezTo>
                  <a:lnTo>
                    <a:pt x="40898" y="89900"/>
                  </a:lnTo>
                  <a:lnTo>
                    <a:pt x="42380" y="89900"/>
                  </a:lnTo>
                  <a:cubicBezTo>
                    <a:pt x="42380" y="89900"/>
                    <a:pt x="50425" y="62065"/>
                    <a:pt x="42131" y="48962"/>
                  </a:cubicBezTo>
                  <a:lnTo>
                    <a:pt x="42131" y="48962"/>
                  </a:lnTo>
                  <a:cubicBezTo>
                    <a:pt x="44133" y="50164"/>
                    <a:pt x="46175" y="50948"/>
                    <a:pt x="47344" y="51345"/>
                  </a:cubicBezTo>
                  <a:cubicBezTo>
                    <a:pt x="48182" y="52372"/>
                    <a:pt x="48988" y="52454"/>
                    <a:pt x="48988" y="52454"/>
                  </a:cubicBezTo>
                  <a:lnTo>
                    <a:pt x="48833" y="50668"/>
                  </a:lnTo>
                  <a:lnTo>
                    <a:pt x="54940" y="40610"/>
                  </a:lnTo>
                  <a:lnTo>
                    <a:pt x="62120" y="45292"/>
                  </a:lnTo>
                  <a:lnTo>
                    <a:pt x="72954" y="26950"/>
                  </a:lnTo>
                  <a:lnTo>
                    <a:pt x="56988" y="17512"/>
                  </a:lnTo>
                  <a:lnTo>
                    <a:pt x="52097" y="35696"/>
                  </a:lnTo>
                  <a:cubicBezTo>
                    <a:pt x="51709" y="35568"/>
                    <a:pt x="51321" y="35500"/>
                    <a:pt x="50969" y="35500"/>
                  </a:cubicBezTo>
                  <a:cubicBezTo>
                    <a:pt x="50310" y="35500"/>
                    <a:pt x="49779" y="35738"/>
                    <a:pt x="49622" y="36265"/>
                  </a:cubicBezTo>
                  <a:cubicBezTo>
                    <a:pt x="49151" y="37867"/>
                    <a:pt x="51450" y="39180"/>
                    <a:pt x="51450" y="39180"/>
                  </a:cubicBezTo>
                  <a:lnTo>
                    <a:pt x="48362" y="45252"/>
                  </a:lnTo>
                  <a:lnTo>
                    <a:pt x="48329" y="44884"/>
                  </a:lnTo>
                  <a:lnTo>
                    <a:pt x="46394" y="46104"/>
                  </a:lnTo>
                  <a:lnTo>
                    <a:pt x="38840" y="41926"/>
                  </a:lnTo>
                  <a:lnTo>
                    <a:pt x="39752" y="39427"/>
                  </a:lnTo>
                  <a:lnTo>
                    <a:pt x="34874" y="36627"/>
                  </a:lnTo>
                  <a:lnTo>
                    <a:pt x="34772" y="36329"/>
                  </a:lnTo>
                  <a:lnTo>
                    <a:pt x="34993" y="34420"/>
                  </a:lnTo>
                  <a:lnTo>
                    <a:pt x="32996" y="34420"/>
                  </a:lnTo>
                  <a:lnTo>
                    <a:pt x="32996" y="32066"/>
                  </a:lnTo>
                  <a:lnTo>
                    <a:pt x="45817" y="27470"/>
                  </a:lnTo>
                  <a:lnTo>
                    <a:pt x="45817" y="27470"/>
                  </a:lnTo>
                  <a:cubicBezTo>
                    <a:pt x="45691" y="28626"/>
                    <a:pt x="45387" y="29632"/>
                    <a:pt x="44877" y="30415"/>
                  </a:cubicBezTo>
                  <a:cubicBezTo>
                    <a:pt x="44799" y="30423"/>
                    <a:pt x="44755" y="30426"/>
                    <a:pt x="44751" y="30426"/>
                  </a:cubicBezTo>
                  <a:lnTo>
                    <a:pt x="44757" y="30588"/>
                  </a:lnTo>
                  <a:lnTo>
                    <a:pt x="44765" y="30754"/>
                  </a:lnTo>
                  <a:cubicBezTo>
                    <a:pt x="44872" y="30748"/>
                    <a:pt x="47437" y="30615"/>
                    <a:pt x="49144" y="28406"/>
                  </a:cubicBezTo>
                  <a:cubicBezTo>
                    <a:pt x="49671" y="27722"/>
                    <a:pt x="50055" y="26922"/>
                    <a:pt x="50296" y="26007"/>
                  </a:cubicBezTo>
                  <a:cubicBezTo>
                    <a:pt x="52818" y="22983"/>
                    <a:pt x="54924" y="17725"/>
                    <a:pt x="49765" y="10290"/>
                  </a:cubicBezTo>
                  <a:cubicBezTo>
                    <a:pt x="43475" y="1225"/>
                    <a:pt x="32856" y="1"/>
                    <a:pt x="27578" y="1"/>
                  </a:cubicBezTo>
                  <a:close/>
                </a:path>
              </a:pathLst>
            </a:custGeom>
            <a:solidFill>
              <a:schemeClr val="lt1"/>
            </a:solidFill>
            <a:ln w="152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2098" name="Google Shape;2098;p36"/>
            <p:cNvGrpSpPr/>
            <p:nvPr/>
          </p:nvGrpSpPr>
          <p:grpSpPr>
            <a:xfrm rot="335008" flipH="1">
              <a:off x="6900732" y="2320229"/>
              <a:ext cx="1823882" cy="2414608"/>
              <a:chOff x="4202575" y="349300"/>
              <a:chExt cx="1823800" cy="2414500"/>
            </a:xfrm>
          </p:grpSpPr>
          <p:sp>
            <p:nvSpPr>
              <p:cNvPr id="2099" name="Google Shape;2099;p36"/>
              <p:cNvSpPr/>
              <p:nvPr/>
            </p:nvSpPr>
            <p:spPr>
              <a:xfrm>
                <a:off x="4647825" y="467900"/>
                <a:ext cx="762950" cy="845500"/>
              </a:xfrm>
              <a:custGeom>
                <a:avLst/>
                <a:gdLst/>
                <a:ahLst/>
                <a:cxnLst/>
                <a:rect l="l" t="t" r="r" b="b"/>
                <a:pathLst>
                  <a:path w="30518" h="33820" extrusionOk="0">
                    <a:moveTo>
                      <a:pt x="23770" y="1"/>
                    </a:moveTo>
                    <a:lnTo>
                      <a:pt x="14587" y="1762"/>
                    </a:lnTo>
                    <a:cubicBezTo>
                      <a:pt x="14329" y="1794"/>
                      <a:pt x="14070" y="1842"/>
                      <a:pt x="13812" y="1911"/>
                    </a:cubicBezTo>
                    <a:lnTo>
                      <a:pt x="2873" y="4010"/>
                    </a:lnTo>
                    <a:lnTo>
                      <a:pt x="1" y="11237"/>
                    </a:lnTo>
                    <a:lnTo>
                      <a:pt x="1558" y="27815"/>
                    </a:lnTo>
                    <a:lnTo>
                      <a:pt x="8356" y="28611"/>
                    </a:lnTo>
                    <a:lnTo>
                      <a:pt x="9603" y="28198"/>
                    </a:lnTo>
                    <a:lnTo>
                      <a:pt x="11984" y="33066"/>
                    </a:lnTo>
                    <a:lnTo>
                      <a:pt x="15184" y="33819"/>
                    </a:lnTo>
                    <a:lnTo>
                      <a:pt x="15184" y="27322"/>
                    </a:lnTo>
                    <a:lnTo>
                      <a:pt x="28005" y="22726"/>
                    </a:lnTo>
                    <a:lnTo>
                      <a:pt x="30517" y="21474"/>
                    </a:lnTo>
                    <a:lnTo>
                      <a:pt x="23770" y="1"/>
                    </a:lnTo>
                    <a:close/>
                  </a:path>
                </a:pathLst>
              </a:custGeom>
              <a:solidFill>
                <a:srgbClr val="FFB0D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00" name="Google Shape;2100;p36"/>
              <p:cNvSpPr/>
              <p:nvPr/>
            </p:nvSpPr>
            <p:spPr>
              <a:xfrm>
                <a:off x="5013400" y="772000"/>
                <a:ext cx="119025" cy="214475"/>
              </a:xfrm>
              <a:custGeom>
                <a:avLst/>
                <a:gdLst/>
                <a:ahLst/>
                <a:cxnLst/>
                <a:rect l="l" t="t" r="r" b="b"/>
                <a:pathLst>
                  <a:path w="4761" h="8579" extrusionOk="0">
                    <a:moveTo>
                      <a:pt x="2194" y="0"/>
                    </a:moveTo>
                    <a:lnTo>
                      <a:pt x="1885" y="108"/>
                    </a:lnTo>
                    <a:lnTo>
                      <a:pt x="4352" y="7242"/>
                    </a:lnTo>
                    <a:cubicBezTo>
                      <a:pt x="3175" y="7740"/>
                      <a:pt x="1600" y="8267"/>
                      <a:pt x="855" y="8267"/>
                    </a:cubicBezTo>
                    <a:cubicBezTo>
                      <a:pt x="668" y="8267"/>
                      <a:pt x="533" y="8234"/>
                      <a:pt x="470" y="8158"/>
                    </a:cubicBezTo>
                    <a:cubicBezTo>
                      <a:pt x="429" y="8110"/>
                      <a:pt x="309" y="7965"/>
                      <a:pt x="517" y="7755"/>
                    </a:cubicBezTo>
                    <a:cubicBezTo>
                      <a:pt x="704" y="7565"/>
                      <a:pt x="1060" y="7426"/>
                      <a:pt x="1444" y="7426"/>
                    </a:cubicBezTo>
                    <a:cubicBezTo>
                      <a:pt x="1750" y="7426"/>
                      <a:pt x="2074" y="7514"/>
                      <a:pt x="2345" y="7734"/>
                    </a:cubicBezTo>
                    <a:lnTo>
                      <a:pt x="2552" y="7479"/>
                    </a:lnTo>
                    <a:cubicBezTo>
                      <a:pt x="2218" y="7207"/>
                      <a:pt x="1824" y="7098"/>
                      <a:pt x="1450" y="7098"/>
                    </a:cubicBezTo>
                    <a:cubicBezTo>
                      <a:pt x="971" y="7098"/>
                      <a:pt x="526" y="7278"/>
                      <a:pt x="283" y="7524"/>
                    </a:cubicBezTo>
                    <a:cubicBezTo>
                      <a:pt x="24" y="7786"/>
                      <a:pt x="0" y="8109"/>
                      <a:pt x="216" y="8369"/>
                    </a:cubicBezTo>
                    <a:cubicBezTo>
                      <a:pt x="340" y="8517"/>
                      <a:pt x="575" y="8579"/>
                      <a:pt x="876" y="8579"/>
                    </a:cubicBezTo>
                    <a:cubicBezTo>
                      <a:pt x="2022" y="8579"/>
                      <a:pt x="4121" y="7700"/>
                      <a:pt x="4622" y="7481"/>
                    </a:cubicBezTo>
                    <a:lnTo>
                      <a:pt x="4761" y="7422"/>
                    </a:lnTo>
                    <a:lnTo>
                      <a:pt x="219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01" name="Google Shape;2101;p36"/>
              <p:cNvSpPr/>
              <p:nvPr/>
            </p:nvSpPr>
            <p:spPr>
              <a:xfrm>
                <a:off x="4834475" y="715975"/>
                <a:ext cx="184775" cy="128125"/>
              </a:xfrm>
              <a:custGeom>
                <a:avLst/>
                <a:gdLst/>
                <a:ahLst/>
                <a:cxnLst/>
                <a:rect l="l" t="t" r="r" b="b"/>
                <a:pathLst>
                  <a:path w="7391" h="5125" extrusionOk="0">
                    <a:moveTo>
                      <a:pt x="7391" y="0"/>
                    </a:moveTo>
                    <a:lnTo>
                      <a:pt x="0" y="3740"/>
                    </a:lnTo>
                    <a:lnTo>
                      <a:pt x="881" y="5124"/>
                    </a:lnTo>
                    <a:lnTo>
                      <a:pt x="739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02" name="Google Shape;2102;p36"/>
              <p:cNvSpPr/>
              <p:nvPr/>
            </p:nvSpPr>
            <p:spPr>
              <a:xfrm>
                <a:off x="5057100" y="677650"/>
                <a:ext cx="171475" cy="46500"/>
              </a:xfrm>
              <a:custGeom>
                <a:avLst/>
                <a:gdLst/>
                <a:ahLst/>
                <a:cxnLst/>
                <a:rect l="l" t="t" r="r" b="b"/>
                <a:pathLst>
                  <a:path w="6859" h="1860" extrusionOk="0">
                    <a:moveTo>
                      <a:pt x="6858" y="1"/>
                    </a:moveTo>
                    <a:lnTo>
                      <a:pt x="1" y="238"/>
                    </a:lnTo>
                    <a:lnTo>
                      <a:pt x="254" y="1859"/>
                    </a:lnTo>
                    <a:lnTo>
                      <a:pt x="685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03" name="Google Shape;2103;p36"/>
              <p:cNvSpPr/>
              <p:nvPr/>
            </p:nvSpPr>
            <p:spPr>
              <a:xfrm>
                <a:off x="4881775" y="990875"/>
                <a:ext cx="108200" cy="91700"/>
              </a:xfrm>
              <a:custGeom>
                <a:avLst/>
                <a:gdLst/>
                <a:ahLst/>
                <a:cxnLst/>
                <a:rect l="l" t="t" r="r" b="b"/>
                <a:pathLst>
                  <a:path w="4328" h="3668" extrusionOk="0">
                    <a:moveTo>
                      <a:pt x="2164" y="1"/>
                    </a:moveTo>
                    <a:cubicBezTo>
                      <a:pt x="968" y="1"/>
                      <a:pt x="0" y="822"/>
                      <a:pt x="0" y="1834"/>
                    </a:cubicBezTo>
                    <a:cubicBezTo>
                      <a:pt x="0" y="2847"/>
                      <a:pt x="968" y="3668"/>
                      <a:pt x="2164" y="3668"/>
                    </a:cubicBezTo>
                    <a:cubicBezTo>
                      <a:pt x="3359" y="3668"/>
                      <a:pt x="4327" y="2847"/>
                      <a:pt x="4327" y="1834"/>
                    </a:cubicBezTo>
                    <a:cubicBezTo>
                      <a:pt x="4327" y="820"/>
                      <a:pt x="3359" y="1"/>
                      <a:pt x="216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04" name="Google Shape;2104;p36"/>
              <p:cNvSpPr/>
              <p:nvPr/>
            </p:nvSpPr>
            <p:spPr>
              <a:xfrm>
                <a:off x="4879175" y="980725"/>
                <a:ext cx="132975" cy="71025"/>
              </a:xfrm>
              <a:custGeom>
                <a:avLst/>
                <a:gdLst/>
                <a:ahLst/>
                <a:cxnLst/>
                <a:rect l="l" t="t" r="r" b="b"/>
                <a:pathLst>
                  <a:path w="5319" h="2841" extrusionOk="0">
                    <a:moveTo>
                      <a:pt x="70" y="0"/>
                    </a:moveTo>
                    <a:cubicBezTo>
                      <a:pt x="58" y="0"/>
                      <a:pt x="45" y="12"/>
                      <a:pt x="45" y="34"/>
                    </a:cubicBezTo>
                    <a:cubicBezTo>
                      <a:pt x="1" y="1904"/>
                      <a:pt x="1554" y="2840"/>
                      <a:pt x="3182" y="2840"/>
                    </a:cubicBezTo>
                    <a:cubicBezTo>
                      <a:pt x="3904" y="2840"/>
                      <a:pt x="4641" y="2656"/>
                      <a:pt x="5260" y="2287"/>
                    </a:cubicBezTo>
                    <a:cubicBezTo>
                      <a:pt x="5319" y="2252"/>
                      <a:pt x="5315" y="2103"/>
                      <a:pt x="5242" y="2103"/>
                    </a:cubicBezTo>
                    <a:cubicBezTo>
                      <a:pt x="5236" y="2103"/>
                      <a:pt x="5230" y="2104"/>
                      <a:pt x="5223" y="2106"/>
                    </a:cubicBezTo>
                    <a:cubicBezTo>
                      <a:pt x="4603" y="2306"/>
                      <a:pt x="3833" y="2447"/>
                      <a:pt x="3080" y="2447"/>
                    </a:cubicBezTo>
                    <a:cubicBezTo>
                      <a:pt x="1551" y="2447"/>
                      <a:pt x="90" y="1868"/>
                      <a:pt x="92" y="32"/>
                    </a:cubicBezTo>
                    <a:cubicBezTo>
                      <a:pt x="92" y="11"/>
                      <a:pt x="81" y="0"/>
                      <a:pt x="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05" name="Google Shape;2105;p36"/>
              <p:cNvSpPr/>
              <p:nvPr/>
            </p:nvSpPr>
            <p:spPr>
              <a:xfrm>
                <a:off x="4877625" y="808850"/>
                <a:ext cx="156950" cy="139125"/>
              </a:xfrm>
              <a:custGeom>
                <a:avLst/>
                <a:gdLst/>
                <a:ahLst/>
                <a:cxnLst/>
                <a:rect l="l" t="t" r="r" b="b"/>
                <a:pathLst>
                  <a:path w="6278" h="5565" extrusionOk="0">
                    <a:moveTo>
                      <a:pt x="6056" y="0"/>
                    </a:moveTo>
                    <a:cubicBezTo>
                      <a:pt x="5976" y="0"/>
                      <a:pt x="5902" y="62"/>
                      <a:pt x="5890" y="206"/>
                    </a:cubicBezTo>
                    <a:cubicBezTo>
                      <a:pt x="5762" y="1689"/>
                      <a:pt x="5556" y="3409"/>
                      <a:pt x="4377" y="4452"/>
                    </a:cubicBezTo>
                    <a:cubicBezTo>
                      <a:pt x="4012" y="4774"/>
                      <a:pt x="3599" y="4910"/>
                      <a:pt x="3177" y="4910"/>
                    </a:cubicBezTo>
                    <a:cubicBezTo>
                      <a:pt x="1837" y="4910"/>
                      <a:pt x="406" y="3536"/>
                      <a:pt x="154" y="2328"/>
                    </a:cubicBezTo>
                    <a:cubicBezTo>
                      <a:pt x="142" y="2273"/>
                      <a:pt x="118" y="2252"/>
                      <a:pt x="92" y="2252"/>
                    </a:cubicBezTo>
                    <a:cubicBezTo>
                      <a:pt x="48" y="2252"/>
                      <a:pt x="1" y="2316"/>
                      <a:pt x="13" y="2390"/>
                    </a:cubicBezTo>
                    <a:cubicBezTo>
                      <a:pt x="266" y="3920"/>
                      <a:pt x="1723" y="5564"/>
                      <a:pt x="3315" y="5564"/>
                    </a:cubicBezTo>
                    <a:cubicBezTo>
                      <a:pt x="3516" y="5564"/>
                      <a:pt x="3720" y="5538"/>
                      <a:pt x="3924" y="5481"/>
                    </a:cubicBezTo>
                    <a:cubicBezTo>
                      <a:pt x="5926" y="4927"/>
                      <a:pt x="6213" y="1945"/>
                      <a:pt x="6272" y="274"/>
                    </a:cubicBezTo>
                    <a:cubicBezTo>
                      <a:pt x="6278" y="108"/>
                      <a:pt x="6162" y="0"/>
                      <a:pt x="60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06" name="Google Shape;2106;p36"/>
              <p:cNvSpPr/>
              <p:nvPr/>
            </p:nvSpPr>
            <p:spPr>
              <a:xfrm>
                <a:off x="4850225" y="889500"/>
                <a:ext cx="44175" cy="16250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650" extrusionOk="0">
                    <a:moveTo>
                      <a:pt x="1706" y="0"/>
                    </a:moveTo>
                    <a:lnTo>
                      <a:pt x="0" y="339"/>
                    </a:lnTo>
                    <a:lnTo>
                      <a:pt x="63" y="650"/>
                    </a:lnTo>
                    <a:lnTo>
                      <a:pt x="1766" y="311"/>
                    </a:lnTo>
                    <a:lnTo>
                      <a:pt x="17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07" name="Google Shape;2107;p36"/>
              <p:cNvSpPr/>
              <p:nvPr/>
            </p:nvSpPr>
            <p:spPr>
              <a:xfrm>
                <a:off x="4858925" y="906300"/>
                <a:ext cx="40850" cy="280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121" extrusionOk="0">
                    <a:moveTo>
                      <a:pt x="1477" y="1"/>
                    </a:moveTo>
                    <a:lnTo>
                      <a:pt x="1" y="845"/>
                    </a:lnTo>
                    <a:lnTo>
                      <a:pt x="157" y="1120"/>
                    </a:lnTo>
                    <a:lnTo>
                      <a:pt x="1634" y="276"/>
                    </a:lnTo>
                    <a:lnTo>
                      <a:pt x="147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08" name="Google Shape;2108;p36"/>
              <p:cNvSpPr/>
              <p:nvPr/>
            </p:nvSpPr>
            <p:spPr>
              <a:xfrm>
                <a:off x="4881025" y="917650"/>
                <a:ext cx="26375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055" h="1135" extrusionOk="0">
                    <a:moveTo>
                      <a:pt x="818" y="1"/>
                    </a:moveTo>
                    <a:lnTo>
                      <a:pt x="1" y="925"/>
                    </a:lnTo>
                    <a:lnTo>
                      <a:pt x="236" y="1135"/>
                    </a:lnTo>
                    <a:lnTo>
                      <a:pt x="1055" y="212"/>
                    </a:lnTo>
                    <a:lnTo>
                      <a:pt x="81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09" name="Google Shape;2109;p36"/>
              <p:cNvSpPr/>
              <p:nvPr/>
            </p:nvSpPr>
            <p:spPr>
              <a:xfrm>
                <a:off x="5097875" y="737300"/>
                <a:ext cx="157000" cy="139125"/>
              </a:xfrm>
              <a:custGeom>
                <a:avLst/>
                <a:gdLst/>
                <a:ahLst/>
                <a:cxnLst/>
                <a:rect l="l" t="t" r="r" b="b"/>
                <a:pathLst>
                  <a:path w="6280" h="5565" extrusionOk="0">
                    <a:moveTo>
                      <a:pt x="6058" y="0"/>
                    </a:moveTo>
                    <a:cubicBezTo>
                      <a:pt x="5978" y="0"/>
                      <a:pt x="5903" y="62"/>
                      <a:pt x="5890" y="205"/>
                    </a:cubicBezTo>
                    <a:cubicBezTo>
                      <a:pt x="5764" y="1689"/>
                      <a:pt x="5557" y="3409"/>
                      <a:pt x="4377" y="4451"/>
                    </a:cubicBezTo>
                    <a:cubicBezTo>
                      <a:pt x="4013" y="4773"/>
                      <a:pt x="3600" y="4910"/>
                      <a:pt x="3177" y="4910"/>
                    </a:cubicBezTo>
                    <a:cubicBezTo>
                      <a:pt x="1838" y="4910"/>
                      <a:pt x="407" y="3536"/>
                      <a:pt x="153" y="2327"/>
                    </a:cubicBezTo>
                    <a:cubicBezTo>
                      <a:pt x="142" y="2273"/>
                      <a:pt x="117" y="2252"/>
                      <a:pt x="92" y="2252"/>
                    </a:cubicBezTo>
                    <a:cubicBezTo>
                      <a:pt x="48" y="2252"/>
                      <a:pt x="1" y="2317"/>
                      <a:pt x="13" y="2391"/>
                    </a:cubicBezTo>
                    <a:cubicBezTo>
                      <a:pt x="265" y="3921"/>
                      <a:pt x="1722" y="5564"/>
                      <a:pt x="3314" y="5564"/>
                    </a:cubicBezTo>
                    <a:cubicBezTo>
                      <a:pt x="3516" y="5564"/>
                      <a:pt x="3720" y="5538"/>
                      <a:pt x="3924" y="5481"/>
                    </a:cubicBezTo>
                    <a:cubicBezTo>
                      <a:pt x="5925" y="4927"/>
                      <a:pt x="6213" y="1945"/>
                      <a:pt x="6273" y="274"/>
                    </a:cubicBezTo>
                    <a:cubicBezTo>
                      <a:pt x="6279" y="108"/>
                      <a:pt x="6164" y="0"/>
                      <a:pt x="60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10" name="Google Shape;2110;p36"/>
              <p:cNvSpPr/>
              <p:nvPr/>
            </p:nvSpPr>
            <p:spPr>
              <a:xfrm>
                <a:off x="5242125" y="799650"/>
                <a:ext cx="34875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524" extrusionOk="0">
                    <a:moveTo>
                      <a:pt x="49" y="1"/>
                    </a:moveTo>
                    <a:lnTo>
                      <a:pt x="1" y="314"/>
                    </a:lnTo>
                    <a:lnTo>
                      <a:pt x="1346" y="524"/>
                    </a:lnTo>
                    <a:lnTo>
                      <a:pt x="1395" y="211"/>
                    </a:lnTo>
                    <a:lnTo>
                      <a:pt x="4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11" name="Google Shape;2111;p36"/>
              <p:cNvSpPr/>
              <p:nvPr/>
            </p:nvSpPr>
            <p:spPr>
              <a:xfrm>
                <a:off x="5242550" y="781850"/>
                <a:ext cx="44825" cy="11200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448" extrusionOk="0">
                    <a:moveTo>
                      <a:pt x="1768" y="1"/>
                    </a:moveTo>
                    <a:lnTo>
                      <a:pt x="0" y="132"/>
                    </a:lnTo>
                    <a:lnTo>
                      <a:pt x="24" y="447"/>
                    </a:lnTo>
                    <a:lnTo>
                      <a:pt x="1792" y="316"/>
                    </a:lnTo>
                    <a:lnTo>
                      <a:pt x="17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12" name="Google Shape;2112;p36"/>
              <p:cNvSpPr/>
              <p:nvPr/>
            </p:nvSpPr>
            <p:spPr>
              <a:xfrm>
                <a:off x="5246350" y="759525"/>
                <a:ext cx="34375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1375" h="656" extrusionOk="0">
                    <a:moveTo>
                      <a:pt x="1292" y="0"/>
                    </a:moveTo>
                    <a:lnTo>
                      <a:pt x="0" y="349"/>
                    </a:lnTo>
                    <a:lnTo>
                      <a:pt x="81" y="655"/>
                    </a:lnTo>
                    <a:lnTo>
                      <a:pt x="1375" y="307"/>
                    </a:lnTo>
                    <a:lnTo>
                      <a:pt x="129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13" name="Google Shape;2113;p36"/>
              <p:cNvSpPr/>
              <p:nvPr/>
            </p:nvSpPr>
            <p:spPr>
              <a:xfrm>
                <a:off x="4202575" y="349300"/>
                <a:ext cx="1377500" cy="920125"/>
              </a:xfrm>
              <a:custGeom>
                <a:avLst/>
                <a:gdLst/>
                <a:ahLst/>
                <a:cxnLst/>
                <a:rect l="l" t="t" r="r" b="b"/>
                <a:pathLst>
                  <a:path w="55100" h="36805" extrusionOk="0">
                    <a:moveTo>
                      <a:pt x="27581" y="1"/>
                    </a:moveTo>
                    <a:cubicBezTo>
                      <a:pt x="25627" y="1"/>
                      <a:pt x="24405" y="169"/>
                      <a:pt x="24405" y="169"/>
                    </a:cubicBezTo>
                    <a:cubicBezTo>
                      <a:pt x="3941" y="10726"/>
                      <a:pt x="1" y="29221"/>
                      <a:pt x="4157" y="33983"/>
                    </a:cubicBezTo>
                    <a:cubicBezTo>
                      <a:pt x="5920" y="35999"/>
                      <a:pt x="8359" y="36580"/>
                      <a:pt x="10585" y="36580"/>
                    </a:cubicBezTo>
                    <a:cubicBezTo>
                      <a:pt x="11622" y="36580"/>
                      <a:pt x="12613" y="36454"/>
                      <a:pt x="13468" y="36288"/>
                    </a:cubicBezTo>
                    <a:cubicBezTo>
                      <a:pt x="14707" y="36660"/>
                      <a:pt x="16082" y="36804"/>
                      <a:pt x="17467" y="36804"/>
                    </a:cubicBezTo>
                    <a:cubicBezTo>
                      <a:pt x="22189" y="36804"/>
                      <a:pt x="27031" y="35132"/>
                      <a:pt x="27031" y="35132"/>
                    </a:cubicBezTo>
                    <a:cubicBezTo>
                      <a:pt x="27031" y="35132"/>
                      <a:pt x="26666" y="34482"/>
                      <a:pt x="26168" y="33355"/>
                    </a:cubicBezTo>
                    <a:cubicBezTo>
                      <a:pt x="24228" y="28974"/>
                      <a:pt x="20262" y="17387"/>
                      <a:pt x="28005" y="9016"/>
                    </a:cubicBezTo>
                    <a:cubicBezTo>
                      <a:pt x="29659" y="7227"/>
                      <a:pt x="31370" y="6464"/>
                      <a:pt x="33049" y="6464"/>
                    </a:cubicBezTo>
                    <a:cubicBezTo>
                      <a:pt x="40132" y="6464"/>
                      <a:pt x="46634" y="20052"/>
                      <a:pt x="45817" y="27470"/>
                    </a:cubicBezTo>
                    <a:cubicBezTo>
                      <a:pt x="45682" y="28714"/>
                      <a:pt x="45340" y="29784"/>
                      <a:pt x="44758" y="30589"/>
                    </a:cubicBezTo>
                    <a:cubicBezTo>
                      <a:pt x="44758" y="30589"/>
                      <a:pt x="48751" y="30421"/>
                      <a:pt x="50037" y="26308"/>
                    </a:cubicBezTo>
                    <a:cubicBezTo>
                      <a:pt x="52666" y="23339"/>
                      <a:pt x="55099" y="17978"/>
                      <a:pt x="49765" y="10290"/>
                    </a:cubicBezTo>
                    <a:cubicBezTo>
                      <a:pt x="43476" y="1225"/>
                      <a:pt x="32859" y="1"/>
                      <a:pt x="275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14" name="Google Shape;2114;p36"/>
              <p:cNvSpPr/>
              <p:nvPr/>
            </p:nvSpPr>
            <p:spPr>
              <a:xfrm>
                <a:off x="4413275" y="1085275"/>
                <a:ext cx="466450" cy="188500"/>
              </a:xfrm>
              <a:custGeom>
                <a:avLst/>
                <a:gdLst/>
                <a:ahLst/>
                <a:cxnLst/>
                <a:rect l="l" t="t" r="r" b="b"/>
                <a:pathLst>
                  <a:path w="18658" h="7540" extrusionOk="0">
                    <a:moveTo>
                      <a:pt x="328" y="0"/>
                    </a:moveTo>
                    <a:lnTo>
                      <a:pt x="1" y="1"/>
                    </a:lnTo>
                    <a:cubicBezTo>
                      <a:pt x="12" y="2666"/>
                      <a:pt x="919" y="4655"/>
                      <a:pt x="2694" y="5915"/>
                    </a:cubicBezTo>
                    <a:cubicBezTo>
                      <a:pt x="4409" y="7131"/>
                      <a:pt x="6724" y="7539"/>
                      <a:pt x="9060" y="7539"/>
                    </a:cubicBezTo>
                    <a:cubicBezTo>
                      <a:pt x="13673" y="7539"/>
                      <a:pt x="18363" y="5948"/>
                      <a:pt x="18658" y="5845"/>
                    </a:cubicBezTo>
                    <a:lnTo>
                      <a:pt x="18551" y="5535"/>
                    </a:lnTo>
                    <a:cubicBezTo>
                      <a:pt x="18479" y="5561"/>
                      <a:pt x="13673" y="7192"/>
                      <a:pt x="9021" y="7192"/>
                    </a:cubicBezTo>
                    <a:cubicBezTo>
                      <a:pt x="6749" y="7192"/>
                      <a:pt x="4513" y="6803"/>
                      <a:pt x="2885" y="5648"/>
                    </a:cubicBezTo>
                    <a:cubicBezTo>
                      <a:pt x="1200" y="4452"/>
                      <a:pt x="340" y="2552"/>
                      <a:pt x="3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15" name="Google Shape;2115;p36"/>
              <p:cNvSpPr/>
              <p:nvPr/>
            </p:nvSpPr>
            <p:spPr>
              <a:xfrm>
                <a:off x="5321325" y="846575"/>
                <a:ext cx="155750" cy="271600"/>
              </a:xfrm>
              <a:custGeom>
                <a:avLst/>
                <a:gdLst/>
                <a:ahLst/>
                <a:cxnLst/>
                <a:rect l="l" t="t" r="r" b="b"/>
                <a:pathLst>
                  <a:path w="6230" h="10864" extrusionOk="0">
                    <a:moveTo>
                      <a:pt x="5422" y="0"/>
                    </a:moveTo>
                    <a:lnTo>
                      <a:pt x="5102" y="69"/>
                    </a:lnTo>
                    <a:cubicBezTo>
                      <a:pt x="5886" y="3690"/>
                      <a:pt x="5562" y="6462"/>
                      <a:pt x="4139" y="8309"/>
                    </a:cubicBezTo>
                    <a:cubicBezTo>
                      <a:pt x="2527" y="10401"/>
                      <a:pt x="26" y="10533"/>
                      <a:pt x="1" y="10535"/>
                    </a:cubicBezTo>
                    <a:lnTo>
                      <a:pt x="16" y="10863"/>
                    </a:lnTo>
                    <a:cubicBezTo>
                      <a:pt x="125" y="10858"/>
                      <a:pt x="2688" y="10725"/>
                      <a:pt x="4396" y="8515"/>
                    </a:cubicBezTo>
                    <a:cubicBezTo>
                      <a:pt x="5885" y="6587"/>
                      <a:pt x="6229" y="3723"/>
                      <a:pt x="54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16" name="Google Shape;2116;p36"/>
              <p:cNvSpPr/>
              <p:nvPr/>
            </p:nvSpPr>
            <p:spPr>
              <a:xfrm>
                <a:off x="5479525" y="787100"/>
                <a:ext cx="546850" cy="694525"/>
              </a:xfrm>
              <a:custGeom>
                <a:avLst/>
                <a:gdLst/>
                <a:ahLst/>
                <a:cxnLst/>
                <a:rect l="l" t="t" r="r" b="b"/>
                <a:pathLst>
                  <a:path w="21874" h="27781" extrusionOk="0">
                    <a:moveTo>
                      <a:pt x="5909" y="0"/>
                    </a:moveTo>
                    <a:lnTo>
                      <a:pt x="1018" y="18185"/>
                    </a:lnTo>
                    <a:lnTo>
                      <a:pt x="0" y="19293"/>
                    </a:lnTo>
                    <a:lnTo>
                      <a:pt x="290" y="21267"/>
                    </a:lnTo>
                    <a:lnTo>
                      <a:pt x="3201" y="23246"/>
                    </a:lnTo>
                    <a:lnTo>
                      <a:pt x="3861" y="23098"/>
                    </a:lnTo>
                    <a:lnTo>
                      <a:pt x="11041" y="27780"/>
                    </a:lnTo>
                    <a:lnTo>
                      <a:pt x="21874" y="9439"/>
                    </a:lnTo>
                    <a:lnTo>
                      <a:pt x="590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89"/>
                  <a:t>               </a:t>
                </a:r>
                <a:endParaRPr sz="2489"/>
              </a:p>
            </p:txBody>
          </p:sp>
          <p:sp>
            <p:nvSpPr>
              <p:cNvPr id="2117" name="Google Shape;2117;p36"/>
              <p:cNvSpPr/>
              <p:nvPr/>
            </p:nvSpPr>
            <p:spPr>
              <a:xfrm>
                <a:off x="5587700" y="1032250"/>
                <a:ext cx="269525" cy="160450"/>
              </a:xfrm>
              <a:custGeom>
                <a:avLst/>
                <a:gdLst/>
                <a:ahLst/>
                <a:cxnLst/>
                <a:rect l="l" t="t" r="r" b="b"/>
                <a:pathLst>
                  <a:path w="10781" h="6418" extrusionOk="0">
                    <a:moveTo>
                      <a:pt x="165" y="0"/>
                    </a:moveTo>
                    <a:lnTo>
                      <a:pt x="1" y="283"/>
                    </a:lnTo>
                    <a:lnTo>
                      <a:pt x="10616" y="6417"/>
                    </a:lnTo>
                    <a:lnTo>
                      <a:pt x="10780" y="6133"/>
                    </a:lnTo>
                    <a:lnTo>
                      <a:pt x="1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18" name="Google Shape;2118;p36"/>
              <p:cNvSpPr/>
              <p:nvPr/>
            </p:nvSpPr>
            <p:spPr>
              <a:xfrm>
                <a:off x="5574175" y="1081900"/>
                <a:ext cx="148800" cy="85225"/>
              </a:xfrm>
              <a:custGeom>
                <a:avLst/>
                <a:gdLst/>
                <a:ahLst/>
                <a:cxnLst/>
                <a:rect l="l" t="t" r="r" b="b"/>
                <a:pathLst>
                  <a:path w="5952" h="3409" extrusionOk="0">
                    <a:moveTo>
                      <a:pt x="155" y="1"/>
                    </a:moveTo>
                    <a:lnTo>
                      <a:pt x="0" y="289"/>
                    </a:lnTo>
                    <a:lnTo>
                      <a:pt x="5797" y="3409"/>
                    </a:lnTo>
                    <a:lnTo>
                      <a:pt x="5952" y="3120"/>
                    </a:lnTo>
                    <a:lnTo>
                      <a:pt x="15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19" name="Google Shape;2119;p36"/>
              <p:cNvSpPr/>
              <p:nvPr/>
            </p:nvSpPr>
            <p:spPr>
              <a:xfrm>
                <a:off x="5556150" y="1130800"/>
                <a:ext cx="241625" cy="141800"/>
              </a:xfrm>
              <a:custGeom>
                <a:avLst/>
                <a:gdLst/>
                <a:ahLst/>
                <a:cxnLst/>
                <a:rect l="l" t="t" r="r" b="b"/>
                <a:pathLst>
                  <a:path w="9665" h="5672" extrusionOk="0">
                    <a:moveTo>
                      <a:pt x="162" y="0"/>
                    </a:moveTo>
                    <a:lnTo>
                      <a:pt x="1" y="285"/>
                    </a:lnTo>
                    <a:lnTo>
                      <a:pt x="9503" y="5672"/>
                    </a:lnTo>
                    <a:lnTo>
                      <a:pt x="9664" y="5387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20" name="Google Shape;2120;p36"/>
              <p:cNvSpPr/>
              <p:nvPr/>
            </p:nvSpPr>
            <p:spPr>
              <a:xfrm>
                <a:off x="5548100" y="1185575"/>
                <a:ext cx="227750" cy="120925"/>
              </a:xfrm>
              <a:custGeom>
                <a:avLst/>
                <a:gdLst/>
                <a:ahLst/>
                <a:cxnLst/>
                <a:rect l="l" t="t" r="r" b="b"/>
                <a:pathLst>
                  <a:path w="9110" h="4837" extrusionOk="0">
                    <a:moveTo>
                      <a:pt x="150" y="1"/>
                    </a:moveTo>
                    <a:lnTo>
                      <a:pt x="1" y="293"/>
                    </a:lnTo>
                    <a:lnTo>
                      <a:pt x="8960" y="4836"/>
                    </a:lnTo>
                    <a:lnTo>
                      <a:pt x="9109" y="4543"/>
                    </a:lnTo>
                    <a:lnTo>
                      <a:pt x="15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21" name="Google Shape;2121;p36"/>
              <p:cNvSpPr/>
              <p:nvPr/>
            </p:nvSpPr>
            <p:spPr>
              <a:xfrm>
                <a:off x="5532975" y="1233150"/>
                <a:ext cx="170100" cy="94700"/>
              </a:xfrm>
              <a:custGeom>
                <a:avLst/>
                <a:gdLst/>
                <a:ahLst/>
                <a:cxnLst/>
                <a:rect l="l" t="t" r="r" b="b"/>
                <a:pathLst>
                  <a:path w="6804" h="3788" extrusionOk="0">
                    <a:moveTo>
                      <a:pt x="155" y="0"/>
                    </a:moveTo>
                    <a:lnTo>
                      <a:pt x="1" y="292"/>
                    </a:lnTo>
                    <a:lnTo>
                      <a:pt x="6650" y="3787"/>
                    </a:lnTo>
                    <a:lnTo>
                      <a:pt x="6803" y="3495"/>
                    </a:lnTo>
                    <a:lnTo>
                      <a:pt x="15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22" name="Google Shape;2122;p36"/>
              <p:cNvSpPr/>
              <p:nvPr/>
            </p:nvSpPr>
            <p:spPr>
              <a:xfrm>
                <a:off x="5121450" y="1375975"/>
                <a:ext cx="289350" cy="264700"/>
              </a:xfrm>
              <a:custGeom>
                <a:avLst/>
                <a:gdLst/>
                <a:ahLst/>
                <a:cxnLst/>
                <a:rect l="l" t="t" r="r" b="b"/>
                <a:pathLst>
                  <a:path w="11574" h="10588" extrusionOk="0">
                    <a:moveTo>
                      <a:pt x="536" y="0"/>
                    </a:moveTo>
                    <a:lnTo>
                      <a:pt x="1" y="1970"/>
                    </a:lnTo>
                    <a:cubicBezTo>
                      <a:pt x="1807" y="7921"/>
                      <a:pt x="11574" y="10587"/>
                      <a:pt x="11574" y="10587"/>
                    </a:cubicBezTo>
                    <a:lnTo>
                      <a:pt x="10548" y="5540"/>
                    </a:lnTo>
                    <a:lnTo>
                      <a:pt x="53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23" name="Google Shape;2123;p36"/>
              <p:cNvSpPr/>
              <p:nvPr/>
            </p:nvSpPr>
            <p:spPr>
              <a:xfrm>
                <a:off x="5397425" y="1236775"/>
                <a:ext cx="178650" cy="399800"/>
              </a:xfrm>
              <a:custGeom>
                <a:avLst/>
                <a:gdLst/>
                <a:ahLst/>
                <a:cxnLst/>
                <a:rect l="l" t="t" r="r" b="b"/>
                <a:pathLst>
                  <a:path w="7146" h="15992" extrusionOk="0">
                    <a:moveTo>
                      <a:pt x="3174" y="1"/>
                    </a:moveTo>
                    <a:cubicBezTo>
                      <a:pt x="2514" y="1"/>
                      <a:pt x="1983" y="239"/>
                      <a:pt x="1827" y="765"/>
                    </a:cubicBezTo>
                    <a:cubicBezTo>
                      <a:pt x="1357" y="2368"/>
                      <a:pt x="3655" y="3681"/>
                      <a:pt x="3655" y="3681"/>
                    </a:cubicBezTo>
                    <a:lnTo>
                      <a:pt x="0" y="10864"/>
                    </a:lnTo>
                    <a:lnTo>
                      <a:pt x="537" y="15992"/>
                    </a:lnTo>
                    <a:lnTo>
                      <a:pt x="7145" y="5111"/>
                    </a:lnTo>
                    <a:lnTo>
                      <a:pt x="3633" y="2819"/>
                    </a:lnTo>
                    <a:lnTo>
                      <a:pt x="3853" y="2077"/>
                    </a:lnTo>
                    <a:cubicBezTo>
                      <a:pt x="4604" y="2880"/>
                      <a:pt x="5615" y="3554"/>
                      <a:pt x="6218" y="3554"/>
                    </a:cubicBezTo>
                    <a:cubicBezTo>
                      <a:pt x="6614" y="3554"/>
                      <a:pt x="6833" y="3264"/>
                      <a:pt x="6689" y="2530"/>
                    </a:cubicBezTo>
                    <a:cubicBezTo>
                      <a:pt x="6465" y="1391"/>
                      <a:pt x="5389" y="557"/>
                      <a:pt x="4303" y="197"/>
                    </a:cubicBezTo>
                    <a:cubicBezTo>
                      <a:pt x="3915" y="69"/>
                      <a:pt x="3526" y="1"/>
                      <a:pt x="3174" y="1"/>
                    </a:cubicBezTo>
                    <a:close/>
                  </a:path>
                </a:pathLst>
              </a:custGeom>
              <a:solidFill>
                <a:srgbClr val="FFB0D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24" name="Google Shape;2124;p36"/>
              <p:cNvSpPr/>
              <p:nvPr/>
            </p:nvSpPr>
            <p:spPr>
              <a:xfrm>
                <a:off x="5344100" y="1471400"/>
                <a:ext cx="83125" cy="189300"/>
              </a:xfrm>
              <a:custGeom>
                <a:avLst/>
                <a:gdLst/>
                <a:ahLst/>
                <a:cxnLst/>
                <a:rect l="l" t="t" r="r" b="b"/>
                <a:pathLst>
                  <a:path w="3325" h="7572" extrusionOk="0">
                    <a:moveTo>
                      <a:pt x="2668" y="0"/>
                    </a:moveTo>
                    <a:lnTo>
                      <a:pt x="1" y="1683"/>
                    </a:lnTo>
                    <a:cubicBezTo>
                      <a:pt x="699" y="7304"/>
                      <a:pt x="3325" y="7571"/>
                      <a:pt x="3325" y="7572"/>
                    </a:cubicBezTo>
                    <a:lnTo>
                      <a:pt x="266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25" name="Google Shape;2125;p36"/>
              <p:cNvSpPr/>
              <p:nvPr/>
            </p:nvSpPr>
            <p:spPr>
              <a:xfrm>
                <a:off x="4981925" y="2551525"/>
                <a:ext cx="349225" cy="212275"/>
              </a:xfrm>
              <a:custGeom>
                <a:avLst/>
                <a:gdLst/>
                <a:ahLst/>
                <a:cxnLst/>
                <a:rect l="l" t="t" r="r" b="b"/>
                <a:pathLst>
                  <a:path w="13969" h="8491" extrusionOk="0">
                    <a:moveTo>
                      <a:pt x="9354" y="0"/>
                    </a:moveTo>
                    <a:lnTo>
                      <a:pt x="6891" y="69"/>
                    </a:lnTo>
                    <a:lnTo>
                      <a:pt x="3162" y="171"/>
                    </a:lnTo>
                    <a:cubicBezTo>
                      <a:pt x="1" y="3250"/>
                      <a:pt x="1931" y="8011"/>
                      <a:pt x="1931" y="8011"/>
                    </a:cubicBezTo>
                    <a:lnTo>
                      <a:pt x="3119" y="8090"/>
                    </a:lnTo>
                    <a:lnTo>
                      <a:pt x="2547" y="3818"/>
                    </a:lnTo>
                    <a:lnTo>
                      <a:pt x="4682" y="8418"/>
                    </a:lnTo>
                    <a:cubicBezTo>
                      <a:pt x="4682" y="8418"/>
                      <a:pt x="6092" y="8491"/>
                      <a:pt x="7473" y="8491"/>
                    </a:cubicBezTo>
                    <a:cubicBezTo>
                      <a:pt x="8848" y="8491"/>
                      <a:pt x="10194" y="8419"/>
                      <a:pt x="10086" y="8132"/>
                    </a:cubicBezTo>
                    <a:cubicBezTo>
                      <a:pt x="9866" y="7556"/>
                      <a:pt x="7840" y="7476"/>
                      <a:pt x="7840" y="7476"/>
                    </a:cubicBezTo>
                    <a:lnTo>
                      <a:pt x="7774" y="6956"/>
                    </a:lnTo>
                    <a:cubicBezTo>
                      <a:pt x="9917" y="6833"/>
                      <a:pt x="13968" y="6527"/>
                      <a:pt x="13666" y="6041"/>
                    </a:cubicBezTo>
                    <a:cubicBezTo>
                      <a:pt x="13335" y="5512"/>
                      <a:pt x="11459" y="5460"/>
                      <a:pt x="10743" y="5460"/>
                    </a:cubicBezTo>
                    <a:cubicBezTo>
                      <a:pt x="10571" y="5460"/>
                      <a:pt x="10466" y="5463"/>
                      <a:pt x="10466" y="5463"/>
                    </a:cubicBezTo>
                    <a:lnTo>
                      <a:pt x="935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26" name="Google Shape;2126;p36"/>
              <p:cNvSpPr/>
              <p:nvPr/>
            </p:nvSpPr>
            <p:spPr>
              <a:xfrm>
                <a:off x="4765500" y="1399075"/>
                <a:ext cx="755100" cy="1197775"/>
              </a:xfrm>
              <a:custGeom>
                <a:avLst/>
                <a:gdLst/>
                <a:ahLst/>
                <a:cxnLst/>
                <a:rect l="l" t="t" r="r" b="b"/>
                <a:pathLst>
                  <a:path w="30204" h="47911" extrusionOk="0">
                    <a:moveTo>
                      <a:pt x="10554" y="1"/>
                    </a:moveTo>
                    <a:lnTo>
                      <a:pt x="8289" y="4165"/>
                    </a:lnTo>
                    <a:cubicBezTo>
                      <a:pt x="8289" y="4165"/>
                      <a:pt x="0" y="15574"/>
                      <a:pt x="10095" y="28295"/>
                    </a:cubicBezTo>
                    <a:lnTo>
                      <a:pt x="7508" y="47911"/>
                    </a:lnTo>
                    <a:lnTo>
                      <a:pt x="19861" y="47911"/>
                    </a:lnTo>
                    <a:cubicBezTo>
                      <a:pt x="19861" y="47911"/>
                      <a:pt x="30203" y="12126"/>
                      <a:pt x="15347" y="2606"/>
                    </a:cubicBezTo>
                    <a:lnTo>
                      <a:pt x="1055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27" name="Google Shape;2127;p36"/>
              <p:cNvSpPr/>
              <p:nvPr/>
            </p:nvSpPr>
            <p:spPr>
              <a:xfrm>
                <a:off x="5139925" y="1598575"/>
                <a:ext cx="16125" cy="998300"/>
              </a:xfrm>
              <a:custGeom>
                <a:avLst/>
                <a:gdLst/>
                <a:ahLst/>
                <a:cxnLst/>
                <a:rect l="l" t="t" r="r" b="b"/>
                <a:pathLst>
                  <a:path w="645" h="39932" extrusionOk="0">
                    <a:moveTo>
                      <a:pt x="316" y="1"/>
                    </a:moveTo>
                    <a:lnTo>
                      <a:pt x="1" y="39930"/>
                    </a:lnTo>
                    <a:lnTo>
                      <a:pt x="329" y="39932"/>
                    </a:lnTo>
                    <a:lnTo>
                      <a:pt x="644" y="3"/>
                    </a:lnTo>
                    <a:lnTo>
                      <a:pt x="31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28" name="Google Shape;2128;p36"/>
              <p:cNvSpPr/>
              <p:nvPr/>
            </p:nvSpPr>
            <p:spPr>
              <a:xfrm>
                <a:off x="4509050" y="1209800"/>
                <a:ext cx="687350" cy="419550"/>
              </a:xfrm>
              <a:custGeom>
                <a:avLst/>
                <a:gdLst/>
                <a:ahLst/>
                <a:cxnLst/>
                <a:rect l="l" t="t" r="r" b="b"/>
                <a:pathLst>
                  <a:path w="27494" h="16782" extrusionOk="0">
                    <a:moveTo>
                      <a:pt x="19944" y="0"/>
                    </a:moveTo>
                    <a:lnTo>
                      <a:pt x="20108" y="2708"/>
                    </a:lnTo>
                    <a:lnTo>
                      <a:pt x="17728" y="492"/>
                    </a:lnTo>
                    <a:lnTo>
                      <a:pt x="14033" y="2134"/>
                    </a:lnTo>
                    <a:lnTo>
                      <a:pt x="15429" y="4143"/>
                    </a:lnTo>
                    <a:cubicBezTo>
                      <a:pt x="15429" y="4143"/>
                      <a:pt x="0" y="7468"/>
                      <a:pt x="1559" y="16781"/>
                    </a:cubicBezTo>
                    <a:lnTo>
                      <a:pt x="4595" y="15921"/>
                    </a:lnTo>
                    <a:lnTo>
                      <a:pt x="15183" y="6319"/>
                    </a:lnTo>
                    <a:lnTo>
                      <a:pt x="18547" y="11736"/>
                    </a:lnTo>
                    <a:lnTo>
                      <a:pt x="25605" y="10177"/>
                    </a:lnTo>
                    <a:lnTo>
                      <a:pt x="27493" y="5005"/>
                    </a:lnTo>
                    <a:lnTo>
                      <a:pt x="22488" y="2135"/>
                    </a:lnTo>
                    <a:lnTo>
                      <a:pt x="2273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29" name="Google Shape;2129;p36"/>
              <p:cNvSpPr/>
              <p:nvPr/>
            </p:nvSpPr>
            <p:spPr>
              <a:xfrm>
                <a:off x="4897800" y="1224675"/>
                <a:ext cx="85200" cy="88725"/>
              </a:xfrm>
              <a:custGeom>
                <a:avLst/>
                <a:gdLst/>
                <a:ahLst/>
                <a:cxnLst/>
                <a:rect l="l" t="t" r="r" b="b"/>
                <a:pathLst>
                  <a:path w="3408" h="3549" extrusionOk="0">
                    <a:moveTo>
                      <a:pt x="2288" y="1"/>
                    </a:moveTo>
                    <a:lnTo>
                      <a:pt x="2916" y="2742"/>
                    </a:lnTo>
                    <a:lnTo>
                      <a:pt x="0" y="3289"/>
                    </a:lnTo>
                    <a:lnTo>
                      <a:pt x="151" y="3548"/>
                    </a:lnTo>
                    <a:lnTo>
                      <a:pt x="3407" y="2961"/>
                    </a:lnTo>
                    <a:lnTo>
                      <a:pt x="228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30" name="Google Shape;2130;p36"/>
              <p:cNvSpPr/>
              <p:nvPr/>
            </p:nvSpPr>
            <p:spPr>
              <a:xfrm>
                <a:off x="5014750" y="1214900"/>
                <a:ext cx="59700" cy="71825"/>
              </a:xfrm>
              <a:custGeom>
                <a:avLst/>
                <a:gdLst/>
                <a:ahLst/>
                <a:cxnLst/>
                <a:rect l="l" t="t" r="r" b="b"/>
                <a:pathLst>
                  <a:path w="2388" h="2873" extrusionOk="0">
                    <a:moveTo>
                      <a:pt x="1" y="0"/>
                    </a:moveTo>
                    <a:lnTo>
                      <a:pt x="719" y="2873"/>
                    </a:lnTo>
                    <a:lnTo>
                      <a:pt x="2387" y="2004"/>
                    </a:lnTo>
                    <a:lnTo>
                      <a:pt x="2285" y="1704"/>
                    </a:lnTo>
                    <a:lnTo>
                      <a:pt x="842" y="256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31" name="Google Shape;2131;p36"/>
              <p:cNvSpPr/>
              <p:nvPr/>
            </p:nvSpPr>
            <p:spPr>
              <a:xfrm>
                <a:off x="5010900" y="1280750"/>
                <a:ext cx="79575" cy="207900"/>
              </a:xfrm>
              <a:custGeom>
                <a:avLst/>
                <a:gdLst/>
                <a:ahLst/>
                <a:cxnLst/>
                <a:rect l="l" t="t" r="r" b="b"/>
                <a:pathLst>
                  <a:path w="3183" h="8316" extrusionOk="0">
                    <a:moveTo>
                      <a:pt x="310" y="1"/>
                    </a:moveTo>
                    <a:lnTo>
                      <a:pt x="1" y="109"/>
                    </a:lnTo>
                    <a:lnTo>
                      <a:pt x="2874" y="8316"/>
                    </a:lnTo>
                    <a:lnTo>
                      <a:pt x="3182" y="8208"/>
                    </a:lnTo>
                    <a:lnTo>
                      <a:pt x="31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32" name="Google Shape;2132;p36"/>
              <p:cNvSpPr/>
              <p:nvPr/>
            </p:nvSpPr>
            <p:spPr>
              <a:xfrm>
                <a:off x="5041950" y="1313375"/>
                <a:ext cx="169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433" extrusionOk="0">
                    <a:moveTo>
                      <a:pt x="339" y="0"/>
                    </a:moveTo>
                    <a:cubicBezTo>
                      <a:pt x="154" y="0"/>
                      <a:pt x="1" y="96"/>
                      <a:pt x="1" y="216"/>
                    </a:cubicBezTo>
                    <a:cubicBezTo>
                      <a:pt x="1" y="335"/>
                      <a:pt x="154" y="432"/>
                      <a:pt x="339" y="432"/>
                    </a:cubicBezTo>
                    <a:cubicBezTo>
                      <a:pt x="526" y="432"/>
                      <a:pt x="677" y="335"/>
                      <a:pt x="677" y="216"/>
                    </a:cubicBezTo>
                    <a:cubicBezTo>
                      <a:pt x="677" y="96"/>
                      <a:pt x="526" y="0"/>
                      <a:pt x="3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33" name="Google Shape;2133;p36"/>
              <p:cNvSpPr/>
              <p:nvPr/>
            </p:nvSpPr>
            <p:spPr>
              <a:xfrm>
                <a:off x="5060350" y="1368250"/>
                <a:ext cx="16950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433" extrusionOk="0">
                    <a:moveTo>
                      <a:pt x="339" y="0"/>
                    </a:moveTo>
                    <a:cubicBezTo>
                      <a:pt x="152" y="0"/>
                      <a:pt x="1" y="98"/>
                      <a:pt x="1" y="217"/>
                    </a:cubicBezTo>
                    <a:cubicBezTo>
                      <a:pt x="1" y="336"/>
                      <a:pt x="152" y="432"/>
                      <a:pt x="339" y="432"/>
                    </a:cubicBezTo>
                    <a:cubicBezTo>
                      <a:pt x="525" y="432"/>
                      <a:pt x="678" y="336"/>
                      <a:pt x="678" y="217"/>
                    </a:cubicBezTo>
                    <a:cubicBezTo>
                      <a:pt x="678" y="97"/>
                      <a:pt x="525" y="0"/>
                      <a:pt x="3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34" name="Google Shape;2134;p36"/>
              <p:cNvSpPr/>
              <p:nvPr/>
            </p:nvSpPr>
            <p:spPr>
              <a:xfrm>
                <a:off x="5078100" y="1422375"/>
                <a:ext cx="16975" cy="10825"/>
              </a:xfrm>
              <a:custGeom>
                <a:avLst/>
                <a:gdLst/>
                <a:ahLst/>
                <a:cxnLst/>
                <a:rect l="l" t="t" r="r" b="b"/>
                <a:pathLst>
                  <a:path w="679" h="433" extrusionOk="0">
                    <a:moveTo>
                      <a:pt x="339" y="1"/>
                    </a:moveTo>
                    <a:cubicBezTo>
                      <a:pt x="153" y="1"/>
                      <a:pt x="1" y="98"/>
                      <a:pt x="1" y="217"/>
                    </a:cubicBezTo>
                    <a:cubicBezTo>
                      <a:pt x="1" y="337"/>
                      <a:pt x="153" y="433"/>
                      <a:pt x="339" y="433"/>
                    </a:cubicBezTo>
                    <a:cubicBezTo>
                      <a:pt x="527" y="433"/>
                      <a:pt x="679" y="337"/>
                      <a:pt x="679" y="217"/>
                    </a:cubicBezTo>
                    <a:cubicBezTo>
                      <a:pt x="679" y="98"/>
                      <a:pt x="527" y="1"/>
                      <a:pt x="3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35" name="Google Shape;2135;p36"/>
              <p:cNvSpPr/>
              <p:nvPr/>
            </p:nvSpPr>
            <p:spPr>
              <a:xfrm>
                <a:off x="4620750" y="1539075"/>
                <a:ext cx="311950" cy="243200"/>
              </a:xfrm>
              <a:custGeom>
                <a:avLst/>
                <a:gdLst/>
                <a:ahLst/>
                <a:cxnLst/>
                <a:rect l="l" t="t" r="r" b="b"/>
                <a:pathLst>
                  <a:path w="12478" h="9728" extrusionOk="0">
                    <a:moveTo>
                      <a:pt x="2056" y="0"/>
                    </a:moveTo>
                    <a:lnTo>
                      <a:pt x="1" y="3982"/>
                    </a:lnTo>
                    <a:lnTo>
                      <a:pt x="9279" y="1969"/>
                    </a:lnTo>
                    <a:lnTo>
                      <a:pt x="9279" y="1969"/>
                    </a:lnTo>
                    <a:cubicBezTo>
                      <a:pt x="7841" y="3658"/>
                      <a:pt x="7861" y="5295"/>
                      <a:pt x="8163" y="6414"/>
                    </a:cubicBezTo>
                    <a:lnTo>
                      <a:pt x="3941" y="6323"/>
                    </a:lnTo>
                    <a:lnTo>
                      <a:pt x="5010" y="9727"/>
                    </a:lnTo>
                    <a:lnTo>
                      <a:pt x="11124" y="8742"/>
                    </a:lnTo>
                    <a:lnTo>
                      <a:pt x="12478" y="699"/>
                    </a:lnTo>
                    <a:lnTo>
                      <a:pt x="2056" y="0"/>
                    </a:lnTo>
                    <a:close/>
                  </a:path>
                </a:pathLst>
              </a:custGeom>
              <a:solidFill>
                <a:srgbClr val="FFB0D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36" name="Google Shape;2136;p36"/>
              <p:cNvSpPr/>
              <p:nvPr/>
            </p:nvSpPr>
            <p:spPr>
              <a:xfrm>
                <a:off x="4619950" y="1581725"/>
                <a:ext cx="243725" cy="156825"/>
              </a:xfrm>
              <a:custGeom>
                <a:avLst/>
                <a:gdLst/>
                <a:ahLst/>
                <a:cxnLst/>
                <a:rect l="l" t="t" r="r" b="b"/>
                <a:pathLst>
                  <a:path w="9749" h="6273" extrusionOk="0">
                    <a:moveTo>
                      <a:pt x="9748" y="1"/>
                    </a:moveTo>
                    <a:lnTo>
                      <a:pt x="1" y="2115"/>
                    </a:lnTo>
                    <a:lnTo>
                      <a:pt x="70" y="2435"/>
                    </a:lnTo>
                    <a:lnTo>
                      <a:pt x="8897" y="523"/>
                    </a:lnTo>
                    <a:lnTo>
                      <a:pt x="8897" y="523"/>
                    </a:lnTo>
                    <a:cubicBezTo>
                      <a:pt x="6712" y="3489"/>
                      <a:pt x="8705" y="6244"/>
                      <a:pt x="8727" y="6272"/>
                    </a:cubicBezTo>
                    <a:lnTo>
                      <a:pt x="8989" y="6076"/>
                    </a:lnTo>
                    <a:cubicBezTo>
                      <a:pt x="8905" y="5963"/>
                      <a:pt x="6966" y="3268"/>
                      <a:pt x="9434" y="371"/>
                    </a:cubicBezTo>
                    <a:lnTo>
                      <a:pt x="974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37" name="Google Shape;2137;p36"/>
              <p:cNvSpPr/>
              <p:nvPr/>
            </p:nvSpPr>
            <p:spPr>
              <a:xfrm>
                <a:off x="4739425" y="1743975"/>
                <a:ext cx="98525" cy="23425"/>
              </a:xfrm>
              <a:custGeom>
                <a:avLst/>
                <a:gdLst/>
                <a:ahLst/>
                <a:cxnLst/>
                <a:rect l="l" t="t" r="r" b="b"/>
                <a:pathLst>
                  <a:path w="3941" h="937" extrusionOk="0">
                    <a:moveTo>
                      <a:pt x="3890" y="1"/>
                    </a:moveTo>
                    <a:lnTo>
                      <a:pt x="1" y="613"/>
                    </a:lnTo>
                    <a:lnTo>
                      <a:pt x="53" y="937"/>
                    </a:lnTo>
                    <a:lnTo>
                      <a:pt x="3941" y="326"/>
                    </a:lnTo>
                    <a:lnTo>
                      <a:pt x="38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38" name="Google Shape;2138;p36"/>
              <p:cNvSpPr/>
              <p:nvPr/>
            </p:nvSpPr>
            <p:spPr>
              <a:xfrm>
                <a:off x="4733025" y="1721450"/>
                <a:ext cx="102725" cy="25750"/>
              </a:xfrm>
              <a:custGeom>
                <a:avLst/>
                <a:gdLst/>
                <a:ahLst/>
                <a:cxnLst/>
                <a:rect l="l" t="t" r="r" b="b"/>
                <a:pathLst>
                  <a:path w="4109" h="1030" extrusionOk="0">
                    <a:moveTo>
                      <a:pt x="4052" y="0"/>
                    </a:moveTo>
                    <a:lnTo>
                      <a:pt x="1" y="706"/>
                    </a:lnTo>
                    <a:lnTo>
                      <a:pt x="56" y="1030"/>
                    </a:lnTo>
                    <a:lnTo>
                      <a:pt x="4108" y="323"/>
                    </a:lnTo>
                    <a:lnTo>
                      <a:pt x="405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39" name="Google Shape;2139;p36"/>
              <p:cNvSpPr/>
              <p:nvPr/>
            </p:nvSpPr>
            <p:spPr>
              <a:xfrm>
                <a:off x="4724700" y="1705800"/>
                <a:ext cx="103675" cy="13400"/>
              </a:xfrm>
              <a:custGeom>
                <a:avLst/>
                <a:gdLst/>
                <a:ahLst/>
                <a:cxnLst/>
                <a:rect l="l" t="t" r="r" b="b"/>
                <a:pathLst>
                  <a:path w="4147" h="536" extrusionOk="0">
                    <a:moveTo>
                      <a:pt x="4130" y="0"/>
                    </a:moveTo>
                    <a:lnTo>
                      <a:pt x="0" y="208"/>
                    </a:lnTo>
                    <a:lnTo>
                      <a:pt x="17" y="536"/>
                    </a:lnTo>
                    <a:lnTo>
                      <a:pt x="4147" y="328"/>
                    </a:lnTo>
                    <a:lnTo>
                      <a:pt x="413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40" name="Google Shape;2140;p36"/>
              <p:cNvSpPr/>
              <p:nvPr/>
            </p:nvSpPr>
            <p:spPr>
              <a:xfrm>
                <a:off x="4523275" y="1526750"/>
                <a:ext cx="200175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8007" h="5357" extrusionOk="0">
                    <a:moveTo>
                      <a:pt x="8006" y="1"/>
                    </a:moveTo>
                    <a:cubicBezTo>
                      <a:pt x="1891" y="1"/>
                      <a:pt x="1" y="4351"/>
                      <a:pt x="1" y="4351"/>
                    </a:cubicBezTo>
                    <a:lnTo>
                      <a:pt x="4846" y="5357"/>
                    </a:lnTo>
                    <a:lnTo>
                      <a:pt x="800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grpSp>
        <p:nvGrpSpPr>
          <p:cNvPr id="2141" name="Google Shape;2141;p36"/>
          <p:cNvGrpSpPr/>
          <p:nvPr/>
        </p:nvGrpSpPr>
        <p:grpSpPr>
          <a:xfrm>
            <a:off x="9140835" y="800050"/>
            <a:ext cx="1073191" cy="1063839"/>
            <a:chOff x="7868825" y="331938"/>
            <a:chExt cx="555175" cy="550375"/>
          </a:xfrm>
        </p:grpSpPr>
        <p:sp>
          <p:nvSpPr>
            <p:cNvPr id="2142" name="Google Shape;2142;p36"/>
            <p:cNvSpPr/>
            <p:nvPr/>
          </p:nvSpPr>
          <p:spPr>
            <a:xfrm>
              <a:off x="7868825" y="331938"/>
              <a:ext cx="555175" cy="550375"/>
            </a:xfrm>
            <a:custGeom>
              <a:avLst/>
              <a:gdLst/>
              <a:ahLst/>
              <a:cxnLst/>
              <a:rect l="l" t="t" r="r" b="b"/>
              <a:pathLst>
                <a:path w="22207" h="22015" extrusionOk="0">
                  <a:moveTo>
                    <a:pt x="8718" y="8271"/>
                  </a:moveTo>
                  <a:lnTo>
                    <a:pt x="9099" y="0"/>
                  </a:lnTo>
                  <a:lnTo>
                    <a:pt x="12662" y="7570"/>
                  </a:lnTo>
                  <a:lnTo>
                    <a:pt x="20552" y="2926"/>
                  </a:lnTo>
                  <a:lnTo>
                    <a:pt x="15144" y="10625"/>
                  </a:lnTo>
                  <a:lnTo>
                    <a:pt x="22206" y="15779"/>
                  </a:lnTo>
                  <a:lnTo>
                    <a:pt x="14188" y="13425"/>
                  </a:lnTo>
                  <a:lnTo>
                    <a:pt x="13935" y="22014"/>
                  </a:lnTo>
                  <a:lnTo>
                    <a:pt x="10372" y="13425"/>
                  </a:lnTo>
                  <a:lnTo>
                    <a:pt x="3945" y="19596"/>
                  </a:lnTo>
                  <a:lnTo>
                    <a:pt x="8464" y="11580"/>
                  </a:lnTo>
                  <a:lnTo>
                    <a:pt x="1" y="10562"/>
                  </a:ln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143" name="Google Shape;2143;p36"/>
            <p:cNvSpPr/>
            <p:nvPr/>
          </p:nvSpPr>
          <p:spPr>
            <a:xfrm>
              <a:off x="7868825" y="331938"/>
              <a:ext cx="555175" cy="550375"/>
            </a:xfrm>
            <a:custGeom>
              <a:avLst/>
              <a:gdLst/>
              <a:ahLst/>
              <a:cxnLst/>
              <a:rect l="l" t="t" r="r" b="b"/>
              <a:pathLst>
                <a:path w="22207" h="22015" extrusionOk="0">
                  <a:moveTo>
                    <a:pt x="8718" y="8271"/>
                  </a:moveTo>
                  <a:lnTo>
                    <a:pt x="9099" y="0"/>
                  </a:lnTo>
                  <a:lnTo>
                    <a:pt x="12662" y="7570"/>
                  </a:lnTo>
                  <a:lnTo>
                    <a:pt x="20552" y="2926"/>
                  </a:lnTo>
                  <a:lnTo>
                    <a:pt x="15144" y="10625"/>
                  </a:lnTo>
                  <a:lnTo>
                    <a:pt x="22206" y="15779"/>
                  </a:lnTo>
                  <a:lnTo>
                    <a:pt x="14188" y="13425"/>
                  </a:lnTo>
                  <a:lnTo>
                    <a:pt x="13935" y="22014"/>
                  </a:lnTo>
                  <a:lnTo>
                    <a:pt x="10372" y="13425"/>
                  </a:lnTo>
                  <a:lnTo>
                    <a:pt x="3945" y="19596"/>
                  </a:lnTo>
                  <a:lnTo>
                    <a:pt x="8464" y="11580"/>
                  </a:lnTo>
                  <a:lnTo>
                    <a:pt x="1" y="1056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2144" name="Google Shape;2144;p36"/>
          <p:cNvGrpSpPr/>
          <p:nvPr/>
        </p:nvGrpSpPr>
        <p:grpSpPr>
          <a:xfrm flipH="1">
            <a:off x="2062193" y="4551424"/>
            <a:ext cx="1282135" cy="1640749"/>
            <a:chOff x="7788688" y="2034619"/>
            <a:chExt cx="961601" cy="1230562"/>
          </a:xfrm>
        </p:grpSpPr>
        <p:sp>
          <p:nvSpPr>
            <p:cNvPr id="2145" name="Google Shape;2145;p36"/>
            <p:cNvSpPr/>
            <p:nvPr/>
          </p:nvSpPr>
          <p:spPr>
            <a:xfrm rot="1680173">
              <a:off x="8027177" y="2082876"/>
              <a:ext cx="484627" cy="1134047"/>
            </a:xfrm>
            <a:custGeom>
              <a:avLst/>
              <a:gdLst/>
              <a:ahLst/>
              <a:cxnLst/>
              <a:rect l="l" t="t" r="r" b="b"/>
              <a:pathLst>
                <a:path w="9933" h="23199" extrusionOk="0">
                  <a:moveTo>
                    <a:pt x="2954" y="1"/>
                  </a:moveTo>
                  <a:lnTo>
                    <a:pt x="56" y="18740"/>
                  </a:lnTo>
                  <a:lnTo>
                    <a:pt x="1" y="19093"/>
                  </a:lnTo>
                  <a:cubicBezTo>
                    <a:pt x="860" y="20350"/>
                    <a:pt x="579" y="22655"/>
                    <a:pt x="512" y="23115"/>
                  </a:cubicBezTo>
                  <a:lnTo>
                    <a:pt x="512" y="23118"/>
                  </a:lnTo>
                  <a:cubicBezTo>
                    <a:pt x="512" y="23120"/>
                    <a:pt x="511" y="23124"/>
                    <a:pt x="511" y="23126"/>
                  </a:cubicBezTo>
                  <a:cubicBezTo>
                    <a:pt x="511" y="23127"/>
                    <a:pt x="511" y="23129"/>
                    <a:pt x="510" y="23131"/>
                  </a:cubicBezTo>
                  <a:cubicBezTo>
                    <a:pt x="510" y="23134"/>
                    <a:pt x="508" y="23135"/>
                    <a:pt x="508" y="23137"/>
                  </a:cubicBezTo>
                  <a:cubicBezTo>
                    <a:pt x="508" y="23139"/>
                    <a:pt x="508" y="23140"/>
                    <a:pt x="507" y="23142"/>
                  </a:cubicBezTo>
                  <a:cubicBezTo>
                    <a:pt x="507" y="23145"/>
                    <a:pt x="507" y="23146"/>
                    <a:pt x="506" y="23149"/>
                  </a:cubicBezTo>
                  <a:lnTo>
                    <a:pt x="506" y="23153"/>
                  </a:lnTo>
                  <a:cubicBezTo>
                    <a:pt x="506" y="23156"/>
                    <a:pt x="506" y="23157"/>
                    <a:pt x="504" y="23158"/>
                  </a:cubicBezTo>
                  <a:cubicBezTo>
                    <a:pt x="504" y="23160"/>
                    <a:pt x="504" y="23161"/>
                    <a:pt x="503" y="23162"/>
                  </a:cubicBezTo>
                  <a:lnTo>
                    <a:pt x="503" y="23166"/>
                  </a:lnTo>
                  <a:cubicBezTo>
                    <a:pt x="503" y="23168"/>
                    <a:pt x="502" y="23171"/>
                    <a:pt x="502" y="23173"/>
                  </a:cubicBezTo>
                  <a:lnTo>
                    <a:pt x="502" y="23176"/>
                  </a:lnTo>
                  <a:cubicBezTo>
                    <a:pt x="502" y="23177"/>
                    <a:pt x="502" y="23180"/>
                    <a:pt x="501" y="23182"/>
                  </a:cubicBezTo>
                  <a:cubicBezTo>
                    <a:pt x="501" y="23183"/>
                    <a:pt x="501" y="23186"/>
                    <a:pt x="499" y="23187"/>
                  </a:cubicBezTo>
                  <a:lnTo>
                    <a:pt x="499" y="23188"/>
                  </a:lnTo>
                  <a:lnTo>
                    <a:pt x="499" y="23192"/>
                  </a:lnTo>
                  <a:lnTo>
                    <a:pt x="499" y="23193"/>
                  </a:lnTo>
                  <a:cubicBezTo>
                    <a:pt x="499" y="23197"/>
                    <a:pt x="498" y="23198"/>
                    <a:pt x="498" y="23198"/>
                  </a:cubicBezTo>
                  <a:lnTo>
                    <a:pt x="920" y="23010"/>
                  </a:lnTo>
                  <a:cubicBezTo>
                    <a:pt x="1041" y="22596"/>
                    <a:pt x="1286" y="22236"/>
                    <a:pt x="1598" y="21925"/>
                  </a:cubicBezTo>
                  <a:cubicBezTo>
                    <a:pt x="2682" y="20843"/>
                    <a:pt x="4574" y="20355"/>
                    <a:pt x="4871" y="20283"/>
                  </a:cubicBezTo>
                  <a:cubicBezTo>
                    <a:pt x="4896" y="20278"/>
                    <a:pt x="4911" y="20274"/>
                    <a:pt x="4911" y="20274"/>
                  </a:cubicBezTo>
                  <a:lnTo>
                    <a:pt x="9932" y="3035"/>
                  </a:lnTo>
                  <a:lnTo>
                    <a:pt x="7995" y="2193"/>
                  </a:lnTo>
                  <a:lnTo>
                    <a:pt x="7999" y="2178"/>
                  </a:lnTo>
                  <a:lnTo>
                    <a:pt x="7889" y="2147"/>
                  </a:lnTo>
                  <a:lnTo>
                    <a:pt x="5076" y="923"/>
                  </a:lnTo>
                  <a:lnTo>
                    <a:pt x="5080" y="899"/>
                  </a:lnTo>
                  <a:lnTo>
                    <a:pt x="4968" y="876"/>
                  </a:lnTo>
                  <a:lnTo>
                    <a:pt x="2954" y="1"/>
                  </a:lnTo>
                  <a:close/>
                </a:path>
              </a:pathLst>
            </a:custGeom>
            <a:solidFill>
              <a:schemeClr val="lt1"/>
            </a:solidFill>
            <a:ln w="1143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2146" name="Google Shape;2146;p36"/>
            <p:cNvGrpSpPr/>
            <p:nvPr/>
          </p:nvGrpSpPr>
          <p:grpSpPr>
            <a:xfrm rot="1677789">
              <a:off x="8026459" y="2082309"/>
              <a:ext cx="486058" cy="1135180"/>
              <a:chOff x="3014700" y="1423850"/>
              <a:chExt cx="248300" cy="579900"/>
            </a:xfrm>
          </p:grpSpPr>
          <p:sp>
            <p:nvSpPr>
              <p:cNvPr id="2147" name="Google Shape;2147;p36"/>
              <p:cNvSpPr/>
              <p:nvPr/>
            </p:nvSpPr>
            <p:spPr>
              <a:xfrm>
                <a:off x="3014700" y="1864600"/>
                <a:ext cx="121750" cy="139150"/>
              </a:xfrm>
              <a:custGeom>
                <a:avLst/>
                <a:gdLst/>
                <a:ahLst/>
                <a:cxnLst/>
                <a:rect l="l" t="t" r="r" b="b"/>
                <a:pathLst>
                  <a:path w="4870" h="5566" extrusionOk="0">
                    <a:moveTo>
                      <a:pt x="1401" y="0"/>
                    </a:moveTo>
                    <a:lnTo>
                      <a:pt x="55" y="1108"/>
                    </a:lnTo>
                    <a:lnTo>
                      <a:pt x="0" y="1462"/>
                    </a:lnTo>
                    <a:cubicBezTo>
                      <a:pt x="958" y="2862"/>
                      <a:pt x="499" y="5566"/>
                      <a:pt x="499" y="5566"/>
                    </a:cubicBezTo>
                    <a:lnTo>
                      <a:pt x="921" y="5377"/>
                    </a:lnTo>
                    <a:cubicBezTo>
                      <a:pt x="1459" y="3529"/>
                      <a:pt x="4488" y="2745"/>
                      <a:pt x="4870" y="2652"/>
                    </a:cubicBezTo>
                    <a:lnTo>
                      <a:pt x="4870" y="280"/>
                    </a:lnTo>
                    <a:lnTo>
                      <a:pt x="14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48" name="Google Shape;2148;p36"/>
              <p:cNvSpPr/>
              <p:nvPr/>
            </p:nvSpPr>
            <p:spPr>
              <a:xfrm>
                <a:off x="3016075" y="1423850"/>
                <a:ext cx="246925" cy="507100"/>
              </a:xfrm>
              <a:custGeom>
                <a:avLst/>
                <a:gdLst/>
                <a:ahLst/>
                <a:cxnLst/>
                <a:rect l="l" t="t" r="r" b="b"/>
                <a:pathLst>
                  <a:path w="9877" h="20284" extrusionOk="0">
                    <a:moveTo>
                      <a:pt x="2899" y="1"/>
                    </a:moveTo>
                    <a:lnTo>
                      <a:pt x="0" y="18739"/>
                    </a:lnTo>
                    <a:cubicBezTo>
                      <a:pt x="195" y="18617"/>
                      <a:pt x="446" y="18500"/>
                      <a:pt x="691" y="18500"/>
                    </a:cubicBezTo>
                    <a:cubicBezTo>
                      <a:pt x="1042" y="18500"/>
                      <a:pt x="1382" y="18738"/>
                      <a:pt x="1533" y="19539"/>
                    </a:cubicBezTo>
                    <a:cubicBezTo>
                      <a:pt x="1834" y="19287"/>
                      <a:pt x="2302" y="18955"/>
                      <a:pt x="2677" y="18955"/>
                    </a:cubicBezTo>
                    <a:cubicBezTo>
                      <a:pt x="2952" y="18955"/>
                      <a:pt x="3176" y="19133"/>
                      <a:pt x="3250" y="19651"/>
                    </a:cubicBezTo>
                    <a:cubicBezTo>
                      <a:pt x="3475" y="19441"/>
                      <a:pt x="3740" y="19267"/>
                      <a:pt x="3997" y="19267"/>
                    </a:cubicBezTo>
                    <a:cubicBezTo>
                      <a:pt x="4309" y="19267"/>
                      <a:pt x="4610" y="19523"/>
                      <a:pt x="4816" y="20283"/>
                    </a:cubicBezTo>
                    <a:cubicBezTo>
                      <a:pt x="4841" y="20276"/>
                      <a:pt x="4855" y="20274"/>
                      <a:pt x="4855" y="20274"/>
                    </a:cubicBezTo>
                    <a:lnTo>
                      <a:pt x="9876" y="3035"/>
                    </a:lnTo>
                    <a:lnTo>
                      <a:pt x="289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49" name="Google Shape;2149;p36"/>
              <p:cNvSpPr/>
              <p:nvPr/>
            </p:nvSpPr>
            <p:spPr>
              <a:xfrm>
                <a:off x="3051575" y="1445175"/>
                <a:ext cx="90125" cy="467675"/>
              </a:xfrm>
              <a:custGeom>
                <a:avLst/>
                <a:gdLst/>
                <a:ahLst/>
                <a:cxnLst/>
                <a:rect l="l" t="t" r="r" b="b"/>
                <a:pathLst>
                  <a:path w="3605" h="18707" extrusionOk="0">
                    <a:moveTo>
                      <a:pt x="3379" y="1"/>
                    </a:moveTo>
                    <a:lnTo>
                      <a:pt x="0" y="18663"/>
                    </a:lnTo>
                    <a:lnTo>
                      <a:pt x="227" y="18707"/>
                    </a:lnTo>
                    <a:lnTo>
                      <a:pt x="3605" y="44"/>
                    </a:lnTo>
                    <a:lnTo>
                      <a:pt x="337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50" name="Google Shape;2150;p36"/>
              <p:cNvSpPr/>
              <p:nvPr/>
            </p:nvSpPr>
            <p:spPr>
              <a:xfrm>
                <a:off x="3093850" y="1476675"/>
                <a:ext cx="120775" cy="443775"/>
              </a:xfrm>
              <a:custGeom>
                <a:avLst/>
                <a:gdLst/>
                <a:ahLst/>
                <a:cxnLst/>
                <a:rect l="l" t="t" r="r" b="b"/>
                <a:pathLst>
                  <a:path w="4831" h="17751" extrusionOk="0">
                    <a:moveTo>
                      <a:pt x="4610" y="0"/>
                    </a:moveTo>
                    <a:lnTo>
                      <a:pt x="1" y="17688"/>
                    </a:lnTo>
                    <a:lnTo>
                      <a:pt x="222" y="17751"/>
                    </a:lnTo>
                    <a:lnTo>
                      <a:pt x="4831" y="65"/>
                    </a:lnTo>
                    <a:lnTo>
                      <a:pt x="461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51" name="Google Shape;2151;p36"/>
              <p:cNvSpPr/>
              <p:nvPr/>
            </p:nvSpPr>
            <p:spPr>
              <a:xfrm>
                <a:off x="3081325" y="1478775"/>
                <a:ext cx="47350" cy="41400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656" extrusionOk="0">
                    <a:moveTo>
                      <a:pt x="1616" y="0"/>
                    </a:moveTo>
                    <a:cubicBezTo>
                      <a:pt x="1205" y="0"/>
                      <a:pt x="857" y="123"/>
                      <a:pt x="583" y="367"/>
                    </a:cubicBezTo>
                    <a:cubicBezTo>
                      <a:pt x="46" y="840"/>
                      <a:pt x="3" y="1591"/>
                      <a:pt x="1" y="1622"/>
                    </a:cubicBezTo>
                    <a:lnTo>
                      <a:pt x="575" y="1655"/>
                    </a:lnTo>
                    <a:cubicBezTo>
                      <a:pt x="575" y="1650"/>
                      <a:pt x="612" y="1125"/>
                      <a:pt x="956" y="822"/>
                    </a:cubicBezTo>
                    <a:cubicBezTo>
                      <a:pt x="1125" y="675"/>
                      <a:pt x="1349" y="602"/>
                      <a:pt x="1622" y="602"/>
                    </a:cubicBezTo>
                    <a:cubicBezTo>
                      <a:pt x="1688" y="602"/>
                      <a:pt x="1756" y="606"/>
                      <a:pt x="1827" y="614"/>
                    </a:cubicBezTo>
                    <a:lnTo>
                      <a:pt x="1893" y="18"/>
                    </a:lnTo>
                    <a:cubicBezTo>
                      <a:pt x="1798" y="6"/>
                      <a:pt x="1705" y="0"/>
                      <a:pt x="16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52" name="Google Shape;2152;p36"/>
              <p:cNvSpPr/>
              <p:nvPr/>
            </p:nvSpPr>
            <p:spPr>
              <a:xfrm>
                <a:off x="3137625" y="1457450"/>
                <a:ext cx="44375" cy="42275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1691" extrusionOk="0">
                    <a:moveTo>
                      <a:pt x="348" y="1"/>
                    </a:moveTo>
                    <a:cubicBezTo>
                      <a:pt x="238" y="1"/>
                      <a:pt x="121" y="12"/>
                      <a:pt x="0" y="33"/>
                    </a:cubicBezTo>
                    <a:lnTo>
                      <a:pt x="99" y="625"/>
                    </a:lnTo>
                    <a:cubicBezTo>
                      <a:pt x="188" y="608"/>
                      <a:pt x="272" y="600"/>
                      <a:pt x="350" y="600"/>
                    </a:cubicBezTo>
                    <a:cubicBezTo>
                      <a:pt x="554" y="600"/>
                      <a:pt x="718" y="656"/>
                      <a:pt x="848" y="769"/>
                    </a:cubicBezTo>
                    <a:cubicBezTo>
                      <a:pt x="1193" y="1070"/>
                      <a:pt x="1200" y="1684"/>
                      <a:pt x="1200" y="1691"/>
                    </a:cubicBezTo>
                    <a:lnTo>
                      <a:pt x="1774" y="1691"/>
                    </a:lnTo>
                    <a:cubicBezTo>
                      <a:pt x="1774" y="1654"/>
                      <a:pt x="1768" y="795"/>
                      <a:pt x="1220" y="313"/>
                    </a:cubicBezTo>
                    <a:cubicBezTo>
                      <a:pt x="984" y="105"/>
                      <a:pt x="691" y="1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53" name="Google Shape;2153;p36"/>
              <p:cNvSpPr/>
              <p:nvPr/>
            </p:nvSpPr>
            <p:spPr>
              <a:xfrm>
                <a:off x="3095225" y="1538200"/>
                <a:ext cx="36025" cy="6252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2501" extrusionOk="0">
                    <a:moveTo>
                      <a:pt x="721" y="1"/>
                    </a:moveTo>
                    <a:cubicBezTo>
                      <a:pt x="323" y="1"/>
                      <a:pt x="1" y="561"/>
                      <a:pt x="1" y="1250"/>
                    </a:cubicBezTo>
                    <a:cubicBezTo>
                      <a:pt x="1" y="1942"/>
                      <a:pt x="324" y="2501"/>
                      <a:pt x="721" y="2501"/>
                    </a:cubicBezTo>
                    <a:cubicBezTo>
                      <a:pt x="1119" y="2501"/>
                      <a:pt x="1441" y="1941"/>
                      <a:pt x="1441" y="1250"/>
                    </a:cubicBezTo>
                    <a:cubicBezTo>
                      <a:pt x="1441" y="561"/>
                      <a:pt x="1119" y="2"/>
                      <a:pt x="7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54" name="Google Shape;2154;p36"/>
              <p:cNvSpPr/>
              <p:nvPr/>
            </p:nvSpPr>
            <p:spPr>
              <a:xfrm>
                <a:off x="3111175" y="1559200"/>
                <a:ext cx="7325" cy="15175"/>
              </a:xfrm>
              <a:custGeom>
                <a:avLst/>
                <a:gdLst/>
                <a:ahLst/>
                <a:cxnLst/>
                <a:rect l="l" t="t" r="r" b="b"/>
                <a:pathLst>
                  <a:path w="293" h="607" extrusionOk="0">
                    <a:moveTo>
                      <a:pt x="146" y="0"/>
                    </a:moveTo>
                    <a:cubicBezTo>
                      <a:pt x="67" y="0"/>
                      <a:pt x="0" y="136"/>
                      <a:pt x="0" y="303"/>
                    </a:cubicBezTo>
                    <a:cubicBezTo>
                      <a:pt x="0" y="470"/>
                      <a:pt x="65" y="606"/>
                      <a:pt x="146" y="606"/>
                    </a:cubicBezTo>
                    <a:cubicBezTo>
                      <a:pt x="227" y="606"/>
                      <a:pt x="292" y="470"/>
                      <a:pt x="292" y="303"/>
                    </a:cubicBezTo>
                    <a:cubicBezTo>
                      <a:pt x="292" y="136"/>
                      <a:pt x="228" y="0"/>
                      <a:pt x="1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55" name="Google Shape;2155;p36"/>
              <p:cNvSpPr/>
              <p:nvPr/>
            </p:nvSpPr>
            <p:spPr>
              <a:xfrm>
                <a:off x="3143525" y="1622325"/>
                <a:ext cx="18400" cy="15725"/>
              </a:xfrm>
              <a:custGeom>
                <a:avLst/>
                <a:gdLst/>
                <a:ahLst/>
                <a:cxnLst/>
                <a:rect l="l" t="t" r="r" b="b"/>
                <a:pathLst>
                  <a:path w="736" h="629" extrusionOk="0">
                    <a:moveTo>
                      <a:pt x="18" y="0"/>
                    </a:moveTo>
                    <a:lnTo>
                      <a:pt x="0" y="265"/>
                    </a:lnTo>
                    <a:cubicBezTo>
                      <a:pt x="0" y="265"/>
                      <a:pt x="17" y="263"/>
                      <a:pt x="47" y="263"/>
                    </a:cubicBezTo>
                    <a:cubicBezTo>
                      <a:pt x="165" y="263"/>
                      <a:pt x="487" y="296"/>
                      <a:pt x="735" y="628"/>
                    </a:cubicBezTo>
                    <a:cubicBezTo>
                      <a:pt x="735" y="628"/>
                      <a:pt x="616" y="18"/>
                      <a:pt x="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56" name="Google Shape;2156;p36"/>
              <p:cNvSpPr/>
              <p:nvPr/>
            </p:nvSpPr>
            <p:spPr>
              <a:xfrm>
                <a:off x="3119950" y="1631125"/>
                <a:ext cx="33475" cy="79850"/>
              </a:xfrm>
              <a:custGeom>
                <a:avLst/>
                <a:gdLst/>
                <a:ahLst/>
                <a:cxnLst/>
                <a:rect l="l" t="t" r="r" b="b"/>
                <a:pathLst>
                  <a:path w="1339" h="3194" extrusionOk="0">
                    <a:moveTo>
                      <a:pt x="1212" y="0"/>
                    </a:moveTo>
                    <a:lnTo>
                      <a:pt x="784" y="520"/>
                    </a:lnTo>
                    <a:lnTo>
                      <a:pt x="407" y="726"/>
                    </a:lnTo>
                    <a:lnTo>
                      <a:pt x="137" y="802"/>
                    </a:lnTo>
                    <a:lnTo>
                      <a:pt x="0" y="3193"/>
                    </a:lnTo>
                    <a:lnTo>
                      <a:pt x="240" y="3189"/>
                    </a:lnTo>
                    <a:lnTo>
                      <a:pt x="602" y="2909"/>
                    </a:lnTo>
                    <a:lnTo>
                      <a:pt x="901" y="2411"/>
                    </a:lnTo>
                    <a:lnTo>
                      <a:pt x="1118" y="1879"/>
                    </a:lnTo>
                    <a:lnTo>
                      <a:pt x="1268" y="1505"/>
                    </a:lnTo>
                    <a:lnTo>
                      <a:pt x="1326" y="1058"/>
                    </a:lnTo>
                    <a:lnTo>
                      <a:pt x="1339" y="530"/>
                    </a:lnTo>
                    <a:lnTo>
                      <a:pt x="121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57" name="Google Shape;2157;p36"/>
              <p:cNvSpPr/>
              <p:nvPr/>
            </p:nvSpPr>
            <p:spPr>
              <a:xfrm>
                <a:off x="3110500" y="1625350"/>
                <a:ext cx="54775" cy="87400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3496" extrusionOk="0">
                    <a:moveTo>
                      <a:pt x="1642" y="0"/>
                    </a:moveTo>
                    <a:lnTo>
                      <a:pt x="1642" y="0"/>
                    </a:lnTo>
                    <a:cubicBezTo>
                      <a:pt x="1642" y="0"/>
                      <a:pt x="1104" y="1002"/>
                      <a:pt x="366" y="1002"/>
                    </a:cubicBezTo>
                    <a:cubicBezTo>
                      <a:pt x="257" y="1002"/>
                      <a:pt x="144" y="980"/>
                      <a:pt x="27" y="930"/>
                    </a:cubicBezTo>
                    <a:lnTo>
                      <a:pt x="27" y="930"/>
                    </a:lnTo>
                    <a:cubicBezTo>
                      <a:pt x="27" y="930"/>
                      <a:pt x="216" y="1062"/>
                      <a:pt x="502" y="1062"/>
                    </a:cubicBezTo>
                    <a:cubicBezTo>
                      <a:pt x="789" y="1062"/>
                      <a:pt x="1173" y="929"/>
                      <a:pt x="1563" y="398"/>
                    </a:cubicBezTo>
                    <a:lnTo>
                      <a:pt x="1563" y="398"/>
                    </a:lnTo>
                    <a:cubicBezTo>
                      <a:pt x="1564" y="398"/>
                      <a:pt x="1896" y="1136"/>
                      <a:pt x="1395" y="2233"/>
                    </a:cubicBezTo>
                    <a:cubicBezTo>
                      <a:pt x="1056" y="2976"/>
                      <a:pt x="738" y="3334"/>
                      <a:pt x="432" y="3334"/>
                    </a:cubicBezTo>
                    <a:cubicBezTo>
                      <a:pt x="285" y="3334"/>
                      <a:pt x="142" y="3252"/>
                      <a:pt x="0" y="3091"/>
                    </a:cubicBezTo>
                    <a:lnTo>
                      <a:pt x="0" y="3091"/>
                    </a:lnTo>
                    <a:cubicBezTo>
                      <a:pt x="1" y="3091"/>
                      <a:pt x="203" y="3495"/>
                      <a:pt x="526" y="3495"/>
                    </a:cubicBezTo>
                    <a:cubicBezTo>
                      <a:pt x="694" y="3495"/>
                      <a:pt x="895" y="3386"/>
                      <a:pt x="1117" y="3053"/>
                    </a:cubicBezTo>
                    <a:cubicBezTo>
                      <a:pt x="2191" y="1439"/>
                      <a:pt x="1642" y="0"/>
                      <a:pt x="16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58" name="Google Shape;2158;p36"/>
              <p:cNvSpPr/>
              <p:nvPr/>
            </p:nvSpPr>
            <p:spPr>
              <a:xfrm>
                <a:off x="3124550" y="1649075"/>
                <a:ext cx="6975" cy="606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426" extrusionOk="0">
                    <a:moveTo>
                      <a:pt x="279" y="0"/>
                    </a:moveTo>
                    <a:lnTo>
                      <a:pt x="169" y="17"/>
                    </a:lnTo>
                    <a:lnTo>
                      <a:pt x="1" y="2426"/>
                    </a:lnTo>
                    <a:lnTo>
                      <a:pt x="1" y="2426"/>
                    </a:lnTo>
                    <a:lnTo>
                      <a:pt x="111" y="2409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59" name="Google Shape;2159;p36"/>
              <p:cNvSpPr/>
              <p:nvPr/>
            </p:nvSpPr>
            <p:spPr>
              <a:xfrm>
                <a:off x="3136025" y="1645800"/>
                <a:ext cx="4850" cy="51675"/>
              </a:xfrm>
              <a:custGeom>
                <a:avLst/>
                <a:gdLst/>
                <a:ahLst/>
                <a:cxnLst/>
                <a:rect l="l" t="t" r="r" b="b"/>
                <a:pathLst>
                  <a:path w="194" h="2067" extrusionOk="0">
                    <a:moveTo>
                      <a:pt x="111" y="0"/>
                    </a:moveTo>
                    <a:lnTo>
                      <a:pt x="0" y="28"/>
                    </a:lnTo>
                    <a:lnTo>
                      <a:pt x="84" y="2066"/>
                    </a:lnTo>
                    <a:lnTo>
                      <a:pt x="194" y="2039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60" name="Google Shape;2160;p36"/>
              <p:cNvSpPr/>
              <p:nvPr/>
            </p:nvSpPr>
            <p:spPr>
              <a:xfrm>
                <a:off x="3141800" y="1639550"/>
                <a:ext cx="9175" cy="37000"/>
              </a:xfrm>
              <a:custGeom>
                <a:avLst/>
                <a:gdLst/>
                <a:ahLst/>
                <a:cxnLst/>
                <a:rect l="l" t="t" r="r" b="b"/>
                <a:pathLst>
                  <a:path w="367" h="1480" extrusionOk="0">
                    <a:moveTo>
                      <a:pt x="110" y="1"/>
                    </a:moveTo>
                    <a:lnTo>
                      <a:pt x="1" y="41"/>
                    </a:lnTo>
                    <a:lnTo>
                      <a:pt x="258" y="1480"/>
                    </a:lnTo>
                    <a:lnTo>
                      <a:pt x="366" y="1439"/>
                    </a:lnTo>
                    <a:lnTo>
                      <a:pt x="11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61" name="Google Shape;2161;p36"/>
              <p:cNvSpPr/>
              <p:nvPr/>
            </p:nvSpPr>
            <p:spPr>
              <a:xfrm>
                <a:off x="3027175" y="1955475"/>
                <a:ext cx="27500" cy="482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931" extrusionOk="0">
                    <a:moveTo>
                      <a:pt x="100" y="0"/>
                    </a:moveTo>
                    <a:lnTo>
                      <a:pt x="100" y="0"/>
                    </a:lnTo>
                    <a:cubicBezTo>
                      <a:pt x="152" y="1030"/>
                      <a:pt x="0" y="1931"/>
                      <a:pt x="0" y="1931"/>
                    </a:cubicBezTo>
                    <a:lnTo>
                      <a:pt x="422" y="1742"/>
                    </a:lnTo>
                    <a:cubicBezTo>
                      <a:pt x="544" y="1327"/>
                      <a:pt x="788" y="969"/>
                      <a:pt x="1100" y="658"/>
                    </a:cubicBezTo>
                    <a:cubicBezTo>
                      <a:pt x="956" y="516"/>
                      <a:pt x="795" y="387"/>
                      <a:pt x="614" y="270"/>
                    </a:cubicBezTo>
                    <a:cubicBezTo>
                      <a:pt x="480" y="189"/>
                      <a:pt x="291" y="73"/>
                      <a:pt x="1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62" name="Google Shape;2162;p36"/>
              <p:cNvSpPr/>
              <p:nvPr/>
            </p:nvSpPr>
            <p:spPr>
              <a:xfrm>
                <a:off x="3120650" y="1508700"/>
                <a:ext cx="54175" cy="102650"/>
              </a:xfrm>
              <a:custGeom>
                <a:avLst/>
                <a:gdLst/>
                <a:ahLst/>
                <a:cxnLst/>
                <a:rect l="l" t="t" r="r" b="b"/>
                <a:pathLst>
                  <a:path w="2167" h="4106" extrusionOk="0">
                    <a:moveTo>
                      <a:pt x="1083" y="1"/>
                    </a:moveTo>
                    <a:cubicBezTo>
                      <a:pt x="486" y="1"/>
                      <a:pt x="0" y="919"/>
                      <a:pt x="0" y="2053"/>
                    </a:cubicBezTo>
                    <a:cubicBezTo>
                      <a:pt x="0" y="3186"/>
                      <a:pt x="486" y="4105"/>
                      <a:pt x="1083" y="4105"/>
                    </a:cubicBezTo>
                    <a:cubicBezTo>
                      <a:pt x="1681" y="4105"/>
                      <a:pt x="2167" y="3186"/>
                      <a:pt x="2167" y="2053"/>
                    </a:cubicBezTo>
                    <a:cubicBezTo>
                      <a:pt x="2167" y="919"/>
                      <a:pt x="1681" y="1"/>
                      <a:pt x="10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63" name="Google Shape;2163;p36"/>
              <p:cNvSpPr/>
              <p:nvPr/>
            </p:nvSpPr>
            <p:spPr>
              <a:xfrm>
                <a:off x="3120625" y="1520325"/>
                <a:ext cx="9975" cy="74900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996" extrusionOk="0">
                    <a:moveTo>
                      <a:pt x="399" y="1"/>
                    </a:moveTo>
                    <a:cubicBezTo>
                      <a:pt x="155" y="376"/>
                      <a:pt x="0" y="949"/>
                      <a:pt x="0" y="1590"/>
                    </a:cubicBezTo>
                    <a:cubicBezTo>
                      <a:pt x="0" y="2133"/>
                      <a:pt x="111" y="2628"/>
                      <a:pt x="295" y="2995"/>
                    </a:cubicBezTo>
                    <a:cubicBezTo>
                      <a:pt x="165" y="2611"/>
                      <a:pt x="87" y="2138"/>
                      <a:pt x="87" y="1627"/>
                    </a:cubicBezTo>
                    <a:cubicBezTo>
                      <a:pt x="87" y="991"/>
                      <a:pt x="207" y="420"/>
                      <a:pt x="3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164" name="Google Shape;2164;p36"/>
              <p:cNvSpPr/>
              <p:nvPr/>
            </p:nvSpPr>
            <p:spPr>
              <a:xfrm>
                <a:off x="3154175" y="1548550"/>
                <a:ext cx="13325" cy="27450"/>
              </a:xfrm>
              <a:custGeom>
                <a:avLst/>
                <a:gdLst/>
                <a:ahLst/>
                <a:cxnLst/>
                <a:rect l="l" t="t" r="r" b="b"/>
                <a:pathLst>
                  <a:path w="533" h="1098" extrusionOk="0">
                    <a:moveTo>
                      <a:pt x="267" y="0"/>
                    </a:moveTo>
                    <a:cubicBezTo>
                      <a:pt x="120" y="0"/>
                      <a:pt x="1" y="245"/>
                      <a:pt x="1" y="549"/>
                    </a:cubicBezTo>
                    <a:cubicBezTo>
                      <a:pt x="1" y="852"/>
                      <a:pt x="119" y="1097"/>
                      <a:pt x="267" y="1097"/>
                    </a:cubicBezTo>
                    <a:cubicBezTo>
                      <a:pt x="414" y="1097"/>
                      <a:pt x="533" y="851"/>
                      <a:pt x="533" y="549"/>
                    </a:cubicBezTo>
                    <a:cubicBezTo>
                      <a:pt x="533" y="246"/>
                      <a:pt x="414" y="1"/>
                      <a:pt x="2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867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1BD0F690-E135-67C2-73E5-967F9B71D933}"/>
              </a:ext>
            </a:extLst>
          </p:cNvPr>
          <p:cNvSpPr txBox="1">
            <a:spLocks/>
          </p:cNvSpPr>
          <p:nvPr/>
        </p:nvSpPr>
        <p:spPr>
          <a:xfrm>
            <a:off x="4045245" y="2988564"/>
            <a:ext cx="4470582" cy="588015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75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1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 múa rối cạn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FA7061-40F9-64DF-EE5D-AC1AF12FFD67}"/>
              </a:ext>
            </a:extLst>
          </p:cNvPr>
          <p:cNvSpPr txBox="1"/>
          <p:nvPr/>
        </p:nvSpPr>
        <p:spPr>
          <a:xfrm>
            <a:off x="1209877" y="1722748"/>
            <a:ext cx="15574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3</a:t>
            </a:r>
            <a:endParaRPr lang="vi-VN" sz="3200"/>
          </a:p>
        </p:txBody>
      </p:sp>
    </p:spTree>
    <p:extLst>
      <p:ext uri="{BB962C8B-B14F-4D97-AF65-F5344CB8AC3E}">
        <p14:creationId xmlns:p14="http://schemas.microsoft.com/office/powerpoint/2010/main" val="2940624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 invX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2307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664BAEE-7244-7BE6-2C77-AA86FFE2823D}"/>
              </a:ext>
            </a:extLst>
          </p:cNvPr>
          <p:cNvGrpSpPr/>
          <p:nvPr/>
        </p:nvGrpSpPr>
        <p:grpSpPr>
          <a:xfrm>
            <a:off x="309555" y="1802304"/>
            <a:ext cx="11165768" cy="1440246"/>
            <a:chOff x="435682" y="640373"/>
            <a:chExt cx="11165768" cy="1440246"/>
          </a:xfrm>
        </p:grpSpPr>
        <p:sp>
          <p:nvSpPr>
            <p:cNvPr id="61" name="矩形 60"/>
            <p:cNvSpPr/>
            <p:nvPr/>
          </p:nvSpPr>
          <p:spPr>
            <a:xfrm>
              <a:off x="1645469" y="837158"/>
              <a:ext cx="9955981" cy="102713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3200" b="1">
                  <a:solidFill>
                    <a:srgbClr val="FFFF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Tiết 1:</a:t>
              </a:r>
              <a:r>
                <a:rPr lang="en-US" altLang="zh-CN" sz="3200" b="1">
                  <a:solidFill>
                    <a:srgbClr val="C0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altLang="zh-CN" sz="2800" b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 GIỚI THIỆU CHỦ ĐỀ, HƯỚNG DẪN VÀ GIAO NHIỆM VỤ</a:t>
              </a:r>
              <a:endParaRPr lang="zh-CN" altLang="en-US" sz="28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53" name="Group 91"/>
            <p:cNvGrpSpPr>
              <a:grpSpLocks/>
            </p:cNvGrpSpPr>
            <p:nvPr/>
          </p:nvGrpSpPr>
          <p:grpSpPr bwMode="auto">
            <a:xfrm>
              <a:off x="435682" y="640373"/>
              <a:ext cx="1585522" cy="1440246"/>
              <a:chOff x="2971800" y="0"/>
              <a:chExt cx="1549400" cy="1549398"/>
            </a:xfrm>
          </p:grpSpPr>
          <p:grpSp>
            <p:nvGrpSpPr>
              <p:cNvPr id="54" name="Group 90"/>
              <p:cNvGrpSpPr>
                <a:grpSpLocks/>
              </p:cNvGrpSpPr>
              <p:nvPr/>
            </p:nvGrpSpPr>
            <p:grpSpPr bwMode="auto">
              <a:xfrm>
                <a:off x="2971800" y="0"/>
                <a:ext cx="1549400" cy="1549398"/>
                <a:chOff x="2971800" y="0"/>
                <a:chExt cx="1549400" cy="1549398"/>
              </a:xfrm>
            </p:grpSpPr>
            <p:sp>
              <p:nvSpPr>
                <p:cNvPr id="57" name="Freeform 5"/>
                <p:cNvSpPr>
                  <a:spLocks noEditPoints="1"/>
                </p:cNvSpPr>
                <p:nvPr/>
              </p:nvSpPr>
              <p:spPr bwMode="auto">
                <a:xfrm>
                  <a:off x="2971800" y="0"/>
                  <a:ext cx="1549400" cy="1549398"/>
                </a:xfrm>
                <a:custGeom>
                  <a:avLst/>
                  <a:gdLst/>
                  <a:ahLst/>
                  <a:cxnLst>
                    <a:cxn ang="0">
                      <a:pos x="5947" y="2767"/>
                    </a:cxn>
                    <a:cxn ang="0">
                      <a:pos x="5609" y="2511"/>
                    </a:cxn>
                    <a:cxn ang="0">
                      <a:pos x="5840" y="2155"/>
                    </a:cxn>
                    <a:cxn ang="0">
                      <a:pos x="5652" y="1840"/>
                    </a:cxn>
                    <a:cxn ang="0">
                      <a:pos x="5487" y="1659"/>
                    </a:cxn>
                    <a:cxn ang="0">
                      <a:pos x="5431" y="1279"/>
                    </a:cxn>
                    <a:cxn ang="0">
                      <a:pos x="5005" y="1184"/>
                    </a:cxn>
                    <a:cxn ang="0">
                      <a:pos x="5022" y="829"/>
                    </a:cxn>
                    <a:cxn ang="0">
                      <a:pos x="4733" y="587"/>
                    </a:cxn>
                    <a:cxn ang="0">
                      <a:pos x="4385" y="664"/>
                    </a:cxn>
                    <a:cxn ang="0">
                      <a:pos x="4217" y="262"/>
                    </a:cxn>
                    <a:cxn ang="0">
                      <a:pos x="3835" y="274"/>
                    </a:cxn>
                    <a:cxn ang="0">
                      <a:pos x="3627" y="142"/>
                    </a:cxn>
                    <a:cxn ang="0">
                      <a:pos x="3286" y="12"/>
                    </a:cxn>
                    <a:cxn ang="0">
                      <a:pos x="2974" y="303"/>
                    </a:cxn>
                    <a:cxn ang="0">
                      <a:pos x="2664" y="12"/>
                    </a:cxn>
                    <a:cxn ang="0">
                      <a:pos x="2321" y="142"/>
                    </a:cxn>
                    <a:cxn ang="0">
                      <a:pos x="2113" y="274"/>
                    </a:cxn>
                    <a:cxn ang="0">
                      <a:pos x="1731" y="262"/>
                    </a:cxn>
                    <a:cxn ang="0">
                      <a:pos x="1564" y="666"/>
                    </a:cxn>
                    <a:cxn ang="0">
                      <a:pos x="1216" y="587"/>
                    </a:cxn>
                    <a:cxn ang="0">
                      <a:pos x="926" y="829"/>
                    </a:cxn>
                    <a:cxn ang="0">
                      <a:pos x="944" y="1185"/>
                    </a:cxn>
                    <a:cxn ang="0">
                      <a:pos x="517" y="1279"/>
                    </a:cxn>
                    <a:cxn ang="0">
                      <a:pos x="463" y="1659"/>
                    </a:cxn>
                    <a:cxn ang="0">
                      <a:pos x="298" y="1840"/>
                    </a:cxn>
                    <a:cxn ang="0">
                      <a:pos x="110" y="2155"/>
                    </a:cxn>
                    <a:cxn ang="0">
                      <a:pos x="343" y="2511"/>
                    </a:cxn>
                    <a:cxn ang="0">
                      <a:pos x="1" y="2767"/>
                    </a:cxn>
                    <a:cxn ang="0">
                      <a:pos x="71" y="3126"/>
                    </a:cxn>
                    <a:cxn ang="0">
                      <a:pos x="165" y="3354"/>
                    </a:cxn>
                    <a:cxn ang="0">
                      <a:pos x="85" y="3728"/>
                    </a:cxn>
                    <a:cxn ang="0">
                      <a:pos x="453" y="3965"/>
                    </a:cxn>
                    <a:cxn ang="0">
                      <a:pos x="316" y="4292"/>
                    </a:cxn>
                    <a:cxn ang="0">
                      <a:pos x="506" y="4620"/>
                    </a:cxn>
                    <a:cxn ang="0">
                      <a:pos x="857" y="4664"/>
                    </a:cxn>
                    <a:cxn ang="0">
                      <a:pos x="878" y="5101"/>
                    </a:cxn>
                    <a:cxn ang="0">
                      <a:pos x="1241" y="5222"/>
                    </a:cxn>
                    <a:cxn ang="0">
                      <a:pos x="1391" y="5415"/>
                    </a:cxn>
                    <a:cxn ang="0">
                      <a:pos x="1670" y="5655"/>
                    </a:cxn>
                    <a:cxn ang="0">
                      <a:pos x="2059" y="5490"/>
                    </a:cxn>
                    <a:cxn ang="0">
                      <a:pos x="2252" y="5866"/>
                    </a:cxn>
                    <a:cxn ang="0">
                      <a:pos x="2620" y="5861"/>
                    </a:cxn>
                    <a:cxn ang="0">
                      <a:pos x="2859" y="5810"/>
                    </a:cxn>
                    <a:cxn ang="0">
                      <a:pos x="3215" y="5950"/>
                    </a:cxn>
                    <a:cxn ang="0">
                      <a:pos x="3511" y="5634"/>
                    </a:cxn>
                    <a:cxn ang="0">
                      <a:pos x="3810" y="5822"/>
                    </a:cxn>
                    <a:cxn ang="0">
                      <a:pos x="4164" y="5693"/>
                    </a:cxn>
                    <a:cxn ang="0">
                      <a:pos x="4272" y="5357"/>
                    </a:cxn>
                    <a:cxn ang="0">
                      <a:pos x="4704" y="5410"/>
                    </a:cxn>
                    <a:cxn ang="0">
                      <a:pos x="4885" y="5072"/>
                    </a:cxn>
                    <a:cxn ang="0">
                      <a:pos x="5103" y="4958"/>
                    </a:cxn>
                    <a:cxn ang="0">
                      <a:pos x="5386" y="4727"/>
                    </a:cxn>
                    <a:cxn ang="0">
                      <a:pos x="5292" y="4313"/>
                    </a:cxn>
                    <a:cxn ang="0">
                      <a:pos x="5696" y="4189"/>
                    </a:cxn>
                    <a:cxn ang="0">
                      <a:pos x="5755" y="3827"/>
                    </a:cxn>
                    <a:cxn ang="0">
                      <a:pos x="5746" y="3581"/>
                    </a:cxn>
                    <a:cxn ang="0">
                      <a:pos x="5947" y="3256"/>
                    </a:cxn>
                    <a:cxn ang="0">
                      <a:pos x="2671" y="3154"/>
                    </a:cxn>
                    <a:cxn ang="0">
                      <a:pos x="3032" y="2630"/>
                    </a:cxn>
                    <a:cxn ang="0">
                      <a:pos x="3233" y="3222"/>
                    </a:cxn>
                  </a:cxnLst>
                  <a:rect l="0" t="0" r="r" b="b"/>
                  <a:pathLst>
                    <a:path w="5950" h="5950">
                      <a:moveTo>
                        <a:pt x="5840" y="3106"/>
                      </a:moveTo>
                      <a:lnTo>
                        <a:pt x="5840" y="3106"/>
                      </a:lnTo>
                      <a:lnTo>
                        <a:pt x="5808" y="3091"/>
                      </a:lnTo>
                      <a:lnTo>
                        <a:pt x="5780" y="3078"/>
                      </a:lnTo>
                      <a:lnTo>
                        <a:pt x="5727" y="3058"/>
                      </a:lnTo>
                      <a:lnTo>
                        <a:pt x="5685" y="3044"/>
                      </a:lnTo>
                      <a:lnTo>
                        <a:pt x="5650" y="3034"/>
                      </a:lnTo>
                      <a:lnTo>
                        <a:pt x="5650" y="3034"/>
                      </a:lnTo>
                      <a:lnTo>
                        <a:pt x="5650" y="2976"/>
                      </a:lnTo>
                      <a:lnTo>
                        <a:pt x="5650" y="2917"/>
                      </a:lnTo>
                      <a:lnTo>
                        <a:pt x="5650" y="2917"/>
                      </a:lnTo>
                      <a:lnTo>
                        <a:pt x="5685" y="2908"/>
                      </a:lnTo>
                      <a:lnTo>
                        <a:pt x="5727" y="2894"/>
                      </a:lnTo>
                      <a:lnTo>
                        <a:pt x="5780" y="2872"/>
                      </a:lnTo>
                      <a:lnTo>
                        <a:pt x="5808" y="2859"/>
                      </a:lnTo>
                      <a:lnTo>
                        <a:pt x="5840" y="2844"/>
                      </a:lnTo>
                      <a:lnTo>
                        <a:pt x="5840" y="2844"/>
                      </a:lnTo>
                      <a:lnTo>
                        <a:pt x="5879" y="2824"/>
                      </a:lnTo>
                      <a:lnTo>
                        <a:pt x="5907" y="2808"/>
                      </a:lnTo>
                      <a:lnTo>
                        <a:pt x="5927" y="2793"/>
                      </a:lnTo>
                      <a:lnTo>
                        <a:pt x="5935" y="2786"/>
                      </a:lnTo>
                      <a:lnTo>
                        <a:pt x="5940" y="2780"/>
                      </a:lnTo>
                      <a:lnTo>
                        <a:pt x="5945" y="2773"/>
                      </a:lnTo>
                      <a:lnTo>
                        <a:pt x="5947" y="2767"/>
                      </a:lnTo>
                      <a:lnTo>
                        <a:pt x="5950" y="2760"/>
                      </a:lnTo>
                      <a:lnTo>
                        <a:pt x="5950" y="2752"/>
                      </a:lnTo>
                      <a:lnTo>
                        <a:pt x="5950" y="2735"/>
                      </a:lnTo>
                      <a:lnTo>
                        <a:pt x="5948" y="2715"/>
                      </a:lnTo>
                      <a:lnTo>
                        <a:pt x="5948" y="2715"/>
                      </a:lnTo>
                      <a:lnTo>
                        <a:pt x="5947" y="2696"/>
                      </a:lnTo>
                      <a:lnTo>
                        <a:pt x="5943" y="2679"/>
                      </a:lnTo>
                      <a:lnTo>
                        <a:pt x="5942" y="2671"/>
                      </a:lnTo>
                      <a:lnTo>
                        <a:pt x="5938" y="2664"/>
                      </a:lnTo>
                      <a:lnTo>
                        <a:pt x="5935" y="2659"/>
                      </a:lnTo>
                      <a:lnTo>
                        <a:pt x="5929" y="2653"/>
                      </a:lnTo>
                      <a:lnTo>
                        <a:pt x="5922" y="2648"/>
                      </a:lnTo>
                      <a:lnTo>
                        <a:pt x="5914" y="2643"/>
                      </a:lnTo>
                      <a:lnTo>
                        <a:pt x="5892" y="2631"/>
                      </a:lnTo>
                      <a:lnTo>
                        <a:pt x="5861" y="2620"/>
                      </a:lnTo>
                      <a:lnTo>
                        <a:pt x="5818" y="2607"/>
                      </a:lnTo>
                      <a:lnTo>
                        <a:pt x="5818" y="2607"/>
                      </a:lnTo>
                      <a:lnTo>
                        <a:pt x="5785" y="2597"/>
                      </a:lnTo>
                      <a:lnTo>
                        <a:pt x="5755" y="2590"/>
                      </a:lnTo>
                      <a:lnTo>
                        <a:pt x="5699" y="2579"/>
                      </a:lnTo>
                      <a:lnTo>
                        <a:pt x="5655" y="2572"/>
                      </a:lnTo>
                      <a:lnTo>
                        <a:pt x="5619" y="2569"/>
                      </a:lnTo>
                      <a:lnTo>
                        <a:pt x="5619" y="2569"/>
                      </a:lnTo>
                      <a:lnTo>
                        <a:pt x="5609" y="2511"/>
                      </a:lnTo>
                      <a:lnTo>
                        <a:pt x="5599" y="2453"/>
                      </a:lnTo>
                      <a:lnTo>
                        <a:pt x="5599" y="2453"/>
                      </a:lnTo>
                      <a:lnTo>
                        <a:pt x="5630" y="2439"/>
                      </a:lnTo>
                      <a:lnTo>
                        <a:pt x="5671" y="2417"/>
                      </a:lnTo>
                      <a:lnTo>
                        <a:pt x="5719" y="2387"/>
                      </a:lnTo>
                      <a:lnTo>
                        <a:pt x="5746" y="2369"/>
                      </a:lnTo>
                      <a:lnTo>
                        <a:pt x="5774" y="2349"/>
                      </a:lnTo>
                      <a:lnTo>
                        <a:pt x="5774" y="2349"/>
                      </a:lnTo>
                      <a:lnTo>
                        <a:pt x="5808" y="2323"/>
                      </a:lnTo>
                      <a:lnTo>
                        <a:pt x="5833" y="2300"/>
                      </a:lnTo>
                      <a:lnTo>
                        <a:pt x="5851" y="2284"/>
                      </a:lnTo>
                      <a:lnTo>
                        <a:pt x="5858" y="2275"/>
                      </a:lnTo>
                      <a:lnTo>
                        <a:pt x="5861" y="2267"/>
                      </a:lnTo>
                      <a:lnTo>
                        <a:pt x="5864" y="2260"/>
                      </a:lnTo>
                      <a:lnTo>
                        <a:pt x="5866" y="2254"/>
                      </a:lnTo>
                      <a:lnTo>
                        <a:pt x="5866" y="2246"/>
                      </a:lnTo>
                      <a:lnTo>
                        <a:pt x="5866" y="2239"/>
                      </a:lnTo>
                      <a:lnTo>
                        <a:pt x="5863" y="2223"/>
                      </a:lnTo>
                      <a:lnTo>
                        <a:pt x="5858" y="2203"/>
                      </a:lnTo>
                      <a:lnTo>
                        <a:pt x="5858" y="2203"/>
                      </a:lnTo>
                      <a:lnTo>
                        <a:pt x="5853" y="2183"/>
                      </a:lnTo>
                      <a:lnTo>
                        <a:pt x="5848" y="2168"/>
                      </a:lnTo>
                      <a:lnTo>
                        <a:pt x="5843" y="2162"/>
                      </a:lnTo>
                      <a:lnTo>
                        <a:pt x="5840" y="2155"/>
                      </a:lnTo>
                      <a:lnTo>
                        <a:pt x="5835" y="2150"/>
                      </a:lnTo>
                      <a:lnTo>
                        <a:pt x="5828" y="2145"/>
                      </a:lnTo>
                      <a:lnTo>
                        <a:pt x="5821" y="2140"/>
                      </a:lnTo>
                      <a:lnTo>
                        <a:pt x="5812" y="2137"/>
                      </a:lnTo>
                      <a:lnTo>
                        <a:pt x="5788" y="2130"/>
                      </a:lnTo>
                      <a:lnTo>
                        <a:pt x="5755" y="2124"/>
                      </a:lnTo>
                      <a:lnTo>
                        <a:pt x="5711" y="2119"/>
                      </a:lnTo>
                      <a:lnTo>
                        <a:pt x="5711" y="2119"/>
                      </a:lnTo>
                      <a:lnTo>
                        <a:pt x="5676" y="2115"/>
                      </a:lnTo>
                      <a:lnTo>
                        <a:pt x="5645" y="2112"/>
                      </a:lnTo>
                      <a:lnTo>
                        <a:pt x="5589" y="2110"/>
                      </a:lnTo>
                      <a:lnTo>
                        <a:pt x="5543" y="2112"/>
                      </a:lnTo>
                      <a:lnTo>
                        <a:pt x="5508" y="2115"/>
                      </a:lnTo>
                      <a:lnTo>
                        <a:pt x="5508" y="2115"/>
                      </a:lnTo>
                      <a:lnTo>
                        <a:pt x="5488" y="2061"/>
                      </a:lnTo>
                      <a:lnTo>
                        <a:pt x="5467" y="2007"/>
                      </a:lnTo>
                      <a:lnTo>
                        <a:pt x="5467" y="2007"/>
                      </a:lnTo>
                      <a:lnTo>
                        <a:pt x="5497" y="1987"/>
                      </a:lnTo>
                      <a:lnTo>
                        <a:pt x="5533" y="1957"/>
                      </a:lnTo>
                      <a:lnTo>
                        <a:pt x="5574" y="1921"/>
                      </a:lnTo>
                      <a:lnTo>
                        <a:pt x="5597" y="1898"/>
                      </a:lnTo>
                      <a:lnTo>
                        <a:pt x="5622" y="1873"/>
                      </a:lnTo>
                      <a:lnTo>
                        <a:pt x="5622" y="1873"/>
                      </a:lnTo>
                      <a:lnTo>
                        <a:pt x="5652" y="1840"/>
                      </a:lnTo>
                      <a:lnTo>
                        <a:pt x="5673" y="1815"/>
                      </a:lnTo>
                      <a:lnTo>
                        <a:pt x="5688" y="1794"/>
                      </a:lnTo>
                      <a:lnTo>
                        <a:pt x="5691" y="1786"/>
                      </a:lnTo>
                      <a:lnTo>
                        <a:pt x="5694" y="1777"/>
                      </a:lnTo>
                      <a:lnTo>
                        <a:pt x="5696" y="1769"/>
                      </a:lnTo>
                      <a:lnTo>
                        <a:pt x="5696" y="1763"/>
                      </a:lnTo>
                      <a:lnTo>
                        <a:pt x="5696" y="1756"/>
                      </a:lnTo>
                      <a:lnTo>
                        <a:pt x="5694" y="1748"/>
                      </a:lnTo>
                      <a:lnTo>
                        <a:pt x="5688" y="1733"/>
                      </a:lnTo>
                      <a:lnTo>
                        <a:pt x="5680" y="1715"/>
                      </a:lnTo>
                      <a:lnTo>
                        <a:pt x="5680" y="1715"/>
                      </a:lnTo>
                      <a:lnTo>
                        <a:pt x="5671" y="1695"/>
                      </a:lnTo>
                      <a:lnTo>
                        <a:pt x="5663" y="1682"/>
                      </a:lnTo>
                      <a:lnTo>
                        <a:pt x="5658" y="1675"/>
                      </a:lnTo>
                      <a:lnTo>
                        <a:pt x="5653" y="1670"/>
                      </a:lnTo>
                      <a:lnTo>
                        <a:pt x="5648" y="1665"/>
                      </a:lnTo>
                      <a:lnTo>
                        <a:pt x="5642" y="1662"/>
                      </a:lnTo>
                      <a:lnTo>
                        <a:pt x="5633" y="1659"/>
                      </a:lnTo>
                      <a:lnTo>
                        <a:pt x="5624" y="1657"/>
                      </a:lnTo>
                      <a:lnTo>
                        <a:pt x="5599" y="1655"/>
                      </a:lnTo>
                      <a:lnTo>
                        <a:pt x="5566" y="1654"/>
                      </a:lnTo>
                      <a:lnTo>
                        <a:pt x="5521" y="1657"/>
                      </a:lnTo>
                      <a:lnTo>
                        <a:pt x="5521" y="1657"/>
                      </a:lnTo>
                      <a:lnTo>
                        <a:pt x="5487" y="1659"/>
                      </a:lnTo>
                      <a:lnTo>
                        <a:pt x="5454" y="1662"/>
                      </a:lnTo>
                      <a:lnTo>
                        <a:pt x="5398" y="1670"/>
                      </a:lnTo>
                      <a:lnTo>
                        <a:pt x="5353" y="1680"/>
                      </a:lnTo>
                      <a:lnTo>
                        <a:pt x="5319" y="1690"/>
                      </a:lnTo>
                      <a:lnTo>
                        <a:pt x="5319" y="1690"/>
                      </a:lnTo>
                      <a:lnTo>
                        <a:pt x="5290" y="1639"/>
                      </a:lnTo>
                      <a:lnTo>
                        <a:pt x="5261" y="1589"/>
                      </a:lnTo>
                      <a:lnTo>
                        <a:pt x="5261" y="1589"/>
                      </a:lnTo>
                      <a:lnTo>
                        <a:pt x="5286" y="1563"/>
                      </a:lnTo>
                      <a:lnTo>
                        <a:pt x="5317" y="1530"/>
                      </a:lnTo>
                      <a:lnTo>
                        <a:pt x="5352" y="1486"/>
                      </a:lnTo>
                      <a:lnTo>
                        <a:pt x="5371" y="1459"/>
                      </a:lnTo>
                      <a:lnTo>
                        <a:pt x="5391" y="1429"/>
                      </a:lnTo>
                      <a:lnTo>
                        <a:pt x="5391" y="1429"/>
                      </a:lnTo>
                      <a:lnTo>
                        <a:pt x="5414" y="1393"/>
                      </a:lnTo>
                      <a:lnTo>
                        <a:pt x="5431" y="1364"/>
                      </a:lnTo>
                      <a:lnTo>
                        <a:pt x="5441" y="1340"/>
                      </a:lnTo>
                      <a:lnTo>
                        <a:pt x="5444" y="1332"/>
                      </a:lnTo>
                      <a:lnTo>
                        <a:pt x="5445" y="1322"/>
                      </a:lnTo>
                      <a:lnTo>
                        <a:pt x="5445" y="1316"/>
                      </a:lnTo>
                      <a:lnTo>
                        <a:pt x="5444" y="1307"/>
                      </a:lnTo>
                      <a:lnTo>
                        <a:pt x="5442" y="1301"/>
                      </a:lnTo>
                      <a:lnTo>
                        <a:pt x="5441" y="1294"/>
                      </a:lnTo>
                      <a:lnTo>
                        <a:pt x="5431" y="1279"/>
                      </a:lnTo>
                      <a:lnTo>
                        <a:pt x="5419" y="1263"/>
                      </a:lnTo>
                      <a:lnTo>
                        <a:pt x="5419" y="1263"/>
                      </a:lnTo>
                      <a:lnTo>
                        <a:pt x="5408" y="1246"/>
                      </a:lnTo>
                      <a:lnTo>
                        <a:pt x="5398" y="1233"/>
                      </a:lnTo>
                      <a:lnTo>
                        <a:pt x="5393" y="1228"/>
                      </a:lnTo>
                      <a:lnTo>
                        <a:pt x="5386" y="1225"/>
                      </a:lnTo>
                      <a:lnTo>
                        <a:pt x="5380" y="1222"/>
                      </a:lnTo>
                      <a:lnTo>
                        <a:pt x="5373" y="1218"/>
                      </a:lnTo>
                      <a:lnTo>
                        <a:pt x="5363" y="1218"/>
                      </a:lnTo>
                      <a:lnTo>
                        <a:pt x="5355" y="1217"/>
                      </a:lnTo>
                      <a:lnTo>
                        <a:pt x="5330" y="1218"/>
                      </a:lnTo>
                      <a:lnTo>
                        <a:pt x="5297" y="1225"/>
                      </a:lnTo>
                      <a:lnTo>
                        <a:pt x="5253" y="1235"/>
                      </a:lnTo>
                      <a:lnTo>
                        <a:pt x="5253" y="1235"/>
                      </a:lnTo>
                      <a:lnTo>
                        <a:pt x="5220" y="1243"/>
                      </a:lnTo>
                      <a:lnTo>
                        <a:pt x="5188" y="1251"/>
                      </a:lnTo>
                      <a:lnTo>
                        <a:pt x="5134" y="1270"/>
                      </a:lnTo>
                      <a:lnTo>
                        <a:pt x="5091" y="1286"/>
                      </a:lnTo>
                      <a:lnTo>
                        <a:pt x="5060" y="1303"/>
                      </a:lnTo>
                      <a:lnTo>
                        <a:pt x="5060" y="1303"/>
                      </a:lnTo>
                      <a:lnTo>
                        <a:pt x="5022" y="1256"/>
                      </a:lnTo>
                      <a:lnTo>
                        <a:pt x="4985" y="1213"/>
                      </a:lnTo>
                      <a:lnTo>
                        <a:pt x="4985" y="1213"/>
                      </a:lnTo>
                      <a:lnTo>
                        <a:pt x="5005" y="1184"/>
                      </a:lnTo>
                      <a:lnTo>
                        <a:pt x="5030" y="1144"/>
                      </a:lnTo>
                      <a:lnTo>
                        <a:pt x="5056" y="1095"/>
                      </a:lnTo>
                      <a:lnTo>
                        <a:pt x="5071" y="1065"/>
                      </a:lnTo>
                      <a:lnTo>
                        <a:pt x="5084" y="1034"/>
                      </a:lnTo>
                      <a:lnTo>
                        <a:pt x="5084" y="1034"/>
                      </a:lnTo>
                      <a:lnTo>
                        <a:pt x="5103" y="993"/>
                      </a:lnTo>
                      <a:lnTo>
                        <a:pt x="5114" y="961"/>
                      </a:lnTo>
                      <a:lnTo>
                        <a:pt x="5119" y="938"/>
                      </a:lnTo>
                      <a:lnTo>
                        <a:pt x="5121" y="928"/>
                      </a:lnTo>
                      <a:lnTo>
                        <a:pt x="5121" y="918"/>
                      </a:lnTo>
                      <a:lnTo>
                        <a:pt x="5119" y="912"/>
                      </a:lnTo>
                      <a:lnTo>
                        <a:pt x="5117" y="905"/>
                      </a:lnTo>
                      <a:lnTo>
                        <a:pt x="5114" y="899"/>
                      </a:lnTo>
                      <a:lnTo>
                        <a:pt x="5111" y="892"/>
                      </a:lnTo>
                      <a:lnTo>
                        <a:pt x="5099" y="879"/>
                      </a:lnTo>
                      <a:lnTo>
                        <a:pt x="5084" y="866"/>
                      </a:lnTo>
                      <a:lnTo>
                        <a:pt x="5084" y="866"/>
                      </a:lnTo>
                      <a:lnTo>
                        <a:pt x="5071" y="851"/>
                      </a:lnTo>
                      <a:lnTo>
                        <a:pt x="5058" y="839"/>
                      </a:lnTo>
                      <a:lnTo>
                        <a:pt x="5051" y="836"/>
                      </a:lnTo>
                      <a:lnTo>
                        <a:pt x="5045" y="833"/>
                      </a:lnTo>
                      <a:lnTo>
                        <a:pt x="5038" y="831"/>
                      </a:lnTo>
                      <a:lnTo>
                        <a:pt x="5032" y="829"/>
                      </a:lnTo>
                      <a:lnTo>
                        <a:pt x="5022" y="829"/>
                      </a:lnTo>
                      <a:lnTo>
                        <a:pt x="5012" y="831"/>
                      </a:lnTo>
                      <a:lnTo>
                        <a:pt x="4989" y="838"/>
                      </a:lnTo>
                      <a:lnTo>
                        <a:pt x="4957" y="847"/>
                      </a:lnTo>
                      <a:lnTo>
                        <a:pt x="4916" y="866"/>
                      </a:lnTo>
                      <a:lnTo>
                        <a:pt x="4916" y="866"/>
                      </a:lnTo>
                      <a:lnTo>
                        <a:pt x="4885" y="879"/>
                      </a:lnTo>
                      <a:lnTo>
                        <a:pt x="4855" y="894"/>
                      </a:lnTo>
                      <a:lnTo>
                        <a:pt x="4806" y="920"/>
                      </a:lnTo>
                      <a:lnTo>
                        <a:pt x="4766" y="945"/>
                      </a:lnTo>
                      <a:lnTo>
                        <a:pt x="4737" y="965"/>
                      </a:lnTo>
                      <a:lnTo>
                        <a:pt x="4737" y="965"/>
                      </a:lnTo>
                      <a:lnTo>
                        <a:pt x="4694" y="928"/>
                      </a:lnTo>
                      <a:lnTo>
                        <a:pt x="4647" y="890"/>
                      </a:lnTo>
                      <a:lnTo>
                        <a:pt x="4647" y="890"/>
                      </a:lnTo>
                      <a:lnTo>
                        <a:pt x="4664" y="859"/>
                      </a:lnTo>
                      <a:lnTo>
                        <a:pt x="4680" y="816"/>
                      </a:lnTo>
                      <a:lnTo>
                        <a:pt x="4699" y="762"/>
                      </a:lnTo>
                      <a:lnTo>
                        <a:pt x="4707" y="730"/>
                      </a:lnTo>
                      <a:lnTo>
                        <a:pt x="4717" y="697"/>
                      </a:lnTo>
                      <a:lnTo>
                        <a:pt x="4717" y="697"/>
                      </a:lnTo>
                      <a:lnTo>
                        <a:pt x="4725" y="653"/>
                      </a:lnTo>
                      <a:lnTo>
                        <a:pt x="4732" y="620"/>
                      </a:lnTo>
                      <a:lnTo>
                        <a:pt x="4733" y="597"/>
                      </a:lnTo>
                      <a:lnTo>
                        <a:pt x="4733" y="587"/>
                      </a:lnTo>
                      <a:lnTo>
                        <a:pt x="4732" y="577"/>
                      </a:lnTo>
                      <a:lnTo>
                        <a:pt x="4728" y="570"/>
                      </a:lnTo>
                      <a:lnTo>
                        <a:pt x="4725" y="564"/>
                      </a:lnTo>
                      <a:lnTo>
                        <a:pt x="4722" y="557"/>
                      </a:lnTo>
                      <a:lnTo>
                        <a:pt x="4717" y="552"/>
                      </a:lnTo>
                      <a:lnTo>
                        <a:pt x="4704" y="542"/>
                      </a:lnTo>
                      <a:lnTo>
                        <a:pt x="4687" y="531"/>
                      </a:lnTo>
                      <a:lnTo>
                        <a:pt x="4687" y="531"/>
                      </a:lnTo>
                      <a:lnTo>
                        <a:pt x="4671" y="519"/>
                      </a:lnTo>
                      <a:lnTo>
                        <a:pt x="4656" y="511"/>
                      </a:lnTo>
                      <a:lnTo>
                        <a:pt x="4649" y="508"/>
                      </a:lnTo>
                      <a:lnTo>
                        <a:pt x="4643" y="506"/>
                      </a:lnTo>
                      <a:lnTo>
                        <a:pt x="4634" y="505"/>
                      </a:lnTo>
                      <a:lnTo>
                        <a:pt x="4628" y="505"/>
                      </a:lnTo>
                      <a:lnTo>
                        <a:pt x="4618" y="506"/>
                      </a:lnTo>
                      <a:lnTo>
                        <a:pt x="4610" y="509"/>
                      </a:lnTo>
                      <a:lnTo>
                        <a:pt x="4586" y="519"/>
                      </a:lnTo>
                      <a:lnTo>
                        <a:pt x="4557" y="536"/>
                      </a:lnTo>
                      <a:lnTo>
                        <a:pt x="4521" y="559"/>
                      </a:lnTo>
                      <a:lnTo>
                        <a:pt x="4521" y="559"/>
                      </a:lnTo>
                      <a:lnTo>
                        <a:pt x="4491" y="579"/>
                      </a:lnTo>
                      <a:lnTo>
                        <a:pt x="4464" y="598"/>
                      </a:lnTo>
                      <a:lnTo>
                        <a:pt x="4420" y="633"/>
                      </a:lnTo>
                      <a:lnTo>
                        <a:pt x="4385" y="664"/>
                      </a:lnTo>
                      <a:lnTo>
                        <a:pt x="4361" y="691"/>
                      </a:lnTo>
                      <a:lnTo>
                        <a:pt x="4361" y="691"/>
                      </a:lnTo>
                      <a:lnTo>
                        <a:pt x="4311" y="661"/>
                      </a:lnTo>
                      <a:lnTo>
                        <a:pt x="4260" y="633"/>
                      </a:lnTo>
                      <a:lnTo>
                        <a:pt x="4260" y="633"/>
                      </a:lnTo>
                      <a:lnTo>
                        <a:pt x="4270" y="598"/>
                      </a:lnTo>
                      <a:lnTo>
                        <a:pt x="4280" y="552"/>
                      </a:lnTo>
                      <a:lnTo>
                        <a:pt x="4288" y="496"/>
                      </a:lnTo>
                      <a:lnTo>
                        <a:pt x="4291" y="463"/>
                      </a:lnTo>
                      <a:lnTo>
                        <a:pt x="4293" y="429"/>
                      </a:lnTo>
                      <a:lnTo>
                        <a:pt x="4293" y="429"/>
                      </a:lnTo>
                      <a:lnTo>
                        <a:pt x="4296" y="384"/>
                      </a:lnTo>
                      <a:lnTo>
                        <a:pt x="4295" y="351"/>
                      </a:lnTo>
                      <a:lnTo>
                        <a:pt x="4293" y="326"/>
                      </a:lnTo>
                      <a:lnTo>
                        <a:pt x="4291" y="317"/>
                      </a:lnTo>
                      <a:lnTo>
                        <a:pt x="4288" y="308"/>
                      </a:lnTo>
                      <a:lnTo>
                        <a:pt x="4285" y="302"/>
                      </a:lnTo>
                      <a:lnTo>
                        <a:pt x="4280" y="297"/>
                      </a:lnTo>
                      <a:lnTo>
                        <a:pt x="4275" y="292"/>
                      </a:lnTo>
                      <a:lnTo>
                        <a:pt x="4268" y="287"/>
                      </a:lnTo>
                      <a:lnTo>
                        <a:pt x="4255" y="279"/>
                      </a:lnTo>
                      <a:lnTo>
                        <a:pt x="4235" y="270"/>
                      </a:lnTo>
                      <a:lnTo>
                        <a:pt x="4235" y="270"/>
                      </a:lnTo>
                      <a:lnTo>
                        <a:pt x="4217" y="262"/>
                      </a:lnTo>
                      <a:lnTo>
                        <a:pt x="4202" y="256"/>
                      </a:lnTo>
                      <a:lnTo>
                        <a:pt x="4194" y="254"/>
                      </a:lnTo>
                      <a:lnTo>
                        <a:pt x="4187" y="254"/>
                      </a:lnTo>
                      <a:lnTo>
                        <a:pt x="4181" y="254"/>
                      </a:lnTo>
                      <a:lnTo>
                        <a:pt x="4173" y="256"/>
                      </a:lnTo>
                      <a:lnTo>
                        <a:pt x="4164" y="259"/>
                      </a:lnTo>
                      <a:lnTo>
                        <a:pt x="4156" y="262"/>
                      </a:lnTo>
                      <a:lnTo>
                        <a:pt x="4136" y="277"/>
                      </a:lnTo>
                      <a:lnTo>
                        <a:pt x="4110" y="298"/>
                      </a:lnTo>
                      <a:lnTo>
                        <a:pt x="4077" y="328"/>
                      </a:lnTo>
                      <a:lnTo>
                        <a:pt x="4077" y="328"/>
                      </a:lnTo>
                      <a:lnTo>
                        <a:pt x="4052" y="353"/>
                      </a:lnTo>
                      <a:lnTo>
                        <a:pt x="4029" y="376"/>
                      </a:lnTo>
                      <a:lnTo>
                        <a:pt x="3991" y="419"/>
                      </a:lnTo>
                      <a:lnTo>
                        <a:pt x="3963" y="455"/>
                      </a:lnTo>
                      <a:lnTo>
                        <a:pt x="3942" y="485"/>
                      </a:lnTo>
                      <a:lnTo>
                        <a:pt x="3942" y="485"/>
                      </a:lnTo>
                      <a:lnTo>
                        <a:pt x="3889" y="465"/>
                      </a:lnTo>
                      <a:lnTo>
                        <a:pt x="3835" y="445"/>
                      </a:lnTo>
                      <a:lnTo>
                        <a:pt x="3835" y="445"/>
                      </a:lnTo>
                      <a:lnTo>
                        <a:pt x="3838" y="411"/>
                      </a:lnTo>
                      <a:lnTo>
                        <a:pt x="3840" y="364"/>
                      </a:lnTo>
                      <a:lnTo>
                        <a:pt x="3838" y="307"/>
                      </a:lnTo>
                      <a:lnTo>
                        <a:pt x="3835" y="274"/>
                      </a:lnTo>
                      <a:lnTo>
                        <a:pt x="3831" y="239"/>
                      </a:lnTo>
                      <a:lnTo>
                        <a:pt x="3831" y="239"/>
                      </a:lnTo>
                      <a:lnTo>
                        <a:pt x="3826" y="195"/>
                      </a:lnTo>
                      <a:lnTo>
                        <a:pt x="3820" y="162"/>
                      </a:lnTo>
                      <a:lnTo>
                        <a:pt x="3813" y="138"/>
                      </a:lnTo>
                      <a:lnTo>
                        <a:pt x="3810" y="129"/>
                      </a:lnTo>
                      <a:lnTo>
                        <a:pt x="3805" y="122"/>
                      </a:lnTo>
                      <a:lnTo>
                        <a:pt x="3800" y="115"/>
                      </a:lnTo>
                      <a:lnTo>
                        <a:pt x="3795" y="110"/>
                      </a:lnTo>
                      <a:lnTo>
                        <a:pt x="3788" y="107"/>
                      </a:lnTo>
                      <a:lnTo>
                        <a:pt x="3782" y="104"/>
                      </a:lnTo>
                      <a:lnTo>
                        <a:pt x="3767" y="97"/>
                      </a:lnTo>
                      <a:lnTo>
                        <a:pt x="3747" y="92"/>
                      </a:lnTo>
                      <a:lnTo>
                        <a:pt x="3747" y="92"/>
                      </a:lnTo>
                      <a:lnTo>
                        <a:pt x="3727" y="87"/>
                      </a:lnTo>
                      <a:lnTo>
                        <a:pt x="3711" y="84"/>
                      </a:lnTo>
                      <a:lnTo>
                        <a:pt x="3704" y="84"/>
                      </a:lnTo>
                      <a:lnTo>
                        <a:pt x="3696" y="84"/>
                      </a:lnTo>
                      <a:lnTo>
                        <a:pt x="3690" y="86"/>
                      </a:lnTo>
                      <a:lnTo>
                        <a:pt x="3683" y="89"/>
                      </a:lnTo>
                      <a:lnTo>
                        <a:pt x="3675" y="92"/>
                      </a:lnTo>
                      <a:lnTo>
                        <a:pt x="3666" y="99"/>
                      </a:lnTo>
                      <a:lnTo>
                        <a:pt x="3650" y="117"/>
                      </a:lnTo>
                      <a:lnTo>
                        <a:pt x="3627" y="142"/>
                      </a:lnTo>
                      <a:lnTo>
                        <a:pt x="3601" y="176"/>
                      </a:lnTo>
                      <a:lnTo>
                        <a:pt x="3601" y="176"/>
                      </a:lnTo>
                      <a:lnTo>
                        <a:pt x="3581" y="206"/>
                      </a:lnTo>
                      <a:lnTo>
                        <a:pt x="3561" y="232"/>
                      </a:lnTo>
                      <a:lnTo>
                        <a:pt x="3531" y="282"/>
                      </a:lnTo>
                      <a:lnTo>
                        <a:pt x="3510" y="323"/>
                      </a:lnTo>
                      <a:lnTo>
                        <a:pt x="3495" y="354"/>
                      </a:lnTo>
                      <a:lnTo>
                        <a:pt x="3495" y="354"/>
                      </a:lnTo>
                      <a:lnTo>
                        <a:pt x="3439" y="345"/>
                      </a:lnTo>
                      <a:lnTo>
                        <a:pt x="3381" y="335"/>
                      </a:lnTo>
                      <a:lnTo>
                        <a:pt x="3381" y="335"/>
                      </a:lnTo>
                      <a:lnTo>
                        <a:pt x="3380" y="300"/>
                      </a:lnTo>
                      <a:lnTo>
                        <a:pt x="3373" y="254"/>
                      </a:lnTo>
                      <a:lnTo>
                        <a:pt x="3361" y="198"/>
                      </a:lnTo>
                      <a:lnTo>
                        <a:pt x="3353" y="165"/>
                      </a:lnTo>
                      <a:lnTo>
                        <a:pt x="3343" y="132"/>
                      </a:lnTo>
                      <a:lnTo>
                        <a:pt x="3343" y="132"/>
                      </a:lnTo>
                      <a:lnTo>
                        <a:pt x="3330" y="89"/>
                      </a:lnTo>
                      <a:lnTo>
                        <a:pt x="3319" y="58"/>
                      </a:lnTo>
                      <a:lnTo>
                        <a:pt x="3307" y="36"/>
                      </a:lnTo>
                      <a:lnTo>
                        <a:pt x="3302" y="28"/>
                      </a:lnTo>
                      <a:lnTo>
                        <a:pt x="3297" y="21"/>
                      </a:lnTo>
                      <a:lnTo>
                        <a:pt x="3291" y="15"/>
                      </a:lnTo>
                      <a:lnTo>
                        <a:pt x="3286" y="12"/>
                      </a:lnTo>
                      <a:lnTo>
                        <a:pt x="3279" y="8"/>
                      </a:lnTo>
                      <a:lnTo>
                        <a:pt x="3271" y="7"/>
                      </a:lnTo>
                      <a:lnTo>
                        <a:pt x="3254" y="3"/>
                      </a:lnTo>
                      <a:lnTo>
                        <a:pt x="3235" y="2"/>
                      </a:lnTo>
                      <a:lnTo>
                        <a:pt x="3235" y="2"/>
                      </a:lnTo>
                      <a:lnTo>
                        <a:pt x="3215" y="0"/>
                      </a:lnTo>
                      <a:lnTo>
                        <a:pt x="3198" y="0"/>
                      </a:lnTo>
                      <a:lnTo>
                        <a:pt x="3190" y="2"/>
                      </a:lnTo>
                      <a:lnTo>
                        <a:pt x="3183" y="3"/>
                      </a:lnTo>
                      <a:lnTo>
                        <a:pt x="3177" y="5"/>
                      </a:lnTo>
                      <a:lnTo>
                        <a:pt x="3170" y="10"/>
                      </a:lnTo>
                      <a:lnTo>
                        <a:pt x="3164" y="15"/>
                      </a:lnTo>
                      <a:lnTo>
                        <a:pt x="3157" y="23"/>
                      </a:lnTo>
                      <a:lnTo>
                        <a:pt x="3142" y="43"/>
                      </a:lnTo>
                      <a:lnTo>
                        <a:pt x="3126" y="71"/>
                      </a:lnTo>
                      <a:lnTo>
                        <a:pt x="3106" y="110"/>
                      </a:lnTo>
                      <a:lnTo>
                        <a:pt x="3106" y="110"/>
                      </a:lnTo>
                      <a:lnTo>
                        <a:pt x="3089" y="142"/>
                      </a:lnTo>
                      <a:lnTo>
                        <a:pt x="3076" y="171"/>
                      </a:lnTo>
                      <a:lnTo>
                        <a:pt x="3055" y="226"/>
                      </a:lnTo>
                      <a:lnTo>
                        <a:pt x="3042" y="270"/>
                      </a:lnTo>
                      <a:lnTo>
                        <a:pt x="3032" y="305"/>
                      </a:lnTo>
                      <a:lnTo>
                        <a:pt x="3032" y="305"/>
                      </a:lnTo>
                      <a:lnTo>
                        <a:pt x="2974" y="303"/>
                      </a:lnTo>
                      <a:lnTo>
                        <a:pt x="2916" y="305"/>
                      </a:lnTo>
                      <a:lnTo>
                        <a:pt x="2916" y="305"/>
                      </a:lnTo>
                      <a:lnTo>
                        <a:pt x="2908" y="270"/>
                      </a:lnTo>
                      <a:lnTo>
                        <a:pt x="2893" y="226"/>
                      </a:lnTo>
                      <a:lnTo>
                        <a:pt x="2872" y="171"/>
                      </a:lnTo>
                      <a:lnTo>
                        <a:pt x="2859" y="142"/>
                      </a:lnTo>
                      <a:lnTo>
                        <a:pt x="2844" y="110"/>
                      </a:lnTo>
                      <a:lnTo>
                        <a:pt x="2844" y="110"/>
                      </a:lnTo>
                      <a:lnTo>
                        <a:pt x="2824" y="71"/>
                      </a:lnTo>
                      <a:lnTo>
                        <a:pt x="2806" y="43"/>
                      </a:lnTo>
                      <a:lnTo>
                        <a:pt x="2793" y="23"/>
                      </a:lnTo>
                      <a:lnTo>
                        <a:pt x="2786" y="15"/>
                      </a:lnTo>
                      <a:lnTo>
                        <a:pt x="2779" y="10"/>
                      </a:lnTo>
                      <a:lnTo>
                        <a:pt x="2773" y="5"/>
                      </a:lnTo>
                      <a:lnTo>
                        <a:pt x="2766" y="3"/>
                      </a:lnTo>
                      <a:lnTo>
                        <a:pt x="2758" y="2"/>
                      </a:lnTo>
                      <a:lnTo>
                        <a:pt x="2751" y="0"/>
                      </a:lnTo>
                      <a:lnTo>
                        <a:pt x="2735" y="0"/>
                      </a:lnTo>
                      <a:lnTo>
                        <a:pt x="2715" y="2"/>
                      </a:lnTo>
                      <a:lnTo>
                        <a:pt x="2715" y="2"/>
                      </a:lnTo>
                      <a:lnTo>
                        <a:pt x="2694" y="3"/>
                      </a:lnTo>
                      <a:lnTo>
                        <a:pt x="2677" y="7"/>
                      </a:lnTo>
                      <a:lnTo>
                        <a:pt x="2671" y="8"/>
                      </a:lnTo>
                      <a:lnTo>
                        <a:pt x="2664" y="12"/>
                      </a:lnTo>
                      <a:lnTo>
                        <a:pt x="2657" y="15"/>
                      </a:lnTo>
                      <a:lnTo>
                        <a:pt x="2652" y="21"/>
                      </a:lnTo>
                      <a:lnTo>
                        <a:pt x="2648" y="28"/>
                      </a:lnTo>
                      <a:lnTo>
                        <a:pt x="2641" y="36"/>
                      </a:lnTo>
                      <a:lnTo>
                        <a:pt x="2631" y="58"/>
                      </a:lnTo>
                      <a:lnTo>
                        <a:pt x="2620" y="89"/>
                      </a:lnTo>
                      <a:lnTo>
                        <a:pt x="2606" y="132"/>
                      </a:lnTo>
                      <a:lnTo>
                        <a:pt x="2606" y="132"/>
                      </a:lnTo>
                      <a:lnTo>
                        <a:pt x="2596" y="165"/>
                      </a:lnTo>
                      <a:lnTo>
                        <a:pt x="2588" y="198"/>
                      </a:lnTo>
                      <a:lnTo>
                        <a:pt x="2577" y="254"/>
                      </a:lnTo>
                      <a:lnTo>
                        <a:pt x="2570" y="300"/>
                      </a:lnTo>
                      <a:lnTo>
                        <a:pt x="2567" y="335"/>
                      </a:lnTo>
                      <a:lnTo>
                        <a:pt x="2567" y="335"/>
                      </a:lnTo>
                      <a:lnTo>
                        <a:pt x="2511" y="345"/>
                      </a:lnTo>
                      <a:lnTo>
                        <a:pt x="2455" y="354"/>
                      </a:lnTo>
                      <a:lnTo>
                        <a:pt x="2455" y="354"/>
                      </a:lnTo>
                      <a:lnTo>
                        <a:pt x="2440" y="323"/>
                      </a:lnTo>
                      <a:lnTo>
                        <a:pt x="2417" y="282"/>
                      </a:lnTo>
                      <a:lnTo>
                        <a:pt x="2387" y="232"/>
                      </a:lnTo>
                      <a:lnTo>
                        <a:pt x="2369" y="206"/>
                      </a:lnTo>
                      <a:lnTo>
                        <a:pt x="2347" y="176"/>
                      </a:lnTo>
                      <a:lnTo>
                        <a:pt x="2347" y="176"/>
                      </a:lnTo>
                      <a:lnTo>
                        <a:pt x="2321" y="142"/>
                      </a:lnTo>
                      <a:lnTo>
                        <a:pt x="2300" y="117"/>
                      </a:lnTo>
                      <a:lnTo>
                        <a:pt x="2282" y="99"/>
                      </a:lnTo>
                      <a:lnTo>
                        <a:pt x="2275" y="92"/>
                      </a:lnTo>
                      <a:lnTo>
                        <a:pt x="2267" y="89"/>
                      </a:lnTo>
                      <a:lnTo>
                        <a:pt x="2260" y="86"/>
                      </a:lnTo>
                      <a:lnTo>
                        <a:pt x="2252" y="84"/>
                      </a:lnTo>
                      <a:lnTo>
                        <a:pt x="2245" y="84"/>
                      </a:lnTo>
                      <a:lnTo>
                        <a:pt x="2239" y="84"/>
                      </a:lnTo>
                      <a:lnTo>
                        <a:pt x="2222" y="87"/>
                      </a:lnTo>
                      <a:lnTo>
                        <a:pt x="2202" y="92"/>
                      </a:lnTo>
                      <a:lnTo>
                        <a:pt x="2202" y="92"/>
                      </a:lnTo>
                      <a:lnTo>
                        <a:pt x="2183" y="97"/>
                      </a:lnTo>
                      <a:lnTo>
                        <a:pt x="2166" y="104"/>
                      </a:lnTo>
                      <a:lnTo>
                        <a:pt x="2160" y="107"/>
                      </a:lnTo>
                      <a:lnTo>
                        <a:pt x="2155" y="110"/>
                      </a:lnTo>
                      <a:lnTo>
                        <a:pt x="2148" y="115"/>
                      </a:lnTo>
                      <a:lnTo>
                        <a:pt x="2145" y="122"/>
                      </a:lnTo>
                      <a:lnTo>
                        <a:pt x="2140" y="129"/>
                      </a:lnTo>
                      <a:lnTo>
                        <a:pt x="2136" y="138"/>
                      </a:lnTo>
                      <a:lnTo>
                        <a:pt x="2130" y="162"/>
                      </a:lnTo>
                      <a:lnTo>
                        <a:pt x="2123" y="195"/>
                      </a:lnTo>
                      <a:lnTo>
                        <a:pt x="2118" y="239"/>
                      </a:lnTo>
                      <a:lnTo>
                        <a:pt x="2118" y="239"/>
                      </a:lnTo>
                      <a:lnTo>
                        <a:pt x="2113" y="274"/>
                      </a:lnTo>
                      <a:lnTo>
                        <a:pt x="2112" y="307"/>
                      </a:lnTo>
                      <a:lnTo>
                        <a:pt x="2110" y="364"/>
                      </a:lnTo>
                      <a:lnTo>
                        <a:pt x="2112" y="411"/>
                      </a:lnTo>
                      <a:lnTo>
                        <a:pt x="2115" y="447"/>
                      </a:lnTo>
                      <a:lnTo>
                        <a:pt x="2115" y="447"/>
                      </a:lnTo>
                      <a:lnTo>
                        <a:pt x="2061" y="465"/>
                      </a:lnTo>
                      <a:lnTo>
                        <a:pt x="2008" y="486"/>
                      </a:lnTo>
                      <a:lnTo>
                        <a:pt x="2008" y="486"/>
                      </a:lnTo>
                      <a:lnTo>
                        <a:pt x="1986" y="457"/>
                      </a:lnTo>
                      <a:lnTo>
                        <a:pt x="1958" y="419"/>
                      </a:lnTo>
                      <a:lnTo>
                        <a:pt x="1920" y="376"/>
                      </a:lnTo>
                      <a:lnTo>
                        <a:pt x="1897" y="353"/>
                      </a:lnTo>
                      <a:lnTo>
                        <a:pt x="1871" y="328"/>
                      </a:lnTo>
                      <a:lnTo>
                        <a:pt x="1871" y="328"/>
                      </a:lnTo>
                      <a:lnTo>
                        <a:pt x="1840" y="298"/>
                      </a:lnTo>
                      <a:lnTo>
                        <a:pt x="1813" y="277"/>
                      </a:lnTo>
                      <a:lnTo>
                        <a:pt x="1793" y="262"/>
                      </a:lnTo>
                      <a:lnTo>
                        <a:pt x="1784" y="259"/>
                      </a:lnTo>
                      <a:lnTo>
                        <a:pt x="1775" y="256"/>
                      </a:lnTo>
                      <a:lnTo>
                        <a:pt x="1769" y="254"/>
                      </a:lnTo>
                      <a:lnTo>
                        <a:pt x="1762" y="254"/>
                      </a:lnTo>
                      <a:lnTo>
                        <a:pt x="1754" y="254"/>
                      </a:lnTo>
                      <a:lnTo>
                        <a:pt x="1747" y="256"/>
                      </a:lnTo>
                      <a:lnTo>
                        <a:pt x="1731" y="262"/>
                      </a:lnTo>
                      <a:lnTo>
                        <a:pt x="1713" y="270"/>
                      </a:lnTo>
                      <a:lnTo>
                        <a:pt x="1713" y="270"/>
                      </a:lnTo>
                      <a:lnTo>
                        <a:pt x="1695" y="279"/>
                      </a:lnTo>
                      <a:lnTo>
                        <a:pt x="1680" y="287"/>
                      </a:lnTo>
                      <a:lnTo>
                        <a:pt x="1675" y="292"/>
                      </a:lnTo>
                      <a:lnTo>
                        <a:pt x="1670" y="297"/>
                      </a:lnTo>
                      <a:lnTo>
                        <a:pt x="1665" y="302"/>
                      </a:lnTo>
                      <a:lnTo>
                        <a:pt x="1662" y="308"/>
                      </a:lnTo>
                      <a:lnTo>
                        <a:pt x="1658" y="317"/>
                      </a:lnTo>
                      <a:lnTo>
                        <a:pt x="1657" y="326"/>
                      </a:lnTo>
                      <a:lnTo>
                        <a:pt x="1653" y="351"/>
                      </a:lnTo>
                      <a:lnTo>
                        <a:pt x="1653" y="384"/>
                      </a:lnTo>
                      <a:lnTo>
                        <a:pt x="1655" y="429"/>
                      </a:lnTo>
                      <a:lnTo>
                        <a:pt x="1655" y="429"/>
                      </a:lnTo>
                      <a:lnTo>
                        <a:pt x="1658" y="465"/>
                      </a:lnTo>
                      <a:lnTo>
                        <a:pt x="1662" y="498"/>
                      </a:lnTo>
                      <a:lnTo>
                        <a:pt x="1670" y="554"/>
                      </a:lnTo>
                      <a:lnTo>
                        <a:pt x="1680" y="600"/>
                      </a:lnTo>
                      <a:lnTo>
                        <a:pt x="1690" y="635"/>
                      </a:lnTo>
                      <a:lnTo>
                        <a:pt x="1690" y="635"/>
                      </a:lnTo>
                      <a:lnTo>
                        <a:pt x="1639" y="663"/>
                      </a:lnTo>
                      <a:lnTo>
                        <a:pt x="1591" y="692"/>
                      </a:lnTo>
                      <a:lnTo>
                        <a:pt x="1591" y="692"/>
                      </a:lnTo>
                      <a:lnTo>
                        <a:pt x="1564" y="666"/>
                      </a:lnTo>
                      <a:lnTo>
                        <a:pt x="1530" y="635"/>
                      </a:lnTo>
                      <a:lnTo>
                        <a:pt x="1485" y="598"/>
                      </a:lnTo>
                      <a:lnTo>
                        <a:pt x="1459" y="580"/>
                      </a:lnTo>
                      <a:lnTo>
                        <a:pt x="1429" y="559"/>
                      </a:lnTo>
                      <a:lnTo>
                        <a:pt x="1429" y="559"/>
                      </a:lnTo>
                      <a:lnTo>
                        <a:pt x="1391" y="536"/>
                      </a:lnTo>
                      <a:lnTo>
                        <a:pt x="1363" y="519"/>
                      </a:lnTo>
                      <a:lnTo>
                        <a:pt x="1340" y="509"/>
                      </a:lnTo>
                      <a:lnTo>
                        <a:pt x="1330" y="506"/>
                      </a:lnTo>
                      <a:lnTo>
                        <a:pt x="1322" y="505"/>
                      </a:lnTo>
                      <a:lnTo>
                        <a:pt x="1314" y="505"/>
                      </a:lnTo>
                      <a:lnTo>
                        <a:pt x="1307" y="506"/>
                      </a:lnTo>
                      <a:lnTo>
                        <a:pt x="1301" y="508"/>
                      </a:lnTo>
                      <a:lnTo>
                        <a:pt x="1294" y="511"/>
                      </a:lnTo>
                      <a:lnTo>
                        <a:pt x="1279" y="519"/>
                      </a:lnTo>
                      <a:lnTo>
                        <a:pt x="1263" y="531"/>
                      </a:lnTo>
                      <a:lnTo>
                        <a:pt x="1263" y="531"/>
                      </a:lnTo>
                      <a:lnTo>
                        <a:pt x="1246" y="542"/>
                      </a:lnTo>
                      <a:lnTo>
                        <a:pt x="1233" y="552"/>
                      </a:lnTo>
                      <a:lnTo>
                        <a:pt x="1228" y="557"/>
                      </a:lnTo>
                      <a:lnTo>
                        <a:pt x="1223" y="564"/>
                      </a:lnTo>
                      <a:lnTo>
                        <a:pt x="1220" y="570"/>
                      </a:lnTo>
                      <a:lnTo>
                        <a:pt x="1218" y="577"/>
                      </a:lnTo>
                      <a:lnTo>
                        <a:pt x="1216" y="587"/>
                      </a:lnTo>
                      <a:lnTo>
                        <a:pt x="1216" y="595"/>
                      </a:lnTo>
                      <a:lnTo>
                        <a:pt x="1218" y="620"/>
                      </a:lnTo>
                      <a:lnTo>
                        <a:pt x="1223" y="653"/>
                      </a:lnTo>
                      <a:lnTo>
                        <a:pt x="1233" y="697"/>
                      </a:lnTo>
                      <a:lnTo>
                        <a:pt x="1233" y="697"/>
                      </a:lnTo>
                      <a:lnTo>
                        <a:pt x="1241" y="732"/>
                      </a:lnTo>
                      <a:lnTo>
                        <a:pt x="1251" y="763"/>
                      </a:lnTo>
                      <a:lnTo>
                        <a:pt x="1269" y="818"/>
                      </a:lnTo>
                      <a:lnTo>
                        <a:pt x="1287" y="861"/>
                      </a:lnTo>
                      <a:lnTo>
                        <a:pt x="1302" y="894"/>
                      </a:lnTo>
                      <a:lnTo>
                        <a:pt x="1302" y="894"/>
                      </a:lnTo>
                      <a:lnTo>
                        <a:pt x="1258" y="930"/>
                      </a:lnTo>
                      <a:lnTo>
                        <a:pt x="1213" y="966"/>
                      </a:lnTo>
                      <a:lnTo>
                        <a:pt x="1213" y="966"/>
                      </a:lnTo>
                      <a:lnTo>
                        <a:pt x="1185" y="946"/>
                      </a:lnTo>
                      <a:lnTo>
                        <a:pt x="1146" y="922"/>
                      </a:lnTo>
                      <a:lnTo>
                        <a:pt x="1094" y="894"/>
                      </a:lnTo>
                      <a:lnTo>
                        <a:pt x="1065" y="879"/>
                      </a:lnTo>
                      <a:lnTo>
                        <a:pt x="1033" y="866"/>
                      </a:lnTo>
                      <a:lnTo>
                        <a:pt x="1033" y="866"/>
                      </a:lnTo>
                      <a:lnTo>
                        <a:pt x="992" y="847"/>
                      </a:lnTo>
                      <a:lnTo>
                        <a:pt x="961" y="838"/>
                      </a:lnTo>
                      <a:lnTo>
                        <a:pt x="936" y="831"/>
                      </a:lnTo>
                      <a:lnTo>
                        <a:pt x="926" y="829"/>
                      </a:lnTo>
                      <a:lnTo>
                        <a:pt x="918" y="829"/>
                      </a:lnTo>
                      <a:lnTo>
                        <a:pt x="910" y="831"/>
                      </a:lnTo>
                      <a:lnTo>
                        <a:pt x="903" y="833"/>
                      </a:lnTo>
                      <a:lnTo>
                        <a:pt x="897" y="836"/>
                      </a:lnTo>
                      <a:lnTo>
                        <a:pt x="892" y="839"/>
                      </a:lnTo>
                      <a:lnTo>
                        <a:pt x="878" y="851"/>
                      </a:lnTo>
                      <a:lnTo>
                        <a:pt x="864" y="866"/>
                      </a:lnTo>
                      <a:lnTo>
                        <a:pt x="864" y="866"/>
                      </a:lnTo>
                      <a:lnTo>
                        <a:pt x="850" y="879"/>
                      </a:lnTo>
                      <a:lnTo>
                        <a:pt x="839" y="892"/>
                      </a:lnTo>
                      <a:lnTo>
                        <a:pt x="834" y="899"/>
                      </a:lnTo>
                      <a:lnTo>
                        <a:pt x="832" y="905"/>
                      </a:lnTo>
                      <a:lnTo>
                        <a:pt x="829" y="912"/>
                      </a:lnTo>
                      <a:lnTo>
                        <a:pt x="829" y="918"/>
                      </a:lnTo>
                      <a:lnTo>
                        <a:pt x="829" y="928"/>
                      </a:lnTo>
                      <a:lnTo>
                        <a:pt x="829" y="938"/>
                      </a:lnTo>
                      <a:lnTo>
                        <a:pt x="836" y="961"/>
                      </a:lnTo>
                      <a:lnTo>
                        <a:pt x="847" y="993"/>
                      </a:lnTo>
                      <a:lnTo>
                        <a:pt x="864" y="1034"/>
                      </a:lnTo>
                      <a:lnTo>
                        <a:pt x="864" y="1034"/>
                      </a:lnTo>
                      <a:lnTo>
                        <a:pt x="878" y="1067"/>
                      </a:lnTo>
                      <a:lnTo>
                        <a:pt x="893" y="1095"/>
                      </a:lnTo>
                      <a:lnTo>
                        <a:pt x="920" y="1146"/>
                      </a:lnTo>
                      <a:lnTo>
                        <a:pt x="944" y="1185"/>
                      </a:lnTo>
                      <a:lnTo>
                        <a:pt x="966" y="1215"/>
                      </a:lnTo>
                      <a:lnTo>
                        <a:pt x="966" y="1215"/>
                      </a:lnTo>
                      <a:lnTo>
                        <a:pt x="928" y="1258"/>
                      </a:lnTo>
                      <a:lnTo>
                        <a:pt x="892" y="1303"/>
                      </a:lnTo>
                      <a:lnTo>
                        <a:pt x="892" y="1303"/>
                      </a:lnTo>
                      <a:lnTo>
                        <a:pt x="859" y="1288"/>
                      </a:lnTo>
                      <a:lnTo>
                        <a:pt x="816" y="1270"/>
                      </a:lnTo>
                      <a:lnTo>
                        <a:pt x="761" y="1251"/>
                      </a:lnTo>
                      <a:lnTo>
                        <a:pt x="730" y="1243"/>
                      </a:lnTo>
                      <a:lnTo>
                        <a:pt x="695" y="1235"/>
                      </a:lnTo>
                      <a:lnTo>
                        <a:pt x="695" y="1235"/>
                      </a:lnTo>
                      <a:lnTo>
                        <a:pt x="653" y="1225"/>
                      </a:lnTo>
                      <a:lnTo>
                        <a:pt x="620" y="1218"/>
                      </a:lnTo>
                      <a:lnTo>
                        <a:pt x="595" y="1217"/>
                      </a:lnTo>
                      <a:lnTo>
                        <a:pt x="585" y="1218"/>
                      </a:lnTo>
                      <a:lnTo>
                        <a:pt x="577" y="1218"/>
                      </a:lnTo>
                      <a:lnTo>
                        <a:pt x="570" y="1222"/>
                      </a:lnTo>
                      <a:lnTo>
                        <a:pt x="564" y="1225"/>
                      </a:lnTo>
                      <a:lnTo>
                        <a:pt x="557" y="1228"/>
                      </a:lnTo>
                      <a:lnTo>
                        <a:pt x="552" y="1233"/>
                      </a:lnTo>
                      <a:lnTo>
                        <a:pt x="540" y="1246"/>
                      </a:lnTo>
                      <a:lnTo>
                        <a:pt x="529" y="1263"/>
                      </a:lnTo>
                      <a:lnTo>
                        <a:pt x="529" y="1263"/>
                      </a:lnTo>
                      <a:lnTo>
                        <a:pt x="517" y="1279"/>
                      </a:lnTo>
                      <a:lnTo>
                        <a:pt x="509" y="1294"/>
                      </a:lnTo>
                      <a:lnTo>
                        <a:pt x="506" y="1301"/>
                      </a:lnTo>
                      <a:lnTo>
                        <a:pt x="504" y="1307"/>
                      </a:lnTo>
                      <a:lnTo>
                        <a:pt x="504" y="1316"/>
                      </a:lnTo>
                      <a:lnTo>
                        <a:pt x="504" y="1322"/>
                      </a:lnTo>
                      <a:lnTo>
                        <a:pt x="506" y="1332"/>
                      </a:lnTo>
                      <a:lnTo>
                        <a:pt x="509" y="1340"/>
                      </a:lnTo>
                      <a:lnTo>
                        <a:pt x="519" y="1364"/>
                      </a:lnTo>
                      <a:lnTo>
                        <a:pt x="535" y="1393"/>
                      </a:lnTo>
                      <a:lnTo>
                        <a:pt x="559" y="1429"/>
                      </a:lnTo>
                      <a:lnTo>
                        <a:pt x="559" y="1429"/>
                      </a:lnTo>
                      <a:lnTo>
                        <a:pt x="578" y="1459"/>
                      </a:lnTo>
                      <a:lnTo>
                        <a:pt x="598" y="1486"/>
                      </a:lnTo>
                      <a:lnTo>
                        <a:pt x="633" y="1530"/>
                      </a:lnTo>
                      <a:lnTo>
                        <a:pt x="664" y="1565"/>
                      </a:lnTo>
                      <a:lnTo>
                        <a:pt x="690" y="1589"/>
                      </a:lnTo>
                      <a:lnTo>
                        <a:pt x="690" y="1589"/>
                      </a:lnTo>
                      <a:lnTo>
                        <a:pt x="661" y="1639"/>
                      </a:lnTo>
                      <a:lnTo>
                        <a:pt x="633" y="1690"/>
                      </a:lnTo>
                      <a:lnTo>
                        <a:pt x="633" y="1690"/>
                      </a:lnTo>
                      <a:lnTo>
                        <a:pt x="598" y="1680"/>
                      </a:lnTo>
                      <a:lnTo>
                        <a:pt x="552" y="1670"/>
                      </a:lnTo>
                      <a:lnTo>
                        <a:pt x="496" y="1662"/>
                      </a:lnTo>
                      <a:lnTo>
                        <a:pt x="463" y="1659"/>
                      </a:lnTo>
                      <a:lnTo>
                        <a:pt x="428" y="1657"/>
                      </a:lnTo>
                      <a:lnTo>
                        <a:pt x="428" y="1657"/>
                      </a:lnTo>
                      <a:lnTo>
                        <a:pt x="384" y="1654"/>
                      </a:lnTo>
                      <a:lnTo>
                        <a:pt x="351" y="1655"/>
                      </a:lnTo>
                      <a:lnTo>
                        <a:pt x="326" y="1657"/>
                      </a:lnTo>
                      <a:lnTo>
                        <a:pt x="316" y="1659"/>
                      </a:lnTo>
                      <a:lnTo>
                        <a:pt x="308" y="1662"/>
                      </a:lnTo>
                      <a:lnTo>
                        <a:pt x="301" y="1665"/>
                      </a:lnTo>
                      <a:lnTo>
                        <a:pt x="295" y="1670"/>
                      </a:lnTo>
                      <a:lnTo>
                        <a:pt x="290" y="1675"/>
                      </a:lnTo>
                      <a:lnTo>
                        <a:pt x="287" y="1682"/>
                      </a:lnTo>
                      <a:lnTo>
                        <a:pt x="278" y="1695"/>
                      </a:lnTo>
                      <a:lnTo>
                        <a:pt x="270" y="1715"/>
                      </a:lnTo>
                      <a:lnTo>
                        <a:pt x="270" y="1715"/>
                      </a:lnTo>
                      <a:lnTo>
                        <a:pt x="260" y="1733"/>
                      </a:lnTo>
                      <a:lnTo>
                        <a:pt x="255" y="1748"/>
                      </a:lnTo>
                      <a:lnTo>
                        <a:pt x="254" y="1756"/>
                      </a:lnTo>
                      <a:lnTo>
                        <a:pt x="252" y="1763"/>
                      </a:lnTo>
                      <a:lnTo>
                        <a:pt x="254" y="1769"/>
                      </a:lnTo>
                      <a:lnTo>
                        <a:pt x="255" y="1777"/>
                      </a:lnTo>
                      <a:lnTo>
                        <a:pt x="257" y="1786"/>
                      </a:lnTo>
                      <a:lnTo>
                        <a:pt x="262" y="1794"/>
                      </a:lnTo>
                      <a:lnTo>
                        <a:pt x="277" y="1815"/>
                      </a:lnTo>
                      <a:lnTo>
                        <a:pt x="298" y="1840"/>
                      </a:lnTo>
                      <a:lnTo>
                        <a:pt x="328" y="1873"/>
                      </a:lnTo>
                      <a:lnTo>
                        <a:pt x="328" y="1873"/>
                      </a:lnTo>
                      <a:lnTo>
                        <a:pt x="351" y="1898"/>
                      </a:lnTo>
                      <a:lnTo>
                        <a:pt x="376" y="1921"/>
                      </a:lnTo>
                      <a:lnTo>
                        <a:pt x="418" y="1959"/>
                      </a:lnTo>
                      <a:lnTo>
                        <a:pt x="455" y="1987"/>
                      </a:lnTo>
                      <a:lnTo>
                        <a:pt x="484" y="2008"/>
                      </a:lnTo>
                      <a:lnTo>
                        <a:pt x="484" y="2008"/>
                      </a:lnTo>
                      <a:lnTo>
                        <a:pt x="465" y="2061"/>
                      </a:lnTo>
                      <a:lnTo>
                        <a:pt x="445" y="2115"/>
                      </a:lnTo>
                      <a:lnTo>
                        <a:pt x="445" y="2115"/>
                      </a:lnTo>
                      <a:lnTo>
                        <a:pt x="410" y="2112"/>
                      </a:lnTo>
                      <a:lnTo>
                        <a:pt x="362" y="2110"/>
                      </a:lnTo>
                      <a:lnTo>
                        <a:pt x="306" y="2112"/>
                      </a:lnTo>
                      <a:lnTo>
                        <a:pt x="273" y="2115"/>
                      </a:lnTo>
                      <a:lnTo>
                        <a:pt x="237" y="2119"/>
                      </a:lnTo>
                      <a:lnTo>
                        <a:pt x="237" y="2119"/>
                      </a:lnTo>
                      <a:lnTo>
                        <a:pt x="194" y="2124"/>
                      </a:lnTo>
                      <a:lnTo>
                        <a:pt x="161" y="2130"/>
                      </a:lnTo>
                      <a:lnTo>
                        <a:pt x="136" y="2137"/>
                      </a:lnTo>
                      <a:lnTo>
                        <a:pt x="128" y="2140"/>
                      </a:lnTo>
                      <a:lnTo>
                        <a:pt x="120" y="2145"/>
                      </a:lnTo>
                      <a:lnTo>
                        <a:pt x="115" y="2150"/>
                      </a:lnTo>
                      <a:lnTo>
                        <a:pt x="110" y="2155"/>
                      </a:lnTo>
                      <a:lnTo>
                        <a:pt x="105" y="2162"/>
                      </a:lnTo>
                      <a:lnTo>
                        <a:pt x="102" y="2168"/>
                      </a:lnTo>
                      <a:lnTo>
                        <a:pt x="97" y="2183"/>
                      </a:lnTo>
                      <a:lnTo>
                        <a:pt x="92" y="2203"/>
                      </a:lnTo>
                      <a:lnTo>
                        <a:pt x="92" y="2203"/>
                      </a:lnTo>
                      <a:lnTo>
                        <a:pt x="85" y="2223"/>
                      </a:lnTo>
                      <a:lnTo>
                        <a:pt x="84" y="2239"/>
                      </a:lnTo>
                      <a:lnTo>
                        <a:pt x="82" y="2246"/>
                      </a:lnTo>
                      <a:lnTo>
                        <a:pt x="84" y="2254"/>
                      </a:lnTo>
                      <a:lnTo>
                        <a:pt x="85" y="2260"/>
                      </a:lnTo>
                      <a:lnTo>
                        <a:pt x="87" y="2267"/>
                      </a:lnTo>
                      <a:lnTo>
                        <a:pt x="92" y="2275"/>
                      </a:lnTo>
                      <a:lnTo>
                        <a:pt x="99" y="2284"/>
                      </a:lnTo>
                      <a:lnTo>
                        <a:pt x="115" y="2300"/>
                      </a:lnTo>
                      <a:lnTo>
                        <a:pt x="141" y="2323"/>
                      </a:lnTo>
                      <a:lnTo>
                        <a:pt x="176" y="2349"/>
                      </a:lnTo>
                      <a:lnTo>
                        <a:pt x="176" y="2349"/>
                      </a:lnTo>
                      <a:lnTo>
                        <a:pt x="204" y="2369"/>
                      </a:lnTo>
                      <a:lnTo>
                        <a:pt x="232" y="2389"/>
                      </a:lnTo>
                      <a:lnTo>
                        <a:pt x="280" y="2419"/>
                      </a:lnTo>
                      <a:lnTo>
                        <a:pt x="321" y="2440"/>
                      </a:lnTo>
                      <a:lnTo>
                        <a:pt x="354" y="2455"/>
                      </a:lnTo>
                      <a:lnTo>
                        <a:pt x="354" y="2455"/>
                      </a:lnTo>
                      <a:lnTo>
                        <a:pt x="343" y="2511"/>
                      </a:lnTo>
                      <a:lnTo>
                        <a:pt x="333" y="2569"/>
                      </a:lnTo>
                      <a:lnTo>
                        <a:pt x="333" y="2569"/>
                      </a:lnTo>
                      <a:lnTo>
                        <a:pt x="298" y="2572"/>
                      </a:lnTo>
                      <a:lnTo>
                        <a:pt x="252" y="2579"/>
                      </a:lnTo>
                      <a:lnTo>
                        <a:pt x="196" y="2589"/>
                      </a:lnTo>
                      <a:lnTo>
                        <a:pt x="165" y="2597"/>
                      </a:lnTo>
                      <a:lnTo>
                        <a:pt x="130" y="2607"/>
                      </a:lnTo>
                      <a:lnTo>
                        <a:pt x="130" y="2607"/>
                      </a:lnTo>
                      <a:lnTo>
                        <a:pt x="89" y="2620"/>
                      </a:lnTo>
                      <a:lnTo>
                        <a:pt x="57" y="2631"/>
                      </a:lnTo>
                      <a:lnTo>
                        <a:pt x="34" y="2643"/>
                      </a:lnTo>
                      <a:lnTo>
                        <a:pt x="26" y="2648"/>
                      </a:lnTo>
                      <a:lnTo>
                        <a:pt x="19" y="2653"/>
                      </a:lnTo>
                      <a:lnTo>
                        <a:pt x="14" y="2659"/>
                      </a:lnTo>
                      <a:lnTo>
                        <a:pt x="11" y="2664"/>
                      </a:lnTo>
                      <a:lnTo>
                        <a:pt x="8" y="2671"/>
                      </a:lnTo>
                      <a:lnTo>
                        <a:pt x="5" y="2679"/>
                      </a:lnTo>
                      <a:lnTo>
                        <a:pt x="3" y="2696"/>
                      </a:lnTo>
                      <a:lnTo>
                        <a:pt x="1" y="2715"/>
                      </a:lnTo>
                      <a:lnTo>
                        <a:pt x="1" y="2715"/>
                      </a:lnTo>
                      <a:lnTo>
                        <a:pt x="0" y="2735"/>
                      </a:lnTo>
                      <a:lnTo>
                        <a:pt x="0" y="2752"/>
                      </a:lnTo>
                      <a:lnTo>
                        <a:pt x="0" y="2760"/>
                      </a:lnTo>
                      <a:lnTo>
                        <a:pt x="1" y="2767"/>
                      </a:lnTo>
                      <a:lnTo>
                        <a:pt x="5" y="2773"/>
                      </a:lnTo>
                      <a:lnTo>
                        <a:pt x="8" y="2780"/>
                      </a:lnTo>
                      <a:lnTo>
                        <a:pt x="14" y="2786"/>
                      </a:lnTo>
                      <a:lnTo>
                        <a:pt x="21" y="2793"/>
                      </a:lnTo>
                      <a:lnTo>
                        <a:pt x="41" y="2808"/>
                      </a:lnTo>
                      <a:lnTo>
                        <a:pt x="71" y="2824"/>
                      </a:lnTo>
                      <a:lnTo>
                        <a:pt x="110" y="2844"/>
                      </a:lnTo>
                      <a:lnTo>
                        <a:pt x="110" y="2844"/>
                      </a:lnTo>
                      <a:lnTo>
                        <a:pt x="141" y="2861"/>
                      </a:lnTo>
                      <a:lnTo>
                        <a:pt x="171" y="2874"/>
                      </a:lnTo>
                      <a:lnTo>
                        <a:pt x="224" y="2894"/>
                      </a:lnTo>
                      <a:lnTo>
                        <a:pt x="268" y="2908"/>
                      </a:lnTo>
                      <a:lnTo>
                        <a:pt x="303" y="2918"/>
                      </a:lnTo>
                      <a:lnTo>
                        <a:pt x="303" y="2918"/>
                      </a:lnTo>
                      <a:lnTo>
                        <a:pt x="301" y="2976"/>
                      </a:lnTo>
                      <a:lnTo>
                        <a:pt x="303" y="3034"/>
                      </a:lnTo>
                      <a:lnTo>
                        <a:pt x="303" y="3034"/>
                      </a:lnTo>
                      <a:lnTo>
                        <a:pt x="268" y="3042"/>
                      </a:lnTo>
                      <a:lnTo>
                        <a:pt x="224" y="3057"/>
                      </a:lnTo>
                      <a:lnTo>
                        <a:pt x="171" y="3078"/>
                      </a:lnTo>
                      <a:lnTo>
                        <a:pt x="141" y="3091"/>
                      </a:lnTo>
                      <a:lnTo>
                        <a:pt x="110" y="3106"/>
                      </a:lnTo>
                      <a:lnTo>
                        <a:pt x="110" y="3106"/>
                      </a:lnTo>
                      <a:lnTo>
                        <a:pt x="71" y="3126"/>
                      </a:lnTo>
                      <a:lnTo>
                        <a:pt x="41" y="3144"/>
                      </a:lnTo>
                      <a:lnTo>
                        <a:pt x="21" y="3157"/>
                      </a:lnTo>
                      <a:lnTo>
                        <a:pt x="14" y="3164"/>
                      </a:lnTo>
                      <a:lnTo>
                        <a:pt x="8" y="3171"/>
                      </a:lnTo>
                      <a:lnTo>
                        <a:pt x="5" y="3177"/>
                      </a:lnTo>
                      <a:lnTo>
                        <a:pt x="1" y="3184"/>
                      </a:lnTo>
                      <a:lnTo>
                        <a:pt x="0" y="3192"/>
                      </a:lnTo>
                      <a:lnTo>
                        <a:pt x="0" y="3199"/>
                      </a:lnTo>
                      <a:lnTo>
                        <a:pt x="0" y="3215"/>
                      </a:lnTo>
                      <a:lnTo>
                        <a:pt x="1" y="3237"/>
                      </a:lnTo>
                      <a:lnTo>
                        <a:pt x="1" y="3237"/>
                      </a:lnTo>
                      <a:lnTo>
                        <a:pt x="3" y="3256"/>
                      </a:lnTo>
                      <a:lnTo>
                        <a:pt x="5" y="3273"/>
                      </a:lnTo>
                      <a:lnTo>
                        <a:pt x="8" y="3279"/>
                      </a:lnTo>
                      <a:lnTo>
                        <a:pt x="11" y="3286"/>
                      </a:lnTo>
                      <a:lnTo>
                        <a:pt x="14" y="3293"/>
                      </a:lnTo>
                      <a:lnTo>
                        <a:pt x="19" y="3298"/>
                      </a:lnTo>
                      <a:lnTo>
                        <a:pt x="26" y="3302"/>
                      </a:lnTo>
                      <a:lnTo>
                        <a:pt x="34" y="3309"/>
                      </a:lnTo>
                      <a:lnTo>
                        <a:pt x="57" y="3319"/>
                      </a:lnTo>
                      <a:lnTo>
                        <a:pt x="89" y="3330"/>
                      </a:lnTo>
                      <a:lnTo>
                        <a:pt x="130" y="3344"/>
                      </a:lnTo>
                      <a:lnTo>
                        <a:pt x="130" y="3344"/>
                      </a:lnTo>
                      <a:lnTo>
                        <a:pt x="165" y="3354"/>
                      </a:lnTo>
                      <a:lnTo>
                        <a:pt x="196" y="3362"/>
                      </a:lnTo>
                      <a:lnTo>
                        <a:pt x="250" y="3373"/>
                      </a:lnTo>
                      <a:lnTo>
                        <a:pt x="296" y="3380"/>
                      </a:lnTo>
                      <a:lnTo>
                        <a:pt x="333" y="3383"/>
                      </a:lnTo>
                      <a:lnTo>
                        <a:pt x="333" y="3383"/>
                      </a:lnTo>
                      <a:lnTo>
                        <a:pt x="343" y="3439"/>
                      </a:lnTo>
                      <a:lnTo>
                        <a:pt x="352" y="3497"/>
                      </a:lnTo>
                      <a:lnTo>
                        <a:pt x="352" y="3497"/>
                      </a:lnTo>
                      <a:lnTo>
                        <a:pt x="320" y="3512"/>
                      </a:lnTo>
                      <a:lnTo>
                        <a:pt x="280" y="3533"/>
                      </a:lnTo>
                      <a:lnTo>
                        <a:pt x="230" y="3563"/>
                      </a:lnTo>
                      <a:lnTo>
                        <a:pt x="204" y="3581"/>
                      </a:lnTo>
                      <a:lnTo>
                        <a:pt x="176" y="3603"/>
                      </a:lnTo>
                      <a:lnTo>
                        <a:pt x="176" y="3603"/>
                      </a:lnTo>
                      <a:lnTo>
                        <a:pt x="141" y="3629"/>
                      </a:lnTo>
                      <a:lnTo>
                        <a:pt x="115" y="3650"/>
                      </a:lnTo>
                      <a:lnTo>
                        <a:pt x="99" y="3668"/>
                      </a:lnTo>
                      <a:lnTo>
                        <a:pt x="92" y="3677"/>
                      </a:lnTo>
                      <a:lnTo>
                        <a:pt x="87" y="3683"/>
                      </a:lnTo>
                      <a:lnTo>
                        <a:pt x="85" y="3690"/>
                      </a:lnTo>
                      <a:lnTo>
                        <a:pt x="84" y="3698"/>
                      </a:lnTo>
                      <a:lnTo>
                        <a:pt x="82" y="3705"/>
                      </a:lnTo>
                      <a:lnTo>
                        <a:pt x="84" y="3711"/>
                      </a:lnTo>
                      <a:lnTo>
                        <a:pt x="85" y="3728"/>
                      </a:lnTo>
                      <a:lnTo>
                        <a:pt x="92" y="3748"/>
                      </a:lnTo>
                      <a:lnTo>
                        <a:pt x="92" y="3748"/>
                      </a:lnTo>
                      <a:lnTo>
                        <a:pt x="97" y="3767"/>
                      </a:lnTo>
                      <a:lnTo>
                        <a:pt x="102" y="3784"/>
                      </a:lnTo>
                      <a:lnTo>
                        <a:pt x="105" y="3790"/>
                      </a:lnTo>
                      <a:lnTo>
                        <a:pt x="110" y="3795"/>
                      </a:lnTo>
                      <a:lnTo>
                        <a:pt x="115" y="3802"/>
                      </a:lnTo>
                      <a:lnTo>
                        <a:pt x="120" y="3805"/>
                      </a:lnTo>
                      <a:lnTo>
                        <a:pt x="128" y="3810"/>
                      </a:lnTo>
                      <a:lnTo>
                        <a:pt x="136" y="3814"/>
                      </a:lnTo>
                      <a:lnTo>
                        <a:pt x="161" y="3820"/>
                      </a:lnTo>
                      <a:lnTo>
                        <a:pt x="194" y="3827"/>
                      </a:lnTo>
                      <a:lnTo>
                        <a:pt x="237" y="3832"/>
                      </a:lnTo>
                      <a:lnTo>
                        <a:pt x="237" y="3832"/>
                      </a:lnTo>
                      <a:lnTo>
                        <a:pt x="272" y="3837"/>
                      </a:lnTo>
                      <a:lnTo>
                        <a:pt x="305" y="3838"/>
                      </a:lnTo>
                      <a:lnTo>
                        <a:pt x="361" y="3840"/>
                      </a:lnTo>
                      <a:lnTo>
                        <a:pt x="407" y="3838"/>
                      </a:lnTo>
                      <a:lnTo>
                        <a:pt x="443" y="3835"/>
                      </a:lnTo>
                      <a:lnTo>
                        <a:pt x="443" y="3835"/>
                      </a:lnTo>
                      <a:lnTo>
                        <a:pt x="463" y="3889"/>
                      </a:lnTo>
                      <a:lnTo>
                        <a:pt x="483" y="3944"/>
                      </a:lnTo>
                      <a:lnTo>
                        <a:pt x="483" y="3944"/>
                      </a:lnTo>
                      <a:lnTo>
                        <a:pt x="453" y="3965"/>
                      </a:lnTo>
                      <a:lnTo>
                        <a:pt x="417" y="3993"/>
                      </a:lnTo>
                      <a:lnTo>
                        <a:pt x="374" y="4031"/>
                      </a:lnTo>
                      <a:lnTo>
                        <a:pt x="351" y="4053"/>
                      </a:lnTo>
                      <a:lnTo>
                        <a:pt x="328" y="4079"/>
                      </a:lnTo>
                      <a:lnTo>
                        <a:pt x="328" y="4079"/>
                      </a:lnTo>
                      <a:lnTo>
                        <a:pt x="298" y="4110"/>
                      </a:lnTo>
                      <a:lnTo>
                        <a:pt x="277" y="4137"/>
                      </a:lnTo>
                      <a:lnTo>
                        <a:pt x="262" y="4157"/>
                      </a:lnTo>
                      <a:lnTo>
                        <a:pt x="257" y="4166"/>
                      </a:lnTo>
                      <a:lnTo>
                        <a:pt x="255" y="4175"/>
                      </a:lnTo>
                      <a:lnTo>
                        <a:pt x="254" y="4181"/>
                      </a:lnTo>
                      <a:lnTo>
                        <a:pt x="252" y="4189"/>
                      </a:lnTo>
                      <a:lnTo>
                        <a:pt x="254" y="4196"/>
                      </a:lnTo>
                      <a:lnTo>
                        <a:pt x="255" y="4203"/>
                      </a:lnTo>
                      <a:lnTo>
                        <a:pt x="260" y="4219"/>
                      </a:lnTo>
                      <a:lnTo>
                        <a:pt x="270" y="4237"/>
                      </a:lnTo>
                      <a:lnTo>
                        <a:pt x="270" y="4237"/>
                      </a:lnTo>
                      <a:lnTo>
                        <a:pt x="278" y="4255"/>
                      </a:lnTo>
                      <a:lnTo>
                        <a:pt x="287" y="4270"/>
                      </a:lnTo>
                      <a:lnTo>
                        <a:pt x="290" y="4275"/>
                      </a:lnTo>
                      <a:lnTo>
                        <a:pt x="295" y="4282"/>
                      </a:lnTo>
                      <a:lnTo>
                        <a:pt x="301" y="4285"/>
                      </a:lnTo>
                      <a:lnTo>
                        <a:pt x="308" y="4288"/>
                      </a:lnTo>
                      <a:lnTo>
                        <a:pt x="316" y="4292"/>
                      </a:lnTo>
                      <a:lnTo>
                        <a:pt x="326" y="4293"/>
                      </a:lnTo>
                      <a:lnTo>
                        <a:pt x="351" y="4297"/>
                      </a:lnTo>
                      <a:lnTo>
                        <a:pt x="384" y="4297"/>
                      </a:lnTo>
                      <a:lnTo>
                        <a:pt x="428" y="4295"/>
                      </a:lnTo>
                      <a:lnTo>
                        <a:pt x="428" y="4295"/>
                      </a:lnTo>
                      <a:lnTo>
                        <a:pt x="463" y="4292"/>
                      </a:lnTo>
                      <a:lnTo>
                        <a:pt x="494" y="4288"/>
                      </a:lnTo>
                      <a:lnTo>
                        <a:pt x="550" y="4280"/>
                      </a:lnTo>
                      <a:lnTo>
                        <a:pt x="596" y="4272"/>
                      </a:lnTo>
                      <a:lnTo>
                        <a:pt x="631" y="4262"/>
                      </a:lnTo>
                      <a:lnTo>
                        <a:pt x="631" y="4262"/>
                      </a:lnTo>
                      <a:lnTo>
                        <a:pt x="659" y="4311"/>
                      </a:lnTo>
                      <a:lnTo>
                        <a:pt x="689" y="4363"/>
                      </a:lnTo>
                      <a:lnTo>
                        <a:pt x="689" y="4363"/>
                      </a:lnTo>
                      <a:lnTo>
                        <a:pt x="664" y="4387"/>
                      </a:lnTo>
                      <a:lnTo>
                        <a:pt x="633" y="4422"/>
                      </a:lnTo>
                      <a:lnTo>
                        <a:pt x="596" y="4466"/>
                      </a:lnTo>
                      <a:lnTo>
                        <a:pt x="578" y="4493"/>
                      </a:lnTo>
                      <a:lnTo>
                        <a:pt x="559" y="4521"/>
                      </a:lnTo>
                      <a:lnTo>
                        <a:pt x="559" y="4521"/>
                      </a:lnTo>
                      <a:lnTo>
                        <a:pt x="535" y="4559"/>
                      </a:lnTo>
                      <a:lnTo>
                        <a:pt x="519" y="4587"/>
                      </a:lnTo>
                      <a:lnTo>
                        <a:pt x="509" y="4610"/>
                      </a:lnTo>
                      <a:lnTo>
                        <a:pt x="506" y="4620"/>
                      </a:lnTo>
                      <a:lnTo>
                        <a:pt x="504" y="4628"/>
                      </a:lnTo>
                      <a:lnTo>
                        <a:pt x="504" y="4636"/>
                      </a:lnTo>
                      <a:lnTo>
                        <a:pt x="504" y="4643"/>
                      </a:lnTo>
                      <a:lnTo>
                        <a:pt x="506" y="4649"/>
                      </a:lnTo>
                      <a:lnTo>
                        <a:pt x="509" y="4656"/>
                      </a:lnTo>
                      <a:lnTo>
                        <a:pt x="517" y="4671"/>
                      </a:lnTo>
                      <a:lnTo>
                        <a:pt x="529" y="4687"/>
                      </a:lnTo>
                      <a:lnTo>
                        <a:pt x="529" y="4687"/>
                      </a:lnTo>
                      <a:lnTo>
                        <a:pt x="540" y="4704"/>
                      </a:lnTo>
                      <a:lnTo>
                        <a:pt x="552" y="4717"/>
                      </a:lnTo>
                      <a:lnTo>
                        <a:pt x="557" y="4722"/>
                      </a:lnTo>
                      <a:lnTo>
                        <a:pt x="564" y="4727"/>
                      </a:lnTo>
                      <a:lnTo>
                        <a:pt x="570" y="4730"/>
                      </a:lnTo>
                      <a:lnTo>
                        <a:pt x="577" y="4732"/>
                      </a:lnTo>
                      <a:lnTo>
                        <a:pt x="585" y="4734"/>
                      </a:lnTo>
                      <a:lnTo>
                        <a:pt x="595" y="4734"/>
                      </a:lnTo>
                      <a:lnTo>
                        <a:pt x="620" y="4732"/>
                      </a:lnTo>
                      <a:lnTo>
                        <a:pt x="653" y="4727"/>
                      </a:lnTo>
                      <a:lnTo>
                        <a:pt x="695" y="4717"/>
                      </a:lnTo>
                      <a:lnTo>
                        <a:pt x="695" y="4717"/>
                      </a:lnTo>
                      <a:lnTo>
                        <a:pt x="730" y="4709"/>
                      </a:lnTo>
                      <a:lnTo>
                        <a:pt x="760" y="4699"/>
                      </a:lnTo>
                      <a:lnTo>
                        <a:pt x="814" y="4682"/>
                      </a:lnTo>
                      <a:lnTo>
                        <a:pt x="857" y="4664"/>
                      </a:lnTo>
                      <a:lnTo>
                        <a:pt x="888" y="4649"/>
                      </a:lnTo>
                      <a:lnTo>
                        <a:pt x="888" y="4649"/>
                      </a:lnTo>
                      <a:lnTo>
                        <a:pt x="926" y="4694"/>
                      </a:lnTo>
                      <a:lnTo>
                        <a:pt x="964" y="4739"/>
                      </a:lnTo>
                      <a:lnTo>
                        <a:pt x="964" y="4739"/>
                      </a:lnTo>
                      <a:lnTo>
                        <a:pt x="943" y="4768"/>
                      </a:lnTo>
                      <a:lnTo>
                        <a:pt x="918" y="4808"/>
                      </a:lnTo>
                      <a:lnTo>
                        <a:pt x="892" y="4857"/>
                      </a:lnTo>
                      <a:lnTo>
                        <a:pt x="878" y="4885"/>
                      </a:lnTo>
                      <a:lnTo>
                        <a:pt x="864" y="4917"/>
                      </a:lnTo>
                      <a:lnTo>
                        <a:pt x="864" y="4917"/>
                      </a:lnTo>
                      <a:lnTo>
                        <a:pt x="847" y="4958"/>
                      </a:lnTo>
                      <a:lnTo>
                        <a:pt x="836" y="4989"/>
                      </a:lnTo>
                      <a:lnTo>
                        <a:pt x="829" y="5014"/>
                      </a:lnTo>
                      <a:lnTo>
                        <a:pt x="829" y="5024"/>
                      </a:lnTo>
                      <a:lnTo>
                        <a:pt x="829" y="5032"/>
                      </a:lnTo>
                      <a:lnTo>
                        <a:pt x="829" y="5040"/>
                      </a:lnTo>
                      <a:lnTo>
                        <a:pt x="832" y="5047"/>
                      </a:lnTo>
                      <a:lnTo>
                        <a:pt x="834" y="5053"/>
                      </a:lnTo>
                      <a:lnTo>
                        <a:pt x="839" y="5060"/>
                      </a:lnTo>
                      <a:lnTo>
                        <a:pt x="850" y="5072"/>
                      </a:lnTo>
                      <a:lnTo>
                        <a:pt x="864" y="5086"/>
                      </a:lnTo>
                      <a:lnTo>
                        <a:pt x="864" y="5086"/>
                      </a:lnTo>
                      <a:lnTo>
                        <a:pt x="878" y="5101"/>
                      </a:lnTo>
                      <a:lnTo>
                        <a:pt x="892" y="5111"/>
                      </a:lnTo>
                      <a:lnTo>
                        <a:pt x="897" y="5116"/>
                      </a:lnTo>
                      <a:lnTo>
                        <a:pt x="903" y="5119"/>
                      </a:lnTo>
                      <a:lnTo>
                        <a:pt x="910" y="5121"/>
                      </a:lnTo>
                      <a:lnTo>
                        <a:pt x="918" y="5121"/>
                      </a:lnTo>
                      <a:lnTo>
                        <a:pt x="926" y="5121"/>
                      </a:lnTo>
                      <a:lnTo>
                        <a:pt x="936" y="5121"/>
                      </a:lnTo>
                      <a:lnTo>
                        <a:pt x="961" y="5114"/>
                      </a:lnTo>
                      <a:lnTo>
                        <a:pt x="992" y="5103"/>
                      </a:lnTo>
                      <a:lnTo>
                        <a:pt x="1033" y="5086"/>
                      </a:lnTo>
                      <a:lnTo>
                        <a:pt x="1033" y="5086"/>
                      </a:lnTo>
                      <a:lnTo>
                        <a:pt x="1065" y="5072"/>
                      </a:lnTo>
                      <a:lnTo>
                        <a:pt x="1093" y="5058"/>
                      </a:lnTo>
                      <a:lnTo>
                        <a:pt x="1142" y="5032"/>
                      </a:lnTo>
                      <a:lnTo>
                        <a:pt x="1182" y="5007"/>
                      </a:lnTo>
                      <a:lnTo>
                        <a:pt x="1211" y="4987"/>
                      </a:lnTo>
                      <a:lnTo>
                        <a:pt x="1211" y="4987"/>
                      </a:lnTo>
                      <a:lnTo>
                        <a:pt x="1254" y="5025"/>
                      </a:lnTo>
                      <a:lnTo>
                        <a:pt x="1301" y="5062"/>
                      </a:lnTo>
                      <a:lnTo>
                        <a:pt x="1301" y="5062"/>
                      </a:lnTo>
                      <a:lnTo>
                        <a:pt x="1286" y="5095"/>
                      </a:lnTo>
                      <a:lnTo>
                        <a:pt x="1268" y="5138"/>
                      </a:lnTo>
                      <a:lnTo>
                        <a:pt x="1249" y="5190"/>
                      </a:lnTo>
                      <a:lnTo>
                        <a:pt x="1241" y="5222"/>
                      </a:lnTo>
                      <a:lnTo>
                        <a:pt x="1233" y="5255"/>
                      </a:lnTo>
                      <a:lnTo>
                        <a:pt x="1233" y="5255"/>
                      </a:lnTo>
                      <a:lnTo>
                        <a:pt x="1223" y="5297"/>
                      </a:lnTo>
                      <a:lnTo>
                        <a:pt x="1218" y="5330"/>
                      </a:lnTo>
                      <a:lnTo>
                        <a:pt x="1216" y="5355"/>
                      </a:lnTo>
                      <a:lnTo>
                        <a:pt x="1216" y="5365"/>
                      </a:lnTo>
                      <a:lnTo>
                        <a:pt x="1218" y="5373"/>
                      </a:lnTo>
                      <a:lnTo>
                        <a:pt x="1220" y="5382"/>
                      </a:lnTo>
                      <a:lnTo>
                        <a:pt x="1223" y="5386"/>
                      </a:lnTo>
                      <a:lnTo>
                        <a:pt x="1228" y="5393"/>
                      </a:lnTo>
                      <a:lnTo>
                        <a:pt x="1233" y="5398"/>
                      </a:lnTo>
                      <a:lnTo>
                        <a:pt x="1246" y="5410"/>
                      </a:lnTo>
                      <a:lnTo>
                        <a:pt x="1263" y="5421"/>
                      </a:lnTo>
                      <a:lnTo>
                        <a:pt x="1263" y="5421"/>
                      </a:lnTo>
                      <a:lnTo>
                        <a:pt x="1279" y="5433"/>
                      </a:lnTo>
                      <a:lnTo>
                        <a:pt x="1294" y="5441"/>
                      </a:lnTo>
                      <a:lnTo>
                        <a:pt x="1301" y="5444"/>
                      </a:lnTo>
                      <a:lnTo>
                        <a:pt x="1307" y="5446"/>
                      </a:lnTo>
                      <a:lnTo>
                        <a:pt x="1314" y="5446"/>
                      </a:lnTo>
                      <a:lnTo>
                        <a:pt x="1322" y="5446"/>
                      </a:lnTo>
                      <a:lnTo>
                        <a:pt x="1330" y="5444"/>
                      </a:lnTo>
                      <a:lnTo>
                        <a:pt x="1340" y="5441"/>
                      </a:lnTo>
                      <a:lnTo>
                        <a:pt x="1363" y="5431"/>
                      </a:lnTo>
                      <a:lnTo>
                        <a:pt x="1391" y="5415"/>
                      </a:lnTo>
                      <a:lnTo>
                        <a:pt x="1429" y="5391"/>
                      </a:lnTo>
                      <a:lnTo>
                        <a:pt x="1429" y="5391"/>
                      </a:lnTo>
                      <a:lnTo>
                        <a:pt x="1457" y="5372"/>
                      </a:lnTo>
                      <a:lnTo>
                        <a:pt x="1484" y="5354"/>
                      </a:lnTo>
                      <a:lnTo>
                        <a:pt x="1526" y="5319"/>
                      </a:lnTo>
                      <a:lnTo>
                        <a:pt x="1561" y="5288"/>
                      </a:lnTo>
                      <a:lnTo>
                        <a:pt x="1586" y="5263"/>
                      </a:lnTo>
                      <a:lnTo>
                        <a:pt x="1586" y="5263"/>
                      </a:lnTo>
                      <a:lnTo>
                        <a:pt x="1637" y="5292"/>
                      </a:lnTo>
                      <a:lnTo>
                        <a:pt x="1688" y="5322"/>
                      </a:lnTo>
                      <a:lnTo>
                        <a:pt x="1688" y="5322"/>
                      </a:lnTo>
                      <a:lnTo>
                        <a:pt x="1678" y="5355"/>
                      </a:lnTo>
                      <a:lnTo>
                        <a:pt x="1670" y="5401"/>
                      </a:lnTo>
                      <a:lnTo>
                        <a:pt x="1662" y="5456"/>
                      </a:lnTo>
                      <a:lnTo>
                        <a:pt x="1658" y="5487"/>
                      </a:lnTo>
                      <a:lnTo>
                        <a:pt x="1655" y="5522"/>
                      </a:lnTo>
                      <a:lnTo>
                        <a:pt x="1655" y="5522"/>
                      </a:lnTo>
                      <a:lnTo>
                        <a:pt x="1653" y="5566"/>
                      </a:lnTo>
                      <a:lnTo>
                        <a:pt x="1653" y="5599"/>
                      </a:lnTo>
                      <a:lnTo>
                        <a:pt x="1657" y="5624"/>
                      </a:lnTo>
                      <a:lnTo>
                        <a:pt x="1658" y="5634"/>
                      </a:lnTo>
                      <a:lnTo>
                        <a:pt x="1662" y="5642"/>
                      </a:lnTo>
                      <a:lnTo>
                        <a:pt x="1665" y="5649"/>
                      </a:lnTo>
                      <a:lnTo>
                        <a:pt x="1670" y="5655"/>
                      </a:lnTo>
                      <a:lnTo>
                        <a:pt x="1675" y="5660"/>
                      </a:lnTo>
                      <a:lnTo>
                        <a:pt x="1680" y="5663"/>
                      </a:lnTo>
                      <a:lnTo>
                        <a:pt x="1695" y="5672"/>
                      </a:lnTo>
                      <a:lnTo>
                        <a:pt x="1713" y="5680"/>
                      </a:lnTo>
                      <a:lnTo>
                        <a:pt x="1713" y="5680"/>
                      </a:lnTo>
                      <a:lnTo>
                        <a:pt x="1731" y="5690"/>
                      </a:lnTo>
                      <a:lnTo>
                        <a:pt x="1747" y="5695"/>
                      </a:lnTo>
                      <a:lnTo>
                        <a:pt x="1754" y="5696"/>
                      </a:lnTo>
                      <a:lnTo>
                        <a:pt x="1762" y="5698"/>
                      </a:lnTo>
                      <a:lnTo>
                        <a:pt x="1769" y="5696"/>
                      </a:lnTo>
                      <a:lnTo>
                        <a:pt x="1775" y="5695"/>
                      </a:lnTo>
                      <a:lnTo>
                        <a:pt x="1784" y="5693"/>
                      </a:lnTo>
                      <a:lnTo>
                        <a:pt x="1793" y="5688"/>
                      </a:lnTo>
                      <a:lnTo>
                        <a:pt x="1813" y="5673"/>
                      </a:lnTo>
                      <a:lnTo>
                        <a:pt x="1840" y="5654"/>
                      </a:lnTo>
                      <a:lnTo>
                        <a:pt x="1871" y="5622"/>
                      </a:lnTo>
                      <a:lnTo>
                        <a:pt x="1871" y="5622"/>
                      </a:lnTo>
                      <a:lnTo>
                        <a:pt x="1896" y="5599"/>
                      </a:lnTo>
                      <a:lnTo>
                        <a:pt x="1919" y="5576"/>
                      </a:lnTo>
                      <a:lnTo>
                        <a:pt x="1955" y="5535"/>
                      </a:lnTo>
                      <a:lnTo>
                        <a:pt x="1985" y="5499"/>
                      </a:lnTo>
                      <a:lnTo>
                        <a:pt x="2005" y="5469"/>
                      </a:lnTo>
                      <a:lnTo>
                        <a:pt x="2005" y="5469"/>
                      </a:lnTo>
                      <a:lnTo>
                        <a:pt x="2059" y="5490"/>
                      </a:lnTo>
                      <a:lnTo>
                        <a:pt x="2115" y="5508"/>
                      </a:lnTo>
                      <a:lnTo>
                        <a:pt x="2115" y="5508"/>
                      </a:lnTo>
                      <a:lnTo>
                        <a:pt x="2112" y="5545"/>
                      </a:lnTo>
                      <a:lnTo>
                        <a:pt x="2110" y="5591"/>
                      </a:lnTo>
                      <a:lnTo>
                        <a:pt x="2112" y="5647"/>
                      </a:lnTo>
                      <a:lnTo>
                        <a:pt x="2113" y="5678"/>
                      </a:lnTo>
                      <a:lnTo>
                        <a:pt x="2118" y="5713"/>
                      </a:lnTo>
                      <a:lnTo>
                        <a:pt x="2118" y="5713"/>
                      </a:lnTo>
                      <a:lnTo>
                        <a:pt x="2123" y="5756"/>
                      </a:lnTo>
                      <a:lnTo>
                        <a:pt x="2130" y="5789"/>
                      </a:lnTo>
                      <a:lnTo>
                        <a:pt x="2136" y="5814"/>
                      </a:lnTo>
                      <a:lnTo>
                        <a:pt x="2140" y="5822"/>
                      </a:lnTo>
                      <a:lnTo>
                        <a:pt x="2145" y="5830"/>
                      </a:lnTo>
                      <a:lnTo>
                        <a:pt x="2148" y="5835"/>
                      </a:lnTo>
                      <a:lnTo>
                        <a:pt x="2155" y="5840"/>
                      </a:lnTo>
                      <a:lnTo>
                        <a:pt x="2160" y="5845"/>
                      </a:lnTo>
                      <a:lnTo>
                        <a:pt x="2166" y="5848"/>
                      </a:lnTo>
                      <a:lnTo>
                        <a:pt x="2183" y="5853"/>
                      </a:lnTo>
                      <a:lnTo>
                        <a:pt x="2202" y="5858"/>
                      </a:lnTo>
                      <a:lnTo>
                        <a:pt x="2202" y="5858"/>
                      </a:lnTo>
                      <a:lnTo>
                        <a:pt x="2222" y="5865"/>
                      </a:lnTo>
                      <a:lnTo>
                        <a:pt x="2239" y="5866"/>
                      </a:lnTo>
                      <a:lnTo>
                        <a:pt x="2245" y="5868"/>
                      </a:lnTo>
                      <a:lnTo>
                        <a:pt x="2252" y="5866"/>
                      </a:lnTo>
                      <a:lnTo>
                        <a:pt x="2260" y="5865"/>
                      </a:lnTo>
                      <a:lnTo>
                        <a:pt x="2267" y="5863"/>
                      </a:lnTo>
                      <a:lnTo>
                        <a:pt x="2275" y="5858"/>
                      </a:lnTo>
                      <a:lnTo>
                        <a:pt x="2282" y="5851"/>
                      </a:lnTo>
                      <a:lnTo>
                        <a:pt x="2300" y="5835"/>
                      </a:lnTo>
                      <a:lnTo>
                        <a:pt x="2321" y="5809"/>
                      </a:lnTo>
                      <a:lnTo>
                        <a:pt x="2347" y="5774"/>
                      </a:lnTo>
                      <a:lnTo>
                        <a:pt x="2347" y="5774"/>
                      </a:lnTo>
                      <a:lnTo>
                        <a:pt x="2369" y="5746"/>
                      </a:lnTo>
                      <a:lnTo>
                        <a:pt x="2385" y="5720"/>
                      </a:lnTo>
                      <a:lnTo>
                        <a:pt x="2415" y="5673"/>
                      </a:lnTo>
                      <a:lnTo>
                        <a:pt x="2437" y="5632"/>
                      </a:lnTo>
                      <a:lnTo>
                        <a:pt x="2453" y="5599"/>
                      </a:lnTo>
                      <a:lnTo>
                        <a:pt x="2453" y="5599"/>
                      </a:lnTo>
                      <a:lnTo>
                        <a:pt x="2511" y="5611"/>
                      </a:lnTo>
                      <a:lnTo>
                        <a:pt x="2568" y="5621"/>
                      </a:lnTo>
                      <a:lnTo>
                        <a:pt x="2568" y="5621"/>
                      </a:lnTo>
                      <a:lnTo>
                        <a:pt x="2570" y="5657"/>
                      </a:lnTo>
                      <a:lnTo>
                        <a:pt x="2577" y="5701"/>
                      </a:lnTo>
                      <a:lnTo>
                        <a:pt x="2588" y="5756"/>
                      </a:lnTo>
                      <a:lnTo>
                        <a:pt x="2596" y="5787"/>
                      </a:lnTo>
                      <a:lnTo>
                        <a:pt x="2606" y="5820"/>
                      </a:lnTo>
                      <a:lnTo>
                        <a:pt x="2606" y="5820"/>
                      </a:lnTo>
                      <a:lnTo>
                        <a:pt x="2620" y="5861"/>
                      </a:lnTo>
                      <a:lnTo>
                        <a:pt x="2631" y="5893"/>
                      </a:lnTo>
                      <a:lnTo>
                        <a:pt x="2641" y="5916"/>
                      </a:lnTo>
                      <a:lnTo>
                        <a:pt x="2648" y="5924"/>
                      </a:lnTo>
                      <a:lnTo>
                        <a:pt x="2652" y="5931"/>
                      </a:lnTo>
                      <a:lnTo>
                        <a:pt x="2657" y="5936"/>
                      </a:lnTo>
                      <a:lnTo>
                        <a:pt x="2664" y="5939"/>
                      </a:lnTo>
                      <a:lnTo>
                        <a:pt x="2671" y="5942"/>
                      </a:lnTo>
                      <a:lnTo>
                        <a:pt x="2677" y="5945"/>
                      </a:lnTo>
                      <a:lnTo>
                        <a:pt x="2694" y="5947"/>
                      </a:lnTo>
                      <a:lnTo>
                        <a:pt x="2715" y="5949"/>
                      </a:lnTo>
                      <a:lnTo>
                        <a:pt x="2715" y="5949"/>
                      </a:lnTo>
                      <a:lnTo>
                        <a:pt x="2735" y="5950"/>
                      </a:lnTo>
                      <a:lnTo>
                        <a:pt x="2751" y="5950"/>
                      </a:lnTo>
                      <a:lnTo>
                        <a:pt x="2758" y="5950"/>
                      </a:lnTo>
                      <a:lnTo>
                        <a:pt x="2766" y="5949"/>
                      </a:lnTo>
                      <a:lnTo>
                        <a:pt x="2773" y="5945"/>
                      </a:lnTo>
                      <a:lnTo>
                        <a:pt x="2779" y="5942"/>
                      </a:lnTo>
                      <a:lnTo>
                        <a:pt x="2786" y="5936"/>
                      </a:lnTo>
                      <a:lnTo>
                        <a:pt x="2793" y="5929"/>
                      </a:lnTo>
                      <a:lnTo>
                        <a:pt x="2806" y="5909"/>
                      </a:lnTo>
                      <a:lnTo>
                        <a:pt x="2824" y="5879"/>
                      </a:lnTo>
                      <a:lnTo>
                        <a:pt x="2844" y="5840"/>
                      </a:lnTo>
                      <a:lnTo>
                        <a:pt x="2844" y="5840"/>
                      </a:lnTo>
                      <a:lnTo>
                        <a:pt x="2859" y="5810"/>
                      </a:lnTo>
                      <a:lnTo>
                        <a:pt x="2872" y="5781"/>
                      </a:lnTo>
                      <a:lnTo>
                        <a:pt x="2892" y="5729"/>
                      </a:lnTo>
                      <a:lnTo>
                        <a:pt x="2906" y="5687"/>
                      </a:lnTo>
                      <a:lnTo>
                        <a:pt x="2916" y="5652"/>
                      </a:lnTo>
                      <a:lnTo>
                        <a:pt x="2916" y="5652"/>
                      </a:lnTo>
                      <a:lnTo>
                        <a:pt x="2974" y="5652"/>
                      </a:lnTo>
                      <a:lnTo>
                        <a:pt x="3033" y="5652"/>
                      </a:lnTo>
                      <a:lnTo>
                        <a:pt x="3033" y="5652"/>
                      </a:lnTo>
                      <a:lnTo>
                        <a:pt x="3043" y="5687"/>
                      </a:lnTo>
                      <a:lnTo>
                        <a:pt x="3056" y="5729"/>
                      </a:lnTo>
                      <a:lnTo>
                        <a:pt x="3078" y="5781"/>
                      </a:lnTo>
                      <a:lnTo>
                        <a:pt x="3091" y="5810"/>
                      </a:lnTo>
                      <a:lnTo>
                        <a:pt x="3106" y="5840"/>
                      </a:lnTo>
                      <a:lnTo>
                        <a:pt x="3106" y="5840"/>
                      </a:lnTo>
                      <a:lnTo>
                        <a:pt x="3126" y="5879"/>
                      </a:lnTo>
                      <a:lnTo>
                        <a:pt x="3142" y="5909"/>
                      </a:lnTo>
                      <a:lnTo>
                        <a:pt x="3157" y="5929"/>
                      </a:lnTo>
                      <a:lnTo>
                        <a:pt x="3164" y="5936"/>
                      </a:lnTo>
                      <a:lnTo>
                        <a:pt x="3170" y="5942"/>
                      </a:lnTo>
                      <a:lnTo>
                        <a:pt x="3177" y="5945"/>
                      </a:lnTo>
                      <a:lnTo>
                        <a:pt x="3183" y="5949"/>
                      </a:lnTo>
                      <a:lnTo>
                        <a:pt x="3190" y="5950"/>
                      </a:lnTo>
                      <a:lnTo>
                        <a:pt x="3198" y="5950"/>
                      </a:lnTo>
                      <a:lnTo>
                        <a:pt x="3215" y="5950"/>
                      </a:lnTo>
                      <a:lnTo>
                        <a:pt x="3235" y="5949"/>
                      </a:lnTo>
                      <a:lnTo>
                        <a:pt x="3235" y="5949"/>
                      </a:lnTo>
                      <a:lnTo>
                        <a:pt x="3254" y="5947"/>
                      </a:lnTo>
                      <a:lnTo>
                        <a:pt x="3271" y="5945"/>
                      </a:lnTo>
                      <a:lnTo>
                        <a:pt x="3279" y="5942"/>
                      </a:lnTo>
                      <a:lnTo>
                        <a:pt x="3286" y="5939"/>
                      </a:lnTo>
                      <a:lnTo>
                        <a:pt x="3291" y="5936"/>
                      </a:lnTo>
                      <a:lnTo>
                        <a:pt x="3297" y="5931"/>
                      </a:lnTo>
                      <a:lnTo>
                        <a:pt x="3302" y="5924"/>
                      </a:lnTo>
                      <a:lnTo>
                        <a:pt x="3307" y="5916"/>
                      </a:lnTo>
                      <a:lnTo>
                        <a:pt x="3319" y="5893"/>
                      </a:lnTo>
                      <a:lnTo>
                        <a:pt x="3330" y="5861"/>
                      </a:lnTo>
                      <a:lnTo>
                        <a:pt x="3343" y="5820"/>
                      </a:lnTo>
                      <a:lnTo>
                        <a:pt x="3343" y="5820"/>
                      </a:lnTo>
                      <a:lnTo>
                        <a:pt x="3353" y="5787"/>
                      </a:lnTo>
                      <a:lnTo>
                        <a:pt x="3360" y="5756"/>
                      </a:lnTo>
                      <a:lnTo>
                        <a:pt x="3371" y="5701"/>
                      </a:lnTo>
                      <a:lnTo>
                        <a:pt x="3378" y="5657"/>
                      </a:lnTo>
                      <a:lnTo>
                        <a:pt x="3381" y="5621"/>
                      </a:lnTo>
                      <a:lnTo>
                        <a:pt x="3381" y="5621"/>
                      </a:lnTo>
                      <a:lnTo>
                        <a:pt x="3439" y="5612"/>
                      </a:lnTo>
                      <a:lnTo>
                        <a:pt x="3497" y="5601"/>
                      </a:lnTo>
                      <a:lnTo>
                        <a:pt x="3497" y="5601"/>
                      </a:lnTo>
                      <a:lnTo>
                        <a:pt x="3511" y="5634"/>
                      </a:lnTo>
                      <a:lnTo>
                        <a:pt x="3535" y="5673"/>
                      </a:lnTo>
                      <a:lnTo>
                        <a:pt x="3563" y="5721"/>
                      </a:lnTo>
                      <a:lnTo>
                        <a:pt x="3581" y="5748"/>
                      </a:lnTo>
                      <a:lnTo>
                        <a:pt x="3601" y="5774"/>
                      </a:lnTo>
                      <a:lnTo>
                        <a:pt x="3601" y="5774"/>
                      </a:lnTo>
                      <a:lnTo>
                        <a:pt x="3627" y="5809"/>
                      </a:lnTo>
                      <a:lnTo>
                        <a:pt x="3650" y="5835"/>
                      </a:lnTo>
                      <a:lnTo>
                        <a:pt x="3666" y="5851"/>
                      </a:lnTo>
                      <a:lnTo>
                        <a:pt x="3675" y="5858"/>
                      </a:lnTo>
                      <a:lnTo>
                        <a:pt x="3683" y="5863"/>
                      </a:lnTo>
                      <a:lnTo>
                        <a:pt x="3690" y="5865"/>
                      </a:lnTo>
                      <a:lnTo>
                        <a:pt x="3696" y="5866"/>
                      </a:lnTo>
                      <a:lnTo>
                        <a:pt x="3704" y="5868"/>
                      </a:lnTo>
                      <a:lnTo>
                        <a:pt x="3711" y="5866"/>
                      </a:lnTo>
                      <a:lnTo>
                        <a:pt x="3727" y="5865"/>
                      </a:lnTo>
                      <a:lnTo>
                        <a:pt x="3747" y="5858"/>
                      </a:lnTo>
                      <a:lnTo>
                        <a:pt x="3747" y="5858"/>
                      </a:lnTo>
                      <a:lnTo>
                        <a:pt x="3767" y="5853"/>
                      </a:lnTo>
                      <a:lnTo>
                        <a:pt x="3782" y="5848"/>
                      </a:lnTo>
                      <a:lnTo>
                        <a:pt x="3788" y="5845"/>
                      </a:lnTo>
                      <a:lnTo>
                        <a:pt x="3795" y="5840"/>
                      </a:lnTo>
                      <a:lnTo>
                        <a:pt x="3800" y="5835"/>
                      </a:lnTo>
                      <a:lnTo>
                        <a:pt x="3805" y="5830"/>
                      </a:lnTo>
                      <a:lnTo>
                        <a:pt x="3810" y="5822"/>
                      </a:lnTo>
                      <a:lnTo>
                        <a:pt x="3813" y="5814"/>
                      </a:lnTo>
                      <a:lnTo>
                        <a:pt x="3820" y="5789"/>
                      </a:lnTo>
                      <a:lnTo>
                        <a:pt x="3826" y="5756"/>
                      </a:lnTo>
                      <a:lnTo>
                        <a:pt x="3831" y="5713"/>
                      </a:lnTo>
                      <a:lnTo>
                        <a:pt x="3831" y="5713"/>
                      </a:lnTo>
                      <a:lnTo>
                        <a:pt x="3835" y="5678"/>
                      </a:lnTo>
                      <a:lnTo>
                        <a:pt x="3838" y="5647"/>
                      </a:lnTo>
                      <a:lnTo>
                        <a:pt x="3840" y="5593"/>
                      </a:lnTo>
                      <a:lnTo>
                        <a:pt x="3838" y="5546"/>
                      </a:lnTo>
                      <a:lnTo>
                        <a:pt x="3835" y="5510"/>
                      </a:lnTo>
                      <a:lnTo>
                        <a:pt x="3835" y="5510"/>
                      </a:lnTo>
                      <a:lnTo>
                        <a:pt x="3891" y="5490"/>
                      </a:lnTo>
                      <a:lnTo>
                        <a:pt x="3945" y="5471"/>
                      </a:lnTo>
                      <a:lnTo>
                        <a:pt x="3945" y="5471"/>
                      </a:lnTo>
                      <a:lnTo>
                        <a:pt x="3965" y="5499"/>
                      </a:lnTo>
                      <a:lnTo>
                        <a:pt x="3995" y="5535"/>
                      </a:lnTo>
                      <a:lnTo>
                        <a:pt x="4031" y="5576"/>
                      </a:lnTo>
                      <a:lnTo>
                        <a:pt x="4052" y="5599"/>
                      </a:lnTo>
                      <a:lnTo>
                        <a:pt x="4077" y="5622"/>
                      </a:lnTo>
                      <a:lnTo>
                        <a:pt x="4077" y="5622"/>
                      </a:lnTo>
                      <a:lnTo>
                        <a:pt x="4110" y="5654"/>
                      </a:lnTo>
                      <a:lnTo>
                        <a:pt x="4136" y="5673"/>
                      </a:lnTo>
                      <a:lnTo>
                        <a:pt x="4156" y="5688"/>
                      </a:lnTo>
                      <a:lnTo>
                        <a:pt x="4164" y="5693"/>
                      </a:lnTo>
                      <a:lnTo>
                        <a:pt x="4173" y="5695"/>
                      </a:lnTo>
                      <a:lnTo>
                        <a:pt x="4181" y="5696"/>
                      </a:lnTo>
                      <a:lnTo>
                        <a:pt x="4187" y="5698"/>
                      </a:lnTo>
                      <a:lnTo>
                        <a:pt x="4194" y="5696"/>
                      </a:lnTo>
                      <a:lnTo>
                        <a:pt x="4202" y="5695"/>
                      </a:lnTo>
                      <a:lnTo>
                        <a:pt x="4217" y="5690"/>
                      </a:lnTo>
                      <a:lnTo>
                        <a:pt x="4235" y="5680"/>
                      </a:lnTo>
                      <a:lnTo>
                        <a:pt x="4235" y="5680"/>
                      </a:lnTo>
                      <a:lnTo>
                        <a:pt x="4255" y="5672"/>
                      </a:lnTo>
                      <a:lnTo>
                        <a:pt x="4268" y="5663"/>
                      </a:lnTo>
                      <a:lnTo>
                        <a:pt x="4275" y="5660"/>
                      </a:lnTo>
                      <a:lnTo>
                        <a:pt x="4280" y="5655"/>
                      </a:lnTo>
                      <a:lnTo>
                        <a:pt x="4285" y="5649"/>
                      </a:lnTo>
                      <a:lnTo>
                        <a:pt x="4288" y="5642"/>
                      </a:lnTo>
                      <a:lnTo>
                        <a:pt x="4291" y="5634"/>
                      </a:lnTo>
                      <a:lnTo>
                        <a:pt x="4293" y="5624"/>
                      </a:lnTo>
                      <a:lnTo>
                        <a:pt x="4295" y="5599"/>
                      </a:lnTo>
                      <a:lnTo>
                        <a:pt x="4296" y="5566"/>
                      </a:lnTo>
                      <a:lnTo>
                        <a:pt x="4293" y="5522"/>
                      </a:lnTo>
                      <a:lnTo>
                        <a:pt x="4293" y="5522"/>
                      </a:lnTo>
                      <a:lnTo>
                        <a:pt x="4291" y="5489"/>
                      </a:lnTo>
                      <a:lnTo>
                        <a:pt x="4288" y="5457"/>
                      </a:lnTo>
                      <a:lnTo>
                        <a:pt x="4280" y="5401"/>
                      </a:lnTo>
                      <a:lnTo>
                        <a:pt x="4272" y="5357"/>
                      </a:lnTo>
                      <a:lnTo>
                        <a:pt x="4262" y="5322"/>
                      </a:lnTo>
                      <a:lnTo>
                        <a:pt x="4262" y="5322"/>
                      </a:lnTo>
                      <a:lnTo>
                        <a:pt x="4313" y="5292"/>
                      </a:lnTo>
                      <a:lnTo>
                        <a:pt x="4364" y="5263"/>
                      </a:lnTo>
                      <a:lnTo>
                        <a:pt x="4364" y="5263"/>
                      </a:lnTo>
                      <a:lnTo>
                        <a:pt x="4389" y="5289"/>
                      </a:lnTo>
                      <a:lnTo>
                        <a:pt x="4423" y="5319"/>
                      </a:lnTo>
                      <a:lnTo>
                        <a:pt x="4466" y="5354"/>
                      </a:lnTo>
                      <a:lnTo>
                        <a:pt x="4493" y="5372"/>
                      </a:lnTo>
                      <a:lnTo>
                        <a:pt x="4521" y="5391"/>
                      </a:lnTo>
                      <a:lnTo>
                        <a:pt x="4521" y="5391"/>
                      </a:lnTo>
                      <a:lnTo>
                        <a:pt x="4557" y="5415"/>
                      </a:lnTo>
                      <a:lnTo>
                        <a:pt x="4586" y="5431"/>
                      </a:lnTo>
                      <a:lnTo>
                        <a:pt x="4610" y="5443"/>
                      </a:lnTo>
                      <a:lnTo>
                        <a:pt x="4618" y="5444"/>
                      </a:lnTo>
                      <a:lnTo>
                        <a:pt x="4628" y="5446"/>
                      </a:lnTo>
                      <a:lnTo>
                        <a:pt x="4634" y="5446"/>
                      </a:lnTo>
                      <a:lnTo>
                        <a:pt x="4643" y="5446"/>
                      </a:lnTo>
                      <a:lnTo>
                        <a:pt x="4649" y="5444"/>
                      </a:lnTo>
                      <a:lnTo>
                        <a:pt x="4656" y="5441"/>
                      </a:lnTo>
                      <a:lnTo>
                        <a:pt x="4671" y="5433"/>
                      </a:lnTo>
                      <a:lnTo>
                        <a:pt x="4687" y="5421"/>
                      </a:lnTo>
                      <a:lnTo>
                        <a:pt x="4687" y="5421"/>
                      </a:lnTo>
                      <a:lnTo>
                        <a:pt x="4704" y="5410"/>
                      </a:lnTo>
                      <a:lnTo>
                        <a:pt x="4717" y="5398"/>
                      </a:lnTo>
                      <a:lnTo>
                        <a:pt x="4722" y="5393"/>
                      </a:lnTo>
                      <a:lnTo>
                        <a:pt x="4725" y="5386"/>
                      </a:lnTo>
                      <a:lnTo>
                        <a:pt x="4728" y="5382"/>
                      </a:lnTo>
                      <a:lnTo>
                        <a:pt x="4732" y="5373"/>
                      </a:lnTo>
                      <a:lnTo>
                        <a:pt x="4733" y="5365"/>
                      </a:lnTo>
                      <a:lnTo>
                        <a:pt x="4733" y="5355"/>
                      </a:lnTo>
                      <a:lnTo>
                        <a:pt x="4732" y="5330"/>
                      </a:lnTo>
                      <a:lnTo>
                        <a:pt x="4725" y="5297"/>
                      </a:lnTo>
                      <a:lnTo>
                        <a:pt x="4717" y="5255"/>
                      </a:lnTo>
                      <a:lnTo>
                        <a:pt x="4717" y="5255"/>
                      </a:lnTo>
                      <a:lnTo>
                        <a:pt x="4707" y="5222"/>
                      </a:lnTo>
                      <a:lnTo>
                        <a:pt x="4699" y="5190"/>
                      </a:lnTo>
                      <a:lnTo>
                        <a:pt x="4682" y="5138"/>
                      </a:lnTo>
                      <a:lnTo>
                        <a:pt x="4664" y="5096"/>
                      </a:lnTo>
                      <a:lnTo>
                        <a:pt x="4649" y="5063"/>
                      </a:lnTo>
                      <a:lnTo>
                        <a:pt x="4649" y="5063"/>
                      </a:lnTo>
                      <a:lnTo>
                        <a:pt x="4695" y="5025"/>
                      </a:lnTo>
                      <a:lnTo>
                        <a:pt x="4740" y="4987"/>
                      </a:lnTo>
                      <a:lnTo>
                        <a:pt x="4740" y="4987"/>
                      </a:lnTo>
                      <a:lnTo>
                        <a:pt x="4769" y="5009"/>
                      </a:lnTo>
                      <a:lnTo>
                        <a:pt x="4807" y="5032"/>
                      </a:lnTo>
                      <a:lnTo>
                        <a:pt x="4857" y="5058"/>
                      </a:lnTo>
                      <a:lnTo>
                        <a:pt x="4885" y="5072"/>
                      </a:lnTo>
                      <a:lnTo>
                        <a:pt x="4916" y="5086"/>
                      </a:lnTo>
                      <a:lnTo>
                        <a:pt x="4916" y="5086"/>
                      </a:lnTo>
                      <a:lnTo>
                        <a:pt x="4957" y="5103"/>
                      </a:lnTo>
                      <a:lnTo>
                        <a:pt x="4989" y="5114"/>
                      </a:lnTo>
                      <a:lnTo>
                        <a:pt x="5012" y="5121"/>
                      </a:lnTo>
                      <a:lnTo>
                        <a:pt x="5022" y="5121"/>
                      </a:lnTo>
                      <a:lnTo>
                        <a:pt x="5032" y="5121"/>
                      </a:lnTo>
                      <a:lnTo>
                        <a:pt x="5038" y="5121"/>
                      </a:lnTo>
                      <a:lnTo>
                        <a:pt x="5045" y="5119"/>
                      </a:lnTo>
                      <a:lnTo>
                        <a:pt x="5051" y="5116"/>
                      </a:lnTo>
                      <a:lnTo>
                        <a:pt x="5058" y="5111"/>
                      </a:lnTo>
                      <a:lnTo>
                        <a:pt x="5071" y="5101"/>
                      </a:lnTo>
                      <a:lnTo>
                        <a:pt x="5084" y="5086"/>
                      </a:lnTo>
                      <a:lnTo>
                        <a:pt x="5084" y="5086"/>
                      </a:lnTo>
                      <a:lnTo>
                        <a:pt x="5099" y="5072"/>
                      </a:lnTo>
                      <a:lnTo>
                        <a:pt x="5111" y="5060"/>
                      </a:lnTo>
                      <a:lnTo>
                        <a:pt x="5114" y="5053"/>
                      </a:lnTo>
                      <a:lnTo>
                        <a:pt x="5117" y="5047"/>
                      </a:lnTo>
                      <a:lnTo>
                        <a:pt x="5119" y="5040"/>
                      </a:lnTo>
                      <a:lnTo>
                        <a:pt x="5121" y="5032"/>
                      </a:lnTo>
                      <a:lnTo>
                        <a:pt x="5121" y="5024"/>
                      </a:lnTo>
                      <a:lnTo>
                        <a:pt x="5119" y="5014"/>
                      </a:lnTo>
                      <a:lnTo>
                        <a:pt x="5114" y="4989"/>
                      </a:lnTo>
                      <a:lnTo>
                        <a:pt x="5103" y="4958"/>
                      </a:lnTo>
                      <a:lnTo>
                        <a:pt x="5084" y="4917"/>
                      </a:lnTo>
                      <a:lnTo>
                        <a:pt x="5084" y="4917"/>
                      </a:lnTo>
                      <a:lnTo>
                        <a:pt x="5071" y="4887"/>
                      </a:lnTo>
                      <a:lnTo>
                        <a:pt x="5058" y="4857"/>
                      </a:lnTo>
                      <a:lnTo>
                        <a:pt x="5032" y="4809"/>
                      </a:lnTo>
                      <a:lnTo>
                        <a:pt x="5007" y="4770"/>
                      </a:lnTo>
                      <a:lnTo>
                        <a:pt x="4987" y="4740"/>
                      </a:lnTo>
                      <a:lnTo>
                        <a:pt x="4987" y="4740"/>
                      </a:lnTo>
                      <a:lnTo>
                        <a:pt x="5025" y="4696"/>
                      </a:lnTo>
                      <a:lnTo>
                        <a:pt x="5063" y="4651"/>
                      </a:lnTo>
                      <a:lnTo>
                        <a:pt x="5063" y="4651"/>
                      </a:lnTo>
                      <a:lnTo>
                        <a:pt x="5094" y="4666"/>
                      </a:lnTo>
                      <a:lnTo>
                        <a:pt x="5137" y="4682"/>
                      </a:lnTo>
                      <a:lnTo>
                        <a:pt x="5190" y="4701"/>
                      </a:lnTo>
                      <a:lnTo>
                        <a:pt x="5220" y="4709"/>
                      </a:lnTo>
                      <a:lnTo>
                        <a:pt x="5253" y="4717"/>
                      </a:lnTo>
                      <a:lnTo>
                        <a:pt x="5253" y="4717"/>
                      </a:lnTo>
                      <a:lnTo>
                        <a:pt x="5297" y="4727"/>
                      </a:lnTo>
                      <a:lnTo>
                        <a:pt x="5330" y="4732"/>
                      </a:lnTo>
                      <a:lnTo>
                        <a:pt x="5355" y="4734"/>
                      </a:lnTo>
                      <a:lnTo>
                        <a:pt x="5363" y="4734"/>
                      </a:lnTo>
                      <a:lnTo>
                        <a:pt x="5373" y="4732"/>
                      </a:lnTo>
                      <a:lnTo>
                        <a:pt x="5380" y="4730"/>
                      </a:lnTo>
                      <a:lnTo>
                        <a:pt x="5386" y="4727"/>
                      </a:lnTo>
                      <a:lnTo>
                        <a:pt x="5393" y="4722"/>
                      </a:lnTo>
                      <a:lnTo>
                        <a:pt x="5398" y="4717"/>
                      </a:lnTo>
                      <a:lnTo>
                        <a:pt x="5408" y="4704"/>
                      </a:lnTo>
                      <a:lnTo>
                        <a:pt x="5419" y="4687"/>
                      </a:lnTo>
                      <a:lnTo>
                        <a:pt x="5419" y="4687"/>
                      </a:lnTo>
                      <a:lnTo>
                        <a:pt x="5431" y="4671"/>
                      </a:lnTo>
                      <a:lnTo>
                        <a:pt x="5441" y="4656"/>
                      </a:lnTo>
                      <a:lnTo>
                        <a:pt x="5442" y="4649"/>
                      </a:lnTo>
                      <a:lnTo>
                        <a:pt x="5444" y="4643"/>
                      </a:lnTo>
                      <a:lnTo>
                        <a:pt x="5445" y="4636"/>
                      </a:lnTo>
                      <a:lnTo>
                        <a:pt x="5445" y="4628"/>
                      </a:lnTo>
                      <a:lnTo>
                        <a:pt x="5444" y="4620"/>
                      </a:lnTo>
                      <a:lnTo>
                        <a:pt x="5441" y="4610"/>
                      </a:lnTo>
                      <a:lnTo>
                        <a:pt x="5431" y="4587"/>
                      </a:lnTo>
                      <a:lnTo>
                        <a:pt x="5414" y="4559"/>
                      </a:lnTo>
                      <a:lnTo>
                        <a:pt x="5391" y="4521"/>
                      </a:lnTo>
                      <a:lnTo>
                        <a:pt x="5391" y="4521"/>
                      </a:lnTo>
                      <a:lnTo>
                        <a:pt x="5371" y="4493"/>
                      </a:lnTo>
                      <a:lnTo>
                        <a:pt x="5353" y="4468"/>
                      </a:lnTo>
                      <a:lnTo>
                        <a:pt x="5319" y="4424"/>
                      </a:lnTo>
                      <a:lnTo>
                        <a:pt x="5287" y="4389"/>
                      </a:lnTo>
                      <a:lnTo>
                        <a:pt x="5262" y="4364"/>
                      </a:lnTo>
                      <a:lnTo>
                        <a:pt x="5262" y="4364"/>
                      </a:lnTo>
                      <a:lnTo>
                        <a:pt x="5292" y="4313"/>
                      </a:lnTo>
                      <a:lnTo>
                        <a:pt x="5322" y="4262"/>
                      </a:lnTo>
                      <a:lnTo>
                        <a:pt x="5322" y="4262"/>
                      </a:lnTo>
                      <a:lnTo>
                        <a:pt x="5356" y="4272"/>
                      </a:lnTo>
                      <a:lnTo>
                        <a:pt x="5401" y="4282"/>
                      </a:lnTo>
                      <a:lnTo>
                        <a:pt x="5455" y="4288"/>
                      </a:lnTo>
                      <a:lnTo>
                        <a:pt x="5487" y="4292"/>
                      </a:lnTo>
                      <a:lnTo>
                        <a:pt x="5521" y="4295"/>
                      </a:lnTo>
                      <a:lnTo>
                        <a:pt x="5521" y="4295"/>
                      </a:lnTo>
                      <a:lnTo>
                        <a:pt x="5566" y="4297"/>
                      </a:lnTo>
                      <a:lnTo>
                        <a:pt x="5599" y="4297"/>
                      </a:lnTo>
                      <a:lnTo>
                        <a:pt x="5624" y="4293"/>
                      </a:lnTo>
                      <a:lnTo>
                        <a:pt x="5633" y="4292"/>
                      </a:lnTo>
                      <a:lnTo>
                        <a:pt x="5642" y="4288"/>
                      </a:lnTo>
                      <a:lnTo>
                        <a:pt x="5648" y="4285"/>
                      </a:lnTo>
                      <a:lnTo>
                        <a:pt x="5653" y="4282"/>
                      </a:lnTo>
                      <a:lnTo>
                        <a:pt x="5658" y="4275"/>
                      </a:lnTo>
                      <a:lnTo>
                        <a:pt x="5663" y="4270"/>
                      </a:lnTo>
                      <a:lnTo>
                        <a:pt x="5671" y="4255"/>
                      </a:lnTo>
                      <a:lnTo>
                        <a:pt x="5680" y="4237"/>
                      </a:lnTo>
                      <a:lnTo>
                        <a:pt x="5680" y="4237"/>
                      </a:lnTo>
                      <a:lnTo>
                        <a:pt x="5688" y="4219"/>
                      </a:lnTo>
                      <a:lnTo>
                        <a:pt x="5694" y="4203"/>
                      </a:lnTo>
                      <a:lnTo>
                        <a:pt x="5696" y="4196"/>
                      </a:lnTo>
                      <a:lnTo>
                        <a:pt x="5696" y="4189"/>
                      </a:lnTo>
                      <a:lnTo>
                        <a:pt x="5696" y="4181"/>
                      </a:lnTo>
                      <a:lnTo>
                        <a:pt x="5694" y="4175"/>
                      </a:lnTo>
                      <a:lnTo>
                        <a:pt x="5691" y="4166"/>
                      </a:lnTo>
                      <a:lnTo>
                        <a:pt x="5688" y="4157"/>
                      </a:lnTo>
                      <a:lnTo>
                        <a:pt x="5673" y="4137"/>
                      </a:lnTo>
                      <a:lnTo>
                        <a:pt x="5652" y="4110"/>
                      </a:lnTo>
                      <a:lnTo>
                        <a:pt x="5622" y="4079"/>
                      </a:lnTo>
                      <a:lnTo>
                        <a:pt x="5622" y="4079"/>
                      </a:lnTo>
                      <a:lnTo>
                        <a:pt x="5599" y="4054"/>
                      </a:lnTo>
                      <a:lnTo>
                        <a:pt x="5576" y="4031"/>
                      </a:lnTo>
                      <a:lnTo>
                        <a:pt x="5535" y="3995"/>
                      </a:lnTo>
                      <a:lnTo>
                        <a:pt x="5498" y="3967"/>
                      </a:lnTo>
                      <a:lnTo>
                        <a:pt x="5469" y="3945"/>
                      </a:lnTo>
                      <a:lnTo>
                        <a:pt x="5469" y="3945"/>
                      </a:lnTo>
                      <a:lnTo>
                        <a:pt x="5488" y="3891"/>
                      </a:lnTo>
                      <a:lnTo>
                        <a:pt x="5508" y="3835"/>
                      </a:lnTo>
                      <a:lnTo>
                        <a:pt x="5508" y="3835"/>
                      </a:lnTo>
                      <a:lnTo>
                        <a:pt x="5544" y="3838"/>
                      </a:lnTo>
                      <a:lnTo>
                        <a:pt x="5591" y="3840"/>
                      </a:lnTo>
                      <a:lnTo>
                        <a:pt x="5645" y="3838"/>
                      </a:lnTo>
                      <a:lnTo>
                        <a:pt x="5678" y="3837"/>
                      </a:lnTo>
                      <a:lnTo>
                        <a:pt x="5711" y="3832"/>
                      </a:lnTo>
                      <a:lnTo>
                        <a:pt x="5711" y="3832"/>
                      </a:lnTo>
                      <a:lnTo>
                        <a:pt x="5755" y="3827"/>
                      </a:lnTo>
                      <a:lnTo>
                        <a:pt x="5788" y="3820"/>
                      </a:lnTo>
                      <a:lnTo>
                        <a:pt x="5812" y="3814"/>
                      </a:lnTo>
                      <a:lnTo>
                        <a:pt x="5821" y="3810"/>
                      </a:lnTo>
                      <a:lnTo>
                        <a:pt x="5828" y="3805"/>
                      </a:lnTo>
                      <a:lnTo>
                        <a:pt x="5835" y="3802"/>
                      </a:lnTo>
                      <a:lnTo>
                        <a:pt x="5840" y="3795"/>
                      </a:lnTo>
                      <a:lnTo>
                        <a:pt x="5843" y="3790"/>
                      </a:lnTo>
                      <a:lnTo>
                        <a:pt x="5848" y="3784"/>
                      </a:lnTo>
                      <a:lnTo>
                        <a:pt x="5853" y="3767"/>
                      </a:lnTo>
                      <a:lnTo>
                        <a:pt x="5858" y="3748"/>
                      </a:lnTo>
                      <a:lnTo>
                        <a:pt x="5858" y="3748"/>
                      </a:lnTo>
                      <a:lnTo>
                        <a:pt x="5863" y="3728"/>
                      </a:lnTo>
                      <a:lnTo>
                        <a:pt x="5866" y="3711"/>
                      </a:lnTo>
                      <a:lnTo>
                        <a:pt x="5866" y="3705"/>
                      </a:lnTo>
                      <a:lnTo>
                        <a:pt x="5866" y="3698"/>
                      </a:lnTo>
                      <a:lnTo>
                        <a:pt x="5864" y="3690"/>
                      </a:lnTo>
                      <a:lnTo>
                        <a:pt x="5861" y="3683"/>
                      </a:lnTo>
                      <a:lnTo>
                        <a:pt x="5858" y="3677"/>
                      </a:lnTo>
                      <a:lnTo>
                        <a:pt x="5851" y="3668"/>
                      </a:lnTo>
                      <a:lnTo>
                        <a:pt x="5833" y="3650"/>
                      </a:lnTo>
                      <a:lnTo>
                        <a:pt x="5808" y="3629"/>
                      </a:lnTo>
                      <a:lnTo>
                        <a:pt x="5774" y="3603"/>
                      </a:lnTo>
                      <a:lnTo>
                        <a:pt x="5774" y="3603"/>
                      </a:lnTo>
                      <a:lnTo>
                        <a:pt x="5746" y="3581"/>
                      </a:lnTo>
                      <a:lnTo>
                        <a:pt x="5719" y="3565"/>
                      </a:lnTo>
                      <a:lnTo>
                        <a:pt x="5671" y="3535"/>
                      </a:lnTo>
                      <a:lnTo>
                        <a:pt x="5630" y="3512"/>
                      </a:lnTo>
                      <a:lnTo>
                        <a:pt x="5599" y="3497"/>
                      </a:lnTo>
                      <a:lnTo>
                        <a:pt x="5599" y="3497"/>
                      </a:lnTo>
                      <a:lnTo>
                        <a:pt x="5609" y="3439"/>
                      </a:lnTo>
                      <a:lnTo>
                        <a:pt x="5619" y="3383"/>
                      </a:lnTo>
                      <a:lnTo>
                        <a:pt x="5619" y="3383"/>
                      </a:lnTo>
                      <a:lnTo>
                        <a:pt x="5655" y="3380"/>
                      </a:lnTo>
                      <a:lnTo>
                        <a:pt x="5699" y="3373"/>
                      </a:lnTo>
                      <a:lnTo>
                        <a:pt x="5755" y="3362"/>
                      </a:lnTo>
                      <a:lnTo>
                        <a:pt x="5785" y="3354"/>
                      </a:lnTo>
                      <a:lnTo>
                        <a:pt x="5818" y="3344"/>
                      </a:lnTo>
                      <a:lnTo>
                        <a:pt x="5818" y="3344"/>
                      </a:lnTo>
                      <a:lnTo>
                        <a:pt x="5861" y="3330"/>
                      </a:lnTo>
                      <a:lnTo>
                        <a:pt x="5892" y="3319"/>
                      </a:lnTo>
                      <a:lnTo>
                        <a:pt x="5914" y="3309"/>
                      </a:lnTo>
                      <a:lnTo>
                        <a:pt x="5922" y="3302"/>
                      </a:lnTo>
                      <a:lnTo>
                        <a:pt x="5929" y="3298"/>
                      </a:lnTo>
                      <a:lnTo>
                        <a:pt x="5935" y="3293"/>
                      </a:lnTo>
                      <a:lnTo>
                        <a:pt x="5938" y="3286"/>
                      </a:lnTo>
                      <a:lnTo>
                        <a:pt x="5942" y="3279"/>
                      </a:lnTo>
                      <a:lnTo>
                        <a:pt x="5943" y="3273"/>
                      </a:lnTo>
                      <a:lnTo>
                        <a:pt x="5947" y="3256"/>
                      </a:lnTo>
                      <a:lnTo>
                        <a:pt x="5948" y="3237"/>
                      </a:lnTo>
                      <a:lnTo>
                        <a:pt x="5948" y="3237"/>
                      </a:lnTo>
                      <a:lnTo>
                        <a:pt x="5950" y="3215"/>
                      </a:lnTo>
                      <a:lnTo>
                        <a:pt x="5950" y="3199"/>
                      </a:lnTo>
                      <a:lnTo>
                        <a:pt x="5950" y="3192"/>
                      </a:lnTo>
                      <a:lnTo>
                        <a:pt x="5947" y="3184"/>
                      </a:lnTo>
                      <a:lnTo>
                        <a:pt x="5945" y="3177"/>
                      </a:lnTo>
                      <a:lnTo>
                        <a:pt x="5940" y="3171"/>
                      </a:lnTo>
                      <a:lnTo>
                        <a:pt x="5935" y="3164"/>
                      </a:lnTo>
                      <a:lnTo>
                        <a:pt x="5927" y="3157"/>
                      </a:lnTo>
                      <a:lnTo>
                        <a:pt x="5907" y="3144"/>
                      </a:lnTo>
                      <a:lnTo>
                        <a:pt x="5879" y="3126"/>
                      </a:lnTo>
                      <a:lnTo>
                        <a:pt x="5840" y="3106"/>
                      </a:lnTo>
                      <a:lnTo>
                        <a:pt x="5840" y="3106"/>
                      </a:lnTo>
                      <a:close/>
                      <a:moveTo>
                        <a:pt x="2885" y="3319"/>
                      </a:moveTo>
                      <a:lnTo>
                        <a:pt x="2885" y="3319"/>
                      </a:lnTo>
                      <a:lnTo>
                        <a:pt x="2850" y="3307"/>
                      </a:lnTo>
                      <a:lnTo>
                        <a:pt x="2817" y="3294"/>
                      </a:lnTo>
                      <a:lnTo>
                        <a:pt x="2788" y="3276"/>
                      </a:lnTo>
                      <a:lnTo>
                        <a:pt x="2760" y="3256"/>
                      </a:lnTo>
                      <a:lnTo>
                        <a:pt x="2733" y="3235"/>
                      </a:lnTo>
                      <a:lnTo>
                        <a:pt x="2710" y="3210"/>
                      </a:lnTo>
                      <a:lnTo>
                        <a:pt x="2689" y="3184"/>
                      </a:lnTo>
                      <a:lnTo>
                        <a:pt x="2671" y="3154"/>
                      </a:lnTo>
                      <a:lnTo>
                        <a:pt x="2654" y="3124"/>
                      </a:lnTo>
                      <a:lnTo>
                        <a:pt x="2643" y="3093"/>
                      </a:lnTo>
                      <a:lnTo>
                        <a:pt x="2633" y="3060"/>
                      </a:lnTo>
                      <a:lnTo>
                        <a:pt x="2626" y="3027"/>
                      </a:lnTo>
                      <a:lnTo>
                        <a:pt x="2623" y="2992"/>
                      </a:lnTo>
                      <a:lnTo>
                        <a:pt x="2623" y="2958"/>
                      </a:lnTo>
                      <a:lnTo>
                        <a:pt x="2628" y="2922"/>
                      </a:lnTo>
                      <a:lnTo>
                        <a:pt x="2634" y="2887"/>
                      </a:lnTo>
                      <a:lnTo>
                        <a:pt x="2634" y="2887"/>
                      </a:lnTo>
                      <a:lnTo>
                        <a:pt x="2646" y="2852"/>
                      </a:lnTo>
                      <a:lnTo>
                        <a:pt x="2661" y="2819"/>
                      </a:lnTo>
                      <a:lnTo>
                        <a:pt x="2677" y="2790"/>
                      </a:lnTo>
                      <a:lnTo>
                        <a:pt x="2697" y="2762"/>
                      </a:lnTo>
                      <a:lnTo>
                        <a:pt x="2720" y="2735"/>
                      </a:lnTo>
                      <a:lnTo>
                        <a:pt x="2745" y="2712"/>
                      </a:lnTo>
                      <a:lnTo>
                        <a:pt x="2771" y="2691"/>
                      </a:lnTo>
                      <a:lnTo>
                        <a:pt x="2799" y="2673"/>
                      </a:lnTo>
                      <a:lnTo>
                        <a:pt x="2829" y="2656"/>
                      </a:lnTo>
                      <a:lnTo>
                        <a:pt x="2860" y="2645"/>
                      </a:lnTo>
                      <a:lnTo>
                        <a:pt x="2893" y="2635"/>
                      </a:lnTo>
                      <a:lnTo>
                        <a:pt x="2928" y="2628"/>
                      </a:lnTo>
                      <a:lnTo>
                        <a:pt x="2962" y="2625"/>
                      </a:lnTo>
                      <a:lnTo>
                        <a:pt x="2997" y="2625"/>
                      </a:lnTo>
                      <a:lnTo>
                        <a:pt x="3032" y="2630"/>
                      </a:lnTo>
                      <a:lnTo>
                        <a:pt x="3068" y="2636"/>
                      </a:lnTo>
                      <a:lnTo>
                        <a:pt x="3068" y="2636"/>
                      </a:lnTo>
                      <a:lnTo>
                        <a:pt x="3101" y="2648"/>
                      </a:lnTo>
                      <a:lnTo>
                        <a:pt x="3134" y="2663"/>
                      </a:lnTo>
                      <a:lnTo>
                        <a:pt x="3165" y="2679"/>
                      </a:lnTo>
                      <a:lnTo>
                        <a:pt x="3193" y="2699"/>
                      </a:lnTo>
                      <a:lnTo>
                        <a:pt x="3218" y="2722"/>
                      </a:lnTo>
                      <a:lnTo>
                        <a:pt x="3243" y="2747"/>
                      </a:lnTo>
                      <a:lnTo>
                        <a:pt x="3263" y="2773"/>
                      </a:lnTo>
                      <a:lnTo>
                        <a:pt x="3282" y="2801"/>
                      </a:lnTo>
                      <a:lnTo>
                        <a:pt x="3297" y="2831"/>
                      </a:lnTo>
                      <a:lnTo>
                        <a:pt x="3310" y="2864"/>
                      </a:lnTo>
                      <a:lnTo>
                        <a:pt x="3319" y="2895"/>
                      </a:lnTo>
                      <a:lnTo>
                        <a:pt x="3325" y="2930"/>
                      </a:lnTo>
                      <a:lnTo>
                        <a:pt x="3328" y="2964"/>
                      </a:lnTo>
                      <a:lnTo>
                        <a:pt x="3328" y="2999"/>
                      </a:lnTo>
                      <a:lnTo>
                        <a:pt x="3325" y="3034"/>
                      </a:lnTo>
                      <a:lnTo>
                        <a:pt x="3317" y="3070"/>
                      </a:lnTo>
                      <a:lnTo>
                        <a:pt x="3317" y="3070"/>
                      </a:lnTo>
                      <a:lnTo>
                        <a:pt x="3305" y="3103"/>
                      </a:lnTo>
                      <a:lnTo>
                        <a:pt x="3292" y="3136"/>
                      </a:lnTo>
                      <a:lnTo>
                        <a:pt x="3274" y="3167"/>
                      </a:lnTo>
                      <a:lnTo>
                        <a:pt x="3254" y="3195"/>
                      </a:lnTo>
                      <a:lnTo>
                        <a:pt x="3233" y="3222"/>
                      </a:lnTo>
                      <a:lnTo>
                        <a:pt x="3208" y="3245"/>
                      </a:lnTo>
                      <a:lnTo>
                        <a:pt x="3180" y="3266"/>
                      </a:lnTo>
                      <a:lnTo>
                        <a:pt x="3152" y="3284"/>
                      </a:lnTo>
                      <a:lnTo>
                        <a:pt x="3122" y="3299"/>
                      </a:lnTo>
                      <a:lnTo>
                        <a:pt x="3091" y="3312"/>
                      </a:lnTo>
                      <a:lnTo>
                        <a:pt x="3058" y="3321"/>
                      </a:lnTo>
                      <a:lnTo>
                        <a:pt x="3025" y="3327"/>
                      </a:lnTo>
                      <a:lnTo>
                        <a:pt x="2990" y="3330"/>
                      </a:lnTo>
                      <a:lnTo>
                        <a:pt x="2956" y="3330"/>
                      </a:lnTo>
                      <a:lnTo>
                        <a:pt x="2920" y="3327"/>
                      </a:lnTo>
                      <a:lnTo>
                        <a:pt x="2885" y="3319"/>
                      </a:lnTo>
                      <a:lnTo>
                        <a:pt x="2885" y="331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989C3"/>
                    </a:gs>
                    <a:gs pos="100000">
                      <a:srgbClr val="284B76"/>
                    </a:gs>
                  </a:gsLst>
                  <a:lin ang="0" scaled="1"/>
                  <a:tileRect/>
                </a:gradFill>
                <a:ln w="9525">
                  <a:noFill/>
                  <a:prstDash val="sysDash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lIns="24384" tIns="24384" rIns="24384" bIns="24384" anchor="ctr" anchorCtr="1"/>
                <a:lstStyle>
                  <a:defPPr>
                    <a:defRPr lang="zh-CN"/>
                  </a:defPPr>
                  <a:lvl1pPr marL="0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lnSpc>
                      <a:spcPct val="85000"/>
                    </a:lnSpc>
                    <a:spcBef>
                      <a:spcPct val="20000"/>
                    </a:spcBef>
                    <a:spcAft>
                      <a:spcPts val="0"/>
                    </a:spcAft>
                    <a:defRPr/>
                  </a:pPr>
                  <a:endParaRPr kumimoji="0" lang="en-US" sz="1867" b="1" dirty="0">
                    <a:solidFill>
                      <a:srgbClr val="FFFFFF"/>
                    </a:solidFill>
                    <a:latin typeface="Arial Narrow" pitchFamily="112" charset="0"/>
                    <a:ea typeface="+mn-ea"/>
                  </a:endParaRPr>
                </a:p>
              </p:txBody>
            </p:sp>
            <p:sp>
              <p:nvSpPr>
                <p:cNvPr id="58" name="Freeform 6"/>
                <p:cNvSpPr>
                  <a:spLocks noEditPoints="1"/>
                </p:cNvSpPr>
                <p:nvPr/>
              </p:nvSpPr>
              <p:spPr bwMode="auto">
                <a:xfrm>
                  <a:off x="2971800" y="0"/>
                  <a:ext cx="1549400" cy="1549398"/>
                </a:xfrm>
                <a:custGeom>
                  <a:avLst/>
                  <a:gdLst>
                    <a:gd name="T0" fmla="*/ 5948 w 5950"/>
                    <a:gd name="T1" fmla="*/ 2715 h 5950"/>
                    <a:gd name="T2" fmla="*/ 2176 w 5950"/>
                    <a:gd name="T3" fmla="*/ 101 h 5950"/>
                    <a:gd name="T4" fmla="*/ 2272 w 5950"/>
                    <a:gd name="T5" fmla="*/ 91 h 5950"/>
                    <a:gd name="T6" fmla="*/ 5380 w 5950"/>
                    <a:gd name="T7" fmla="*/ 1222 h 5950"/>
                    <a:gd name="T8" fmla="*/ 5441 w 5950"/>
                    <a:gd name="T9" fmla="*/ 1296 h 5950"/>
                    <a:gd name="T10" fmla="*/ 5940 w 5950"/>
                    <a:gd name="T11" fmla="*/ 3283 h 5950"/>
                    <a:gd name="T12" fmla="*/ 5919 w 5950"/>
                    <a:gd name="T13" fmla="*/ 3151 h 5950"/>
                    <a:gd name="T14" fmla="*/ 5858 w 5950"/>
                    <a:gd name="T15" fmla="*/ 2203 h 5950"/>
                    <a:gd name="T16" fmla="*/ 2687 w 5950"/>
                    <a:gd name="T17" fmla="*/ 5 h 5950"/>
                    <a:gd name="T18" fmla="*/ 2783 w 5950"/>
                    <a:gd name="T19" fmla="*/ 13 h 5950"/>
                    <a:gd name="T20" fmla="*/ 4634 w 5950"/>
                    <a:gd name="T21" fmla="*/ 505 h 5950"/>
                    <a:gd name="T22" fmla="*/ 4717 w 5950"/>
                    <a:gd name="T23" fmla="*/ 554 h 5950"/>
                    <a:gd name="T24" fmla="*/ 4999 w 5950"/>
                    <a:gd name="T25" fmla="*/ 834 h 5950"/>
                    <a:gd name="T26" fmla="*/ 5084 w 5950"/>
                    <a:gd name="T27" fmla="*/ 866 h 5950"/>
                    <a:gd name="T28" fmla="*/ 5680 w 5950"/>
                    <a:gd name="T29" fmla="*/ 4237 h 5950"/>
                    <a:gd name="T30" fmla="*/ 4159 w 5950"/>
                    <a:gd name="T31" fmla="*/ 5690 h 5950"/>
                    <a:gd name="T32" fmla="*/ 4288 w 5950"/>
                    <a:gd name="T33" fmla="*/ 5640 h 5950"/>
                    <a:gd name="T34" fmla="*/ 5 w 5950"/>
                    <a:gd name="T35" fmla="*/ 2773 h 5950"/>
                    <a:gd name="T36" fmla="*/ 6 w 5950"/>
                    <a:gd name="T37" fmla="*/ 2678 h 5950"/>
                    <a:gd name="T38" fmla="*/ 1653 w 5950"/>
                    <a:gd name="T39" fmla="*/ 345 h 5950"/>
                    <a:gd name="T40" fmla="*/ 1713 w 5950"/>
                    <a:gd name="T41" fmla="*/ 270 h 5950"/>
                    <a:gd name="T42" fmla="*/ 5441 w 5950"/>
                    <a:gd name="T43" fmla="*/ 4656 h 5950"/>
                    <a:gd name="T44" fmla="*/ 5017 w 5950"/>
                    <a:gd name="T45" fmla="*/ 5121 h 5950"/>
                    <a:gd name="T46" fmla="*/ 5121 w 5950"/>
                    <a:gd name="T47" fmla="*/ 5030 h 5950"/>
                    <a:gd name="T48" fmla="*/ 14 w 5950"/>
                    <a:gd name="T49" fmla="*/ 3293 h 5950"/>
                    <a:gd name="T50" fmla="*/ 0 w 5950"/>
                    <a:gd name="T51" fmla="*/ 3197 h 5950"/>
                    <a:gd name="T52" fmla="*/ 272 w 5950"/>
                    <a:gd name="T53" fmla="*/ 1809 h 5950"/>
                    <a:gd name="T54" fmla="*/ 270 w 5950"/>
                    <a:gd name="T55" fmla="*/ 1715 h 5950"/>
                    <a:gd name="T56" fmla="*/ 611 w 5950"/>
                    <a:gd name="T57" fmla="*/ 1218 h 5950"/>
                    <a:gd name="T58" fmla="*/ 844 w 5950"/>
                    <a:gd name="T59" fmla="*/ 885 h 5950"/>
                    <a:gd name="T60" fmla="*/ 923 w 5950"/>
                    <a:gd name="T61" fmla="*/ 829 h 5950"/>
                    <a:gd name="T62" fmla="*/ 1220 w 5950"/>
                    <a:gd name="T63" fmla="*/ 572 h 5950"/>
                    <a:gd name="T64" fmla="*/ 1296 w 5950"/>
                    <a:gd name="T65" fmla="*/ 509 h 5950"/>
                    <a:gd name="T66" fmla="*/ 5696 w 5950"/>
                    <a:gd name="T67" fmla="*/ 1759 h 5950"/>
                    <a:gd name="T68" fmla="*/ 5609 w 5950"/>
                    <a:gd name="T69" fmla="*/ 1655 h 5950"/>
                    <a:gd name="T70" fmla="*/ 3660 w 5950"/>
                    <a:gd name="T71" fmla="*/ 5845 h 5950"/>
                    <a:gd name="T72" fmla="*/ 5864 w 5950"/>
                    <a:gd name="T73" fmla="*/ 3721 h 5950"/>
                    <a:gd name="T74" fmla="*/ 5815 w 5950"/>
                    <a:gd name="T75" fmla="*/ 3814 h 5950"/>
                    <a:gd name="T76" fmla="*/ 3698 w 5950"/>
                    <a:gd name="T77" fmla="*/ 84 h 5950"/>
                    <a:gd name="T78" fmla="*/ 3802 w 5950"/>
                    <a:gd name="T79" fmla="*/ 115 h 5950"/>
                    <a:gd name="T80" fmla="*/ 2166 w 5950"/>
                    <a:gd name="T81" fmla="*/ 5848 h 5950"/>
                    <a:gd name="T82" fmla="*/ 2214 w 5950"/>
                    <a:gd name="T83" fmla="*/ 5825 h 5950"/>
                    <a:gd name="T84" fmla="*/ 104 w 5950"/>
                    <a:gd name="T85" fmla="*/ 2166 h 5950"/>
                    <a:gd name="T86" fmla="*/ 130 w 5950"/>
                    <a:gd name="T87" fmla="*/ 2216 h 5950"/>
                    <a:gd name="T88" fmla="*/ 4708 w 5950"/>
                    <a:gd name="T89" fmla="*/ 5405 h 5950"/>
                    <a:gd name="T90" fmla="*/ 270 w 5950"/>
                    <a:gd name="T91" fmla="*/ 4237 h 5950"/>
                    <a:gd name="T92" fmla="*/ 262 w 5950"/>
                    <a:gd name="T93" fmla="*/ 4158 h 5950"/>
                    <a:gd name="T94" fmla="*/ 108 w 5950"/>
                    <a:gd name="T95" fmla="*/ 3794 h 5950"/>
                    <a:gd name="T96" fmla="*/ 82 w 5950"/>
                    <a:gd name="T97" fmla="*/ 3700 h 5950"/>
                    <a:gd name="T98" fmla="*/ 933 w 5950"/>
                    <a:gd name="T99" fmla="*/ 5121 h 5950"/>
                    <a:gd name="T100" fmla="*/ 864 w 5950"/>
                    <a:gd name="T101" fmla="*/ 5086 h 5950"/>
                    <a:gd name="T102" fmla="*/ 1282 w 5950"/>
                    <a:gd name="T103" fmla="*/ 5391 h 5950"/>
                    <a:gd name="T104" fmla="*/ 1713 w 5950"/>
                    <a:gd name="T105" fmla="*/ 5680 h 5950"/>
                    <a:gd name="T106" fmla="*/ 1657 w 5950"/>
                    <a:gd name="T107" fmla="*/ 5627 h 5950"/>
                    <a:gd name="T108" fmla="*/ 560 w 5950"/>
                    <a:gd name="T109" fmla="*/ 4725 h 5950"/>
                    <a:gd name="T110" fmla="*/ 506 w 5950"/>
                    <a:gd name="T111" fmla="*/ 4646 h 5950"/>
                    <a:gd name="T112" fmla="*/ 3305 w 5950"/>
                    <a:gd name="T113" fmla="*/ 5919 h 5950"/>
                    <a:gd name="T114" fmla="*/ 3235 w 5950"/>
                    <a:gd name="T115" fmla="*/ 5949 h 5950"/>
                    <a:gd name="T116" fmla="*/ 3231 w 5950"/>
                    <a:gd name="T117" fmla="*/ 41 h 5950"/>
                    <a:gd name="T118" fmla="*/ 4235 w 5950"/>
                    <a:gd name="T119" fmla="*/ 270 h 5950"/>
                    <a:gd name="T120" fmla="*/ 4293 w 5950"/>
                    <a:gd name="T121" fmla="*/ 326 h 5950"/>
                    <a:gd name="T122" fmla="*/ 2761 w 5950"/>
                    <a:gd name="T123" fmla="*/ 5949 h 5950"/>
                    <a:gd name="T124" fmla="*/ 2667 w 5950"/>
                    <a:gd name="T125" fmla="*/ 5940 h 5950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5950"/>
                    <a:gd name="T190" fmla="*/ 0 h 5950"/>
                    <a:gd name="T191" fmla="*/ 5950 w 5950"/>
                    <a:gd name="T192" fmla="*/ 5950 h 5950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5950" h="5950">
                      <a:moveTo>
                        <a:pt x="5904" y="2636"/>
                      </a:moveTo>
                      <a:lnTo>
                        <a:pt x="5904" y="2636"/>
                      </a:lnTo>
                      <a:lnTo>
                        <a:pt x="5912" y="2719"/>
                      </a:lnTo>
                      <a:lnTo>
                        <a:pt x="5919" y="2800"/>
                      </a:lnTo>
                      <a:lnTo>
                        <a:pt x="5930" y="2791"/>
                      </a:lnTo>
                      <a:lnTo>
                        <a:pt x="5938" y="2781"/>
                      </a:lnTo>
                      <a:lnTo>
                        <a:pt x="5945" y="2773"/>
                      </a:lnTo>
                      <a:lnTo>
                        <a:pt x="5948" y="2763"/>
                      </a:lnTo>
                      <a:lnTo>
                        <a:pt x="5950" y="2753"/>
                      </a:lnTo>
                      <a:lnTo>
                        <a:pt x="5950" y="2742"/>
                      </a:lnTo>
                      <a:lnTo>
                        <a:pt x="5948" y="2715"/>
                      </a:lnTo>
                      <a:lnTo>
                        <a:pt x="5945" y="2689"/>
                      </a:lnTo>
                      <a:lnTo>
                        <a:pt x="5943" y="2678"/>
                      </a:lnTo>
                      <a:lnTo>
                        <a:pt x="5940" y="2668"/>
                      </a:lnTo>
                      <a:lnTo>
                        <a:pt x="5935" y="2659"/>
                      </a:lnTo>
                      <a:lnTo>
                        <a:pt x="5927" y="2651"/>
                      </a:lnTo>
                      <a:lnTo>
                        <a:pt x="5917" y="2645"/>
                      </a:lnTo>
                      <a:lnTo>
                        <a:pt x="5904" y="2636"/>
                      </a:lnTo>
                      <a:close/>
                      <a:moveTo>
                        <a:pt x="2202" y="92"/>
                      </a:moveTo>
                      <a:lnTo>
                        <a:pt x="2202" y="92"/>
                      </a:lnTo>
                      <a:lnTo>
                        <a:pt x="2176" y="101"/>
                      </a:lnTo>
                      <a:lnTo>
                        <a:pt x="2164" y="104"/>
                      </a:lnTo>
                      <a:lnTo>
                        <a:pt x="2156" y="109"/>
                      </a:lnTo>
                      <a:lnTo>
                        <a:pt x="2148" y="117"/>
                      </a:lnTo>
                      <a:lnTo>
                        <a:pt x="2141" y="125"/>
                      </a:lnTo>
                      <a:lnTo>
                        <a:pt x="2136" y="138"/>
                      </a:lnTo>
                      <a:lnTo>
                        <a:pt x="2131" y="155"/>
                      </a:lnTo>
                      <a:lnTo>
                        <a:pt x="2212" y="132"/>
                      </a:lnTo>
                      <a:lnTo>
                        <a:pt x="2295" y="110"/>
                      </a:lnTo>
                      <a:lnTo>
                        <a:pt x="2282" y="99"/>
                      </a:lnTo>
                      <a:lnTo>
                        <a:pt x="2272" y="91"/>
                      </a:lnTo>
                      <a:lnTo>
                        <a:pt x="2260" y="86"/>
                      </a:lnTo>
                      <a:lnTo>
                        <a:pt x="2250" y="84"/>
                      </a:lnTo>
                      <a:lnTo>
                        <a:pt x="2240" y="84"/>
                      </a:lnTo>
                      <a:lnTo>
                        <a:pt x="2229" y="86"/>
                      </a:lnTo>
                      <a:lnTo>
                        <a:pt x="2202" y="92"/>
                      </a:lnTo>
                      <a:close/>
                      <a:moveTo>
                        <a:pt x="5419" y="1263"/>
                      </a:moveTo>
                      <a:lnTo>
                        <a:pt x="5419" y="1263"/>
                      </a:lnTo>
                      <a:lnTo>
                        <a:pt x="5404" y="1242"/>
                      </a:lnTo>
                      <a:lnTo>
                        <a:pt x="5396" y="1233"/>
                      </a:lnTo>
                      <a:lnTo>
                        <a:pt x="5388" y="1227"/>
                      </a:lnTo>
                      <a:lnTo>
                        <a:pt x="5380" y="1222"/>
                      </a:lnTo>
                      <a:lnTo>
                        <a:pt x="5368" y="1218"/>
                      </a:lnTo>
                      <a:lnTo>
                        <a:pt x="5355" y="1217"/>
                      </a:lnTo>
                      <a:lnTo>
                        <a:pt x="5340" y="1218"/>
                      </a:lnTo>
                      <a:lnTo>
                        <a:pt x="5388" y="1286"/>
                      </a:lnTo>
                      <a:lnTo>
                        <a:pt x="5436" y="1354"/>
                      </a:lnTo>
                      <a:lnTo>
                        <a:pt x="5441" y="1339"/>
                      </a:lnTo>
                      <a:lnTo>
                        <a:pt x="5444" y="1327"/>
                      </a:lnTo>
                      <a:lnTo>
                        <a:pt x="5445" y="1316"/>
                      </a:lnTo>
                      <a:lnTo>
                        <a:pt x="5444" y="1306"/>
                      </a:lnTo>
                      <a:lnTo>
                        <a:pt x="5441" y="1296"/>
                      </a:lnTo>
                      <a:lnTo>
                        <a:pt x="5436" y="1286"/>
                      </a:lnTo>
                      <a:lnTo>
                        <a:pt x="5419" y="1263"/>
                      </a:lnTo>
                      <a:close/>
                      <a:moveTo>
                        <a:pt x="5919" y="3151"/>
                      </a:moveTo>
                      <a:lnTo>
                        <a:pt x="5919" y="3151"/>
                      </a:lnTo>
                      <a:lnTo>
                        <a:pt x="5912" y="3233"/>
                      </a:lnTo>
                      <a:lnTo>
                        <a:pt x="5904" y="3314"/>
                      </a:lnTo>
                      <a:lnTo>
                        <a:pt x="5917" y="3307"/>
                      </a:lnTo>
                      <a:lnTo>
                        <a:pt x="5927" y="3299"/>
                      </a:lnTo>
                      <a:lnTo>
                        <a:pt x="5935" y="3291"/>
                      </a:lnTo>
                      <a:lnTo>
                        <a:pt x="5940" y="3283"/>
                      </a:lnTo>
                      <a:lnTo>
                        <a:pt x="5943" y="3273"/>
                      </a:lnTo>
                      <a:lnTo>
                        <a:pt x="5945" y="3263"/>
                      </a:lnTo>
                      <a:lnTo>
                        <a:pt x="5948" y="3237"/>
                      </a:lnTo>
                      <a:lnTo>
                        <a:pt x="5950" y="3208"/>
                      </a:lnTo>
                      <a:lnTo>
                        <a:pt x="5950" y="3199"/>
                      </a:lnTo>
                      <a:lnTo>
                        <a:pt x="5948" y="3187"/>
                      </a:lnTo>
                      <a:lnTo>
                        <a:pt x="5945" y="3179"/>
                      </a:lnTo>
                      <a:lnTo>
                        <a:pt x="5938" y="3169"/>
                      </a:lnTo>
                      <a:lnTo>
                        <a:pt x="5930" y="3161"/>
                      </a:lnTo>
                      <a:lnTo>
                        <a:pt x="5919" y="3151"/>
                      </a:lnTo>
                      <a:close/>
                      <a:moveTo>
                        <a:pt x="5800" y="2133"/>
                      </a:moveTo>
                      <a:lnTo>
                        <a:pt x="5800" y="2133"/>
                      </a:lnTo>
                      <a:lnTo>
                        <a:pt x="5821" y="2213"/>
                      </a:lnTo>
                      <a:lnTo>
                        <a:pt x="5843" y="2292"/>
                      </a:lnTo>
                      <a:lnTo>
                        <a:pt x="5853" y="2280"/>
                      </a:lnTo>
                      <a:lnTo>
                        <a:pt x="5859" y="2270"/>
                      </a:lnTo>
                      <a:lnTo>
                        <a:pt x="5864" y="2260"/>
                      </a:lnTo>
                      <a:lnTo>
                        <a:pt x="5866" y="2251"/>
                      </a:lnTo>
                      <a:lnTo>
                        <a:pt x="5866" y="2241"/>
                      </a:lnTo>
                      <a:lnTo>
                        <a:pt x="5864" y="2229"/>
                      </a:lnTo>
                      <a:lnTo>
                        <a:pt x="5858" y="2203"/>
                      </a:lnTo>
                      <a:lnTo>
                        <a:pt x="5851" y="2176"/>
                      </a:lnTo>
                      <a:lnTo>
                        <a:pt x="5846" y="2166"/>
                      </a:lnTo>
                      <a:lnTo>
                        <a:pt x="5841" y="2158"/>
                      </a:lnTo>
                      <a:lnTo>
                        <a:pt x="5835" y="2150"/>
                      </a:lnTo>
                      <a:lnTo>
                        <a:pt x="5826" y="2143"/>
                      </a:lnTo>
                      <a:lnTo>
                        <a:pt x="5815" y="2138"/>
                      </a:lnTo>
                      <a:lnTo>
                        <a:pt x="5800" y="2133"/>
                      </a:lnTo>
                      <a:close/>
                      <a:moveTo>
                        <a:pt x="2715" y="2"/>
                      </a:moveTo>
                      <a:lnTo>
                        <a:pt x="2715" y="2"/>
                      </a:lnTo>
                      <a:lnTo>
                        <a:pt x="2687" y="5"/>
                      </a:lnTo>
                      <a:lnTo>
                        <a:pt x="2676" y="7"/>
                      </a:lnTo>
                      <a:lnTo>
                        <a:pt x="2666" y="10"/>
                      </a:lnTo>
                      <a:lnTo>
                        <a:pt x="2657" y="16"/>
                      </a:lnTo>
                      <a:lnTo>
                        <a:pt x="2649" y="25"/>
                      </a:lnTo>
                      <a:lnTo>
                        <a:pt x="2641" y="35"/>
                      </a:lnTo>
                      <a:lnTo>
                        <a:pt x="2634" y="51"/>
                      </a:lnTo>
                      <a:lnTo>
                        <a:pt x="2718" y="41"/>
                      </a:lnTo>
                      <a:lnTo>
                        <a:pt x="2803" y="36"/>
                      </a:lnTo>
                      <a:lnTo>
                        <a:pt x="2791" y="21"/>
                      </a:lnTo>
                      <a:lnTo>
                        <a:pt x="2783" y="13"/>
                      </a:lnTo>
                      <a:lnTo>
                        <a:pt x="2773" y="7"/>
                      </a:lnTo>
                      <a:lnTo>
                        <a:pt x="2763" y="2"/>
                      </a:lnTo>
                      <a:lnTo>
                        <a:pt x="2753" y="0"/>
                      </a:lnTo>
                      <a:lnTo>
                        <a:pt x="2742" y="0"/>
                      </a:lnTo>
                      <a:lnTo>
                        <a:pt x="2715" y="2"/>
                      </a:lnTo>
                      <a:close/>
                      <a:moveTo>
                        <a:pt x="4687" y="531"/>
                      </a:moveTo>
                      <a:lnTo>
                        <a:pt x="4687" y="531"/>
                      </a:lnTo>
                      <a:lnTo>
                        <a:pt x="4664" y="514"/>
                      </a:lnTo>
                      <a:lnTo>
                        <a:pt x="4654" y="509"/>
                      </a:lnTo>
                      <a:lnTo>
                        <a:pt x="4644" y="506"/>
                      </a:lnTo>
                      <a:lnTo>
                        <a:pt x="4634" y="505"/>
                      </a:lnTo>
                      <a:lnTo>
                        <a:pt x="4623" y="506"/>
                      </a:lnTo>
                      <a:lnTo>
                        <a:pt x="4611" y="509"/>
                      </a:lnTo>
                      <a:lnTo>
                        <a:pt x="4595" y="514"/>
                      </a:lnTo>
                      <a:lnTo>
                        <a:pt x="4664" y="562"/>
                      </a:lnTo>
                      <a:lnTo>
                        <a:pt x="4732" y="610"/>
                      </a:lnTo>
                      <a:lnTo>
                        <a:pt x="4733" y="595"/>
                      </a:lnTo>
                      <a:lnTo>
                        <a:pt x="4732" y="582"/>
                      </a:lnTo>
                      <a:lnTo>
                        <a:pt x="4728" y="570"/>
                      </a:lnTo>
                      <a:lnTo>
                        <a:pt x="4723" y="562"/>
                      </a:lnTo>
                      <a:lnTo>
                        <a:pt x="4717" y="554"/>
                      </a:lnTo>
                      <a:lnTo>
                        <a:pt x="4708" y="546"/>
                      </a:lnTo>
                      <a:lnTo>
                        <a:pt x="4687" y="531"/>
                      </a:lnTo>
                      <a:close/>
                      <a:moveTo>
                        <a:pt x="5084" y="866"/>
                      </a:moveTo>
                      <a:lnTo>
                        <a:pt x="5084" y="866"/>
                      </a:lnTo>
                      <a:lnTo>
                        <a:pt x="5066" y="846"/>
                      </a:lnTo>
                      <a:lnTo>
                        <a:pt x="5056" y="839"/>
                      </a:lnTo>
                      <a:lnTo>
                        <a:pt x="5048" y="834"/>
                      </a:lnTo>
                      <a:lnTo>
                        <a:pt x="5038" y="831"/>
                      </a:lnTo>
                      <a:lnTo>
                        <a:pt x="5027" y="829"/>
                      </a:lnTo>
                      <a:lnTo>
                        <a:pt x="5014" y="831"/>
                      </a:lnTo>
                      <a:lnTo>
                        <a:pt x="4999" y="834"/>
                      </a:lnTo>
                      <a:lnTo>
                        <a:pt x="5058" y="892"/>
                      </a:lnTo>
                      <a:lnTo>
                        <a:pt x="5116" y="951"/>
                      </a:lnTo>
                      <a:lnTo>
                        <a:pt x="5119" y="936"/>
                      </a:lnTo>
                      <a:lnTo>
                        <a:pt x="5121" y="923"/>
                      </a:lnTo>
                      <a:lnTo>
                        <a:pt x="5119" y="912"/>
                      </a:lnTo>
                      <a:lnTo>
                        <a:pt x="5116" y="902"/>
                      </a:lnTo>
                      <a:lnTo>
                        <a:pt x="5111" y="894"/>
                      </a:lnTo>
                      <a:lnTo>
                        <a:pt x="5104" y="884"/>
                      </a:lnTo>
                      <a:lnTo>
                        <a:pt x="5084" y="866"/>
                      </a:lnTo>
                      <a:close/>
                      <a:moveTo>
                        <a:pt x="5681" y="4148"/>
                      </a:moveTo>
                      <a:lnTo>
                        <a:pt x="5681" y="4148"/>
                      </a:lnTo>
                      <a:lnTo>
                        <a:pt x="5648" y="4222"/>
                      </a:lnTo>
                      <a:lnTo>
                        <a:pt x="5612" y="4295"/>
                      </a:lnTo>
                      <a:lnTo>
                        <a:pt x="5627" y="4293"/>
                      </a:lnTo>
                      <a:lnTo>
                        <a:pt x="5640" y="4290"/>
                      </a:lnTo>
                      <a:lnTo>
                        <a:pt x="5648" y="4285"/>
                      </a:lnTo>
                      <a:lnTo>
                        <a:pt x="5657" y="4279"/>
                      </a:lnTo>
                      <a:lnTo>
                        <a:pt x="5663" y="4270"/>
                      </a:lnTo>
                      <a:lnTo>
                        <a:pt x="5668" y="4260"/>
                      </a:lnTo>
                      <a:lnTo>
                        <a:pt x="5680" y="4237"/>
                      </a:lnTo>
                      <a:lnTo>
                        <a:pt x="5691" y="4213"/>
                      </a:lnTo>
                      <a:lnTo>
                        <a:pt x="5694" y="4203"/>
                      </a:lnTo>
                      <a:lnTo>
                        <a:pt x="5696" y="4193"/>
                      </a:lnTo>
                      <a:lnTo>
                        <a:pt x="5696" y="4183"/>
                      </a:lnTo>
                      <a:lnTo>
                        <a:pt x="5694" y="4171"/>
                      </a:lnTo>
                      <a:lnTo>
                        <a:pt x="5689" y="4160"/>
                      </a:lnTo>
                      <a:lnTo>
                        <a:pt x="5681" y="4148"/>
                      </a:lnTo>
                      <a:close/>
                      <a:moveTo>
                        <a:pt x="4146" y="5682"/>
                      </a:moveTo>
                      <a:lnTo>
                        <a:pt x="4146" y="5682"/>
                      </a:lnTo>
                      <a:lnTo>
                        <a:pt x="4159" y="5690"/>
                      </a:lnTo>
                      <a:lnTo>
                        <a:pt x="4171" y="5695"/>
                      </a:lnTo>
                      <a:lnTo>
                        <a:pt x="4181" y="5698"/>
                      </a:lnTo>
                      <a:lnTo>
                        <a:pt x="4191" y="5698"/>
                      </a:lnTo>
                      <a:lnTo>
                        <a:pt x="4201" y="5695"/>
                      </a:lnTo>
                      <a:lnTo>
                        <a:pt x="4212" y="5691"/>
                      </a:lnTo>
                      <a:lnTo>
                        <a:pt x="4235" y="5680"/>
                      </a:lnTo>
                      <a:lnTo>
                        <a:pt x="4260" y="5668"/>
                      </a:lnTo>
                      <a:lnTo>
                        <a:pt x="4270" y="5663"/>
                      </a:lnTo>
                      <a:lnTo>
                        <a:pt x="4278" y="5657"/>
                      </a:lnTo>
                      <a:lnTo>
                        <a:pt x="4283" y="5650"/>
                      </a:lnTo>
                      <a:lnTo>
                        <a:pt x="4288" y="5640"/>
                      </a:lnTo>
                      <a:lnTo>
                        <a:pt x="4291" y="5629"/>
                      </a:lnTo>
                      <a:lnTo>
                        <a:pt x="4295" y="5614"/>
                      </a:lnTo>
                      <a:lnTo>
                        <a:pt x="4220" y="5649"/>
                      </a:lnTo>
                      <a:lnTo>
                        <a:pt x="4146" y="5682"/>
                      </a:lnTo>
                      <a:close/>
                      <a:moveTo>
                        <a:pt x="1" y="2715"/>
                      </a:moveTo>
                      <a:lnTo>
                        <a:pt x="1" y="2715"/>
                      </a:lnTo>
                      <a:lnTo>
                        <a:pt x="0" y="2744"/>
                      </a:lnTo>
                      <a:lnTo>
                        <a:pt x="0" y="2753"/>
                      </a:lnTo>
                      <a:lnTo>
                        <a:pt x="1" y="2765"/>
                      </a:lnTo>
                      <a:lnTo>
                        <a:pt x="5" y="2773"/>
                      </a:lnTo>
                      <a:lnTo>
                        <a:pt x="11" y="2783"/>
                      </a:lnTo>
                      <a:lnTo>
                        <a:pt x="21" y="2793"/>
                      </a:lnTo>
                      <a:lnTo>
                        <a:pt x="34" y="2803"/>
                      </a:lnTo>
                      <a:lnTo>
                        <a:pt x="41" y="2719"/>
                      </a:lnTo>
                      <a:lnTo>
                        <a:pt x="49" y="2635"/>
                      </a:lnTo>
                      <a:lnTo>
                        <a:pt x="34" y="2643"/>
                      </a:lnTo>
                      <a:lnTo>
                        <a:pt x="23" y="2651"/>
                      </a:lnTo>
                      <a:lnTo>
                        <a:pt x="14" y="2658"/>
                      </a:lnTo>
                      <a:lnTo>
                        <a:pt x="10" y="2668"/>
                      </a:lnTo>
                      <a:lnTo>
                        <a:pt x="6" y="2678"/>
                      </a:lnTo>
                      <a:lnTo>
                        <a:pt x="3" y="2687"/>
                      </a:lnTo>
                      <a:lnTo>
                        <a:pt x="1" y="2715"/>
                      </a:lnTo>
                      <a:close/>
                      <a:moveTo>
                        <a:pt x="1713" y="270"/>
                      </a:moveTo>
                      <a:lnTo>
                        <a:pt x="1713" y="270"/>
                      </a:lnTo>
                      <a:lnTo>
                        <a:pt x="1688" y="282"/>
                      </a:lnTo>
                      <a:lnTo>
                        <a:pt x="1678" y="289"/>
                      </a:lnTo>
                      <a:lnTo>
                        <a:pt x="1670" y="295"/>
                      </a:lnTo>
                      <a:lnTo>
                        <a:pt x="1663" y="303"/>
                      </a:lnTo>
                      <a:lnTo>
                        <a:pt x="1660" y="313"/>
                      </a:lnTo>
                      <a:lnTo>
                        <a:pt x="1657" y="328"/>
                      </a:lnTo>
                      <a:lnTo>
                        <a:pt x="1653" y="345"/>
                      </a:lnTo>
                      <a:lnTo>
                        <a:pt x="1731" y="307"/>
                      </a:lnTo>
                      <a:lnTo>
                        <a:pt x="1808" y="272"/>
                      </a:lnTo>
                      <a:lnTo>
                        <a:pt x="1793" y="264"/>
                      </a:lnTo>
                      <a:lnTo>
                        <a:pt x="1780" y="257"/>
                      </a:lnTo>
                      <a:lnTo>
                        <a:pt x="1770" y="254"/>
                      </a:lnTo>
                      <a:lnTo>
                        <a:pt x="1759" y="254"/>
                      </a:lnTo>
                      <a:lnTo>
                        <a:pt x="1749" y="256"/>
                      </a:lnTo>
                      <a:lnTo>
                        <a:pt x="1739" y="259"/>
                      </a:lnTo>
                      <a:lnTo>
                        <a:pt x="1713" y="270"/>
                      </a:lnTo>
                      <a:close/>
                      <a:moveTo>
                        <a:pt x="5343" y="4734"/>
                      </a:moveTo>
                      <a:lnTo>
                        <a:pt x="5343" y="4734"/>
                      </a:lnTo>
                      <a:lnTo>
                        <a:pt x="5358" y="4734"/>
                      </a:lnTo>
                      <a:lnTo>
                        <a:pt x="5371" y="4732"/>
                      </a:lnTo>
                      <a:lnTo>
                        <a:pt x="5381" y="4729"/>
                      </a:lnTo>
                      <a:lnTo>
                        <a:pt x="5389" y="4724"/>
                      </a:lnTo>
                      <a:lnTo>
                        <a:pt x="5398" y="4717"/>
                      </a:lnTo>
                      <a:lnTo>
                        <a:pt x="5404" y="4709"/>
                      </a:lnTo>
                      <a:lnTo>
                        <a:pt x="5419" y="4687"/>
                      </a:lnTo>
                      <a:lnTo>
                        <a:pt x="5434" y="4666"/>
                      </a:lnTo>
                      <a:lnTo>
                        <a:pt x="5441" y="4656"/>
                      </a:lnTo>
                      <a:lnTo>
                        <a:pt x="5444" y="4646"/>
                      </a:lnTo>
                      <a:lnTo>
                        <a:pt x="5445" y="4636"/>
                      </a:lnTo>
                      <a:lnTo>
                        <a:pt x="5445" y="4626"/>
                      </a:lnTo>
                      <a:lnTo>
                        <a:pt x="5442" y="4615"/>
                      </a:lnTo>
                      <a:lnTo>
                        <a:pt x="5437" y="4600"/>
                      </a:lnTo>
                      <a:lnTo>
                        <a:pt x="5391" y="4668"/>
                      </a:lnTo>
                      <a:lnTo>
                        <a:pt x="5343" y="4734"/>
                      </a:lnTo>
                      <a:close/>
                      <a:moveTo>
                        <a:pt x="5002" y="5118"/>
                      </a:moveTo>
                      <a:lnTo>
                        <a:pt x="5002" y="5118"/>
                      </a:lnTo>
                      <a:lnTo>
                        <a:pt x="5017" y="5121"/>
                      </a:lnTo>
                      <a:lnTo>
                        <a:pt x="5030" y="5121"/>
                      </a:lnTo>
                      <a:lnTo>
                        <a:pt x="5040" y="5121"/>
                      </a:lnTo>
                      <a:lnTo>
                        <a:pt x="5050" y="5118"/>
                      </a:lnTo>
                      <a:lnTo>
                        <a:pt x="5058" y="5111"/>
                      </a:lnTo>
                      <a:lnTo>
                        <a:pt x="5066" y="5105"/>
                      </a:lnTo>
                      <a:lnTo>
                        <a:pt x="5084" y="5086"/>
                      </a:lnTo>
                      <a:lnTo>
                        <a:pt x="5104" y="5067"/>
                      </a:lnTo>
                      <a:lnTo>
                        <a:pt x="5111" y="5058"/>
                      </a:lnTo>
                      <a:lnTo>
                        <a:pt x="5116" y="5050"/>
                      </a:lnTo>
                      <a:lnTo>
                        <a:pt x="5119" y="5040"/>
                      </a:lnTo>
                      <a:lnTo>
                        <a:pt x="5121" y="5030"/>
                      </a:lnTo>
                      <a:lnTo>
                        <a:pt x="5121" y="5019"/>
                      </a:lnTo>
                      <a:lnTo>
                        <a:pt x="5117" y="5004"/>
                      </a:lnTo>
                      <a:lnTo>
                        <a:pt x="5060" y="5062"/>
                      </a:lnTo>
                      <a:lnTo>
                        <a:pt x="5002" y="5118"/>
                      </a:lnTo>
                      <a:close/>
                      <a:moveTo>
                        <a:pt x="1" y="3237"/>
                      </a:moveTo>
                      <a:lnTo>
                        <a:pt x="1" y="3237"/>
                      </a:lnTo>
                      <a:lnTo>
                        <a:pt x="3" y="3263"/>
                      </a:lnTo>
                      <a:lnTo>
                        <a:pt x="6" y="3274"/>
                      </a:lnTo>
                      <a:lnTo>
                        <a:pt x="10" y="3284"/>
                      </a:lnTo>
                      <a:lnTo>
                        <a:pt x="14" y="3293"/>
                      </a:lnTo>
                      <a:lnTo>
                        <a:pt x="23" y="3301"/>
                      </a:lnTo>
                      <a:lnTo>
                        <a:pt x="33" y="3307"/>
                      </a:lnTo>
                      <a:lnTo>
                        <a:pt x="47" y="3316"/>
                      </a:lnTo>
                      <a:lnTo>
                        <a:pt x="39" y="3233"/>
                      </a:lnTo>
                      <a:lnTo>
                        <a:pt x="33" y="3149"/>
                      </a:lnTo>
                      <a:lnTo>
                        <a:pt x="21" y="3159"/>
                      </a:lnTo>
                      <a:lnTo>
                        <a:pt x="11" y="3169"/>
                      </a:lnTo>
                      <a:lnTo>
                        <a:pt x="5" y="3177"/>
                      </a:lnTo>
                      <a:lnTo>
                        <a:pt x="1" y="3187"/>
                      </a:lnTo>
                      <a:lnTo>
                        <a:pt x="0" y="3197"/>
                      </a:lnTo>
                      <a:lnTo>
                        <a:pt x="0" y="3208"/>
                      </a:lnTo>
                      <a:lnTo>
                        <a:pt x="1" y="3237"/>
                      </a:lnTo>
                      <a:close/>
                      <a:moveTo>
                        <a:pt x="270" y="1715"/>
                      </a:moveTo>
                      <a:lnTo>
                        <a:pt x="270" y="1715"/>
                      </a:lnTo>
                      <a:lnTo>
                        <a:pt x="259" y="1739"/>
                      </a:lnTo>
                      <a:lnTo>
                        <a:pt x="254" y="1749"/>
                      </a:lnTo>
                      <a:lnTo>
                        <a:pt x="252" y="1761"/>
                      </a:lnTo>
                      <a:lnTo>
                        <a:pt x="254" y="1771"/>
                      </a:lnTo>
                      <a:lnTo>
                        <a:pt x="255" y="1782"/>
                      </a:lnTo>
                      <a:lnTo>
                        <a:pt x="262" y="1794"/>
                      </a:lnTo>
                      <a:lnTo>
                        <a:pt x="272" y="1809"/>
                      </a:lnTo>
                      <a:lnTo>
                        <a:pt x="306" y="1731"/>
                      </a:lnTo>
                      <a:lnTo>
                        <a:pt x="343" y="1655"/>
                      </a:lnTo>
                      <a:lnTo>
                        <a:pt x="326" y="1657"/>
                      </a:lnTo>
                      <a:lnTo>
                        <a:pt x="313" y="1660"/>
                      </a:lnTo>
                      <a:lnTo>
                        <a:pt x="301" y="1665"/>
                      </a:lnTo>
                      <a:lnTo>
                        <a:pt x="293" y="1672"/>
                      </a:lnTo>
                      <a:lnTo>
                        <a:pt x="287" y="1680"/>
                      </a:lnTo>
                      <a:lnTo>
                        <a:pt x="282" y="1688"/>
                      </a:lnTo>
                      <a:lnTo>
                        <a:pt x="270" y="1715"/>
                      </a:lnTo>
                      <a:close/>
                      <a:moveTo>
                        <a:pt x="529" y="1263"/>
                      </a:moveTo>
                      <a:lnTo>
                        <a:pt x="529" y="1263"/>
                      </a:lnTo>
                      <a:lnTo>
                        <a:pt x="514" y="1286"/>
                      </a:lnTo>
                      <a:lnTo>
                        <a:pt x="509" y="1296"/>
                      </a:lnTo>
                      <a:lnTo>
                        <a:pt x="504" y="1306"/>
                      </a:lnTo>
                      <a:lnTo>
                        <a:pt x="504" y="1316"/>
                      </a:lnTo>
                      <a:lnTo>
                        <a:pt x="504" y="1327"/>
                      </a:lnTo>
                      <a:lnTo>
                        <a:pt x="507" y="1340"/>
                      </a:lnTo>
                      <a:lnTo>
                        <a:pt x="514" y="1355"/>
                      </a:lnTo>
                      <a:lnTo>
                        <a:pt x="562" y="1286"/>
                      </a:lnTo>
                      <a:lnTo>
                        <a:pt x="611" y="1218"/>
                      </a:lnTo>
                      <a:lnTo>
                        <a:pt x="595" y="1217"/>
                      </a:lnTo>
                      <a:lnTo>
                        <a:pt x="582" y="1218"/>
                      </a:lnTo>
                      <a:lnTo>
                        <a:pt x="570" y="1222"/>
                      </a:lnTo>
                      <a:lnTo>
                        <a:pt x="560" y="1225"/>
                      </a:lnTo>
                      <a:lnTo>
                        <a:pt x="554" y="1233"/>
                      </a:lnTo>
                      <a:lnTo>
                        <a:pt x="545" y="1242"/>
                      </a:lnTo>
                      <a:lnTo>
                        <a:pt x="529" y="1263"/>
                      </a:lnTo>
                      <a:close/>
                      <a:moveTo>
                        <a:pt x="864" y="866"/>
                      </a:moveTo>
                      <a:lnTo>
                        <a:pt x="864" y="866"/>
                      </a:lnTo>
                      <a:lnTo>
                        <a:pt x="844" y="885"/>
                      </a:lnTo>
                      <a:lnTo>
                        <a:pt x="837" y="894"/>
                      </a:lnTo>
                      <a:lnTo>
                        <a:pt x="832" y="902"/>
                      </a:lnTo>
                      <a:lnTo>
                        <a:pt x="829" y="912"/>
                      </a:lnTo>
                      <a:lnTo>
                        <a:pt x="829" y="923"/>
                      </a:lnTo>
                      <a:lnTo>
                        <a:pt x="829" y="938"/>
                      </a:lnTo>
                      <a:lnTo>
                        <a:pt x="834" y="955"/>
                      </a:lnTo>
                      <a:lnTo>
                        <a:pt x="893" y="894"/>
                      </a:lnTo>
                      <a:lnTo>
                        <a:pt x="953" y="834"/>
                      </a:lnTo>
                      <a:lnTo>
                        <a:pt x="936" y="831"/>
                      </a:lnTo>
                      <a:lnTo>
                        <a:pt x="923" y="829"/>
                      </a:lnTo>
                      <a:lnTo>
                        <a:pt x="911" y="831"/>
                      </a:lnTo>
                      <a:lnTo>
                        <a:pt x="902" y="833"/>
                      </a:lnTo>
                      <a:lnTo>
                        <a:pt x="893" y="839"/>
                      </a:lnTo>
                      <a:lnTo>
                        <a:pt x="883" y="846"/>
                      </a:lnTo>
                      <a:lnTo>
                        <a:pt x="864" y="866"/>
                      </a:lnTo>
                      <a:close/>
                      <a:moveTo>
                        <a:pt x="1263" y="531"/>
                      </a:moveTo>
                      <a:lnTo>
                        <a:pt x="1263" y="531"/>
                      </a:lnTo>
                      <a:lnTo>
                        <a:pt x="1240" y="547"/>
                      </a:lnTo>
                      <a:lnTo>
                        <a:pt x="1231" y="554"/>
                      </a:lnTo>
                      <a:lnTo>
                        <a:pt x="1225" y="562"/>
                      </a:lnTo>
                      <a:lnTo>
                        <a:pt x="1220" y="572"/>
                      </a:lnTo>
                      <a:lnTo>
                        <a:pt x="1216" y="582"/>
                      </a:lnTo>
                      <a:lnTo>
                        <a:pt x="1216" y="597"/>
                      </a:lnTo>
                      <a:lnTo>
                        <a:pt x="1216" y="613"/>
                      </a:lnTo>
                      <a:lnTo>
                        <a:pt x="1286" y="564"/>
                      </a:lnTo>
                      <a:lnTo>
                        <a:pt x="1357" y="516"/>
                      </a:lnTo>
                      <a:lnTo>
                        <a:pt x="1340" y="509"/>
                      </a:lnTo>
                      <a:lnTo>
                        <a:pt x="1327" y="506"/>
                      </a:lnTo>
                      <a:lnTo>
                        <a:pt x="1315" y="505"/>
                      </a:lnTo>
                      <a:lnTo>
                        <a:pt x="1305" y="506"/>
                      </a:lnTo>
                      <a:lnTo>
                        <a:pt x="1296" y="509"/>
                      </a:lnTo>
                      <a:lnTo>
                        <a:pt x="1286" y="514"/>
                      </a:lnTo>
                      <a:lnTo>
                        <a:pt x="1263" y="531"/>
                      </a:lnTo>
                      <a:close/>
                      <a:moveTo>
                        <a:pt x="5609" y="1655"/>
                      </a:moveTo>
                      <a:lnTo>
                        <a:pt x="5609" y="1655"/>
                      </a:lnTo>
                      <a:lnTo>
                        <a:pt x="5645" y="1730"/>
                      </a:lnTo>
                      <a:lnTo>
                        <a:pt x="5680" y="1805"/>
                      </a:lnTo>
                      <a:lnTo>
                        <a:pt x="5688" y="1792"/>
                      </a:lnTo>
                      <a:lnTo>
                        <a:pt x="5693" y="1781"/>
                      </a:lnTo>
                      <a:lnTo>
                        <a:pt x="5696" y="1769"/>
                      </a:lnTo>
                      <a:lnTo>
                        <a:pt x="5696" y="1759"/>
                      </a:lnTo>
                      <a:lnTo>
                        <a:pt x="5694" y="1749"/>
                      </a:lnTo>
                      <a:lnTo>
                        <a:pt x="5691" y="1739"/>
                      </a:lnTo>
                      <a:lnTo>
                        <a:pt x="5680" y="1715"/>
                      </a:lnTo>
                      <a:lnTo>
                        <a:pt x="5668" y="1690"/>
                      </a:lnTo>
                      <a:lnTo>
                        <a:pt x="5661" y="1680"/>
                      </a:lnTo>
                      <a:lnTo>
                        <a:pt x="5655" y="1672"/>
                      </a:lnTo>
                      <a:lnTo>
                        <a:pt x="5648" y="1665"/>
                      </a:lnTo>
                      <a:lnTo>
                        <a:pt x="5638" y="1660"/>
                      </a:lnTo>
                      <a:lnTo>
                        <a:pt x="5625" y="1657"/>
                      </a:lnTo>
                      <a:lnTo>
                        <a:pt x="5609" y="1655"/>
                      </a:lnTo>
                      <a:close/>
                      <a:moveTo>
                        <a:pt x="3747" y="5858"/>
                      </a:moveTo>
                      <a:lnTo>
                        <a:pt x="3747" y="5858"/>
                      </a:lnTo>
                      <a:lnTo>
                        <a:pt x="3772" y="5851"/>
                      </a:lnTo>
                      <a:lnTo>
                        <a:pt x="3784" y="5848"/>
                      </a:lnTo>
                      <a:lnTo>
                        <a:pt x="3792" y="5843"/>
                      </a:lnTo>
                      <a:lnTo>
                        <a:pt x="3800" y="5837"/>
                      </a:lnTo>
                      <a:lnTo>
                        <a:pt x="3807" y="5828"/>
                      </a:lnTo>
                      <a:lnTo>
                        <a:pt x="3812" y="5817"/>
                      </a:lnTo>
                      <a:lnTo>
                        <a:pt x="3817" y="5804"/>
                      </a:lnTo>
                      <a:lnTo>
                        <a:pt x="3737" y="5825"/>
                      </a:lnTo>
                      <a:lnTo>
                        <a:pt x="3660" y="5845"/>
                      </a:lnTo>
                      <a:lnTo>
                        <a:pt x="3671" y="5855"/>
                      </a:lnTo>
                      <a:lnTo>
                        <a:pt x="3681" y="5861"/>
                      </a:lnTo>
                      <a:lnTo>
                        <a:pt x="3691" y="5866"/>
                      </a:lnTo>
                      <a:lnTo>
                        <a:pt x="3701" y="5868"/>
                      </a:lnTo>
                      <a:lnTo>
                        <a:pt x="3711" y="5868"/>
                      </a:lnTo>
                      <a:lnTo>
                        <a:pt x="3721" y="5865"/>
                      </a:lnTo>
                      <a:lnTo>
                        <a:pt x="3747" y="5858"/>
                      </a:lnTo>
                      <a:close/>
                      <a:moveTo>
                        <a:pt x="5858" y="3748"/>
                      </a:moveTo>
                      <a:lnTo>
                        <a:pt x="5858" y="3748"/>
                      </a:lnTo>
                      <a:lnTo>
                        <a:pt x="5864" y="3721"/>
                      </a:lnTo>
                      <a:lnTo>
                        <a:pt x="5866" y="3711"/>
                      </a:lnTo>
                      <a:lnTo>
                        <a:pt x="5866" y="3701"/>
                      </a:lnTo>
                      <a:lnTo>
                        <a:pt x="5864" y="3692"/>
                      </a:lnTo>
                      <a:lnTo>
                        <a:pt x="5861" y="3682"/>
                      </a:lnTo>
                      <a:lnTo>
                        <a:pt x="5853" y="3670"/>
                      </a:lnTo>
                      <a:lnTo>
                        <a:pt x="5843" y="3659"/>
                      </a:lnTo>
                      <a:lnTo>
                        <a:pt x="5823" y="3741"/>
                      </a:lnTo>
                      <a:lnTo>
                        <a:pt x="5800" y="3817"/>
                      </a:lnTo>
                      <a:lnTo>
                        <a:pt x="5815" y="3814"/>
                      </a:lnTo>
                      <a:lnTo>
                        <a:pt x="5826" y="3807"/>
                      </a:lnTo>
                      <a:lnTo>
                        <a:pt x="5835" y="3800"/>
                      </a:lnTo>
                      <a:lnTo>
                        <a:pt x="5841" y="3794"/>
                      </a:lnTo>
                      <a:lnTo>
                        <a:pt x="5846" y="3784"/>
                      </a:lnTo>
                      <a:lnTo>
                        <a:pt x="5851" y="3774"/>
                      </a:lnTo>
                      <a:lnTo>
                        <a:pt x="5858" y="3748"/>
                      </a:lnTo>
                      <a:close/>
                      <a:moveTo>
                        <a:pt x="3747" y="92"/>
                      </a:moveTo>
                      <a:lnTo>
                        <a:pt x="3747" y="92"/>
                      </a:lnTo>
                      <a:lnTo>
                        <a:pt x="3721" y="86"/>
                      </a:lnTo>
                      <a:lnTo>
                        <a:pt x="3709" y="84"/>
                      </a:lnTo>
                      <a:lnTo>
                        <a:pt x="3698" y="84"/>
                      </a:lnTo>
                      <a:lnTo>
                        <a:pt x="3688" y="86"/>
                      </a:lnTo>
                      <a:lnTo>
                        <a:pt x="3678" y="91"/>
                      </a:lnTo>
                      <a:lnTo>
                        <a:pt x="3666" y="99"/>
                      </a:lnTo>
                      <a:lnTo>
                        <a:pt x="3655" y="110"/>
                      </a:lnTo>
                      <a:lnTo>
                        <a:pt x="3739" y="132"/>
                      </a:lnTo>
                      <a:lnTo>
                        <a:pt x="3818" y="153"/>
                      </a:lnTo>
                      <a:lnTo>
                        <a:pt x="3813" y="138"/>
                      </a:lnTo>
                      <a:lnTo>
                        <a:pt x="3807" y="125"/>
                      </a:lnTo>
                      <a:lnTo>
                        <a:pt x="3802" y="115"/>
                      </a:lnTo>
                      <a:lnTo>
                        <a:pt x="3793" y="109"/>
                      </a:lnTo>
                      <a:lnTo>
                        <a:pt x="3784" y="104"/>
                      </a:lnTo>
                      <a:lnTo>
                        <a:pt x="3774" y="101"/>
                      </a:lnTo>
                      <a:lnTo>
                        <a:pt x="3747" y="92"/>
                      </a:lnTo>
                      <a:close/>
                      <a:moveTo>
                        <a:pt x="2133" y="5802"/>
                      </a:moveTo>
                      <a:lnTo>
                        <a:pt x="2133" y="5802"/>
                      </a:lnTo>
                      <a:lnTo>
                        <a:pt x="2136" y="5817"/>
                      </a:lnTo>
                      <a:lnTo>
                        <a:pt x="2143" y="5828"/>
                      </a:lnTo>
                      <a:lnTo>
                        <a:pt x="2150" y="5837"/>
                      </a:lnTo>
                      <a:lnTo>
                        <a:pt x="2156" y="5843"/>
                      </a:lnTo>
                      <a:lnTo>
                        <a:pt x="2166" y="5848"/>
                      </a:lnTo>
                      <a:lnTo>
                        <a:pt x="2176" y="5851"/>
                      </a:lnTo>
                      <a:lnTo>
                        <a:pt x="2202" y="5858"/>
                      </a:lnTo>
                      <a:lnTo>
                        <a:pt x="2229" y="5865"/>
                      </a:lnTo>
                      <a:lnTo>
                        <a:pt x="2239" y="5868"/>
                      </a:lnTo>
                      <a:lnTo>
                        <a:pt x="2249" y="5868"/>
                      </a:lnTo>
                      <a:lnTo>
                        <a:pt x="2258" y="5866"/>
                      </a:lnTo>
                      <a:lnTo>
                        <a:pt x="2268" y="5861"/>
                      </a:lnTo>
                      <a:lnTo>
                        <a:pt x="2280" y="5855"/>
                      </a:lnTo>
                      <a:lnTo>
                        <a:pt x="2291" y="5845"/>
                      </a:lnTo>
                      <a:lnTo>
                        <a:pt x="2214" y="5825"/>
                      </a:lnTo>
                      <a:lnTo>
                        <a:pt x="2133" y="5802"/>
                      </a:lnTo>
                      <a:close/>
                      <a:moveTo>
                        <a:pt x="130" y="2216"/>
                      </a:moveTo>
                      <a:lnTo>
                        <a:pt x="130" y="2216"/>
                      </a:lnTo>
                      <a:lnTo>
                        <a:pt x="153" y="2132"/>
                      </a:lnTo>
                      <a:lnTo>
                        <a:pt x="136" y="2137"/>
                      </a:lnTo>
                      <a:lnTo>
                        <a:pt x="125" y="2143"/>
                      </a:lnTo>
                      <a:lnTo>
                        <a:pt x="115" y="2148"/>
                      </a:lnTo>
                      <a:lnTo>
                        <a:pt x="108" y="2157"/>
                      </a:lnTo>
                      <a:lnTo>
                        <a:pt x="104" y="2166"/>
                      </a:lnTo>
                      <a:lnTo>
                        <a:pt x="99" y="2176"/>
                      </a:lnTo>
                      <a:lnTo>
                        <a:pt x="92" y="2203"/>
                      </a:lnTo>
                      <a:lnTo>
                        <a:pt x="84" y="2229"/>
                      </a:lnTo>
                      <a:lnTo>
                        <a:pt x="82" y="2241"/>
                      </a:lnTo>
                      <a:lnTo>
                        <a:pt x="82" y="2252"/>
                      </a:lnTo>
                      <a:lnTo>
                        <a:pt x="85" y="2262"/>
                      </a:lnTo>
                      <a:lnTo>
                        <a:pt x="90" y="2272"/>
                      </a:lnTo>
                      <a:lnTo>
                        <a:pt x="99" y="2284"/>
                      </a:lnTo>
                      <a:lnTo>
                        <a:pt x="110" y="2295"/>
                      </a:lnTo>
                      <a:lnTo>
                        <a:pt x="130" y="2216"/>
                      </a:lnTo>
                      <a:close/>
                      <a:moveTo>
                        <a:pt x="4600" y="5438"/>
                      </a:moveTo>
                      <a:lnTo>
                        <a:pt x="4600" y="5438"/>
                      </a:lnTo>
                      <a:lnTo>
                        <a:pt x="4613" y="5443"/>
                      </a:lnTo>
                      <a:lnTo>
                        <a:pt x="4624" y="5446"/>
                      </a:lnTo>
                      <a:lnTo>
                        <a:pt x="4636" y="5446"/>
                      </a:lnTo>
                      <a:lnTo>
                        <a:pt x="4646" y="5444"/>
                      </a:lnTo>
                      <a:lnTo>
                        <a:pt x="4656" y="5441"/>
                      </a:lnTo>
                      <a:lnTo>
                        <a:pt x="4664" y="5436"/>
                      </a:lnTo>
                      <a:lnTo>
                        <a:pt x="4687" y="5421"/>
                      </a:lnTo>
                      <a:lnTo>
                        <a:pt x="4708" y="5405"/>
                      </a:lnTo>
                      <a:lnTo>
                        <a:pt x="4717" y="5398"/>
                      </a:lnTo>
                      <a:lnTo>
                        <a:pt x="4723" y="5390"/>
                      </a:lnTo>
                      <a:lnTo>
                        <a:pt x="4728" y="5382"/>
                      </a:lnTo>
                      <a:lnTo>
                        <a:pt x="4732" y="5372"/>
                      </a:lnTo>
                      <a:lnTo>
                        <a:pt x="4733" y="5358"/>
                      </a:lnTo>
                      <a:lnTo>
                        <a:pt x="4733" y="5344"/>
                      </a:lnTo>
                      <a:lnTo>
                        <a:pt x="4666" y="5391"/>
                      </a:lnTo>
                      <a:lnTo>
                        <a:pt x="4600" y="5438"/>
                      </a:lnTo>
                      <a:close/>
                      <a:moveTo>
                        <a:pt x="270" y="4237"/>
                      </a:moveTo>
                      <a:lnTo>
                        <a:pt x="270" y="4237"/>
                      </a:lnTo>
                      <a:lnTo>
                        <a:pt x="282" y="4262"/>
                      </a:lnTo>
                      <a:lnTo>
                        <a:pt x="287" y="4272"/>
                      </a:lnTo>
                      <a:lnTo>
                        <a:pt x="293" y="4279"/>
                      </a:lnTo>
                      <a:lnTo>
                        <a:pt x="301" y="4285"/>
                      </a:lnTo>
                      <a:lnTo>
                        <a:pt x="311" y="4290"/>
                      </a:lnTo>
                      <a:lnTo>
                        <a:pt x="324" y="4293"/>
                      </a:lnTo>
                      <a:lnTo>
                        <a:pt x="341" y="4295"/>
                      </a:lnTo>
                      <a:lnTo>
                        <a:pt x="305" y="4221"/>
                      </a:lnTo>
                      <a:lnTo>
                        <a:pt x="270" y="4145"/>
                      </a:lnTo>
                      <a:lnTo>
                        <a:pt x="262" y="4158"/>
                      </a:lnTo>
                      <a:lnTo>
                        <a:pt x="255" y="4170"/>
                      </a:lnTo>
                      <a:lnTo>
                        <a:pt x="254" y="4181"/>
                      </a:lnTo>
                      <a:lnTo>
                        <a:pt x="252" y="4191"/>
                      </a:lnTo>
                      <a:lnTo>
                        <a:pt x="254" y="4201"/>
                      </a:lnTo>
                      <a:lnTo>
                        <a:pt x="259" y="4213"/>
                      </a:lnTo>
                      <a:lnTo>
                        <a:pt x="270" y="4237"/>
                      </a:lnTo>
                      <a:close/>
                      <a:moveTo>
                        <a:pt x="92" y="3748"/>
                      </a:moveTo>
                      <a:lnTo>
                        <a:pt x="92" y="3748"/>
                      </a:lnTo>
                      <a:lnTo>
                        <a:pt x="99" y="3774"/>
                      </a:lnTo>
                      <a:lnTo>
                        <a:pt x="104" y="3786"/>
                      </a:lnTo>
                      <a:lnTo>
                        <a:pt x="108" y="3794"/>
                      </a:lnTo>
                      <a:lnTo>
                        <a:pt x="115" y="3802"/>
                      </a:lnTo>
                      <a:lnTo>
                        <a:pt x="123" y="3809"/>
                      </a:lnTo>
                      <a:lnTo>
                        <a:pt x="135" y="3814"/>
                      </a:lnTo>
                      <a:lnTo>
                        <a:pt x="151" y="3819"/>
                      </a:lnTo>
                      <a:lnTo>
                        <a:pt x="128" y="3738"/>
                      </a:lnTo>
                      <a:lnTo>
                        <a:pt x="108" y="3657"/>
                      </a:lnTo>
                      <a:lnTo>
                        <a:pt x="97" y="3670"/>
                      </a:lnTo>
                      <a:lnTo>
                        <a:pt x="89" y="3680"/>
                      </a:lnTo>
                      <a:lnTo>
                        <a:pt x="85" y="3690"/>
                      </a:lnTo>
                      <a:lnTo>
                        <a:pt x="82" y="3700"/>
                      </a:lnTo>
                      <a:lnTo>
                        <a:pt x="82" y="3710"/>
                      </a:lnTo>
                      <a:lnTo>
                        <a:pt x="84" y="3721"/>
                      </a:lnTo>
                      <a:lnTo>
                        <a:pt x="92" y="3748"/>
                      </a:lnTo>
                      <a:close/>
                      <a:moveTo>
                        <a:pt x="864" y="5086"/>
                      </a:moveTo>
                      <a:lnTo>
                        <a:pt x="864" y="5086"/>
                      </a:lnTo>
                      <a:lnTo>
                        <a:pt x="883" y="5105"/>
                      </a:lnTo>
                      <a:lnTo>
                        <a:pt x="892" y="5113"/>
                      </a:lnTo>
                      <a:lnTo>
                        <a:pt x="900" y="5118"/>
                      </a:lnTo>
                      <a:lnTo>
                        <a:pt x="910" y="5121"/>
                      </a:lnTo>
                      <a:lnTo>
                        <a:pt x="921" y="5121"/>
                      </a:lnTo>
                      <a:lnTo>
                        <a:pt x="933" y="5121"/>
                      </a:lnTo>
                      <a:lnTo>
                        <a:pt x="949" y="5118"/>
                      </a:lnTo>
                      <a:lnTo>
                        <a:pt x="890" y="5060"/>
                      </a:lnTo>
                      <a:lnTo>
                        <a:pt x="832" y="5001"/>
                      </a:lnTo>
                      <a:lnTo>
                        <a:pt x="829" y="5016"/>
                      </a:lnTo>
                      <a:lnTo>
                        <a:pt x="829" y="5029"/>
                      </a:lnTo>
                      <a:lnTo>
                        <a:pt x="829" y="5040"/>
                      </a:lnTo>
                      <a:lnTo>
                        <a:pt x="832" y="5050"/>
                      </a:lnTo>
                      <a:lnTo>
                        <a:pt x="837" y="5058"/>
                      </a:lnTo>
                      <a:lnTo>
                        <a:pt x="845" y="5067"/>
                      </a:lnTo>
                      <a:lnTo>
                        <a:pt x="864" y="5086"/>
                      </a:lnTo>
                      <a:close/>
                      <a:moveTo>
                        <a:pt x="1263" y="5421"/>
                      </a:moveTo>
                      <a:lnTo>
                        <a:pt x="1263" y="5421"/>
                      </a:lnTo>
                      <a:lnTo>
                        <a:pt x="1284" y="5436"/>
                      </a:lnTo>
                      <a:lnTo>
                        <a:pt x="1294" y="5441"/>
                      </a:lnTo>
                      <a:lnTo>
                        <a:pt x="1304" y="5444"/>
                      </a:lnTo>
                      <a:lnTo>
                        <a:pt x="1314" y="5446"/>
                      </a:lnTo>
                      <a:lnTo>
                        <a:pt x="1324" y="5446"/>
                      </a:lnTo>
                      <a:lnTo>
                        <a:pt x="1337" y="5443"/>
                      </a:lnTo>
                      <a:lnTo>
                        <a:pt x="1352" y="5438"/>
                      </a:lnTo>
                      <a:lnTo>
                        <a:pt x="1282" y="5391"/>
                      </a:lnTo>
                      <a:lnTo>
                        <a:pt x="1216" y="5344"/>
                      </a:lnTo>
                      <a:lnTo>
                        <a:pt x="1216" y="5358"/>
                      </a:lnTo>
                      <a:lnTo>
                        <a:pt x="1218" y="5372"/>
                      </a:lnTo>
                      <a:lnTo>
                        <a:pt x="1221" y="5382"/>
                      </a:lnTo>
                      <a:lnTo>
                        <a:pt x="1226" y="5390"/>
                      </a:lnTo>
                      <a:lnTo>
                        <a:pt x="1233" y="5398"/>
                      </a:lnTo>
                      <a:lnTo>
                        <a:pt x="1241" y="5405"/>
                      </a:lnTo>
                      <a:lnTo>
                        <a:pt x="1263" y="5421"/>
                      </a:lnTo>
                      <a:close/>
                      <a:moveTo>
                        <a:pt x="1713" y="5680"/>
                      </a:moveTo>
                      <a:lnTo>
                        <a:pt x="1713" y="5680"/>
                      </a:lnTo>
                      <a:lnTo>
                        <a:pt x="1737" y="5691"/>
                      </a:lnTo>
                      <a:lnTo>
                        <a:pt x="1747" y="5695"/>
                      </a:lnTo>
                      <a:lnTo>
                        <a:pt x="1757" y="5698"/>
                      </a:lnTo>
                      <a:lnTo>
                        <a:pt x="1767" y="5698"/>
                      </a:lnTo>
                      <a:lnTo>
                        <a:pt x="1779" y="5695"/>
                      </a:lnTo>
                      <a:lnTo>
                        <a:pt x="1790" y="5690"/>
                      </a:lnTo>
                      <a:lnTo>
                        <a:pt x="1803" y="5682"/>
                      </a:lnTo>
                      <a:lnTo>
                        <a:pt x="1728" y="5649"/>
                      </a:lnTo>
                      <a:lnTo>
                        <a:pt x="1655" y="5612"/>
                      </a:lnTo>
                      <a:lnTo>
                        <a:pt x="1657" y="5627"/>
                      </a:lnTo>
                      <a:lnTo>
                        <a:pt x="1660" y="5640"/>
                      </a:lnTo>
                      <a:lnTo>
                        <a:pt x="1665" y="5650"/>
                      </a:lnTo>
                      <a:lnTo>
                        <a:pt x="1671" y="5657"/>
                      </a:lnTo>
                      <a:lnTo>
                        <a:pt x="1680" y="5663"/>
                      </a:lnTo>
                      <a:lnTo>
                        <a:pt x="1688" y="5668"/>
                      </a:lnTo>
                      <a:lnTo>
                        <a:pt x="1713" y="5680"/>
                      </a:lnTo>
                      <a:close/>
                      <a:moveTo>
                        <a:pt x="529" y="4687"/>
                      </a:moveTo>
                      <a:lnTo>
                        <a:pt x="529" y="4687"/>
                      </a:lnTo>
                      <a:lnTo>
                        <a:pt x="545" y="4710"/>
                      </a:lnTo>
                      <a:lnTo>
                        <a:pt x="552" y="4719"/>
                      </a:lnTo>
                      <a:lnTo>
                        <a:pt x="560" y="4725"/>
                      </a:lnTo>
                      <a:lnTo>
                        <a:pt x="568" y="4730"/>
                      </a:lnTo>
                      <a:lnTo>
                        <a:pt x="580" y="4732"/>
                      </a:lnTo>
                      <a:lnTo>
                        <a:pt x="593" y="4734"/>
                      </a:lnTo>
                      <a:lnTo>
                        <a:pt x="608" y="4734"/>
                      </a:lnTo>
                      <a:lnTo>
                        <a:pt x="560" y="4666"/>
                      </a:lnTo>
                      <a:lnTo>
                        <a:pt x="514" y="4597"/>
                      </a:lnTo>
                      <a:lnTo>
                        <a:pt x="507" y="4612"/>
                      </a:lnTo>
                      <a:lnTo>
                        <a:pt x="504" y="4625"/>
                      </a:lnTo>
                      <a:lnTo>
                        <a:pt x="504" y="4636"/>
                      </a:lnTo>
                      <a:lnTo>
                        <a:pt x="506" y="4646"/>
                      </a:lnTo>
                      <a:lnTo>
                        <a:pt x="509" y="4656"/>
                      </a:lnTo>
                      <a:lnTo>
                        <a:pt x="514" y="4664"/>
                      </a:lnTo>
                      <a:lnTo>
                        <a:pt x="529" y="4687"/>
                      </a:lnTo>
                      <a:close/>
                      <a:moveTo>
                        <a:pt x="3235" y="5949"/>
                      </a:moveTo>
                      <a:lnTo>
                        <a:pt x="3235" y="5949"/>
                      </a:lnTo>
                      <a:lnTo>
                        <a:pt x="3261" y="5947"/>
                      </a:lnTo>
                      <a:lnTo>
                        <a:pt x="3272" y="5944"/>
                      </a:lnTo>
                      <a:lnTo>
                        <a:pt x="3281" y="5940"/>
                      </a:lnTo>
                      <a:lnTo>
                        <a:pt x="3291" y="5937"/>
                      </a:lnTo>
                      <a:lnTo>
                        <a:pt x="3297" y="5929"/>
                      </a:lnTo>
                      <a:lnTo>
                        <a:pt x="3305" y="5919"/>
                      </a:lnTo>
                      <a:lnTo>
                        <a:pt x="3312" y="5906"/>
                      </a:lnTo>
                      <a:lnTo>
                        <a:pt x="3231" y="5914"/>
                      </a:lnTo>
                      <a:lnTo>
                        <a:pt x="3150" y="5921"/>
                      </a:lnTo>
                      <a:lnTo>
                        <a:pt x="3160" y="5932"/>
                      </a:lnTo>
                      <a:lnTo>
                        <a:pt x="3169" y="5940"/>
                      </a:lnTo>
                      <a:lnTo>
                        <a:pt x="3178" y="5945"/>
                      </a:lnTo>
                      <a:lnTo>
                        <a:pt x="3187" y="5949"/>
                      </a:lnTo>
                      <a:lnTo>
                        <a:pt x="3197" y="5950"/>
                      </a:lnTo>
                      <a:lnTo>
                        <a:pt x="3208" y="5950"/>
                      </a:lnTo>
                      <a:lnTo>
                        <a:pt x="3235" y="5949"/>
                      </a:lnTo>
                      <a:close/>
                      <a:moveTo>
                        <a:pt x="3235" y="2"/>
                      </a:moveTo>
                      <a:lnTo>
                        <a:pt x="3235" y="2"/>
                      </a:lnTo>
                      <a:lnTo>
                        <a:pt x="3206" y="0"/>
                      </a:lnTo>
                      <a:lnTo>
                        <a:pt x="3197" y="0"/>
                      </a:lnTo>
                      <a:lnTo>
                        <a:pt x="3185" y="2"/>
                      </a:lnTo>
                      <a:lnTo>
                        <a:pt x="3177" y="7"/>
                      </a:lnTo>
                      <a:lnTo>
                        <a:pt x="3167" y="13"/>
                      </a:lnTo>
                      <a:lnTo>
                        <a:pt x="3157" y="21"/>
                      </a:lnTo>
                      <a:lnTo>
                        <a:pt x="3147" y="36"/>
                      </a:lnTo>
                      <a:lnTo>
                        <a:pt x="3231" y="41"/>
                      </a:lnTo>
                      <a:lnTo>
                        <a:pt x="3315" y="51"/>
                      </a:lnTo>
                      <a:lnTo>
                        <a:pt x="3307" y="36"/>
                      </a:lnTo>
                      <a:lnTo>
                        <a:pt x="3300" y="25"/>
                      </a:lnTo>
                      <a:lnTo>
                        <a:pt x="3292" y="16"/>
                      </a:lnTo>
                      <a:lnTo>
                        <a:pt x="3282" y="10"/>
                      </a:lnTo>
                      <a:lnTo>
                        <a:pt x="3274" y="7"/>
                      </a:lnTo>
                      <a:lnTo>
                        <a:pt x="3263" y="5"/>
                      </a:lnTo>
                      <a:lnTo>
                        <a:pt x="3235" y="2"/>
                      </a:lnTo>
                      <a:close/>
                      <a:moveTo>
                        <a:pt x="4235" y="270"/>
                      </a:moveTo>
                      <a:lnTo>
                        <a:pt x="4235" y="270"/>
                      </a:lnTo>
                      <a:lnTo>
                        <a:pt x="4211" y="259"/>
                      </a:lnTo>
                      <a:lnTo>
                        <a:pt x="4201" y="256"/>
                      </a:lnTo>
                      <a:lnTo>
                        <a:pt x="4191" y="254"/>
                      </a:lnTo>
                      <a:lnTo>
                        <a:pt x="4179" y="254"/>
                      </a:lnTo>
                      <a:lnTo>
                        <a:pt x="4169" y="257"/>
                      </a:lnTo>
                      <a:lnTo>
                        <a:pt x="4156" y="262"/>
                      </a:lnTo>
                      <a:lnTo>
                        <a:pt x="4143" y="272"/>
                      </a:lnTo>
                      <a:lnTo>
                        <a:pt x="4219" y="307"/>
                      </a:lnTo>
                      <a:lnTo>
                        <a:pt x="4295" y="343"/>
                      </a:lnTo>
                      <a:lnTo>
                        <a:pt x="4293" y="326"/>
                      </a:lnTo>
                      <a:lnTo>
                        <a:pt x="4290" y="313"/>
                      </a:lnTo>
                      <a:lnTo>
                        <a:pt x="4285" y="303"/>
                      </a:lnTo>
                      <a:lnTo>
                        <a:pt x="4278" y="295"/>
                      </a:lnTo>
                      <a:lnTo>
                        <a:pt x="4270" y="289"/>
                      </a:lnTo>
                      <a:lnTo>
                        <a:pt x="4260" y="282"/>
                      </a:lnTo>
                      <a:lnTo>
                        <a:pt x="4235" y="270"/>
                      </a:lnTo>
                      <a:close/>
                      <a:moveTo>
                        <a:pt x="2715" y="5949"/>
                      </a:moveTo>
                      <a:lnTo>
                        <a:pt x="2715" y="5949"/>
                      </a:lnTo>
                      <a:lnTo>
                        <a:pt x="2742" y="5950"/>
                      </a:lnTo>
                      <a:lnTo>
                        <a:pt x="2751" y="5950"/>
                      </a:lnTo>
                      <a:lnTo>
                        <a:pt x="2761" y="5949"/>
                      </a:lnTo>
                      <a:lnTo>
                        <a:pt x="2771" y="5945"/>
                      </a:lnTo>
                      <a:lnTo>
                        <a:pt x="2779" y="5940"/>
                      </a:lnTo>
                      <a:lnTo>
                        <a:pt x="2789" y="5932"/>
                      </a:lnTo>
                      <a:lnTo>
                        <a:pt x="2799" y="5921"/>
                      </a:lnTo>
                      <a:lnTo>
                        <a:pt x="2717" y="5914"/>
                      </a:lnTo>
                      <a:lnTo>
                        <a:pt x="2636" y="5906"/>
                      </a:lnTo>
                      <a:lnTo>
                        <a:pt x="2644" y="5919"/>
                      </a:lnTo>
                      <a:lnTo>
                        <a:pt x="2651" y="5929"/>
                      </a:lnTo>
                      <a:lnTo>
                        <a:pt x="2659" y="5936"/>
                      </a:lnTo>
                      <a:lnTo>
                        <a:pt x="2667" y="5940"/>
                      </a:lnTo>
                      <a:lnTo>
                        <a:pt x="2677" y="5944"/>
                      </a:lnTo>
                      <a:lnTo>
                        <a:pt x="2687" y="5947"/>
                      </a:lnTo>
                      <a:lnTo>
                        <a:pt x="2715" y="5949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FCAFD"/>
                    </a:gs>
                    <a:gs pos="52000">
                      <a:srgbClr val="193360"/>
                    </a:gs>
                    <a:gs pos="100000">
                      <a:srgbClr val="193360"/>
                    </a:gs>
                  </a:gsLst>
                  <a:lin ang="2700000"/>
                </a:gradFill>
                <a:ln w="9525">
                  <a:noFill/>
                  <a:prstDash val="sysDash"/>
                  <a:miter lim="800000"/>
                  <a:headEnd/>
                  <a:tailEnd/>
                </a:ln>
              </p:spPr>
              <p:txBody>
                <a:bodyPr lIns="24384" tIns="24384" rIns="24384" bIns="24384" anchor="ctr" anchorCtr="1"/>
                <a:lstStyle>
                  <a:defPPr>
                    <a:defRPr lang="zh-CN"/>
                  </a:defPPr>
                  <a:lvl1pPr marL="0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TW" altLang="en-US" sz="3200"/>
                </a:p>
              </p:txBody>
            </p:sp>
            <p:sp>
              <p:nvSpPr>
                <p:cNvPr id="59" name="Freeform 5"/>
                <p:cNvSpPr>
                  <a:spLocks noEditPoints="1"/>
                </p:cNvSpPr>
                <p:nvPr/>
              </p:nvSpPr>
              <p:spPr bwMode="auto">
                <a:xfrm>
                  <a:off x="3099454" y="127443"/>
                  <a:ext cx="1294093" cy="1294513"/>
                </a:xfrm>
                <a:custGeom>
                  <a:avLst/>
                  <a:gdLst>
                    <a:gd name="T0" fmla="*/ 5850 w 6142"/>
                    <a:gd name="T1" fmla="*/ 4379 h 6144"/>
                    <a:gd name="T2" fmla="*/ 5495 w 6142"/>
                    <a:gd name="T3" fmla="*/ 4960 h 6144"/>
                    <a:gd name="T4" fmla="*/ 5030 w 6142"/>
                    <a:gd name="T5" fmla="*/ 5438 h 6144"/>
                    <a:gd name="T6" fmla="*/ 4478 w 6142"/>
                    <a:gd name="T7" fmla="*/ 5803 h 6144"/>
                    <a:gd name="T8" fmla="*/ 3858 w 6142"/>
                    <a:gd name="T9" fmla="*/ 6040 h 6144"/>
                    <a:gd name="T10" fmla="*/ 3196 w 6142"/>
                    <a:gd name="T11" fmla="*/ 6142 h 6144"/>
                    <a:gd name="T12" fmla="*/ 2507 w 6142"/>
                    <a:gd name="T13" fmla="*/ 6091 h 6144"/>
                    <a:gd name="T14" fmla="*/ 1906 w 6142"/>
                    <a:gd name="T15" fmla="*/ 5913 h 6144"/>
                    <a:gd name="T16" fmla="*/ 1306 w 6142"/>
                    <a:gd name="T17" fmla="*/ 5585 h 6144"/>
                    <a:gd name="T18" fmla="*/ 804 w 6142"/>
                    <a:gd name="T19" fmla="*/ 5142 h 6144"/>
                    <a:gd name="T20" fmla="*/ 414 w 6142"/>
                    <a:gd name="T21" fmla="*/ 4607 h 6144"/>
                    <a:gd name="T22" fmla="*/ 145 w 6142"/>
                    <a:gd name="T23" fmla="*/ 4001 h 6144"/>
                    <a:gd name="T24" fmla="*/ 14 w 6142"/>
                    <a:gd name="T25" fmla="*/ 3346 h 6144"/>
                    <a:gd name="T26" fmla="*/ 29 w 6142"/>
                    <a:gd name="T27" fmla="*/ 2661 h 6144"/>
                    <a:gd name="T28" fmla="*/ 176 w 6142"/>
                    <a:gd name="T29" fmla="*/ 2051 h 6144"/>
                    <a:gd name="T30" fmla="*/ 476 w 6142"/>
                    <a:gd name="T31" fmla="*/ 1430 h 6144"/>
                    <a:gd name="T32" fmla="*/ 894 w 6142"/>
                    <a:gd name="T33" fmla="*/ 906 h 6144"/>
                    <a:gd name="T34" fmla="*/ 1412 w 6142"/>
                    <a:gd name="T35" fmla="*/ 488 h 6144"/>
                    <a:gd name="T36" fmla="*/ 2004 w 6142"/>
                    <a:gd name="T37" fmla="*/ 192 h 6144"/>
                    <a:gd name="T38" fmla="*/ 2651 w 6142"/>
                    <a:gd name="T39" fmla="*/ 29 h 6144"/>
                    <a:gd name="T40" fmla="*/ 3329 w 6142"/>
                    <a:gd name="T41" fmla="*/ 10 h 6144"/>
                    <a:gd name="T42" fmla="*/ 3942 w 6142"/>
                    <a:gd name="T43" fmla="*/ 126 h 6144"/>
                    <a:gd name="T44" fmla="*/ 4583 w 6142"/>
                    <a:gd name="T45" fmla="*/ 396 h 6144"/>
                    <a:gd name="T46" fmla="*/ 5130 w 6142"/>
                    <a:gd name="T47" fmla="*/ 792 h 6144"/>
                    <a:gd name="T48" fmla="*/ 5572 w 6142"/>
                    <a:gd name="T49" fmla="*/ 1288 h 6144"/>
                    <a:gd name="T50" fmla="*/ 5895 w 6142"/>
                    <a:gd name="T51" fmla="*/ 1865 h 6144"/>
                    <a:gd name="T52" fmla="*/ 6089 w 6142"/>
                    <a:gd name="T53" fmla="*/ 2502 h 6144"/>
                    <a:gd name="T54" fmla="*/ 6142 w 6142"/>
                    <a:gd name="T55" fmla="*/ 3177 h 6144"/>
                    <a:gd name="T56" fmla="*/ 6038 w 6142"/>
                    <a:gd name="T57" fmla="*/ 3867 h 6144"/>
                    <a:gd name="T58" fmla="*/ 3399 w 6142"/>
                    <a:gd name="T59" fmla="*/ 84 h 6144"/>
                    <a:gd name="T60" fmla="*/ 2731 w 6142"/>
                    <a:gd name="T61" fmla="*/ 86 h 6144"/>
                    <a:gd name="T62" fmla="*/ 2094 w 6142"/>
                    <a:gd name="T63" fmla="*/ 231 h 6144"/>
                    <a:gd name="T64" fmla="*/ 1510 w 6142"/>
                    <a:gd name="T65" fmla="*/ 508 h 6144"/>
                    <a:gd name="T66" fmla="*/ 994 w 6142"/>
                    <a:gd name="T67" fmla="*/ 902 h 6144"/>
                    <a:gd name="T68" fmla="*/ 572 w 6142"/>
                    <a:gd name="T69" fmla="*/ 1404 h 6144"/>
                    <a:gd name="T70" fmla="*/ 267 w 6142"/>
                    <a:gd name="T71" fmla="*/ 2002 h 6144"/>
                    <a:gd name="T72" fmla="*/ 108 w 6142"/>
                    <a:gd name="T73" fmla="*/ 2594 h 6144"/>
                    <a:gd name="T74" fmla="*/ 74 w 6142"/>
                    <a:gd name="T75" fmla="*/ 3265 h 6144"/>
                    <a:gd name="T76" fmla="*/ 188 w 6142"/>
                    <a:gd name="T77" fmla="*/ 3910 h 6144"/>
                    <a:gd name="T78" fmla="*/ 435 w 6142"/>
                    <a:gd name="T79" fmla="*/ 4510 h 6144"/>
                    <a:gd name="T80" fmla="*/ 806 w 6142"/>
                    <a:gd name="T81" fmla="*/ 5042 h 6144"/>
                    <a:gd name="T82" fmla="*/ 1286 w 6142"/>
                    <a:gd name="T83" fmla="*/ 5487 h 6144"/>
                    <a:gd name="T84" fmla="*/ 1862 w 6142"/>
                    <a:gd name="T85" fmla="*/ 5820 h 6144"/>
                    <a:gd name="T86" fmla="*/ 2445 w 6142"/>
                    <a:gd name="T87" fmla="*/ 6009 h 6144"/>
                    <a:gd name="T88" fmla="*/ 3119 w 6142"/>
                    <a:gd name="T89" fmla="*/ 6075 h 6144"/>
                    <a:gd name="T90" fmla="*/ 3772 w 6142"/>
                    <a:gd name="T91" fmla="*/ 5993 h 6144"/>
                    <a:gd name="T92" fmla="*/ 4382 w 6142"/>
                    <a:gd name="T93" fmla="*/ 5773 h 6144"/>
                    <a:gd name="T94" fmla="*/ 4930 w 6142"/>
                    <a:gd name="T95" fmla="*/ 5430 h 6144"/>
                    <a:gd name="T96" fmla="*/ 5397 w 6142"/>
                    <a:gd name="T97" fmla="*/ 4975 h 6144"/>
                    <a:gd name="T98" fmla="*/ 5758 w 6142"/>
                    <a:gd name="T99" fmla="*/ 4418 h 6144"/>
                    <a:gd name="T100" fmla="*/ 5971 w 6142"/>
                    <a:gd name="T101" fmla="*/ 3850 h 6144"/>
                    <a:gd name="T102" fmla="*/ 6073 w 6142"/>
                    <a:gd name="T103" fmla="*/ 3173 h 6144"/>
                    <a:gd name="T104" fmla="*/ 6022 w 6142"/>
                    <a:gd name="T105" fmla="*/ 2514 h 6144"/>
                    <a:gd name="T106" fmla="*/ 5834 w 6142"/>
                    <a:gd name="T107" fmla="*/ 1892 h 6144"/>
                    <a:gd name="T108" fmla="*/ 5517 w 6142"/>
                    <a:gd name="T109" fmla="*/ 1328 h 6144"/>
                    <a:gd name="T110" fmla="*/ 5085 w 6142"/>
                    <a:gd name="T111" fmla="*/ 841 h 6144"/>
                    <a:gd name="T112" fmla="*/ 4550 w 6142"/>
                    <a:gd name="T113" fmla="*/ 455 h 6144"/>
                    <a:gd name="T114" fmla="*/ 3923 w 6142"/>
                    <a:gd name="T115" fmla="*/ 190 h 6144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6142"/>
                    <a:gd name="T175" fmla="*/ 0 h 6144"/>
                    <a:gd name="T176" fmla="*/ 6142 w 6142"/>
                    <a:gd name="T177" fmla="*/ 6144 h 6144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6142" h="6144">
                      <a:moveTo>
                        <a:pt x="6038" y="3867"/>
                      </a:moveTo>
                      <a:lnTo>
                        <a:pt x="6038" y="3867"/>
                      </a:lnTo>
                      <a:lnTo>
                        <a:pt x="6017" y="3944"/>
                      </a:lnTo>
                      <a:lnTo>
                        <a:pt x="5993" y="4018"/>
                      </a:lnTo>
                      <a:lnTo>
                        <a:pt x="5968" y="4093"/>
                      </a:lnTo>
                      <a:lnTo>
                        <a:pt x="5942" y="4165"/>
                      </a:lnTo>
                      <a:lnTo>
                        <a:pt x="5913" y="4238"/>
                      </a:lnTo>
                      <a:lnTo>
                        <a:pt x="5883" y="4308"/>
                      </a:lnTo>
                      <a:lnTo>
                        <a:pt x="5850" y="4379"/>
                      </a:lnTo>
                      <a:lnTo>
                        <a:pt x="5817" y="4448"/>
                      </a:lnTo>
                      <a:lnTo>
                        <a:pt x="5781" y="4516"/>
                      </a:lnTo>
                      <a:lnTo>
                        <a:pt x="5746" y="4583"/>
                      </a:lnTo>
                      <a:lnTo>
                        <a:pt x="5707" y="4648"/>
                      </a:lnTo>
                      <a:lnTo>
                        <a:pt x="5668" y="4712"/>
                      </a:lnTo>
                      <a:lnTo>
                        <a:pt x="5626" y="4777"/>
                      </a:lnTo>
                      <a:lnTo>
                        <a:pt x="5585" y="4838"/>
                      </a:lnTo>
                      <a:lnTo>
                        <a:pt x="5540" y="4899"/>
                      </a:lnTo>
                      <a:lnTo>
                        <a:pt x="5495" y="4960"/>
                      </a:lnTo>
                      <a:lnTo>
                        <a:pt x="5448" y="5016"/>
                      </a:lnTo>
                      <a:lnTo>
                        <a:pt x="5401" y="5075"/>
                      </a:lnTo>
                      <a:lnTo>
                        <a:pt x="5352" y="5130"/>
                      </a:lnTo>
                      <a:lnTo>
                        <a:pt x="5301" y="5185"/>
                      </a:lnTo>
                      <a:lnTo>
                        <a:pt x="5250" y="5238"/>
                      </a:lnTo>
                      <a:lnTo>
                        <a:pt x="5197" y="5289"/>
                      </a:lnTo>
                      <a:lnTo>
                        <a:pt x="5142" y="5340"/>
                      </a:lnTo>
                      <a:lnTo>
                        <a:pt x="5087" y="5389"/>
                      </a:lnTo>
                      <a:lnTo>
                        <a:pt x="5030" y="5438"/>
                      </a:lnTo>
                      <a:lnTo>
                        <a:pt x="4974" y="5483"/>
                      </a:lnTo>
                      <a:lnTo>
                        <a:pt x="4915" y="5528"/>
                      </a:lnTo>
                      <a:lnTo>
                        <a:pt x="4854" y="5571"/>
                      </a:lnTo>
                      <a:lnTo>
                        <a:pt x="4795" y="5615"/>
                      </a:lnTo>
                      <a:lnTo>
                        <a:pt x="4732" y="5656"/>
                      </a:lnTo>
                      <a:lnTo>
                        <a:pt x="4670" y="5693"/>
                      </a:lnTo>
                      <a:lnTo>
                        <a:pt x="4607" y="5732"/>
                      </a:lnTo>
                      <a:lnTo>
                        <a:pt x="4542" y="5767"/>
                      </a:lnTo>
                      <a:lnTo>
                        <a:pt x="4478" y="5803"/>
                      </a:lnTo>
                      <a:lnTo>
                        <a:pt x="4411" y="5834"/>
                      </a:lnTo>
                      <a:lnTo>
                        <a:pt x="4344" y="5866"/>
                      </a:lnTo>
                      <a:lnTo>
                        <a:pt x="4278" y="5897"/>
                      </a:lnTo>
                      <a:lnTo>
                        <a:pt x="4209" y="5924"/>
                      </a:lnTo>
                      <a:lnTo>
                        <a:pt x="4140" y="5952"/>
                      </a:lnTo>
                      <a:lnTo>
                        <a:pt x="4072" y="5975"/>
                      </a:lnTo>
                      <a:lnTo>
                        <a:pt x="4001" y="5999"/>
                      </a:lnTo>
                      <a:lnTo>
                        <a:pt x="3931" y="6020"/>
                      </a:lnTo>
                      <a:lnTo>
                        <a:pt x="3858" y="6040"/>
                      </a:lnTo>
                      <a:lnTo>
                        <a:pt x="3788" y="6060"/>
                      </a:lnTo>
                      <a:lnTo>
                        <a:pt x="3715" y="6075"/>
                      </a:lnTo>
                      <a:lnTo>
                        <a:pt x="3641" y="6091"/>
                      </a:lnTo>
                      <a:lnTo>
                        <a:pt x="3568" y="6103"/>
                      </a:lnTo>
                      <a:lnTo>
                        <a:pt x="3493" y="6115"/>
                      </a:lnTo>
                      <a:lnTo>
                        <a:pt x="3419" y="6124"/>
                      </a:lnTo>
                      <a:lnTo>
                        <a:pt x="3345" y="6132"/>
                      </a:lnTo>
                      <a:lnTo>
                        <a:pt x="3270" y="6138"/>
                      </a:lnTo>
                      <a:lnTo>
                        <a:pt x="3196" y="6142"/>
                      </a:lnTo>
                      <a:lnTo>
                        <a:pt x="3119" y="6144"/>
                      </a:lnTo>
                      <a:lnTo>
                        <a:pt x="3043" y="6144"/>
                      </a:lnTo>
                      <a:lnTo>
                        <a:pt x="2968" y="6142"/>
                      </a:lnTo>
                      <a:lnTo>
                        <a:pt x="2892" y="6138"/>
                      </a:lnTo>
                      <a:lnTo>
                        <a:pt x="2815" y="6132"/>
                      </a:lnTo>
                      <a:lnTo>
                        <a:pt x="2739" y="6124"/>
                      </a:lnTo>
                      <a:lnTo>
                        <a:pt x="2662" y="6117"/>
                      </a:lnTo>
                      <a:lnTo>
                        <a:pt x="2584" y="6105"/>
                      </a:lnTo>
                      <a:lnTo>
                        <a:pt x="2507" y="6091"/>
                      </a:lnTo>
                      <a:lnTo>
                        <a:pt x="2431" y="6075"/>
                      </a:lnTo>
                      <a:lnTo>
                        <a:pt x="2354" y="6058"/>
                      </a:lnTo>
                      <a:lnTo>
                        <a:pt x="2278" y="6038"/>
                      </a:lnTo>
                      <a:lnTo>
                        <a:pt x="2202" y="6017"/>
                      </a:lnTo>
                      <a:lnTo>
                        <a:pt x="2125" y="5993"/>
                      </a:lnTo>
                      <a:lnTo>
                        <a:pt x="2051" y="5968"/>
                      </a:lnTo>
                      <a:lnTo>
                        <a:pt x="1978" y="5942"/>
                      </a:lnTo>
                      <a:lnTo>
                        <a:pt x="1906" y="5913"/>
                      </a:lnTo>
                      <a:lnTo>
                        <a:pt x="1835" y="5883"/>
                      </a:lnTo>
                      <a:lnTo>
                        <a:pt x="1764" y="5852"/>
                      </a:lnTo>
                      <a:lnTo>
                        <a:pt x="1696" y="5818"/>
                      </a:lnTo>
                      <a:lnTo>
                        <a:pt x="1627" y="5783"/>
                      </a:lnTo>
                      <a:lnTo>
                        <a:pt x="1561" y="5746"/>
                      </a:lnTo>
                      <a:lnTo>
                        <a:pt x="1496" y="5709"/>
                      </a:lnTo>
                      <a:lnTo>
                        <a:pt x="1431" y="5669"/>
                      </a:lnTo>
                      <a:lnTo>
                        <a:pt x="1368" y="5628"/>
                      </a:lnTo>
                      <a:lnTo>
                        <a:pt x="1306" y="5585"/>
                      </a:lnTo>
                      <a:lnTo>
                        <a:pt x="1245" y="5542"/>
                      </a:lnTo>
                      <a:lnTo>
                        <a:pt x="1186" y="5495"/>
                      </a:lnTo>
                      <a:lnTo>
                        <a:pt x="1127" y="5450"/>
                      </a:lnTo>
                      <a:lnTo>
                        <a:pt x="1070" y="5401"/>
                      </a:lnTo>
                      <a:lnTo>
                        <a:pt x="1014" y="5352"/>
                      </a:lnTo>
                      <a:lnTo>
                        <a:pt x="959" y="5301"/>
                      </a:lnTo>
                      <a:lnTo>
                        <a:pt x="906" y="5250"/>
                      </a:lnTo>
                      <a:lnTo>
                        <a:pt x="855" y="5197"/>
                      </a:lnTo>
                      <a:lnTo>
                        <a:pt x="804" y="5142"/>
                      </a:lnTo>
                      <a:lnTo>
                        <a:pt x="755" y="5087"/>
                      </a:lnTo>
                      <a:lnTo>
                        <a:pt x="708" y="5030"/>
                      </a:lnTo>
                      <a:lnTo>
                        <a:pt x="661" y="4973"/>
                      </a:lnTo>
                      <a:lnTo>
                        <a:pt x="616" y="4914"/>
                      </a:lnTo>
                      <a:lnTo>
                        <a:pt x="572" y="4856"/>
                      </a:lnTo>
                      <a:lnTo>
                        <a:pt x="529" y="4795"/>
                      </a:lnTo>
                      <a:lnTo>
                        <a:pt x="490" y="4734"/>
                      </a:lnTo>
                      <a:lnTo>
                        <a:pt x="451" y="4671"/>
                      </a:lnTo>
                      <a:lnTo>
                        <a:pt x="414" y="4607"/>
                      </a:lnTo>
                      <a:lnTo>
                        <a:pt x="376" y="4544"/>
                      </a:lnTo>
                      <a:lnTo>
                        <a:pt x="343" y="4477"/>
                      </a:lnTo>
                      <a:lnTo>
                        <a:pt x="310" y="4412"/>
                      </a:lnTo>
                      <a:lnTo>
                        <a:pt x="278" y="4346"/>
                      </a:lnTo>
                      <a:lnTo>
                        <a:pt x="249" y="4277"/>
                      </a:lnTo>
                      <a:lnTo>
                        <a:pt x="220" y="4210"/>
                      </a:lnTo>
                      <a:lnTo>
                        <a:pt x="194" y="4140"/>
                      </a:lnTo>
                      <a:lnTo>
                        <a:pt x="169" y="4071"/>
                      </a:lnTo>
                      <a:lnTo>
                        <a:pt x="145" y="4001"/>
                      </a:lnTo>
                      <a:lnTo>
                        <a:pt x="124" y="3930"/>
                      </a:lnTo>
                      <a:lnTo>
                        <a:pt x="104" y="3859"/>
                      </a:lnTo>
                      <a:lnTo>
                        <a:pt x="86" y="3787"/>
                      </a:lnTo>
                      <a:lnTo>
                        <a:pt x="69" y="3714"/>
                      </a:lnTo>
                      <a:lnTo>
                        <a:pt x="55" y="3642"/>
                      </a:lnTo>
                      <a:lnTo>
                        <a:pt x="41" y="3567"/>
                      </a:lnTo>
                      <a:lnTo>
                        <a:pt x="29" y="3495"/>
                      </a:lnTo>
                      <a:lnTo>
                        <a:pt x="20" y="3420"/>
                      </a:lnTo>
                      <a:lnTo>
                        <a:pt x="14" y="3346"/>
                      </a:lnTo>
                      <a:lnTo>
                        <a:pt x="8" y="3269"/>
                      </a:lnTo>
                      <a:lnTo>
                        <a:pt x="4" y="3195"/>
                      </a:lnTo>
                      <a:lnTo>
                        <a:pt x="2" y="3118"/>
                      </a:lnTo>
                      <a:lnTo>
                        <a:pt x="0" y="3044"/>
                      </a:lnTo>
                      <a:lnTo>
                        <a:pt x="2" y="2967"/>
                      </a:lnTo>
                      <a:lnTo>
                        <a:pt x="6" y="2891"/>
                      </a:lnTo>
                      <a:lnTo>
                        <a:pt x="12" y="2814"/>
                      </a:lnTo>
                      <a:lnTo>
                        <a:pt x="20" y="2738"/>
                      </a:lnTo>
                      <a:lnTo>
                        <a:pt x="29" y="2661"/>
                      </a:lnTo>
                      <a:lnTo>
                        <a:pt x="41" y="2585"/>
                      </a:lnTo>
                      <a:lnTo>
                        <a:pt x="53" y="2508"/>
                      </a:lnTo>
                      <a:lnTo>
                        <a:pt x="69" y="2430"/>
                      </a:lnTo>
                      <a:lnTo>
                        <a:pt x="86" y="2353"/>
                      </a:lnTo>
                      <a:lnTo>
                        <a:pt x="106" y="2277"/>
                      </a:lnTo>
                      <a:lnTo>
                        <a:pt x="127" y="2200"/>
                      </a:lnTo>
                      <a:lnTo>
                        <a:pt x="151" y="2126"/>
                      </a:lnTo>
                      <a:lnTo>
                        <a:pt x="176" y="2051"/>
                      </a:lnTo>
                      <a:lnTo>
                        <a:pt x="202" y="1977"/>
                      </a:lnTo>
                      <a:lnTo>
                        <a:pt x="231" y="1906"/>
                      </a:lnTo>
                      <a:lnTo>
                        <a:pt x="261" y="1834"/>
                      </a:lnTo>
                      <a:lnTo>
                        <a:pt x="294" y="1763"/>
                      </a:lnTo>
                      <a:lnTo>
                        <a:pt x="327" y="1694"/>
                      </a:lnTo>
                      <a:lnTo>
                        <a:pt x="361" y="1628"/>
                      </a:lnTo>
                      <a:lnTo>
                        <a:pt x="398" y="1561"/>
                      </a:lnTo>
                      <a:lnTo>
                        <a:pt x="437" y="1494"/>
                      </a:lnTo>
                      <a:lnTo>
                        <a:pt x="476" y="1430"/>
                      </a:lnTo>
                      <a:lnTo>
                        <a:pt x="518" y="1367"/>
                      </a:lnTo>
                      <a:lnTo>
                        <a:pt x="559" y="1304"/>
                      </a:lnTo>
                      <a:lnTo>
                        <a:pt x="604" y="1243"/>
                      </a:lnTo>
                      <a:lnTo>
                        <a:pt x="649" y="1184"/>
                      </a:lnTo>
                      <a:lnTo>
                        <a:pt x="696" y="1126"/>
                      </a:lnTo>
                      <a:lnTo>
                        <a:pt x="743" y="1069"/>
                      </a:lnTo>
                      <a:lnTo>
                        <a:pt x="792" y="1014"/>
                      </a:lnTo>
                      <a:lnTo>
                        <a:pt x="843" y="959"/>
                      </a:lnTo>
                      <a:lnTo>
                        <a:pt x="894" y="906"/>
                      </a:lnTo>
                      <a:lnTo>
                        <a:pt x="947" y="853"/>
                      </a:lnTo>
                      <a:lnTo>
                        <a:pt x="1002" y="802"/>
                      </a:lnTo>
                      <a:lnTo>
                        <a:pt x="1057" y="753"/>
                      </a:lnTo>
                      <a:lnTo>
                        <a:pt x="1114" y="706"/>
                      </a:lnTo>
                      <a:lnTo>
                        <a:pt x="1170" y="659"/>
                      </a:lnTo>
                      <a:lnTo>
                        <a:pt x="1229" y="614"/>
                      </a:lnTo>
                      <a:lnTo>
                        <a:pt x="1288" y="571"/>
                      </a:lnTo>
                      <a:lnTo>
                        <a:pt x="1349" y="529"/>
                      </a:lnTo>
                      <a:lnTo>
                        <a:pt x="1412" y="488"/>
                      </a:lnTo>
                      <a:lnTo>
                        <a:pt x="1474" y="449"/>
                      </a:lnTo>
                      <a:lnTo>
                        <a:pt x="1537" y="412"/>
                      </a:lnTo>
                      <a:lnTo>
                        <a:pt x="1602" y="377"/>
                      </a:lnTo>
                      <a:lnTo>
                        <a:pt x="1666" y="341"/>
                      </a:lnTo>
                      <a:lnTo>
                        <a:pt x="1731" y="308"/>
                      </a:lnTo>
                      <a:lnTo>
                        <a:pt x="1798" y="277"/>
                      </a:lnTo>
                      <a:lnTo>
                        <a:pt x="1866" y="247"/>
                      </a:lnTo>
                      <a:lnTo>
                        <a:pt x="1935" y="220"/>
                      </a:lnTo>
                      <a:lnTo>
                        <a:pt x="2004" y="192"/>
                      </a:lnTo>
                      <a:lnTo>
                        <a:pt x="2072" y="167"/>
                      </a:lnTo>
                      <a:lnTo>
                        <a:pt x="2143" y="143"/>
                      </a:lnTo>
                      <a:lnTo>
                        <a:pt x="2213" y="122"/>
                      </a:lnTo>
                      <a:lnTo>
                        <a:pt x="2286" y="102"/>
                      </a:lnTo>
                      <a:lnTo>
                        <a:pt x="2356" y="84"/>
                      </a:lnTo>
                      <a:lnTo>
                        <a:pt x="2429" y="67"/>
                      </a:lnTo>
                      <a:lnTo>
                        <a:pt x="2503" y="53"/>
                      </a:lnTo>
                      <a:lnTo>
                        <a:pt x="2576" y="39"/>
                      </a:lnTo>
                      <a:lnTo>
                        <a:pt x="2651" y="29"/>
                      </a:lnTo>
                      <a:lnTo>
                        <a:pt x="2725" y="20"/>
                      </a:lnTo>
                      <a:lnTo>
                        <a:pt x="2799" y="12"/>
                      </a:lnTo>
                      <a:lnTo>
                        <a:pt x="2874" y="6"/>
                      </a:lnTo>
                      <a:lnTo>
                        <a:pt x="2948" y="2"/>
                      </a:lnTo>
                      <a:lnTo>
                        <a:pt x="3025" y="0"/>
                      </a:lnTo>
                      <a:lnTo>
                        <a:pt x="3099" y="0"/>
                      </a:lnTo>
                      <a:lnTo>
                        <a:pt x="3176" y="2"/>
                      </a:lnTo>
                      <a:lnTo>
                        <a:pt x="3252" y="6"/>
                      </a:lnTo>
                      <a:lnTo>
                        <a:pt x="3329" y="10"/>
                      </a:lnTo>
                      <a:lnTo>
                        <a:pt x="3405" y="18"/>
                      </a:lnTo>
                      <a:lnTo>
                        <a:pt x="3482" y="27"/>
                      </a:lnTo>
                      <a:lnTo>
                        <a:pt x="3560" y="39"/>
                      </a:lnTo>
                      <a:lnTo>
                        <a:pt x="3637" y="53"/>
                      </a:lnTo>
                      <a:lnTo>
                        <a:pt x="3713" y="69"/>
                      </a:lnTo>
                      <a:lnTo>
                        <a:pt x="3790" y="86"/>
                      </a:lnTo>
                      <a:lnTo>
                        <a:pt x="3866" y="106"/>
                      </a:lnTo>
                      <a:lnTo>
                        <a:pt x="3942" y="126"/>
                      </a:lnTo>
                      <a:lnTo>
                        <a:pt x="4019" y="149"/>
                      </a:lnTo>
                      <a:lnTo>
                        <a:pt x="4093" y="175"/>
                      </a:lnTo>
                      <a:lnTo>
                        <a:pt x="4166" y="202"/>
                      </a:lnTo>
                      <a:lnTo>
                        <a:pt x="4238" y="229"/>
                      </a:lnTo>
                      <a:lnTo>
                        <a:pt x="4309" y="261"/>
                      </a:lnTo>
                      <a:lnTo>
                        <a:pt x="4380" y="292"/>
                      </a:lnTo>
                      <a:lnTo>
                        <a:pt x="4448" y="326"/>
                      </a:lnTo>
                      <a:lnTo>
                        <a:pt x="4517" y="361"/>
                      </a:lnTo>
                      <a:lnTo>
                        <a:pt x="4583" y="396"/>
                      </a:lnTo>
                      <a:lnTo>
                        <a:pt x="4648" y="435"/>
                      </a:lnTo>
                      <a:lnTo>
                        <a:pt x="4713" y="475"/>
                      </a:lnTo>
                      <a:lnTo>
                        <a:pt x="4776" y="516"/>
                      </a:lnTo>
                      <a:lnTo>
                        <a:pt x="4838" y="559"/>
                      </a:lnTo>
                      <a:lnTo>
                        <a:pt x="4899" y="602"/>
                      </a:lnTo>
                      <a:lnTo>
                        <a:pt x="4958" y="647"/>
                      </a:lnTo>
                      <a:lnTo>
                        <a:pt x="5017" y="694"/>
                      </a:lnTo>
                      <a:lnTo>
                        <a:pt x="5074" y="741"/>
                      </a:lnTo>
                      <a:lnTo>
                        <a:pt x="5130" y="792"/>
                      </a:lnTo>
                      <a:lnTo>
                        <a:pt x="5183" y="841"/>
                      </a:lnTo>
                      <a:lnTo>
                        <a:pt x="5238" y="894"/>
                      </a:lnTo>
                      <a:lnTo>
                        <a:pt x="5289" y="947"/>
                      </a:lnTo>
                      <a:lnTo>
                        <a:pt x="5340" y="1000"/>
                      </a:lnTo>
                      <a:lnTo>
                        <a:pt x="5389" y="1055"/>
                      </a:lnTo>
                      <a:lnTo>
                        <a:pt x="5436" y="1112"/>
                      </a:lnTo>
                      <a:lnTo>
                        <a:pt x="5483" y="1171"/>
                      </a:lnTo>
                      <a:lnTo>
                        <a:pt x="5528" y="1228"/>
                      </a:lnTo>
                      <a:lnTo>
                        <a:pt x="5572" y="1288"/>
                      </a:lnTo>
                      <a:lnTo>
                        <a:pt x="5613" y="1349"/>
                      </a:lnTo>
                      <a:lnTo>
                        <a:pt x="5654" y="1410"/>
                      </a:lnTo>
                      <a:lnTo>
                        <a:pt x="5693" y="1473"/>
                      </a:lnTo>
                      <a:lnTo>
                        <a:pt x="5730" y="1536"/>
                      </a:lnTo>
                      <a:lnTo>
                        <a:pt x="5768" y="1600"/>
                      </a:lnTo>
                      <a:lnTo>
                        <a:pt x="5801" y="1665"/>
                      </a:lnTo>
                      <a:lnTo>
                        <a:pt x="5834" y="1732"/>
                      </a:lnTo>
                      <a:lnTo>
                        <a:pt x="5866" y="1798"/>
                      </a:lnTo>
                      <a:lnTo>
                        <a:pt x="5895" y="1865"/>
                      </a:lnTo>
                      <a:lnTo>
                        <a:pt x="5924" y="1934"/>
                      </a:lnTo>
                      <a:lnTo>
                        <a:pt x="5950" y="2002"/>
                      </a:lnTo>
                      <a:lnTo>
                        <a:pt x="5975" y="2073"/>
                      </a:lnTo>
                      <a:lnTo>
                        <a:pt x="5999" y="2141"/>
                      </a:lnTo>
                      <a:lnTo>
                        <a:pt x="6020" y="2214"/>
                      </a:lnTo>
                      <a:lnTo>
                        <a:pt x="6040" y="2285"/>
                      </a:lnTo>
                      <a:lnTo>
                        <a:pt x="6058" y="2357"/>
                      </a:lnTo>
                      <a:lnTo>
                        <a:pt x="6075" y="2430"/>
                      </a:lnTo>
                      <a:lnTo>
                        <a:pt x="6089" y="2502"/>
                      </a:lnTo>
                      <a:lnTo>
                        <a:pt x="6103" y="2575"/>
                      </a:lnTo>
                      <a:lnTo>
                        <a:pt x="6115" y="2649"/>
                      </a:lnTo>
                      <a:lnTo>
                        <a:pt x="6122" y="2724"/>
                      </a:lnTo>
                      <a:lnTo>
                        <a:pt x="6130" y="2798"/>
                      </a:lnTo>
                      <a:lnTo>
                        <a:pt x="6136" y="2873"/>
                      </a:lnTo>
                      <a:lnTo>
                        <a:pt x="6140" y="2949"/>
                      </a:lnTo>
                      <a:lnTo>
                        <a:pt x="6142" y="3024"/>
                      </a:lnTo>
                      <a:lnTo>
                        <a:pt x="6142" y="3100"/>
                      </a:lnTo>
                      <a:lnTo>
                        <a:pt x="6142" y="3177"/>
                      </a:lnTo>
                      <a:lnTo>
                        <a:pt x="6138" y="3253"/>
                      </a:lnTo>
                      <a:lnTo>
                        <a:pt x="6132" y="3330"/>
                      </a:lnTo>
                      <a:lnTo>
                        <a:pt x="6124" y="3406"/>
                      </a:lnTo>
                      <a:lnTo>
                        <a:pt x="6115" y="3483"/>
                      </a:lnTo>
                      <a:lnTo>
                        <a:pt x="6103" y="3559"/>
                      </a:lnTo>
                      <a:lnTo>
                        <a:pt x="6091" y="3636"/>
                      </a:lnTo>
                      <a:lnTo>
                        <a:pt x="6075" y="3712"/>
                      </a:lnTo>
                      <a:lnTo>
                        <a:pt x="6058" y="3789"/>
                      </a:lnTo>
                      <a:lnTo>
                        <a:pt x="6038" y="3867"/>
                      </a:lnTo>
                      <a:close/>
                      <a:moveTo>
                        <a:pt x="3848" y="171"/>
                      </a:moveTo>
                      <a:lnTo>
                        <a:pt x="3848" y="171"/>
                      </a:lnTo>
                      <a:lnTo>
                        <a:pt x="3774" y="151"/>
                      </a:lnTo>
                      <a:lnTo>
                        <a:pt x="3699" y="133"/>
                      </a:lnTo>
                      <a:lnTo>
                        <a:pt x="3623" y="120"/>
                      </a:lnTo>
                      <a:lnTo>
                        <a:pt x="3548" y="106"/>
                      </a:lnTo>
                      <a:lnTo>
                        <a:pt x="3474" y="94"/>
                      </a:lnTo>
                      <a:lnTo>
                        <a:pt x="3399" y="84"/>
                      </a:lnTo>
                      <a:lnTo>
                        <a:pt x="3323" y="78"/>
                      </a:lnTo>
                      <a:lnTo>
                        <a:pt x="3248" y="73"/>
                      </a:lnTo>
                      <a:lnTo>
                        <a:pt x="3174" y="69"/>
                      </a:lnTo>
                      <a:lnTo>
                        <a:pt x="3099" y="67"/>
                      </a:lnTo>
                      <a:lnTo>
                        <a:pt x="3025" y="67"/>
                      </a:lnTo>
                      <a:lnTo>
                        <a:pt x="2952" y="69"/>
                      </a:lnTo>
                      <a:lnTo>
                        <a:pt x="2878" y="73"/>
                      </a:lnTo>
                      <a:lnTo>
                        <a:pt x="2805" y="78"/>
                      </a:lnTo>
                      <a:lnTo>
                        <a:pt x="2731" y="86"/>
                      </a:lnTo>
                      <a:lnTo>
                        <a:pt x="2658" y="96"/>
                      </a:lnTo>
                      <a:lnTo>
                        <a:pt x="2588" y="106"/>
                      </a:lnTo>
                      <a:lnTo>
                        <a:pt x="2515" y="120"/>
                      </a:lnTo>
                      <a:lnTo>
                        <a:pt x="2443" y="133"/>
                      </a:lnTo>
                      <a:lnTo>
                        <a:pt x="2372" y="149"/>
                      </a:lnTo>
                      <a:lnTo>
                        <a:pt x="2302" y="167"/>
                      </a:lnTo>
                      <a:lnTo>
                        <a:pt x="2233" y="186"/>
                      </a:lnTo>
                      <a:lnTo>
                        <a:pt x="2164" y="208"/>
                      </a:lnTo>
                      <a:lnTo>
                        <a:pt x="2094" y="231"/>
                      </a:lnTo>
                      <a:lnTo>
                        <a:pt x="2027" y="255"/>
                      </a:lnTo>
                      <a:lnTo>
                        <a:pt x="1958" y="282"/>
                      </a:lnTo>
                      <a:lnTo>
                        <a:pt x="1892" y="310"/>
                      </a:lnTo>
                      <a:lnTo>
                        <a:pt x="1827" y="337"/>
                      </a:lnTo>
                      <a:lnTo>
                        <a:pt x="1762" y="369"/>
                      </a:lnTo>
                      <a:lnTo>
                        <a:pt x="1698" y="402"/>
                      </a:lnTo>
                      <a:lnTo>
                        <a:pt x="1633" y="435"/>
                      </a:lnTo>
                      <a:lnTo>
                        <a:pt x="1570" y="471"/>
                      </a:lnTo>
                      <a:lnTo>
                        <a:pt x="1510" y="508"/>
                      </a:lnTo>
                      <a:lnTo>
                        <a:pt x="1447" y="545"/>
                      </a:lnTo>
                      <a:lnTo>
                        <a:pt x="1388" y="584"/>
                      </a:lnTo>
                      <a:lnTo>
                        <a:pt x="1327" y="626"/>
                      </a:lnTo>
                      <a:lnTo>
                        <a:pt x="1270" y="669"/>
                      </a:lnTo>
                      <a:lnTo>
                        <a:pt x="1214" y="712"/>
                      </a:lnTo>
                      <a:lnTo>
                        <a:pt x="1157" y="759"/>
                      </a:lnTo>
                      <a:lnTo>
                        <a:pt x="1102" y="804"/>
                      </a:lnTo>
                      <a:lnTo>
                        <a:pt x="1047" y="853"/>
                      </a:lnTo>
                      <a:lnTo>
                        <a:pt x="994" y="902"/>
                      </a:lnTo>
                      <a:lnTo>
                        <a:pt x="943" y="953"/>
                      </a:lnTo>
                      <a:lnTo>
                        <a:pt x="892" y="1004"/>
                      </a:lnTo>
                      <a:lnTo>
                        <a:pt x="843" y="1059"/>
                      </a:lnTo>
                      <a:lnTo>
                        <a:pt x="794" y="1114"/>
                      </a:lnTo>
                      <a:lnTo>
                        <a:pt x="747" y="1169"/>
                      </a:lnTo>
                      <a:lnTo>
                        <a:pt x="702" y="1226"/>
                      </a:lnTo>
                      <a:lnTo>
                        <a:pt x="657" y="1284"/>
                      </a:lnTo>
                      <a:lnTo>
                        <a:pt x="616" y="1343"/>
                      </a:lnTo>
                      <a:lnTo>
                        <a:pt x="572" y="1404"/>
                      </a:lnTo>
                      <a:lnTo>
                        <a:pt x="533" y="1467"/>
                      </a:lnTo>
                      <a:lnTo>
                        <a:pt x="494" y="1530"/>
                      </a:lnTo>
                      <a:lnTo>
                        <a:pt x="457" y="1594"/>
                      </a:lnTo>
                      <a:lnTo>
                        <a:pt x="421" y="1659"/>
                      </a:lnTo>
                      <a:lnTo>
                        <a:pt x="386" y="1726"/>
                      </a:lnTo>
                      <a:lnTo>
                        <a:pt x="355" y="1792"/>
                      </a:lnTo>
                      <a:lnTo>
                        <a:pt x="323" y="1861"/>
                      </a:lnTo>
                      <a:lnTo>
                        <a:pt x="294" y="1932"/>
                      </a:lnTo>
                      <a:lnTo>
                        <a:pt x="267" y="2002"/>
                      </a:lnTo>
                      <a:lnTo>
                        <a:pt x="239" y="2073"/>
                      </a:lnTo>
                      <a:lnTo>
                        <a:pt x="216" y="2145"/>
                      </a:lnTo>
                      <a:lnTo>
                        <a:pt x="192" y="2220"/>
                      </a:lnTo>
                      <a:lnTo>
                        <a:pt x="171" y="2294"/>
                      </a:lnTo>
                      <a:lnTo>
                        <a:pt x="153" y="2369"/>
                      </a:lnTo>
                      <a:lnTo>
                        <a:pt x="135" y="2445"/>
                      </a:lnTo>
                      <a:lnTo>
                        <a:pt x="120" y="2520"/>
                      </a:lnTo>
                      <a:lnTo>
                        <a:pt x="108" y="2594"/>
                      </a:lnTo>
                      <a:lnTo>
                        <a:pt x="96" y="2669"/>
                      </a:lnTo>
                      <a:lnTo>
                        <a:pt x="86" y="2745"/>
                      </a:lnTo>
                      <a:lnTo>
                        <a:pt x="78" y="2820"/>
                      </a:lnTo>
                      <a:lnTo>
                        <a:pt x="74" y="2895"/>
                      </a:lnTo>
                      <a:lnTo>
                        <a:pt x="71" y="2969"/>
                      </a:lnTo>
                      <a:lnTo>
                        <a:pt x="69" y="3044"/>
                      </a:lnTo>
                      <a:lnTo>
                        <a:pt x="69" y="3118"/>
                      </a:lnTo>
                      <a:lnTo>
                        <a:pt x="71" y="3193"/>
                      </a:lnTo>
                      <a:lnTo>
                        <a:pt x="74" y="3265"/>
                      </a:lnTo>
                      <a:lnTo>
                        <a:pt x="80" y="3340"/>
                      </a:lnTo>
                      <a:lnTo>
                        <a:pt x="88" y="3412"/>
                      </a:lnTo>
                      <a:lnTo>
                        <a:pt x="96" y="3485"/>
                      </a:lnTo>
                      <a:lnTo>
                        <a:pt x="108" y="3557"/>
                      </a:lnTo>
                      <a:lnTo>
                        <a:pt x="120" y="3628"/>
                      </a:lnTo>
                      <a:lnTo>
                        <a:pt x="135" y="3701"/>
                      </a:lnTo>
                      <a:lnTo>
                        <a:pt x="151" y="3771"/>
                      </a:lnTo>
                      <a:lnTo>
                        <a:pt x="169" y="3842"/>
                      </a:lnTo>
                      <a:lnTo>
                        <a:pt x="188" y="3910"/>
                      </a:lnTo>
                      <a:lnTo>
                        <a:pt x="210" y="3981"/>
                      </a:lnTo>
                      <a:lnTo>
                        <a:pt x="231" y="4050"/>
                      </a:lnTo>
                      <a:lnTo>
                        <a:pt x="257" y="4116"/>
                      </a:lnTo>
                      <a:lnTo>
                        <a:pt x="282" y="4185"/>
                      </a:lnTo>
                      <a:lnTo>
                        <a:pt x="310" y="4252"/>
                      </a:lnTo>
                      <a:lnTo>
                        <a:pt x="339" y="4316"/>
                      </a:lnTo>
                      <a:lnTo>
                        <a:pt x="371" y="4383"/>
                      </a:lnTo>
                      <a:lnTo>
                        <a:pt x="402" y="4448"/>
                      </a:lnTo>
                      <a:lnTo>
                        <a:pt x="435" y="4510"/>
                      </a:lnTo>
                      <a:lnTo>
                        <a:pt x="471" y="4573"/>
                      </a:lnTo>
                      <a:lnTo>
                        <a:pt x="508" y="4636"/>
                      </a:lnTo>
                      <a:lnTo>
                        <a:pt x="547" y="4697"/>
                      </a:lnTo>
                      <a:lnTo>
                        <a:pt x="586" y="4758"/>
                      </a:lnTo>
                      <a:lnTo>
                        <a:pt x="627" y="4816"/>
                      </a:lnTo>
                      <a:lnTo>
                        <a:pt x="670" y="4875"/>
                      </a:lnTo>
                      <a:lnTo>
                        <a:pt x="714" y="4932"/>
                      </a:lnTo>
                      <a:lnTo>
                        <a:pt x="759" y="4987"/>
                      </a:lnTo>
                      <a:lnTo>
                        <a:pt x="806" y="5042"/>
                      </a:lnTo>
                      <a:lnTo>
                        <a:pt x="855" y="5097"/>
                      </a:lnTo>
                      <a:lnTo>
                        <a:pt x="904" y="5150"/>
                      </a:lnTo>
                      <a:lnTo>
                        <a:pt x="955" y="5201"/>
                      </a:lnTo>
                      <a:lnTo>
                        <a:pt x="1006" y="5252"/>
                      </a:lnTo>
                      <a:lnTo>
                        <a:pt x="1059" y="5301"/>
                      </a:lnTo>
                      <a:lnTo>
                        <a:pt x="1114" y="5350"/>
                      </a:lnTo>
                      <a:lnTo>
                        <a:pt x="1170" y="5397"/>
                      </a:lnTo>
                      <a:lnTo>
                        <a:pt x="1227" y="5442"/>
                      </a:lnTo>
                      <a:lnTo>
                        <a:pt x="1286" y="5487"/>
                      </a:lnTo>
                      <a:lnTo>
                        <a:pt x="1345" y="5530"/>
                      </a:lnTo>
                      <a:lnTo>
                        <a:pt x="1406" y="5571"/>
                      </a:lnTo>
                      <a:lnTo>
                        <a:pt x="1466" y="5611"/>
                      </a:lnTo>
                      <a:lnTo>
                        <a:pt x="1531" y="5650"/>
                      </a:lnTo>
                      <a:lnTo>
                        <a:pt x="1594" y="5687"/>
                      </a:lnTo>
                      <a:lnTo>
                        <a:pt x="1660" y="5722"/>
                      </a:lnTo>
                      <a:lnTo>
                        <a:pt x="1725" y="5758"/>
                      </a:lnTo>
                      <a:lnTo>
                        <a:pt x="1794" y="5791"/>
                      </a:lnTo>
                      <a:lnTo>
                        <a:pt x="1862" y="5820"/>
                      </a:lnTo>
                      <a:lnTo>
                        <a:pt x="1931" y="5850"/>
                      </a:lnTo>
                      <a:lnTo>
                        <a:pt x="2002" y="5879"/>
                      </a:lnTo>
                      <a:lnTo>
                        <a:pt x="2074" y="5905"/>
                      </a:lnTo>
                      <a:lnTo>
                        <a:pt x="2147" y="5930"/>
                      </a:lnTo>
                      <a:lnTo>
                        <a:pt x="2219" y="5952"/>
                      </a:lnTo>
                      <a:lnTo>
                        <a:pt x="2296" y="5973"/>
                      </a:lnTo>
                      <a:lnTo>
                        <a:pt x="2370" y="5993"/>
                      </a:lnTo>
                      <a:lnTo>
                        <a:pt x="2445" y="6009"/>
                      </a:lnTo>
                      <a:lnTo>
                        <a:pt x="2521" y="6024"/>
                      </a:lnTo>
                      <a:lnTo>
                        <a:pt x="2596" y="6038"/>
                      </a:lnTo>
                      <a:lnTo>
                        <a:pt x="2670" y="6048"/>
                      </a:lnTo>
                      <a:lnTo>
                        <a:pt x="2745" y="6058"/>
                      </a:lnTo>
                      <a:lnTo>
                        <a:pt x="2821" y="6066"/>
                      </a:lnTo>
                      <a:lnTo>
                        <a:pt x="2896" y="6071"/>
                      </a:lnTo>
                      <a:lnTo>
                        <a:pt x="2970" y="6073"/>
                      </a:lnTo>
                      <a:lnTo>
                        <a:pt x="3045" y="6075"/>
                      </a:lnTo>
                      <a:lnTo>
                        <a:pt x="3119" y="6075"/>
                      </a:lnTo>
                      <a:lnTo>
                        <a:pt x="3192" y="6073"/>
                      </a:lnTo>
                      <a:lnTo>
                        <a:pt x="3266" y="6069"/>
                      </a:lnTo>
                      <a:lnTo>
                        <a:pt x="3339" y="6064"/>
                      </a:lnTo>
                      <a:lnTo>
                        <a:pt x="3413" y="6058"/>
                      </a:lnTo>
                      <a:lnTo>
                        <a:pt x="3486" y="6048"/>
                      </a:lnTo>
                      <a:lnTo>
                        <a:pt x="3556" y="6036"/>
                      </a:lnTo>
                      <a:lnTo>
                        <a:pt x="3629" y="6024"/>
                      </a:lnTo>
                      <a:lnTo>
                        <a:pt x="3699" y="6009"/>
                      </a:lnTo>
                      <a:lnTo>
                        <a:pt x="3772" y="5993"/>
                      </a:lnTo>
                      <a:lnTo>
                        <a:pt x="3842" y="5975"/>
                      </a:lnTo>
                      <a:lnTo>
                        <a:pt x="3911" y="5956"/>
                      </a:lnTo>
                      <a:lnTo>
                        <a:pt x="3980" y="5934"/>
                      </a:lnTo>
                      <a:lnTo>
                        <a:pt x="4048" y="5913"/>
                      </a:lnTo>
                      <a:lnTo>
                        <a:pt x="4117" y="5887"/>
                      </a:lnTo>
                      <a:lnTo>
                        <a:pt x="4186" y="5862"/>
                      </a:lnTo>
                      <a:lnTo>
                        <a:pt x="4252" y="5834"/>
                      </a:lnTo>
                      <a:lnTo>
                        <a:pt x="4317" y="5805"/>
                      </a:lnTo>
                      <a:lnTo>
                        <a:pt x="4382" y="5773"/>
                      </a:lnTo>
                      <a:lnTo>
                        <a:pt x="4446" y="5742"/>
                      </a:lnTo>
                      <a:lnTo>
                        <a:pt x="4511" y="5709"/>
                      </a:lnTo>
                      <a:lnTo>
                        <a:pt x="4574" y="5673"/>
                      </a:lnTo>
                      <a:lnTo>
                        <a:pt x="4634" y="5636"/>
                      </a:lnTo>
                      <a:lnTo>
                        <a:pt x="4697" y="5599"/>
                      </a:lnTo>
                      <a:lnTo>
                        <a:pt x="4756" y="5558"/>
                      </a:lnTo>
                      <a:lnTo>
                        <a:pt x="4815" y="5516"/>
                      </a:lnTo>
                      <a:lnTo>
                        <a:pt x="4874" y="5475"/>
                      </a:lnTo>
                      <a:lnTo>
                        <a:pt x="4930" y="5430"/>
                      </a:lnTo>
                      <a:lnTo>
                        <a:pt x="4987" y="5385"/>
                      </a:lnTo>
                      <a:lnTo>
                        <a:pt x="5042" y="5338"/>
                      </a:lnTo>
                      <a:lnTo>
                        <a:pt x="5097" y="5291"/>
                      </a:lnTo>
                      <a:lnTo>
                        <a:pt x="5150" y="5242"/>
                      </a:lnTo>
                      <a:lnTo>
                        <a:pt x="5201" y="5191"/>
                      </a:lnTo>
                      <a:lnTo>
                        <a:pt x="5252" y="5138"/>
                      </a:lnTo>
                      <a:lnTo>
                        <a:pt x="5301" y="5085"/>
                      </a:lnTo>
                      <a:lnTo>
                        <a:pt x="5350" y="5030"/>
                      </a:lnTo>
                      <a:lnTo>
                        <a:pt x="5397" y="4975"/>
                      </a:lnTo>
                      <a:lnTo>
                        <a:pt x="5442" y="4916"/>
                      </a:lnTo>
                      <a:lnTo>
                        <a:pt x="5487" y="4860"/>
                      </a:lnTo>
                      <a:lnTo>
                        <a:pt x="5528" y="4799"/>
                      </a:lnTo>
                      <a:lnTo>
                        <a:pt x="5572" y="4738"/>
                      </a:lnTo>
                      <a:lnTo>
                        <a:pt x="5611" y="4677"/>
                      </a:lnTo>
                      <a:lnTo>
                        <a:pt x="5650" y="4614"/>
                      </a:lnTo>
                      <a:lnTo>
                        <a:pt x="5687" y="4550"/>
                      </a:lnTo>
                      <a:lnTo>
                        <a:pt x="5723" y="4485"/>
                      </a:lnTo>
                      <a:lnTo>
                        <a:pt x="5758" y="4418"/>
                      </a:lnTo>
                      <a:lnTo>
                        <a:pt x="5789" y="4350"/>
                      </a:lnTo>
                      <a:lnTo>
                        <a:pt x="5821" y="4281"/>
                      </a:lnTo>
                      <a:lnTo>
                        <a:pt x="5850" y="4212"/>
                      </a:lnTo>
                      <a:lnTo>
                        <a:pt x="5877" y="4142"/>
                      </a:lnTo>
                      <a:lnTo>
                        <a:pt x="5905" y="4069"/>
                      </a:lnTo>
                      <a:lnTo>
                        <a:pt x="5928" y="3997"/>
                      </a:lnTo>
                      <a:lnTo>
                        <a:pt x="5952" y="3924"/>
                      </a:lnTo>
                      <a:lnTo>
                        <a:pt x="5971" y="3850"/>
                      </a:lnTo>
                      <a:lnTo>
                        <a:pt x="5991" y="3773"/>
                      </a:lnTo>
                      <a:lnTo>
                        <a:pt x="6009" y="3699"/>
                      </a:lnTo>
                      <a:lnTo>
                        <a:pt x="6024" y="3624"/>
                      </a:lnTo>
                      <a:lnTo>
                        <a:pt x="6036" y="3548"/>
                      </a:lnTo>
                      <a:lnTo>
                        <a:pt x="6048" y="3473"/>
                      </a:lnTo>
                      <a:lnTo>
                        <a:pt x="6058" y="3399"/>
                      </a:lnTo>
                      <a:lnTo>
                        <a:pt x="6066" y="3324"/>
                      </a:lnTo>
                      <a:lnTo>
                        <a:pt x="6070" y="3248"/>
                      </a:lnTo>
                      <a:lnTo>
                        <a:pt x="6073" y="3173"/>
                      </a:lnTo>
                      <a:lnTo>
                        <a:pt x="6075" y="3098"/>
                      </a:lnTo>
                      <a:lnTo>
                        <a:pt x="6075" y="3026"/>
                      </a:lnTo>
                      <a:lnTo>
                        <a:pt x="6073" y="2951"/>
                      </a:lnTo>
                      <a:lnTo>
                        <a:pt x="6070" y="2877"/>
                      </a:lnTo>
                      <a:lnTo>
                        <a:pt x="6064" y="2804"/>
                      </a:lnTo>
                      <a:lnTo>
                        <a:pt x="6056" y="2732"/>
                      </a:lnTo>
                      <a:lnTo>
                        <a:pt x="6048" y="2659"/>
                      </a:lnTo>
                      <a:lnTo>
                        <a:pt x="6036" y="2587"/>
                      </a:lnTo>
                      <a:lnTo>
                        <a:pt x="6022" y="2514"/>
                      </a:lnTo>
                      <a:lnTo>
                        <a:pt x="6009" y="2443"/>
                      </a:lnTo>
                      <a:lnTo>
                        <a:pt x="5993" y="2373"/>
                      </a:lnTo>
                      <a:lnTo>
                        <a:pt x="5975" y="2302"/>
                      </a:lnTo>
                      <a:lnTo>
                        <a:pt x="5956" y="2232"/>
                      </a:lnTo>
                      <a:lnTo>
                        <a:pt x="5934" y="2163"/>
                      </a:lnTo>
                      <a:lnTo>
                        <a:pt x="5911" y="2094"/>
                      </a:lnTo>
                      <a:lnTo>
                        <a:pt x="5887" y="2026"/>
                      </a:lnTo>
                      <a:lnTo>
                        <a:pt x="5862" y="1959"/>
                      </a:lnTo>
                      <a:lnTo>
                        <a:pt x="5834" y="1892"/>
                      </a:lnTo>
                      <a:lnTo>
                        <a:pt x="5805" y="1826"/>
                      </a:lnTo>
                      <a:lnTo>
                        <a:pt x="5773" y="1761"/>
                      </a:lnTo>
                      <a:lnTo>
                        <a:pt x="5742" y="1696"/>
                      </a:lnTo>
                      <a:lnTo>
                        <a:pt x="5707" y="1632"/>
                      </a:lnTo>
                      <a:lnTo>
                        <a:pt x="5672" y="1569"/>
                      </a:lnTo>
                      <a:lnTo>
                        <a:pt x="5636" y="1508"/>
                      </a:lnTo>
                      <a:lnTo>
                        <a:pt x="5597" y="1447"/>
                      </a:lnTo>
                      <a:lnTo>
                        <a:pt x="5558" y="1386"/>
                      </a:lnTo>
                      <a:lnTo>
                        <a:pt x="5517" y="1328"/>
                      </a:lnTo>
                      <a:lnTo>
                        <a:pt x="5474" y="1269"/>
                      </a:lnTo>
                      <a:lnTo>
                        <a:pt x="5430" y="1212"/>
                      </a:lnTo>
                      <a:lnTo>
                        <a:pt x="5385" y="1155"/>
                      </a:lnTo>
                      <a:lnTo>
                        <a:pt x="5338" y="1100"/>
                      </a:lnTo>
                      <a:lnTo>
                        <a:pt x="5289" y="1047"/>
                      </a:lnTo>
                      <a:lnTo>
                        <a:pt x="5240" y="994"/>
                      </a:lnTo>
                      <a:lnTo>
                        <a:pt x="5189" y="941"/>
                      </a:lnTo>
                      <a:lnTo>
                        <a:pt x="5138" y="890"/>
                      </a:lnTo>
                      <a:lnTo>
                        <a:pt x="5085" y="841"/>
                      </a:lnTo>
                      <a:lnTo>
                        <a:pt x="5030" y="794"/>
                      </a:lnTo>
                      <a:lnTo>
                        <a:pt x="4974" y="747"/>
                      </a:lnTo>
                      <a:lnTo>
                        <a:pt x="4917" y="700"/>
                      </a:lnTo>
                      <a:lnTo>
                        <a:pt x="4858" y="657"/>
                      </a:lnTo>
                      <a:lnTo>
                        <a:pt x="4799" y="614"/>
                      </a:lnTo>
                      <a:lnTo>
                        <a:pt x="4738" y="573"/>
                      </a:lnTo>
                      <a:lnTo>
                        <a:pt x="4678" y="531"/>
                      </a:lnTo>
                      <a:lnTo>
                        <a:pt x="4613" y="492"/>
                      </a:lnTo>
                      <a:lnTo>
                        <a:pt x="4550" y="455"/>
                      </a:lnTo>
                      <a:lnTo>
                        <a:pt x="4484" y="420"/>
                      </a:lnTo>
                      <a:lnTo>
                        <a:pt x="4419" y="386"/>
                      </a:lnTo>
                      <a:lnTo>
                        <a:pt x="4350" y="353"/>
                      </a:lnTo>
                      <a:lnTo>
                        <a:pt x="4282" y="322"/>
                      </a:lnTo>
                      <a:lnTo>
                        <a:pt x="4213" y="292"/>
                      </a:lnTo>
                      <a:lnTo>
                        <a:pt x="4142" y="265"/>
                      </a:lnTo>
                      <a:lnTo>
                        <a:pt x="4070" y="239"/>
                      </a:lnTo>
                      <a:lnTo>
                        <a:pt x="3997" y="214"/>
                      </a:lnTo>
                      <a:lnTo>
                        <a:pt x="3923" y="190"/>
                      </a:lnTo>
                      <a:lnTo>
                        <a:pt x="3848" y="17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3A7D3"/>
                    </a:gs>
                    <a:gs pos="100000">
                      <a:srgbClr val="182E48"/>
                    </a:gs>
                  </a:gsLst>
                  <a:lin ang="13080000"/>
                </a:gradFill>
                <a:ln w="9525">
                  <a:noFill/>
                  <a:prstDash val="sysDash"/>
                  <a:miter lim="800000"/>
                  <a:headEnd/>
                  <a:tailEnd/>
                </a:ln>
              </p:spPr>
              <p:txBody>
                <a:bodyPr lIns="24384" tIns="24384" rIns="24384" bIns="24384" anchor="ctr" anchorCtr="1"/>
                <a:lstStyle>
                  <a:defPPr>
                    <a:defRPr lang="zh-CN"/>
                  </a:defPPr>
                  <a:lvl1pPr marL="0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TW" altLang="en-US" sz="3200"/>
                </a:p>
              </p:txBody>
            </p:sp>
            <p:sp>
              <p:nvSpPr>
                <p:cNvPr id="60" name="Freeform 9"/>
                <p:cNvSpPr>
                  <a:spLocks noEditPoints="1"/>
                </p:cNvSpPr>
                <p:nvPr/>
              </p:nvSpPr>
              <p:spPr bwMode="auto">
                <a:xfrm rot="10800000" flipV="1">
                  <a:off x="3601542" y="629741"/>
                  <a:ext cx="289916" cy="289916"/>
                </a:xfrm>
                <a:custGeom>
                  <a:avLst/>
                  <a:gdLst>
                    <a:gd name="T0" fmla="*/ 4115 w 4320"/>
                    <a:gd name="T1" fmla="*/ 3080 h 4320"/>
                    <a:gd name="T2" fmla="*/ 3865 w 4320"/>
                    <a:gd name="T3" fmla="*/ 3488 h 4320"/>
                    <a:gd name="T4" fmla="*/ 3538 w 4320"/>
                    <a:gd name="T5" fmla="*/ 3823 h 4320"/>
                    <a:gd name="T6" fmla="*/ 3149 w 4320"/>
                    <a:gd name="T7" fmla="*/ 4080 h 4320"/>
                    <a:gd name="T8" fmla="*/ 2714 w 4320"/>
                    <a:gd name="T9" fmla="*/ 4248 h 4320"/>
                    <a:gd name="T10" fmla="*/ 2247 w 4320"/>
                    <a:gd name="T11" fmla="*/ 4319 h 4320"/>
                    <a:gd name="T12" fmla="*/ 1763 w 4320"/>
                    <a:gd name="T13" fmla="*/ 4283 h 4320"/>
                    <a:gd name="T14" fmla="*/ 1341 w 4320"/>
                    <a:gd name="T15" fmla="*/ 4158 h 4320"/>
                    <a:gd name="T16" fmla="*/ 919 w 4320"/>
                    <a:gd name="T17" fmla="*/ 3927 h 4320"/>
                    <a:gd name="T18" fmla="*/ 566 w 4320"/>
                    <a:gd name="T19" fmla="*/ 3616 h 4320"/>
                    <a:gd name="T20" fmla="*/ 290 w 4320"/>
                    <a:gd name="T21" fmla="*/ 3240 h 4320"/>
                    <a:gd name="T22" fmla="*/ 103 w 4320"/>
                    <a:gd name="T23" fmla="*/ 2814 h 4320"/>
                    <a:gd name="T24" fmla="*/ 9 w 4320"/>
                    <a:gd name="T25" fmla="*/ 2353 h 4320"/>
                    <a:gd name="T26" fmla="*/ 20 w 4320"/>
                    <a:gd name="T27" fmla="*/ 1871 h 4320"/>
                    <a:gd name="T28" fmla="*/ 124 w 4320"/>
                    <a:gd name="T29" fmla="*/ 1442 h 4320"/>
                    <a:gd name="T30" fmla="*/ 334 w 4320"/>
                    <a:gd name="T31" fmla="*/ 1007 h 4320"/>
                    <a:gd name="T32" fmla="*/ 629 w 4320"/>
                    <a:gd name="T33" fmla="*/ 638 h 4320"/>
                    <a:gd name="T34" fmla="*/ 992 w 4320"/>
                    <a:gd name="T35" fmla="*/ 344 h 4320"/>
                    <a:gd name="T36" fmla="*/ 1409 w 4320"/>
                    <a:gd name="T37" fmla="*/ 136 h 4320"/>
                    <a:gd name="T38" fmla="*/ 1863 w 4320"/>
                    <a:gd name="T39" fmla="*/ 21 h 4320"/>
                    <a:gd name="T40" fmla="*/ 2341 w 4320"/>
                    <a:gd name="T41" fmla="*/ 8 h 4320"/>
                    <a:gd name="T42" fmla="*/ 2773 w 4320"/>
                    <a:gd name="T43" fmla="*/ 89 h 4320"/>
                    <a:gd name="T44" fmla="*/ 3223 w 4320"/>
                    <a:gd name="T45" fmla="*/ 280 h 4320"/>
                    <a:gd name="T46" fmla="*/ 3608 w 4320"/>
                    <a:gd name="T47" fmla="*/ 557 h 4320"/>
                    <a:gd name="T48" fmla="*/ 3918 w 4320"/>
                    <a:gd name="T49" fmla="*/ 907 h 4320"/>
                    <a:gd name="T50" fmla="*/ 4147 w 4320"/>
                    <a:gd name="T51" fmla="*/ 1312 h 4320"/>
                    <a:gd name="T52" fmla="*/ 4283 w 4320"/>
                    <a:gd name="T53" fmla="*/ 1759 h 4320"/>
                    <a:gd name="T54" fmla="*/ 4319 w 4320"/>
                    <a:gd name="T55" fmla="*/ 2233 h 4320"/>
                    <a:gd name="T56" fmla="*/ 4245 w 4320"/>
                    <a:gd name="T57" fmla="*/ 2719 h 4320"/>
                    <a:gd name="T58" fmla="*/ 2385 w 4320"/>
                    <a:gd name="T59" fmla="*/ 107 h 4320"/>
                    <a:gd name="T60" fmla="*/ 1927 w 4320"/>
                    <a:gd name="T61" fmla="*/ 108 h 4320"/>
                    <a:gd name="T62" fmla="*/ 1489 w 4320"/>
                    <a:gd name="T63" fmla="*/ 208 h 4320"/>
                    <a:gd name="T64" fmla="*/ 1085 w 4320"/>
                    <a:gd name="T65" fmla="*/ 397 h 4320"/>
                    <a:gd name="T66" fmla="*/ 731 w 4320"/>
                    <a:gd name="T67" fmla="*/ 669 h 4320"/>
                    <a:gd name="T68" fmla="*/ 442 w 4320"/>
                    <a:gd name="T69" fmla="*/ 1013 h 4320"/>
                    <a:gd name="T70" fmla="*/ 230 w 4320"/>
                    <a:gd name="T71" fmla="*/ 1425 h 4320"/>
                    <a:gd name="T72" fmla="*/ 121 w 4320"/>
                    <a:gd name="T73" fmla="*/ 1832 h 4320"/>
                    <a:gd name="T74" fmla="*/ 99 w 4320"/>
                    <a:gd name="T75" fmla="*/ 2293 h 4320"/>
                    <a:gd name="T76" fmla="*/ 177 w 4320"/>
                    <a:gd name="T77" fmla="*/ 2738 h 4320"/>
                    <a:gd name="T78" fmla="*/ 348 w 4320"/>
                    <a:gd name="T79" fmla="*/ 3149 h 4320"/>
                    <a:gd name="T80" fmla="*/ 602 w 4320"/>
                    <a:gd name="T81" fmla="*/ 3516 h 4320"/>
                    <a:gd name="T82" fmla="*/ 932 w 4320"/>
                    <a:gd name="T83" fmla="*/ 3821 h 4320"/>
                    <a:gd name="T84" fmla="*/ 1328 w 4320"/>
                    <a:gd name="T85" fmla="*/ 4051 h 4320"/>
                    <a:gd name="T86" fmla="*/ 1730 w 4320"/>
                    <a:gd name="T87" fmla="*/ 4180 h 4320"/>
                    <a:gd name="T88" fmla="*/ 2192 w 4320"/>
                    <a:gd name="T89" fmla="*/ 4225 h 4320"/>
                    <a:gd name="T90" fmla="*/ 2641 w 4320"/>
                    <a:gd name="T91" fmla="*/ 4170 h 4320"/>
                    <a:gd name="T92" fmla="*/ 3062 w 4320"/>
                    <a:gd name="T93" fmla="*/ 4019 h 4320"/>
                    <a:gd name="T94" fmla="*/ 3440 w 4320"/>
                    <a:gd name="T95" fmla="*/ 3782 h 4320"/>
                    <a:gd name="T96" fmla="*/ 3759 w 4320"/>
                    <a:gd name="T97" fmla="*/ 3469 h 4320"/>
                    <a:gd name="T98" fmla="*/ 4007 w 4320"/>
                    <a:gd name="T99" fmla="*/ 3086 h 4320"/>
                    <a:gd name="T100" fmla="*/ 4155 w 4320"/>
                    <a:gd name="T101" fmla="*/ 2695 h 4320"/>
                    <a:gd name="T102" fmla="*/ 4225 w 4320"/>
                    <a:gd name="T103" fmla="*/ 2231 h 4320"/>
                    <a:gd name="T104" fmla="*/ 4191 w 4320"/>
                    <a:gd name="T105" fmla="*/ 1778 h 4320"/>
                    <a:gd name="T106" fmla="*/ 4060 w 4320"/>
                    <a:gd name="T107" fmla="*/ 1349 h 4320"/>
                    <a:gd name="T108" fmla="*/ 3842 w 4320"/>
                    <a:gd name="T109" fmla="*/ 961 h 4320"/>
                    <a:gd name="T110" fmla="*/ 3545 w 4320"/>
                    <a:gd name="T111" fmla="*/ 627 h 4320"/>
                    <a:gd name="T112" fmla="*/ 3176 w 4320"/>
                    <a:gd name="T113" fmla="*/ 362 h 4320"/>
                    <a:gd name="T114" fmla="*/ 2746 w 4320"/>
                    <a:gd name="T115" fmla="*/ 180 h 4320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4320"/>
                    <a:gd name="T175" fmla="*/ 0 h 4320"/>
                    <a:gd name="T176" fmla="*/ 4320 w 4320"/>
                    <a:gd name="T177" fmla="*/ 4320 h 4320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4320" h="4320">
                      <a:moveTo>
                        <a:pt x="4245" y="2719"/>
                      </a:moveTo>
                      <a:lnTo>
                        <a:pt x="4245" y="2719"/>
                      </a:lnTo>
                      <a:lnTo>
                        <a:pt x="4231" y="2773"/>
                      </a:lnTo>
                      <a:lnTo>
                        <a:pt x="4215" y="2826"/>
                      </a:lnTo>
                      <a:lnTo>
                        <a:pt x="4197" y="2878"/>
                      </a:lnTo>
                      <a:lnTo>
                        <a:pt x="4178" y="2930"/>
                      </a:lnTo>
                      <a:lnTo>
                        <a:pt x="4158" y="2980"/>
                      </a:lnTo>
                      <a:lnTo>
                        <a:pt x="4138" y="3031"/>
                      </a:lnTo>
                      <a:lnTo>
                        <a:pt x="4115" y="3080"/>
                      </a:lnTo>
                      <a:lnTo>
                        <a:pt x="4091" y="3128"/>
                      </a:lnTo>
                      <a:lnTo>
                        <a:pt x="4067" y="3176"/>
                      </a:lnTo>
                      <a:lnTo>
                        <a:pt x="4040" y="3223"/>
                      </a:lnTo>
                      <a:lnTo>
                        <a:pt x="4014" y="3269"/>
                      </a:lnTo>
                      <a:lnTo>
                        <a:pt x="3986" y="3315"/>
                      </a:lnTo>
                      <a:lnTo>
                        <a:pt x="3958" y="3359"/>
                      </a:lnTo>
                      <a:lnTo>
                        <a:pt x="3927" y="3402"/>
                      </a:lnTo>
                      <a:lnTo>
                        <a:pt x="3897" y="3445"/>
                      </a:lnTo>
                      <a:lnTo>
                        <a:pt x="3865" y="3488"/>
                      </a:lnTo>
                      <a:lnTo>
                        <a:pt x="3831" y="3528"/>
                      </a:lnTo>
                      <a:lnTo>
                        <a:pt x="3798" y="3569"/>
                      </a:lnTo>
                      <a:lnTo>
                        <a:pt x="3763" y="3608"/>
                      </a:lnTo>
                      <a:lnTo>
                        <a:pt x="3727" y="3646"/>
                      </a:lnTo>
                      <a:lnTo>
                        <a:pt x="3691" y="3683"/>
                      </a:lnTo>
                      <a:lnTo>
                        <a:pt x="3654" y="3719"/>
                      </a:lnTo>
                      <a:lnTo>
                        <a:pt x="3617" y="3755"/>
                      </a:lnTo>
                      <a:lnTo>
                        <a:pt x="3577" y="3790"/>
                      </a:lnTo>
                      <a:lnTo>
                        <a:pt x="3538" y="3823"/>
                      </a:lnTo>
                      <a:lnTo>
                        <a:pt x="3497" y="3857"/>
                      </a:lnTo>
                      <a:lnTo>
                        <a:pt x="3456" y="3887"/>
                      </a:lnTo>
                      <a:lnTo>
                        <a:pt x="3414" y="3918"/>
                      </a:lnTo>
                      <a:lnTo>
                        <a:pt x="3372" y="3948"/>
                      </a:lnTo>
                      <a:lnTo>
                        <a:pt x="3328" y="3976"/>
                      </a:lnTo>
                      <a:lnTo>
                        <a:pt x="3284" y="4004"/>
                      </a:lnTo>
                      <a:lnTo>
                        <a:pt x="3240" y="4030"/>
                      </a:lnTo>
                      <a:lnTo>
                        <a:pt x="3195" y="4055"/>
                      </a:lnTo>
                      <a:lnTo>
                        <a:pt x="3149" y="4080"/>
                      </a:lnTo>
                      <a:lnTo>
                        <a:pt x="3103" y="4103"/>
                      </a:lnTo>
                      <a:lnTo>
                        <a:pt x="3056" y="4126"/>
                      </a:lnTo>
                      <a:lnTo>
                        <a:pt x="3008" y="4146"/>
                      </a:lnTo>
                      <a:lnTo>
                        <a:pt x="2960" y="4166"/>
                      </a:lnTo>
                      <a:lnTo>
                        <a:pt x="2912" y="4184"/>
                      </a:lnTo>
                      <a:lnTo>
                        <a:pt x="2863" y="4203"/>
                      </a:lnTo>
                      <a:lnTo>
                        <a:pt x="2814" y="4219"/>
                      </a:lnTo>
                      <a:lnTo>
                        <a:pt x="2765" y="4233"/>
                      </a:lnTo>
                      <a:lnTo>
                        <a:pt x="2714" y="4248"/>
                      </a:lnTo>
                      <a:lnTo>
                        <a:pt x="2663" y="4260"/>
                      </a:lnTo>
                      <a:lnTo>
                        <a:pt x="2613" y="4272"/>
                      </a:lnTo>
                      <a:lnTo>
                        <a:pt x="2561" y="4283"/>
                      </a:lnTo>
                      <a:lnTo>
                        <a:pt x="2509" y="4292"/>
                      </a:lnTo>
                      <a:lnTo>
                        <a:pt x="2457" y="4300"/>
                      </a:lnTo>
                      <a:lnTo>
                        <a:pt x="2405" y="4307"/>
                      </a:lnTo>
                      <a:lnTo>
                        <a:pt x="2353" y="4312"/>
                      </a:lnTo>
                      <a:lnTo>
                        <a:pt x="2300" y="4316"/>
                      </a:lnTo>
                      <a:lnTo>
                        <a:pt x="2247" y="4319"/>
                      </a:lnTo>
                      <a:lnTo>
                        <a:pt x="2193" y="4320"/>
                      </a:lnTo>
                      <a:lnTo>
                        <a:pt x="2140" y="4320"/>
                      </a:lnTo>
                      <a:lnTo>
                        <a:pt x="2087" y="4319"/>
                      </a:lnTo>
                      <a:lnTo>
                        <a:pt x="2033" y="4316"/>
                      </a:lnTo>
                      <a:lnTo>
                        <a:pt x="1979" y="4312"/>
                      </a:lnTo>
                      <a:lnTo>
                        <a:pt x="1926" y="4307"/>
                      </a:lnTo>
                      <a:lnTo>
                        <a:pt x="1871" y="4300"/>
                      </a:lnTo>
                      <a:lnTo>
                        <a:pt x="1818" y="4292"/>
                      </a:lnTo>
                      <a:lnTo>
                        <a:pt x="1763" y="4283"/>
                      </a:lnTo>
                      <a:lnTo>
                        <a:pt x="1710" y="4272"/>
                      </a:lnTo>
                      <a:lnTo>
                        <a:pt x="1655" y="4260"/>
                      </a:lnTo>
                      <a:lnTo>
                        <a:pt x="1602" y="4245"/>
                      </a:lnTo>
                      <a:lnTo>
                        <a:pt x="1547" y="4231"/>
                      </a:lnTo>
                      <a:lnTo>
                        <a:pt x="1495" y="4215"/>
                      </a:lnTo>
                      <a:lnTo>
                        <a:pt x="1442" y="4197"/>
                      </a:lnTo>
                      <a:lnTo>
                        <a:pt x="1392" y="4178"/>
                      </a:lnTo>
                      <a:lnTo>
                        <a:pt x="1341" y="4158"/>
                      </a:lnTo>
                      <a:lnTo>
                        <a:pt x="1290" y="4136"/>
                      </a:lnTo>
                      <a:lnTo>
                        <a:pt x="1241" y="4115"/>
                      </a:lnTo>
                      <a:lnTo>
                        <a:pt x="1193" y="4091"/>
                      </a:lnTo>
                      <a:lnTo>
                        <a:pt x="1145" y="4067"/>
                      </a:lnTo>
                      <a:lnTo>
                        <a:pt x="1097" y="4040"/>
                      </a:lnTo>
                      <a:lnTo>
                        <a:pt x="1052" y="4014"/>
                      </a:lnTo>
                      <a:lnTo>
                        <a:pt x="1007" y="3986"/>
                      </a:lnTo>
                      <a:lnTo>
                        <a:pt x="961" y="3958"/>
                      </a:lnTo>
                      <a:lnTo>
                        <a:pt x="919" y="3927"/>
                      </a:lnTo>
                      <a:lnTo>
                        <a:pt x="875" y="3897"/>
                      </a:lnTo>
                      <a:lnTo>
                        <a:pt x="834" y="3865"/>
                      </a:lnTo>
                      <a:lnTo>
                        <a:pt x="792" y="3831"/>
                      </a:lnTo>
                      <a:lnTo>
                        <a:pt x="752" y="3798"/>
                      </a:lnTo>
                      <a:lnTo>
                        <a:pt x="714" y="3763"/>
                      </a:lnTo>
                      <a:lnTo>
                        <a:pt x="675" y="3727"/>
                      </a:lnTo>
                      <a:lnTo>
                        <a:pt x="638" y="3691"/>
                      </a:lnTo>
                      <a:lnTo>
                        <a:pt x="601" y="3654"/>
                      </a:lnTo>
                      <a:lnTo>
                        <a:pt x="566" y="3616"/>
                      </a:lnTo>
                      <a:lnTo>
                        <a:pt x="531" y="3577"/>
                      </a:lnTo>
                      <a:lnTo>
                        <a:pt x="497" y="3538"/>
                      </a:lnTo>
                      <a:lnTo>
                        <a:pt x="465" y="3497"/>
                      </a:lnTo>
                      <a:lnTo>
                        <a:pt x="433" y="3456"/>
                      </a:lnTo>
                      <a:lnTo>
                        <a:pt x="402" y="3414"/>
                      </a:lnTo>
                      <a:lnTo>
                        <a:pt x="373" y="3372"/>
                      </a:lnTo>
                      <a:lnTo>
                        <a:pt x="345" y="3328"/>
                      </a:lnTo>
                      <a:lnTo>
                        <a:pt x="317" y="3284"/>
                      </a:lnTo>
                      <a:lnTo>
                        <a:pt x="290" y="3240"/>
                      </a:lnTo>
                      <a:lnTo>
                        <a:pt x="265" y="3195"/>
                      </a:lnTo>
                      <a:lnTo>
                        <a:pt x="241" y="3149"/>
                      </a:lnTo>
                      <a:lnTo>
                        <a:pt x="217" y="3103"/>
                      </a:lnTo>
                      <a:lnTo>
                        <a:pt x="196" y="3056"/>
                      </a:lnTo>
                      <a:lnTo>
                        <a:pt x="174" y="3008"/>
                      </a:lnTo>
                      <a:lnTo>
                        <a:pt x="154" y="2960"/>
                      </a:lnTo>
                      <a:lnTo>
                        <a:pt x="136" y="2912"/>
                      </a:lnTo>
                      <a:lnTo>
                        <a:pt x="119" y="2863"/>
                      </a:lnTo>
                      <a:lnTo>
                        <a:pt x="103" y="2814"/>
                      </a:lnTo>
                      <a:lnTo>
                        <a:pt x="87" y="2763"/>
                      </a:lnTo>
                      <a:lnTo>
                        <a:pt x="73" y="2714"/>
                      </a:lnTo>
                      <a:lnTo>
                        <a:pt x="60" y="2663"/>
                      </a:lnTo>
                      <a:lnTo>
                        <a:pt x="48" y="2611"/>
                      </a:lnTo>
                      <a:lnTo>
                        <a:pt x="39" y="2561"/>
                      </a:lnTo>
                      <a:lnTo>
                        <a:pt x="29" y="2509"/>
                      </a:lnTo>
                      <a:lnTo>
                        <a:pt x="21" y="2457"/>
                      </a:lnTo>
                      <a:lnTo>
                        <a:pt x="15" y="2405"/>
                      </a:lnTo>
                      <a:lnTo>
                        <a:pt x="9" y="2353"/>
                      </a:lnTo>
                      <a:lnTo>
                        <a:pt x="5" y="2300"/>
                      </a:lnTo>
                      <a:lnTo>
                        <a:pt x="3" y="2247"/>
                      </a:lnTo>
                      <a:lnTo>
                        <a:pt x="1" y="2193"/>
                      </a:lnTo>
                      <a:lnTo>
                        <a:pt x="0" y="2140"/>
                      </a:lnTo>
                      <a:lnTo>
                        <a:pt x="1" y="2087"/>
                      </a:lnTo>
                      <a:lnTo>
                        <a:pt x="4" y="2033"/>
                      </a:lnTo>
                      <a:lnTo>
                        <a:pt x="8" y="1979"/>
                      </a:lnTo>
                      <a:lnTo>
                        <a:pt x="13" y="1926"/>
                      </a:lnTo>
                      <a:lnTo>
                        <a:pt x="20" y="1871"/>
                      </a:lnTo>
                      <a:lnTo>
                        <a:pt x="28" y="1818"/>
                      </a:lnTo>
                      <a:lnTo>
                        <a:pt x="37" y="1763"/>
                      </a:lnTo>
                      <a:lnTo>
                        <a:pt x="49" y="1710"/>
                      </a:lnTo>
                      <a:lnTo>
                        <a:pt x="61" y="1655"/>
                      </a:lnTo>
                      <a:lnTo>
                        <a:pt x="75" y="1602"/>
                      </a:lnTo>
                      <a:lnTo>
                        <a:pt x="89" y="1547"/>
                      </a:lnTo>
                      <a:lnTo>
                        <a:pt x="107" y="1494"/>
                      </a:lnTo>
                      <a:lnTo>
                        <a:pt x="124" y="1442"/>
                      </a:lnTo>
                      <a:lnTo>
                        <a:pt x="142" y="1392"/>
                      </a:lnTo>
                      <a:lnTo>
                        <a:pt x="162" y="1340"/>
                      </a:lnTo>
                      <a:lnTo>
                        <a:pt x="184" y="1290"/>
                      </a:lnTo>
                      <a:lnTo>
                        <a:pt x="206" y="1241"/>
                      </a:lnTo>
                      <a:lnTo>
                        <a:pt x="229" y="1192"/>
                      </a:lnTo>
                      <a:lnTo>
                        <a:pt x="254" y="1145"/>
                      </a:lnTo>
                      <a:lnTo>
                        <a:pt x="280" y="1097"/>
                      </a:lnTo>
                      <a:lnTo>
                        <a:pt x="306" y="1052"/>
                      </a:lnTo>
                      <a:lnTo>
                        <a:pt x="334" y="1007"/>
                      </a:lnTo>
                      <a:lnTo>
                        <a:pt x="364" y="961"/>
                      </a:lnTo>
                      <a:lnTo>
                        <a:pt x="393" y="918"/>
                      </a:lnTo>
                      <a:lnTo>
                        <a:pt x="425" y="875"/>
                      </a:lnTo>
                      <a:lnTo>
                        <a:pt x="457" y="834"/>
                      </a:lnTo>
                      <a:lnTo>
                        <a:pt x="489" y="792"/>
                      </a:lnTo>
                      <a:lnTo>
                        <a:pt x="522" y="752"/>
                      </a:lnTo>
                      <a:lnTo>
                        <a:pt x="557" y="712"/>
                      </a:lnTo>
                      <a:lnTo>
                        <a:pt x="593" y="675"/>
                      </a:lnTo>
                      <a:lnTo>
                        <a:pt x="629" y="638"/>
                      </a:lnTo>
                      <a:lnTo>
                        <a:pt x="666" y="601"/>
                      </a:lnTo>
                      <a:lnTo>
                        <a:pt x="704" y="565"/>
                      </a:lnTo>
                      <a:lnTo>
                        <a:pt x="743" y="531"/>
                      </a:lnTo>
                      <a:lnTo>
                        <a:pt x="783" y="497"/>
                      </a:lnTo>
                      <a:lnTo>
                        <a:pt x="823" y="465"/>
                      </a:lnTo>
                      <a:lnTo>
                        <a:pt x="864" y="433"/>
                      </a:lnTo>
                      <a:lnTo>
                        <a:pt x="907" y="402"/>
                      </a:lnTo>
                      <a:lnTo>
                        <a:pt x="949" y="373"/>
                      </a:lnTo>
                      <a:lnTo>
                        <a:pt x="992" y="344"/>
                      </a:lnTo>
                      <a:lnTo>
                        <a:pt x="1036" y="317"/>
                      </a:lnTo>
                      <a:lnTo>
                        <a:pt x="1081" y="290"/>
                      </a:lnTo>
                      <a:lnTo>
                        <a:pt x="1125" y="265"/>
                      </a:lnTo>
                      <a:lnTo>
                        <a:pt x="1172" y="241"/>
                      </a:lnTo>
                      <a:lnTo>
                        <a:pt x="1218" y="217"/>
                      </a:lnTo>
                      <a:lnTo>
                        <a:pt x="1265" y="196"/>
                      </a:lnTo>
                      <a:lnTo>
                        <a:pt x="1313" y="174"/>
                      </a:lnTo>
                      <a:lnTo>
                        <a:pt x="1361" y="154"/>
                      </a:lnTo>
                      <a:lnTo>
                        <a:pt x="1409" y="136"/>
                      </a:lnTo>
                      <a:lnTo>
                        <a:pt x="1458" y="119"/>
                      </a:lnTo>
                      <a:lnTo>
                        <a:pt x="1507" y="103"/>
                      </a:lnTo>
                      <a:lnTo>
                        <a:pt x="1557" y="87"/>
                      </a:lnTo>
                      <a:lnTo>
                        <a:pt x="1607" y="73"/>
                      </a:lnTo>
                      <a:lnTo>
                        <a:pt x="1658" y="60"/>
                      </a:lnTo>
                      <a:lnTo>
                        <a:pt x="1709" y="48"/>
                      </a:lnTo>
                      <a:lnTo>
                        <a:pt x="1760" y="37"/>
                      </a:lnTo>
                      <a:lnTo>
                        <a:pt x="1811" y="29"/>
                      </a:lnTo>
                      <a:lnTo>
                        <a:pt x="1863" y="21"/>
                      </a:lnTo>
                      <a:lnTo>
                        <a:pt x="1916" y="15"/>
                      </a:lnTo>
                      <a:lnTo>
                        <a:pt x="1968" y="9"/>
                      </a:lnTo>
                      <a:lnTo>
                        <a:pt x="2022" y="5"/>
                      </a:lnTo>
                      <a:lnTo>
                        <a:pt x="2073" y="3"/>
                      </a:lnTo>
                      <a:lnTo>
                        <a:pt x="2127" y="1"/>
                      </a:lnTo>
                      <a:lnTo>
                        <a:pt x="2180" y="0"/>
                      </a:lnTo>
                      <a:lnTo>
                        <a:pt x="2235" y="1"/>
                      </a:lnTo>
                      <a:lnTo>
                        <a:pt x="2288" y="4"/>
                      </a:lnTo>
                      <a:lnTo>
                        <a:pt x="2341" y="8"/>
                      </a:lnTo>
                      <a:lnTo>
                        <a:pt x="2396" y="13"/>
                      </a:lnTo>
                      <a:lnTo>
                        <a:pt x="2449" y="20"/>
                      </a:lnTo>
                      <a:lnTo>
                        <a:pt x="2504" y="28"/>
                      </a:lnTo>
                      <a:lnTo>
                        <a:pt x="2557" y="37"/>
                      </a:lnTo>
                      <a:lnTo>
                        <a:pt x="2611" y="48"/>
                      </a:lnTo>
                      <a:lnTo>
                        <a:pt x="2665" y="61"/>
                      </a:lnTo>
                      <a:lnTo>
                        <a:pt x="2719" y="75"/>
                      </a:lnTo>
                      <a:lnTo>
                        <a:pt x="2773" y="89"/>
                      </a:lnTo>
                      <a:lnTo>
                        <a:pt x="2826" y="107"/>
                      </a:lnTo>
                      <a:lnTo>
                        <a:pt x="2878" y="124"/>
                      </a:lnTo>
                      <a:lnTo>
                        <a:pt x="2930" y="142"/>
                      </a:lnTo>
                      <a:lnTo>
                        <a:pt x="2980" y="162"/>
                      </a:lnTo>
                      <a:lnTo>
                        <a:pt x="3031" y="184"/>
                      </a:lnTo>
                      <a:lnTo>
                        <a:pt x="3080" y="206"/>
                      </a:lnTo>
                      <a:lnTo>
                        <a:pt x="3128" y="229"/>
                      </a:lnTo>
                      <a:lnTo>
                        <a:pt x="3176" y="254"/>
                      </a:lnTo>
                      <a:lnTo>
                        <a:pt x="3223" y="280"/>
                      </a:lnTo>
                      <a:lnTo>
                        <a:pt x="3269" y="306"/>
                      </a:lnTo>
                      <a:lnTo>
                        <a:pt x="3315" y="334"/>
                      </a:lnTo>
                      <a:lnTo>
                        <a:pt x="3359" y="364"/>
                      </a:lnTo>
                      <a:lnTo>
                        <a:pt x="3402" y="393"/>
                      </a:lnTo>
                      <a:lnTo>
                        <a:pt x="3445" y="425"/>
                      </a:lnTo>
                      <a:lnTo>
                        <a:pt x="3488" y="455"/>
                      </a:lnTo>
                      <a:lnTo>
                        <a:pt x="3528" y="489"/>
                      </a:lnTo>
                      <a:lnTo>
                        <a:pt x="3569" y="522"/>
                      </a:lnTo>
                      <a:lnTo>
                        <a:pt x="3608" y="557"/>
                      </a:lnTo>
                      <a:lnTo>
                        <a:pt x="3646" y="593"/>
                      </a:lnTo>
                      <a:lnTo>
                        <a:pt x="3683" y="629"/>
                      </a:lnTo>
                      <a:lnTo>
                        <a:pt x="3719" y="666"/>
                      </a:lnTo>
                      <a:lnTo>
                        <a:pt x="3755" y="704"/>
                      </a:lnTo>
                      <a:lnTo>
                        <a:pt x="3790" y="743"/>
                      </a:lnTo>
                      <a:lnTo>
                        <a:pt x="3823" y="783"/>
                      </a:lnTo>
                      <a:lnTo>
                        <a:pt x="3857" y="823"/>
                      </a:lnTo>
                      <a:lnTo>
                        <a:pt x="3887" y="864"/>
                      </a:lnTo>
                      <a:lnTo>
                        <a:pt x="3918" y="907"/>
                      </a:lnTo>
                      <a:lnTo>
                        <a:pt x="3948" y="949"/>
                      </a:lnTo>
                      <a:lnTo>
                        <a:pt x="3976" y="992"/>
                      </a:lnTo>
                      <a:lnTo>
                        <a:pt x="4004" y="1036"/>
                      </a:lnTo>
                      <a:lnTo>
                        <a:pt x="4031" y="1080"/>
                      </a:lnTo>
                      <a:lnTo>
                        <a:pt x="4056" y="1125"/>
                      </a:lnTo>
                      <a:lnTo>
                        <a:pt x="4080" y="1172"/>
                      </a:lnTo>
                      <a:lnTo>
                        <a:pt x="4103" y="1218"/>
                      </a:lnTo>
                      <a:lnTo>
                        <a:pt x="4126" y="1265"/>
                      </a:lnTo>
                      <a:lnTo>
                        <a:pt x="4147" y="1312"/>
                      </a:lnTo>
                      <a:lnTo>
                        <a:pt x="4166" y="1360"/>
                      </a:lnTo>
                      <a:lnTo>
                        <a:pt x="4184" y="1409"/>
                      </a:lnTo>
                      <a:lnTo>
                        <a:pt x="4203" y="1458"/>
                      </a:lnTo>
                      <a:lnTo>
                        <a:pt x="4219" y="1507"/>
                      </a:lnTo>
                      <a:lnTo>
                        <a:pt x="4233" y="1557"/>
                      </a:lnTo>
                      <a:lnTo>
                        <a:pt x="4248" y="1607"/>
                      </a:lnTo>
                      <a:lnTo>
                        <a:pt x="4261" y="1658"/>
                      </a:lnTo>
                      <a:lnTo>
                        <a:pt x="4272" y="1709"/>
                      </a:lnTo>
                      <a:lnTo>
                        <a:pt x="4283" y="1759"/>
                      </a:lnTo>
                      <a:lnTo>
                        <a:pt x="4292" y="1811"/>
                      </a:lnTo>
                      <a:lnTo>
                        <a:pt x="4300" y="1863"/>
                      </a:lnTo>
                      <a:lnTo>
                        <a:pt x="4307" y="1915"/>
                      </a:lnTo>
                      <a:lnTo>
                        <a:pt x="4312" y="1968"/>
                      </a:lnTo>
                      <a:lnTo>
                        <a:pt x="4316" y="2022"/>
                      </a:lnTo>
                      <a:lnTo>
                        <a:pt x="4319" y="2073"/>
                      </a:lnTo>
                      <a:lnTo>
                        <a:pt x="4320" y="2127"/>
                      </a:lnTo>
                      <a:lnTo>
                        <a:pt x="4320" y="2180"/>
                      </a:lnTo>
                      <a:lnTo>
                        <a:pt x="4319" y="2233"/>
                      </a:lnTo>
                      <a:lnTo>
                        <a:pt x="4316" y="2288"/>
                      </a:lnTo>
                      <a:lnTo>
                        <a:pt x="4312" y="2341"/>
                      </a:lnTo>
                      <a:lnTo>
                        <a:pt x="4307" y="2396"/>
                      </a:lnTo>
                      <a:lnTo>
                        <a:pt x="4300" y="2449"/>
                      </a:lnTo>
                      <a:lnTo>
                        <a:pt x="4292" y="2504"/>
                      </a:lnTo>
                      <a:lnTo>
                        <a:pt x="4283" y="2557"/>
                      </a:lnTo>
                      <a:lnTo>
                        <a:pt x="4272" y="2611"/>
                      </a:lnTo>
                      <a:lnTo>
                        <a:pt x="4260" y="2665"/>
                      </a:lnTo>
                      <a:lnTo>
                        <a:pt x="4245" y="2719"/>
                      </a:lnTo>
                      <a:close/>
                      <a:moveTo>
                        <a:pt x="2695" y="165"/>
                      </a:moveTo>
                      <a:lnTo>
                        <a:pt x="2695" y="165"/>
                      </a:lnTo>
                      <a:lnTo>
                        <a:pt x="2643" y="152"/>
                      </a:lnTo>
                      <a:lnTo>
                        <a:pt x="2591" y="141"/>
                      </a:lnTo>
                      <a:lnTo>
                        <a:pt x="2540" y="131"/>
                      </a:lnTo>
                      <a:lnTo>
                        <a:pt x="2488" y="121"/>
                      </a:lnTo>
                      <a:lnTo>
                        <a:pt x="2437" y="113"/>
                      </a:lnTo>
                      <a:lnTo>
                        <a:pt x="2385" y="107"/>
                      </a:lnTo>
                      <a:lnTo>
                        <a:pt x="2333" y="103"/>
                      </a:lnTo>
                      <a:lnTo>
                        <a:pt x="2283" y="99"/>
                      </a:lnTo>
                      <a:lnTo>
                        <a:pt x="2231" y="96"/>
                      </a:lnTo>
                      <a:lnTo>
                        <a:pt x="2180" y="95"/>
                      </a:lnTo>
                      <a:lnTo>
                        <a:pt x="2128" y="95"/>
                      </a:lnTo>
                      <a:lnTo>
                        <a:pt x="2077" y="96"/>
                      </a:lnTo>
                      <a:lnTo>
                        <a:pt x="2027" y="99"/>
                      </a:lnTo>
                      <a:lnTo>
                        <a:pt x="1976" y="103"/>
                      </a:lnTo>
                      <a:lnTo>
                        <a:pt x="1927" y="108"/>
                      </a:lnTo>
                      <a:lnTo>
                        <a:pt x="1876" y="115"/>
                      </a:lnTo>
                      <a:lnTo>
                        <a:pt x="1827" y="121"/>
                      </a:lnTo>
                      <a:lnTo>
                        <a:pt x="1778" y="131"/>
                      </a:lnTo>
                      <a:lnTo>
                        <a:pt x="1729" y="140"/>
                      </a:lnTo>
                      <a:lnTo>
                        <a:pt x="1679" y="152"/>
                      </a:lnTo>
                      <a:lnTo>
                        <a:pt x="1631" y="164"/>
                      </a:lnTo>
                      <a:lnTo>
                        <a:pt x="1583" y="177"/>
                      </a:lnTo>
                      <a:lnTo>
                        <a:pt x="1535" y="192"/>
                      </a:lnTo>
                      <a:lnTo>
                        <a:pt x="1489" y="208"/>
                      </a:lnTo>
                      <a:lnTo>
                        <a:pt x="1441" y="224"/>
                      </a:lnTo>
                      <a:lnTo>
                        <a:pt x="1396" y="242"/>
                      </a:lnTo>
                      <a:lnTo>
                        <a:pt x="1349" y="261"/>
                      </a:lnTo>
                      <a:lnTo>
                        <a:pt x="1304" y="281"/>
                      </a:lnTo>
                      <a:lnTo>
                        <a:pt x="1258" y="302"/>
                      </a:lnTo>
                      <a:lnTo>
                        <a:pt x="1215" y="325"/>
                      </a:lnTo>
                      <a:lnTo>
                        <a:pt x="1171" y="348"/>
                      </a:lnTo>
                      <a:lnTo>
                        <a:pt x="1128" y="372"/>
                      </a:lnTo>
                      <a:lnTo>
                        <a:pt x="1085" y="397"/>
                      </a:lnTo>
                      <a:lnTo>
                        <a:pt x="1043" y="423"/>
                      </a:lnTo>
                      <a:lnTo>
                        <a:pt x="1001" y="450"/>
                      </a:lnTo>
                      <a:lnTo>
                        <a:pt x="961" y="479"/>
                      </a:lnTo>
                      <a:lnTo>
                        <a:pt x="922" y="509"/>
                      </a:lnTo>
                      <a:lnTo>
                        <a:pt x="882" y="538"/>
                      </a:lnTo>
                      <a:lnTo>
                        <a:pt x="843" y="570"/>
                      </a:lnTo>
                      <a:lnTo>
                        <a:pt x="806" y="602"/>
                      </a:lnTo>
                      <a:lnTo>
                        <a:pt x="768" y="635"/>
                      </a:lnTo>
                      <a:lnTo>
                        <a:pt x="731" y="669"/>
                      </a:lnTo>
                      <a:lnTo>
                        <a:pt x="696" y="703"/>
                      </a:lnTo>
                      <a:lnTo>
                        <a:pt x="661" y="739"/>
                      </a:lnTo>
                      <a:lnTo>
                        <a:pt x="627" y="776"/>
                      </a:lnTo>
                      <a:lnTo>
                        <a:pt x="594" y="814"/>
                      </a:lnTo>
                      <a:lnTo>
                        <a:pt x="562" y="852"/>
                      </a:lnTo>
                      <a:lnTo>
                        <a:pt x="530" y="891"/>
                      </a:lnTo>
                      <a:lnTo>
                        <a:pt x="499" y="931"/>
                      </a:lnTo>
                      <a:lnTo>
                        <a:pt x="470" y="972"/>
                      </a:lnTo>
                      <a:lnTo>
                        <a:pt x="442" y="1013"/>
                      </a:lnTo>
                      <a:lnTo>
                        <a:pt x="414" y="1056"/>
                      </a:lnTo>
                      <a:lnTo>
                        <a:pt x="388" y="1100"/>
                      </a:lnTo>
                      <a:lnTo>
                        <a:pt x="362" y="1144"/>
                      </a:lnTo>
                      <a:lnTo>
                        <a:pt x="337" y="1189"/>
                      </a:lnTo>
                      <a:lnTo>
                        <a:pt x="314" y="1234"/>
                      </a:lnTo>
                      <a:lnTo>
                        <a:pt x="292" y="1281"/>
                      </a:lnTo>
                      <a:lnTo>
                        <a:pt x="270" y="1328"/>
                      </a:lnTo>
                      <a:lnTo>
                        <a:pt x="250" y="1376"/>
                      </a:lnTo>
                      <a:lnTo>
                        <a:pt x="230" y="1425"/>
                      </a:lnTo>
                      <a:lnTo>
                        <a:pt x="213" y="1474"/>
                      </a:lnTo>
                      <a:lnTo>
                        <a:pt x="196" y="1523"/>
                      </a:lnTo>
                      <a:lnTo>
                        <a:pt x="180" y="1574"/>
                      </a:lnTo>
                      <a:lnTo>
                        <a:pt x="165" y="1626"/>
                      </a:lnTo>
                      <a:lnTo>
                        <a:pt x="152" y="1678"/>
                      </a:lnTo>
                      <a:lnTo>
                        <a:pt x="141" y="1729"/>
                      </a:lnTo>
                      <a:lnTo>
                        <a:pt x="131" y="1780"/>
                      </a:lnTo>
                      <a:lnTo>
                        <a:pt x="121" y="1832"/>
                      </a:lnTo>
                      <a:lnTo>
                        <a:pt x="113" y="1884"/>
                      </a:lnTo>
                      <a:lnTo>
                        <a:pt x="107" y="1936"/>
                      </a:lnTo>
                      <a:lnTo>
                        <a:pt x="103" y="1987"/>
                      </a:lnTo>
                      <a:lnTo>
                        <a:pt x="99" y="2039"/>
                      </a:lnTo>
                      <a:lnTo>
                        <a:pt x="96" y="2089"/>
                      </a:lnTo>
                      <a:lnTo>
                        <a:pt x="95" y="2141"/>
                      </a:lnTo>
                      <a:lnTo>
                        <a:pt x="95" y="2192"/>
                      </a:lnTo>
                      <a:lnTo>
                        <a:pt x="96" y="2243"/>
                      </a:lnTo>
                      <a:lnTo>
                        <a:pt x="99" y="2293"/>
                      </a:lnTo>
                      <a:lnTo>
                        <a:pt x="103" y="2344"/>
                      </a:lnTo>
                      <a:lnTo>
                        <a:pt x="108" y="2394"/>
                      </a:lnTo>
                      <a:lnTo>
                        <a:pt x="115" y="2444"/>
                      </a:lnTo>
                      <a:lnTo>
                        <a:pt x="121" y="2494"/>
                      </a:lnTo>
                      <a:lnTo>
                        <a:pt x="131" y="2544"/>
                      </a:lnTo>
                      <a:lnTo>
                        <a:pt x="140" y="2593"/>
                      </a:lnTo>
                      <a:lnTo>
                        <a:pt x="152" y="2641"/>
                      </a:lnTo>
                      <a:lnTo>
                        <a:pt x="164" y="2690"/>
                      </a:lnTo>
                      <a:lnTo>
                        <a:pt x="177" y="2738"/>
                      </a:lnTo>
                      <a:lnTo>
                        <a:pt x="192" y="2785"/>
                      </a:lnTo>
                      <a:lnTo>
                        <a:pt x="208" y="2833"/>
                      </a:lnTo>
                      <a:lnTo>
                        <a:pt x="224" y="2879"/>
                      </a:lnTo>
                      <a:lnTo>
                        <a:pt x="242" y="2926"/>
                      </a:lnTo>
                      <a:lnTo>
                        <a:pt x="261" y="2971"/>
                      </a:lnTo>
                      <a:lnTo>
                        <a:pt x="281" y="3016"/>
                      </a:lnTo>
                      <a:lnTo>
                        <a:pt x="302" y="3062"/>
                      </a:lnTo>
                      <a:lnTo>
                        <a:pt x="325" y="3105"/>
                      </a:lnTo>
                      <a:lnTo>
                        <a:pt x="348" y="3149"/>
                      </a:lnTo>
                      <a:lnTo>
                        <a:pt x="372" y="3193"/>
                      </a:lnTo>
                      <a:lnTo>
                        <a:pt x="397" y="3236"/>
                      </a:lnTo>
                      <a:lnTo>
                        <a:pt x="423" y="3277"/>
                      </a:lnTo>
                      <a:lnTo>
                        <a:pt x="450" y="3319"/>
                      </a:lnTo>
                      <a:lnTo>
                        <a:pt x="479" y="3360"/>
                      </a:lnTo>
                      <a:lnTo>
                        <a:pt x="509" y="3400"/>
                      </a:lnTo>
                      <a:lnTo>
                        <a:pt x="538" y="3438"/>
                      </a:lnTo>
                      <a:lnTo>
                        <a:pt x="570" y="3477"/>
                      </a:lnTo>
                      <a:lnTo>
                        <a:pt x="602" y="3516"/>
                      </a:lnTo>
                      <a:lnTo>
                        <a:pt x="635" y="3553"/>
                      </a:lnTo>
                      <a:lnTo>
                        <a:pt x="669" y="3589"/>
                      </a:lnTo>
                      <a:lnTo>
                        <a:pt x="703" y="3625"/>
                      </a:lnTo>
                      <a:lnTo>
                        <a:pt x="739" y="3659"/>
                      </a:lnTo>
                      <a:lnTo>
                        <a:pt x="776" y="3694"/>
                      </a:lnTo>
                      <a:lnTo>
                        <a:pt x="814" y="3726"/>
                      </a:lnTo>
                      <a:lnTo>
                        <a:pt x="852" y="3759"/>
                      </a:lnTo>
                      <a:lnTo>
                        <a:pt x="891" y="3790"/>
                      </a:lnTo>
                      <a:lnTo>
                        <a:pt x="932" y="3821"/>
                      </a:lnTo>
                      <a:lnTo>
                        <a:pt x="972" y="3850"/>
                      </a:lnTo>
                      <a:lnTo>
                        <a:pt x="1015" y="3879"/>
                      </a:lnTo>
                      <a:lnTo>
                        <a:pt x="1057" y="3906"/>
                      </a:lnTo>
                      <a:lnTo>
                        <a:pt x="1100" y="3932"/>
                      </a:lnTo>
                      <a:lnTo>
                        <a:pt x="1144" y="3959"/>
                      </a:lnTo>
                      <a:lnTo>
                        <a:pt x="1189" y="3983"/>
                      </a:lnTo>
                      <a:lnTo>
                        <a:pt x="1234" y="4007"/>
                      </a:lnTo>
                      <a:lnTo>
                        <a:pt x="1281" y="4030"/>
                      </a:lnTo>
                      <a:lnTo>
                        <a:pt x="1328" y="4051"/>
                      </a:lnTo>
                      <a:lnTo>
                        <a:pt x="1376" y="4071"/>
                      </a:lnTo>
                      <a:lnTo>
                        <a:pt x="1425" y="4090"/>
                      </a:lnTo>
                      <a:lnTo>
                        <a:pt x="1474" y="4108"/>
                      </a:lnTo>
                      <a:lnTo>
                        <a:pt x="1523" y="4126"/>
                      </a:lnTo>
                      <a:lnTo>
                        <a:pt x="1574" y="4140"/>
                      </a:lnTo>
                      <a:lnTo>
                        <a:pt x="1626" y="4155"/>
                      </a:lnTo>
                      <a:lnTo>
                        <a:pt x="1678" y="4168"/>
                      </a:lnTo>
                      <a:lnTo>
                        <a:pt x="1730" y="4180"/>
                      </a:lnTo>
                      <a:lnTo>
                        <a:pt x="1780" y="4191"/>
                      </a:lnTo>
                      <a:lnTo>
                        <a:pt x="1832" y="4199"/>
                      </a:lnTo>
                      <a:lnTo>
                        <a:pt x="1884" y="4207"/>
                      </a:lnTo>
                      <a:lnTo>
                        <a:pt x="1936" y="4213"/>
                      </a:lnTo>
                      <a:lnTo>
                        <a:pt x="1987" y="4219"/>
                      </a:lnTo>
                      <a:lnTo>
                        <a:pt x="2039" y="4223"/>
                      </a:lnTo>
                      <a:lnTo>
                        <a:pt x="2091" y="4224"/>
                      </a:lnTo>
                      <a:lnTo>
                        <a:pt x="2141" y="4225"/>
                      </a:lnTo>
                      <a:lnTo>
                        <a:pt x="2192" y="4225"/>
                      </a:lnTo>
                      <a:lnTo>
                        <a:pt x="2243" y="4224"/>
                      </a:lnTo>
                      <a:lnTo>
                        <a:pt x="2293" y="4221"/>
                      </a:lnTo>
                      <a:lnTo>
                        <a:pt x="2344" y="4217"/>
                      </a:lnTo>
                      <a:lnTo>
                        <a:pt x="2394" y="4212"/>
                      </a:lnTo>
                      <a:lnTo>
                        <a:pt x="2445" y="4207"/>
                      </a:lnTo>
                      <a:lnTo>
                        <a:pt x="2494" y="4199"/>
                      </a:lnTo>
                      <a:lnTo>
                        <a:pt x="2544" y="4189"/>
                      </a:lnTo>
                      <a:lnTo>
                        <a:pt x="2593" y="4180"/>
                      </a:lnTo>
                      <a:lnTo>
                        <a:pt x="2641" y="4170"/>
                      </a:lnTo>
                      <a:lnTo>
                        <a:pt x="2690" y="4156"/>
                      </a:lnTo>
                      <a:lnTo>
                        <a:pt x="2738" y="4143"/>
                      </a:lnTo>
                      <a:lnTo>
                        <a:pt x="2786" y="4130"/>
                      </a:lnTo>
                      <a:lnTo>
                        <a:pt x="2833" y="4114"/>
                      </a:lnTo>
                      <a:lnTo>
                        <a:pt x="2879" y="4096"/>
                      </a:lnTo>
                      <a:lnTo>
                        <a:pt x="2926" y="4079"/>
                      </a:lnTo>
                      <a:lnTo>
                        <a:pt x="2971" y="4059"/>
                      </a:lnTo>
                      <a:lnTo>
                        <a:pt x="3016" y="4039"/>
                      </a:lnTo>
                      <a:lnTo>
                        <a:pt x="3062" y="4019"/>
                      </a:lnTo>
                      <a:lnTo>
                        <a:pt x="3105" y="3996"/>
                      </a:lnTo>
                      <a:lnTo>
                        <a:pt x="3149" y="3972"/>
                      </a:lnTo>
                      <a:lnTo>
                        <a:pt x="3193" y="3948"/>
                      </a:lnTo>
                      <a:lnTo>
                        <a:pt x="3236" y="3923"/>
                      </a:lnTo>
                      <a:lnTo>
                        <a:pt x="3277" y="3898"/>
                      </a:lnTo>
                      <a:lnTo>
                        <a:pt x="3319" y="3870"/>
                      </a:lnTo>
                      <a:lnTo>
                        <a:pt x="3360" y="3842"/>
                      </a:lnTo>
                      <a:lnTo>
                        <a:pt x="3400" y="3813"/>
                      </a:lnTo>
                      <a:lnTo>
                        <a:pt x="3440" y="3782"/>
                      </a:lnTo>
                      <a:lnTo>
                        <a:pt x="3478" y="3751"/>
                      </a:lnTo>
                      <a:lnTo>
                        <a:pt x="3516" y="3719"/>
                      </a:lnTo>
                      <a:lnTo>
                        <a:pt x="3553" y="3686"/>
                      </a:lnTo>
                      <a:lnTo>
                        <a:pt x="3589" y="3651"/>
                      </a:lnTo>
                      <a:lnTo>
                        <a:pt x="3625" y="3617"/>
                      </a:lnTo>
                      <a:lnTo>
                        <a:pt x="3659" y="3581"/>
                      </a:lnTo>
                      <a:lnTo>
                        <a:pt x="3694" y="3545"/>
                      </a:lnTo>
                      <a:lnTo>
                        <a:pt x="3727" y="3506"/>
                      </a:lnTo>
                      <a:lnTo>
                        <a:pt x="3759" y="3469"/>
                      </a:lnTo>
                      <a:lnTo>
                        <a:pt x="3790" y="3429"/>
                      </a:lnTo>
                      <a:lnTo>
                        <a:pt x="3821" y="3389"/>
                      </a:lnTo>
                      <a:lnTo>
                        <a:pt x="3850" y="3348"/>
                      </a:lnTo>
                      <a:lnTo>
                        <a:pt x="3879" y="3307"/>
                      </a:lnTo>
                      <a:lnTo>
                        <a:pt x="3907" y="3264"/>
                      </a:lnTo>
                      <a:lnTo>
                        <a:pt x="3934" y="3220"/>
                      </a:lnTo>
                      <a:lnTo>
                        <a:pt x="3959" y="3176"/>
                      </a:lnTo>
                      <a:lnTo>
                        <a:pt x="3983" y="3132"/>
                      </a:lnTo>
                      <a:lnTo>
                        <a:pt x="4007" y="3086"/>
                      </a:lnTo>
                      <a:lnTo>
                        <a:pt x="4030" y="3039"/>
                      </a:lnTo>
                      <a:lnTo>
                        <a:pt x="4051" y="2992"/>
                      </a:lnTo>
                      <a:lnTo>
                        <a:pt x="4071" y="2944"/>
                      </a:lnTo>
                      <a:lnTo>
                        <a:pt x="4090" y="2896"/>
                      </a:lnTo>
                      <a:lnTo>
                        <a:pt x="4108" y="2847"/>
                      </a:lnTo>
                      <a:lnTo>
                        <a:pt x="4126" y="2797"/>
                      </a:lnTo>
                      <a:lnTo>
                        <a:pt x="4140" y="2746"/>
                      </a:lnTo>
                      <a:lnTo>
                        <a:pt x="4155" y="2695"/>
                      </a:lnTo>
                      <a:lnTo>
                        <a:pt x="4168" y="2643"/>
                      </a:lnTo>
                      <a:lnTo>
                        <a:pt x="4180" y="2591"/>
                      </a:lnTo>
                      <a:lnTo>
                        <a:pt x="4191" y="2540"/>
                      </a:lnTo>
                      <a:lnTo>
                        <a:pt x="4200" y="2488"/>
                      </a:lnTo>
                      <a:lnTo>
                        <a:pt x="4207" y="2437"/>
                      </a:lnTo>
                      <a:lnTo>
                        <a:pt x="4213" y="2385"/>
                      </a:lnTo>
                      <a:lnTo>
                        <a:pt x="4219" y="2333"/>
                      </a:lnTo>
                      <a:lnTo>
                        <a:pt x="4223" y="2283"/>
                      </a:lnTo>
                      <a:lnTo>
                        <a:pt x="4225" y="2231"/>
                      </a:lnTo>
                      <a:lnTo>
                        <a:pt x="4225" y="2180"/>
                      </a:lnTo>
                      <a:lnTo>
                        <a:pt x="4225" y="2128"/>
                      </a:lnTo>
                      <a:lnTo>
                        <a:pt x="4224" y="2077"/>
                      </a:lnTo>
                      <a:lnTo>
                        <a:pt x="4221" y="2027"/>
                      </a:lnTo>
                      <a:lnTo>
                        <a:pt x="4217" y="1976"/>
                      </a:lnTo>
                      <a:lnTo>
                        <a:pt x="4213" y="1926"/>
                      </a:lnTo>
                      <a:lnTo>
                        <a:pt x="4207" y="1876"/>
                      </a:lnTo>
                      <a:lnTo>
                        <a:pt x="4199" y="1827"/>
                      </a:lnTo>
                      <a:lnTo>
                        <a:pt x="4191" y="1778"/>
                      </a:lnTo>
                      <a:lnTo>
                        <a:pt x="4180" y="1729"/>
                      </a:lnTo>
                      <a:lnTo>
                        <a:pt x="4170" y="1679"/>
                      </a:lnTo>
                      <a:lnTo>
                        <a:pt x="4158" y="1631"/>
                      </a:lnTo>
                      <a:lnTo>
                        <a:pt x="4144" y="1583"/>
                      </a:lnTo>
                      <a:lnTo>
                        <a:pt x="4130" y="1535"/>
                      </a:lnTo>
                      <a:lnTo>
                        <a:pt x="4114" y="1489"/>
                      </a:lnTo>
                      <a:lnTo>
                        <a:pt x="4096" y="1441"/>
                      </a:lnTo>
                      <a:lnTo>
                        <a:pt x="4079" y="1396"/>
                      </a:lnTo>
                      <a:lnTo>
                        <a:pt x="4060" y="1349"/>
                      </a:lnTo>
                      <a:lnTo>
                        <a:pt x="4040" y="1304"/>
                      </a:lnTo>
                      <a:lnTo>
                        <a:pt x="4019" y="1258"/>
                      </a:lnTo>
                      <a:lnTo>
                        <a:pt x="3996" y="1215"/>
                      </a:lnTo>
                      <a:lnTo>
                        <a:pt x="3974" y="1171"/>
                      </a:lnTo>
                      <a:lnTo>
                        <a:pt x="3948" y="1128"/>
                      </a:lnTo>
                      <a:lnTo>
                        <a:pt x="3923" y="1085"/>
                      </a:lnTo>
                      <a:lnTo>
                        <a:pt x="3898" y="1043"/>
                      </a:lnTo>
                      <a:lnTo>
                        <a:pt x="3870" y="1001"/>
                      </a:lnTo>
                      <a:lnTo>
                        <a:pt x="3842" y="961"/>
                      </a:lnTo>
                      <a:lnTo>
                        <a:pt x="3813" y="922"/>
                      </a:lnTo>
                      <a:lnTo>
                        <a:pt x="3782" y="882"/>
                      </a:lnTo>
                      <a:lnTo>
                        <a:pt x="3751" y="843"/>
                      </a:lnTo>
                      <a:lnTo>
                        <a:pt x="3719" y="804"/>
                      </a:lnTo>
                      <a:lnTo>
                        <a:pt x="3686" y="768"/>
                      </a:lnTo>
                      <a:lnTo>
                        <a:pt x="3651" y="731"/>
                      </a:lnTo>
                      <a:lnTo>
                        <a:pt x="3617" y="696"/>
                      </a:lnTo>
                      <a:lnTo>
                        <a:pt x="3581" y="661"/>
                      </a:lnTo>
                      <a:lnTo>
                        <a:pt x="3545" y="627"/>
                      </a:lnTo>
                      <a:lnTo>
                        <a:pt x="3508" y="594"/>
                      </a:lnTo>
                      <a:lnTo>
                        <a:pt x="3469" y="562"/>
                      </a:lnTo>
                      <a:lnTo>
                        <a:pt x="3429" y="530"/>
                      </a:lnTo>
                      <a:lnTo>
                        <a:pt x="3389" y="499"/>
                      </a:lnTo>
                      <a:lnTo>
                        <a:pt x="3348" y="470"/>
                      </a:lnTo>
                      <a:lnTo>
                        <a:pt x="3307" y="442"/>
                      </a:lnTo>
                      <a:lnTo>
                        <a:pt x="3264" y="414"/>
                      </a:lnTo>
                      <a:lnTo>
                        <a:pt x="3221" y="388"/>
                      </a:lnTo>
                      <a:lnTo>
                        <a:pt x="3176" y="362"/>
                      </a:lnTo>
                      <a:lnTo>
                        <a:pt x="3132" y="337"/>
                      </a:lnTo>
                      <a:lnTo>
                        <a:pt x="3086" y="314"/>
                      </a:lnTo>
                      <a:lnTo>
                        <a:pt x="3040" y="292"/>
                      </a:lnTo>
                      <a:lnTo>
                        <a:pt x="2992" y="270"/>
                      </a:lnTo>
                      <a:lnTo>
                        <a:pt x="2944" y="249"/>
                      </a:lnTo>
                      <a:lnTo>
                        <a:pt x="2896" y="230"/>
                      </a:lnTo>
                      <a:lnTo>
                        <a:pt x="2847" y="213"/>
                      </a:lnTo>
                      <a:lnTo>
                        <a:pt x="2797" y="196"/>
                      </a:lnTo>
                      <a:lnTo>
                        <a:pt x="2746" y="180"/>
                      </a:lnTo>
                      <a:lnTo>
                        <a:pt x="2695" y="165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3A7D3"/>
                    </a:gs>
                    <a:gs pos="100000">
                      <a:srgbClr val="182E48"/>
                    </a:gs>
                  </a:gsLst>
                  <a:lin ang="8160000"/>
                </a:gradFill>
                <a:ln w="9525">
                  <a:noFill/>
                  <a:prstDash val="sysDash"/>
                  <a:miter lim="800000"/>
                  <a:headEnd/>
                  <a:tailEnd/>
                </a:ln>
              </p:spPr>
              <p:txBody>
                <a:bodyPr lIns="24384" tIns="24384" rIns="24384" bIns="24384" anchor="ctr" anchorCtr="1"/>
                <a:lstStyle>
                  <a:defPPr>
                    <a:defRPr lang="zh-CN"/>
                  </a:defPPr>
                  <a:lvl1pPr marL="0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TW" altLang="en-US" sz="3200"/>
                </a:p>
              </p:txBody>
            </p:sp>
          </p:grpSp>
          <p:sp>
            <p:nvSpPr>
              <p:cNvPr id="55" name="TextBox 54"/>
              <p:cNvSpPr txBox="1"/>
              <p:nvPr/>
            </p:nvSpPr>
            <p:spPr>
              <a:xfrm>
                <a:off x="3266923" y="285751"/>
                <a:ext cx="1205075" cy="977796"/>
              </a:xfrm>
              <a:custGeom>
                <a:avLst/>
                <a:gdLst>
                  <a:gd name="connsiteX0" fmla="*/ 0 w 2514600"/>
                  <a:gd name="connsiteY0" fmla="*/ 0 h 381000"/>
                  <a:gd name="connsiteX1" fmla="*/ 2514600 w 2514600"/>
                  <a:gd name="connsiteY1" fmla="*/ 0 h 381000"/>
                  <a:gd name="connsiteX2" fmla="*/ 2514600 w 2514600"/>
                  <a:gd name="connsiteY2" fmla="*/ 381000 h 381000"/>
                  <a:gd name="connsiteX3" fmla="*/ 0 w 2514600"/>
                  <a:gd name="connsiteY3" fmla="*/ 381000 h 381000"/>
                  <a:gd name="connsiteX4" fmla="*/ 0 w 2514600"/>
                  <a:gd name="connsiteY4" fmla="*/ 0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14600" h="381000">
                    <a:moveTo>
                      <a:pt x="0" y="0"/>
                    </a:moveTo>
                    <a:lnTo>
                      <a:pt x="2514600" y="0"/>
                    </a:lnTo>
                    <a:lnTo>
                      <a:pt x="2514600" y="381000"/>
                    </a:lnTo>
                    <a:lnTo>
                      <a:pt x="0" y="3810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</p:spPr>
            <p:txBody>
              <a:bodyPr spcFirstLastPara="1">
                <a:prstTxWarp prst="textArchUp">
                  <a:avLst/>
                </a:prstTxWarp>
                <a:spAutoFit/>
              </a:bodyPr>
              <a:lstStyle>
                <a:defPPr>
                  <a:defRPr lang="zh-CN"/>
                </a:defPPr>
                <a:lvl1pPr marL="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 sz="3200" spc="133" dirty="0">
                  <a:solidFill>
                    <a:srgbClr val="FFFFFF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" name="Rectangle 70"/>
              <p:cNvSpPr>
                <a:spLocks noChangeArrowheads="1"/>
              </p:cNvSpPr>
              <p:nvPr/>
            </p:nvSpPr>
            <p:spPr bwMode="auto">
              <a:xfrm>
                <a:off x="3097226" y="899298"/>
                <a:ext cx="1275651" cy="3826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0960" tIns="24384" rIns="36576" bIns="24384"/>
              <a:lstStyle>
                <a:defPPr>
                  <a:defRPr lang="zh-CN"/>
                </a:defPPr>
                <a:lvl1pPr marL="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lnSpc>
                    <a:spcPct val="85000"/>
                  </a:lnSpc>
                  <a:spcBef>
                    <a:spcPts val="267"/>
                  </a:spcBef>
                  <a:spcAft>
                    <a:spcPts val="0"/>
                  </a:spcAft>
                  <a:defRPr/>
                </a:pPr>
                <a:endParaRPr kumimoji="0" lang="en-US" sz="1600" dirty="0">
                  <a:solidFill>
                    <a:srgbClr val="FFFFFF">
                      <a:alpha val="50000"/>
                    </a:srgbClr>
                  </a:solidFill>
                  <a:latin typeface="Arial Narrow" pitchFamily="112" charset="0"/>
                  <a:ea typeface="+mn-ea"/>
                </a:endParaRPr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F2E77E0-9C3E-FFC8-EC29-2D139C201047}"/>
              </a:ext>
            </a:extLst>
          </p:cNvPr>
          <p:cNvGrpSpPr/>
          <p:nvPr/>
        </p:nvGrpSpPr>
        <p:grpSpPr>
          <a:xfrm>
            <a:off x="121727" y="3360011"/>
            <a:ext cx="11409746" cy="1862331"/>
            <a:chOff x="121727" y="2916563"/>
            <a:chExt cx="11409746" cy="1862331"/>
          </a:xfrm>
        </p:grpSpPr>
        <p:sp>
          <p:nvSpPr>
            <p:cNvPr id="62" name="矩形 61"/>
            <p:cNvSpPr/>
            <p:nvPr/>
          </p:nvSpPr>
          <p:spPr>
            <a:xfrm>
              <a:off x="1385880" y="3108387"/>
              <a:ext cx="10145593" cy="1514946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3200" b="1">
                  <a:solidFill>
                    <a:srgbClr val="FFFF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Tiết 2:</a:t>
              </a:r>
              <a:r>
                <a:rPr lang="en-US" altLang="zh-CN" sz="3200" b="1">
                  <a:solidFill>
                    <a:srgbClr val="C00000"/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altLang="zh-CN" sz="3200" b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HỌC SINH TRẢI NGHIỆM, CHỌN HÌNH THỨC</a:t>
              </a:r>
            </a:p>
            <a:p>
              <a:pPr algn="ctr"/>
              <a:r>
                <a:rPr lang="en-US" altLang="zh-CN" sz="3200" b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ea typeface="微软雅黑" pitchFamily="34" charset="-122"/>
                  <a:cs typeface="Times New Roman" panose="02020603050405020304" pitchFamily="18" charset="0"/>
                </a:rPr>
                <a:t> BÁO CÁO VÀ THỰC HÀNH BÁO CÁO</a:t>
              </a:r>
              <a:endParaRPr lang="zh-CN" altLang="en-US" sz="3200" b="1" dirty="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微软雅黑" pitchFamily="34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63" name="Group 91"/>
            <p:cNvGrpSpPr>
              <a:grpSpLocks/>
            </p:cNvGrpSpPr>
            <p:nvPr/>
          </p:nvGrpSpPr>
          <p:grpSpPr bwMode="auto">
            <a:xfrm>
              <a:off x="121727" y="2916563"/>
              <a:ext cx="1912163" cy="1862331"/>
              <a:chOff x="2971799" y="0"/>
              <a:chExt cx="1549401" cy="1549398"/>
            </a:xfrm>
          </p:grpSpPr>
          <p:grpSp>
            <p:nvGrpSpPr>
              <p:cNvPr id="64" name="Group 90"/>
              <p:cNvGrpSpPr>
                <a:grpSpLocks/>
              </p:cNvGrpSpPr>
              <p:nvPr/>
            </p:nvGrpSpPr>
            <p:grpSpPr bwMode="auto">
              <a:xfrm>
                <a:off x="2971799" y="0"/>
                <a:ext cx="1549401" cy="1549398"/>
                <a:chOff x="2971799" y="0"/>
                <a:chExt cx="1549401" cy="1549398"/>
              </a:xfrm>
            </p:grpSpPr>
            <p:sp>
              <p:nvSpPr>
                <p:cNvPr id="67" name="Freeform 5"/>
                <p:cNvSpPr>
                  <a:spLocks noEditPoints="1"/>
                </p:cNvSpPr>
                <p:nvPr/>
              </p:nvSpPr>
              <p:spPr bwMode="auto">
                <a:xfrm>
                  <a:off x="2971799" y="0"/>
                  <a:ext cx="1549400" cy="1549398"/>
                </a:xfrm>
                <a:custGeom>
                  <a:avLst/>
                  <a:gdLst/>
                  <a:ahLst/>
                  <a:cxnLst>
                    <a:cxn ang="0">
                      <a:pos x="5947" y="2767"/>
                    </a:cxn>
                    <a:cxn ang="0">
                      <a:pos x="5609" y="2511"/>
                    </a:cxn>
                    <a:cxn ang="0">
                      <a:pos x="5840" y="2155"/>
                    </a:cxn>
                    <a:cxn ang="0">
                      <a:pos x="5652" y="1840"/>
                    </a:cxn>
                    <a:cxn ang="0">
                      <a:pos x="5487" y="1659"/>
                    </a:cxn>
                    <a:cxn ang="0">
                      <a:pos x="5431" y="1279"/>
                    </a:cxn>
                    <a:cxn ang="0">
                      <a:pos x="5005" y="1184"/>
                    </a:cxn>
                    <a:cxn ang="0">
                      <a:pos x="5022" y="829"/>
                    </a:cxn>
                    <a:cxn ang="0">
                      <a:pos x="4733" y="587"/>
                    </a:cxn>
                    <a:cxn ang="0">
                      <a:pos x="4385" y="664"/>
                    </a:cxn>
                    <a:cxn ang="0">
                      <a:pos x="4217" y="262"/>
                    </a:cxn>
                    <a:cxn ang="0">
                      <a:pos x="3835" y="274"/>
                    </a:cxn>
                    <a:cxn ang="0">
                      <a:pos x="3627" y="142"/>
                    </a:cxn>
                    <a:cxn ang="0">
                      <a:pos x="3286" y="12"/>
                    </a:cxn>
                    <a:cxn ang="0">
                      <a:pos x="2974" y="303"/>
                    </a:cxn>
                    <a:cxn ang="0">
                      <a:pos x="2664" y="12"/>
                    </a:cxn>
                    <a:cxn ang="0">
                      <a:pos x="2321" y="142"/>
                    </a:cxn>
                    <a:cxn ang="0">
                      <a:pos x="2113" y="274"/>
                    </a:cxn>
                    <a:cxn ang="0">
                      <a:pos x="1731" y="262"/>
                    </a:cxn>
                    <a:cxn ang="0">
                      <a:pos x="1564" y="666"/>
                    </a:cxn>
                    <a:cxn ang="0">
                      <a:pos x="1216" y="587"/>
                    </a:cxn>
                    <a:cxn ang="0">
                      <a:pos x="926" y="829"/>
                    </a:cxn>
                    <a:cxn ang="0">
                      <a:pos x="944" y="1185"/>
                    </a:cxn>
                    <a:cxn ang="0">
                      <a:pos x="517" y="1279"/>
                    </a:cxn>
                    <a:cxn ang="0">
                      <a:pos x="463" y="1659"/>
                    </a:cxn>
                    <a:cxn ang="0">
                      <a:pos x="298" y="1840"/>
                    </a:cxn>
                    <a:cxn ang="0">
                      <a:pos x="110" y="2155"/>
                    </a:cxn>
                    <a:cxn ang="0">
                      <a:pos x="343" y="2511"/>
                    </a:cxn>
                    <a:cxn ang="0">
                      <a:pos x="1" y="2767"/>
                    </a:cxn>
                    <a:cxn ang="0">
                      <a:pos x="71" y="3126"/>
                    </a:cxn>
                    <a:cxn ang="0">
                      <a:pos x="165" y="3354"/>
                    </a:cxn>
                    <a:cxn ang="0">
                      <a:pos x="85" y="3728"/>
                    </a:cxn>
                    <a:cxn ang="0">
                      <a:pos x="453" y="3965"/>
                    </a:cxn>
                    <a:cxn ang="0">
                      <a:pos x="316" y="4292"/>
                    </a:cxn>
                    <a:cxn ang="0">
                      <a:pos x="506" y="4620"/>
                    </a:cxn>
                    <a:cxn ang="0">
                      <a:pos x="857" y="4664"/>
                    </a:cxn>
                    <a:cxn ang="0">
                      <a:pos x="878" y="5101"/>
                    </a:cxn>
                    <a:cxn ang="0">
                      <a:pos x="1241" y="5222"/>
                    </a:cxn>
                    <a:cxn ang="0">
                      <a:pos x="1391" y="5415"/>
                    </a:cxn>
                    <a:cxn ang="0">
                      <a:pos x="1670" y="5655"/>
                    </a:cxn>
                    <a:cxn ang="0">
                      <a:pos x="2059" y="5490"/>
                    </a:cxn>
                    <a:cxn ang="0">
                      <a:pos x="2252" y="5866"/>
                    </a:cxn>
                    <a:cxn ang="0">
                      <a:pos x="2620" y="5861"/>
                    </a:cxn>
                    <a:cxn ang="0">
                      <a:pos x="2859" y="5810"/>
                    </a:cxn>
                    <a:cxn ang="0">
                      <a:pos x="3215" y="5950"/>
                    </a:cxn>
                    <a:cxn ang="0">
                      <a:pos x="3511" y="5634"/>
                    </a:cxn>
                    <a:cxn ang="0">
                      <a:pos x="3810" y="5822"/>
                    </a:cxn>
                    <a:cxn ang="0">
                      <a:pos x="4164" y="5693"/>
                    </a:cxn>
                    <a:cxn ang="0">
                      <a:pos x="4272" y="5357"/>
                    </a:cxn>
                    <a:cxn ang="0">
                      <a:pos x="4704" y="5410"/>
                    </a:cxn>
                    <a:cxn ang="0">
                      <a:pos x="4885" y="5072"/>
                    </a:cxn>
                    <a:cxn ang="0">
                      <a:pos x="5103" y="4958"/>
                    </a:cxn>
                    <a:cxn ang="0">
                      <a:pos x="5386" y="4727"/>
                    </a:cxn>
                    <a:cxn ang="0">
                      <a:pos x="5292" y="4313"/>
                    </a:cxn>
                    <a:cxn ang="0">
                      <a:pos x="5696" y="4189"/>
                    </a:cxn>
                    <a:cxn ang="0">
                      <a:pos x="5755" y="3827"/>
                    </a:cxn>
                    <a:cxn ang="0">
                      <a:pos x="5746" y="3581"/>
                    </a:cxn>
                    <a:cxn ang="0">
                      <a:pos x="5947" y="3256"/>
                    </a:cxn>
                    <a:cxn ang="0">
                      <a:pos x="2671" y="3154"/>
                    </a:cxn>
                    <a:cxn ang="0">
                      <a:pos x="3032" y="2630"/>
                    </a:cxn>
                    <a:cxn ang="0">
                      <a:pos x="3233" y="3222"/>
                    </a:cxn>
                  </a:cxnLst>
                  <a:rect l="0" t="0" r="r" b="b"/>
                  <a:pathLst>
                    <a:path w="5950" h="5950">
                      <a:moveTo>
                        <a:pt x="5840" y="3106"/>
                      </a:moveTo>
                      <a:lnTo>
                        <a:pt x="5840" y="3106"/>
                      </a:lnTo>
                      <a:lnTo>
                        <a:pt x="5808" y="3091"/>
                      </a:lnTo>
                      <a:lnTo>
                        <a:pt x="5780" y="3078"/>
                      </a:lnTo>
                      <a:lnTo>
                        <a:pt x="5727" y="3058"/>
                      </a:lnTo>
                      <a:lnTo>
                        <a:pt x="5685" y="3044"/>
                      </a:lnTo>
                      <a:lnTo>
                        <a:pt x="5650" y="3034"/>
                      </a:lnTo>
                      <a:lnTo>
                        <a:pt x="5650" y="3034"/>
                      </a:lnTo>
                      <a:lnTo>
                        <a:pt x="5650" y="2976"/>
                      </a:lnTo>
                      <a:lnTo>
                        <a:pt x="5650" y="2917"/>
                      </a:lnTo>
                      <a:lnTo>
                        <a:pt x="5650" y="2917"/>
                      </a:lnTo>
                      <a:lnTo>
                        <a:pt x="5685" y="2908"/>
                      </a:lnTo>
                      <a:lnTo>
                        <a:pt x="5727" y="2894"/>
                      </a:lnTo>
                      <a:lnTo>
                        <a:pt x="5780" y="2872"/>
                      </a:lnTo>
                      <a:lnTo>
                        <a:pt x="5808" y="2859"/>
                      </a:lnTo>
                      <a:lnTo>
                        <a:pt x="5840" y="2844"/>
                      </a:lnTo>
                      <a:lnTo>
                        <a:pt x="5840" y="2844"/>
                      </a:lnTo>
                      <a:lnTo>
                        <a:pt x="5879" y="2824"/>
                      </a:lnTo>
                      <a:lnTo>
                        <a:pt x="5907" y="2808"/>
                      </a:lnTo>
                      <a:lnTo>
                        <a:pt x="5927" y="2793"/>
                      </a:lnTo>
                      <a:lnTo>
                        <a:pt x="5935" y="2786"/>
                      </a:lnTo>
                      <a:lnTo>
                        <a:pt x="5940" y="2780"/>
                      </a:lnTo>
                      <a:lnTo>
                        <a:pt x="5945" y="2773"/>
                      </a:lnTo>
                      <a:lnTo>
                        <a:pt x="5947" y="2767"/>
                      </a:lnTo>
                      <a:lnTo>
                        <a:pt x="5950" y="2760"/>
                      </a:lnTo>
                      <a:lnTo>
                        <a:pt x="5950" y="2752"/>
                      </a:lnTo>
                      <a:lnTo>
                        <a:pt x="5950" y="2735"/>
                      </a:lnTo>
                      <a:lnTo>
                        <a:pt x="5948" y="2715"/>
                      </a:lnTo>
                      <a:lnTo>
                        <a:pt x="5948" y="2715"/>
                      </a:lnTo>
                      <a:lnTo>
                        <a:pt x="5947" y="2696"/>
                      </a:lnTo>
                      <a:lnTo>
                        <a:pt x="5943" y="2679"/>
                      </a:lnTo>
                      <a:lnTo>
                        <a:pt x="5942" y="2671"/>
                      </a:lnTo>
                      <a:lnTo>
                        <a:pt x="5938" y="2664"/>
                      </a:lnTo>
                      <a:lnTo>
                        <a:pt x="5935" y="2659"/>
                      </a:lnTo>
                      <a:lnTo>
                        <a:pt x="5929" y="2653"/>
                      </a:lnTo>
                      <a:lnTo>
                        <a:pt x="5922" y="2648"/>
                      </a:lnTo>
                      <a:lnTo>
                        <a:pt x="5914" y="2643"/>
                      </a:lnTo>
                      <a:lnTo>
                        <a:pt x="5892" y="2631"/>
                      </a:lnTo>
                      <a:lnTo>
                        <a:pt x="5861" y="2620"/>
                      </a:lnTo>
                      <a:lnTo>
                        <a:pt x="5818" y="2607"/>
                      </a:lnTo>
                      <a:lnTo>
                        <a:pt x="5818" y="2607"/>
                      </a:lnTo>
                      <a:lnTo>
                        <a:pt x="5785" y="2597"/>
                      </a:lnTo>
                      <a:lnTo>
                        <a:pt x="5755" y="2590"/>
                      </a:lnTo>
                      <a:lnTo>
                        <a:pt x="5699" y="2579"/>
                      </a:lnTo>
                      <a:lnTo>
                        <a:pt x="5655" y="2572"/>
                      </a:lnTo>
                      <a:lnTo>
                        <a:pt x="5619" y="2569"/>
                      </a:lnTo>
                      <a:lnTo>
                        <a:pt x="5619" y="2569"/>
                      </a:lnTo>
                      <a:lnTo>
                        <a:pt x="5609" y="2511"/>
                      </a:lnTo>
                      <a:lnTo>
                        <a:pt x="5599" y="2453"/>
                      </a:lnTo>
                      <a:lnTo>
                        <a:pt x="5599" y="2453"/>
                      </a:lnTo>
                      <a:lnTo>
                        <a:pt x="5630" y="2439"/>
                      </a:lnTo>
                      <a:lnTo>
                        <a:pt x="5671" y="2417"/>
                      </a:lnTo>
                      <a:lnTo>
                        <a:pt x="5719" y="2387"/>
                      </a:lnTo>
                      <a:lnTo>
                        <a:pt x="5746" y="2369"/>
                      </a:lnTo>
                      <a:lnTo>
                        <a:pt x="5774" y="2349"/>
                      </a:lnTo>
                      <a:lnTo>
                        <a:pt x="5774" y="2349"/>
                      </a:lnTo>
                      <a:lnTo>
                        <a:pt x="5808" y="2323"/>
                      </a:lnTo>
                      <a:lnTo>
                        <a:pt x="5833" y="2300"/>
                      </a:lnTo>
                      <a:lnTo>
                        <a:pt x="5851" y="2284"/>
                      </a:lnTo>
                      <a:lnTo>
                        <a:pt x="5858" y="2275"/>
                      </a:lnTo>
                      <a:lnTo>
                        <a:pt x="5861" y="2267"/>
                      </a:lnTo>
                      <a:lnTo>
                        <a:pt x="5864" y="2260"/>
                      </a:lnTo>
                      <a:lnTo>
                        <a:pt x="5866" y="2254"/>
                      </a:lnTo>
                      <a:lnTo>
                        <a:pt x="5866" y="2246"/>
                      </a:lnTo>
                      <a:lnTo>
                        <a:pt x="5866" y="2239"/>
                      </a:lnTo>
                      <a:lnTo>
                        <a:pt x="5863" y="2223"/>
                      </a:lnTo>
                      <a:lnTo>
                        <a:pt x="5858" y="2203"/>
                      </a:lnTo>
                      <a:lnTo>
                        <a:pt x="5858" y="2203"/>
                      </a:lnTo>
                      <a:lnTo>
                        <a:pt x="5853" y="2183"/>
                      </a:lnTo>
                      <a:lnTo>
                        <a:pt x="5848" y="2168"/>
                      </a:lnTo>
                      <a:lnTo>
                        <a:pt x="5843" y="2162"/>
                      </a:lnTo>
                      <a:lnTo>
                        <a:pt x="5840" y="2155"/>
                      </a:lnTo>
                      <a:lnTo>
                        <a:pt x="5835" y="2150"/>
                      </a:lnTo>
                      <a:lnTo>
                        <a:pt x="5828" y="2145"/>
                      </a:lnTo>
                      <a:lnTo>
                        <a:pt x="5821" y="2140"/>
                      </a:lnTo>
                      <a:lnTo>
                        <a:pt x="5812" y="2137"/>
                      </a:lnTo>
                      <a:lnTo>
                        <a:pt x="5788" y="2130"/>
                      </a:lnTo>
                      <a:lnTo>
                        <a:pt x="5755" y="2124"/>
                      </a:lnTo>
                      <a:lnTo>
                        <a:pt x="5711" y="2119"/>
                      </a:lnTo>
                      <a:lnTo>
                        <a:pt x="5711" y="2119"/>
                      </a:lnTo>
                      <a:lnTo>
                        <a:pt x="5676" y="2115"/>
                      </a:lnTo>
                      <a:lnTo>
                        <a:pt x="5645" y="2112"/>
                      </a:lnTo>
                      <a:lnTo>
                        <a:pt x="5589" y="2110"/>
                      </a:lnTo>
                      <a:lnTo>
                        <a:pt x="5543" y="2112"/>
                      </a:lnTo>
                      <a:lnTo>
                        <a:pt x="5508" y="2115"/>
                      </a:lnTo>
                      <a:lnTo>
                        <a:pt x="5508" y="2115"/>
                      </a:lnTo>
                      <a:lnTo>
                        <a:pt x="5488" y="2061"/>
                      </a:lnTo>
                      <a:lnTo>
                        <a:pt x="5467" y="2007"/>
                      </a:lnTo>
                      <a:lnTo>
                        <a:pt x="5467" y="2007"/>
                      </a:lnTo>
                      <a:lnTo>
                        <a:pt x="5497" y="1987"/>
                      </a:lnTo>
                      <a:lnTo>
                        <a:pt x="5533" y="1957"/>
                      </a:lnTo>
                      <a:lnTo>
                        <a:pt x="5574" y="1921"/>
                      </a:lnTo>
                      <a:lnTo>
                        <a:pt x="5597" y="1898"/>
                      </a:lnTo>
                      <a:lnTo>
                        <a:pt x="5622" y="1873"/>
                      </a:lnTo>
                      <a:lnTo>
                        <a:pt x="5622" y="1873"/>
                      </a:lnTo>
                      <a:lnTo>
                        <a:pt x="5652" y="1840"/>
                      </a:lnTo>
                      <a:lnTo>
                        <a:pt x="5673" y="1815"/>
                      </a:lnTo>
                      <a:lnTo>
                        <a:pt x="5688" y="1794"/>
                      </a:lnTo>
                      <a:lnTo>
                        <a:pt x="5691" y="1786"/>
                      </a:lnTo>
                      <a:lnTo>
                        <a:pt x="5694" y="1777"/>
                      </a:lnTo>
                      <a:lnTo>
                        <a:pt x="5696" y="1769"/>
                      </a:lnTo>
                      <a:lnTo>
                        <a:pt x="5696" y="1763"/>
                      </a:lnTo>
                      <a:lnTo>
                        <a:pt x="5696" y="1756"/>
                      </a:lnTo>
                      <a:lnTo>
                        <a:pt x="5694" y="1748"/>
                      </a:lnTo>
                      <a:lnTo>
                        <a:pt x="5688" y="1733"/>
                      </a:lnTo>
                      <a:lnTo>
                        <a:pt x="5680" y="1715"/>
                      </a:lnTo>
                      <a:lnTo>
                        <a:pt x="5680" y="1715"/>
                      </a:lnTo>
                      <a:lnTo>
                        <a:pt x="5671" y="1695"/>
                      </a:lnTo>
                      <a:lnTo>
                        <a:pt x="5663" y="1682"/>
                      </a:lnTo>
                      <a:lnTo>
                        <a:pt x="5658" y="1675"/>
                      </a:lnTo>
                      <a:lnTo>
                        <a:pt x="5653" y="1670"/>
                      </a:lnTo>
                      <a:lnTo>
                        <a:pt x="5648" y="1665"/>
                      </a:lnTo>
                      <a:lnTo>
                        <a:pt x="5642" y="1662"/>
                      </a:lnTo>
                      <a:lnTo>
                        <a:pt x="5633" y="1659"/>
                      </a:lnTo>
                      <a:lnTo>
                        <a:pt x="5624" y="1657"/>
                      </a:lnTo>
                      <a:lnTo>
                        <a:pt x="5599" y="1655"/>
                      </a:lnTo>
                      <a:lnTo>
                        <a:pt x="5566" y="1654"/>
                      </a:lnTo>
                      <a:lnTo>
                        <a:pt x="5521" y="1657"/>
                      </a:lnTo>
                      <a:lnTo>
                        <a:pt x="5521" y="1657"/>
                      </a:lnTo>
                      <a:lnTo>
                        <a:pt x="5487" y="1659"/>
                      </a:lnTo>
                      <a:lnTo>
                        <a:pt x="5454" y="1662"/>
                      </a:lnTo>
                      <a:lnTo>
                        <a:pt x="5398" y="1670"/>
                      </a:lnTo>
                      <a:lnTo>
                        <a:pt x="5353" y="1680"/>
                      </a:lnTo>
                      <a:lnTo>
                        <a:pt x="5319" y="1690"/>
                      </a:lnTo>
                      <a:lnTo>
                        <a:pt x="5319" y="1690"/>
                      </a:lnTo>
                      <a:lnTo>
                        <a:pt x="5290" y="1639"/>
                      </a:lnTo>
                      <a:lnTo>
                        <a:pt x="5261" y="1589"/>
                      </a:lnTo>
                      <a:lnTo>
                        <a:pt x="5261" y="1589"/>
                      </a:lnTo>
                      <a:lnTo>
                        <a:pt x="5286" y="1563"/>
                      </a:lnTo>
                      <a:lnTo>
                        <a:pt x="5317" y="1530"/>
                      </a:lnTo>
                      <a:lnTo>
                        <a:pt x="5352" y="1486"/>
                      </a:lnTo>
                      <a:lnTo>
                        <a:pt x="5371" y="1459"/>
                      </a:lnTo>
                      <a:lnTo>
                        <a:pt x="5391" y="1429"/>
                      </a:lnTo>
                      <a:lnTo>
                        <a:pt x="5391" y="1429"/>
                      </a:lnTo>
                      <a:lnTo>
                        <a:pt x="5414" y="1393"/>
                      </a:lnTo>
                      <a:lnTo>
                        <a:pt x="5431" y="1364"/>
                      </a:lnTo>
                      <a:lnTo>
                        <a:pt x="5441" y="1340"/>
                      </a:lnTo>
                      <a:lnTo>
                        <a:pt x="5444" y="1332"/>
                      </a:lnTo>
                      <a:lnTo>
                        <a:pt x="5445" y="1322"/>
                      </a:lnTo>
                      <a:lnTo>
                        <a:pt x="5445" y="1316"/>
                      </a:lnTo>
                      <a:lnTo>
                        <a:pt x="5444" y="1307"/>
                      </a:lnTo>
                      <a:lnTo>
                        <a:pt x="5442" y="1301"/>
                      </a:lnTo>
                      <a:lnTo>
                        <a:pt x="5441" y="1294"/>
                      </a:lnTo>
                      <a:lnTo>
                        <a:pt x="5431" y="1279"/>
                      </a:lnTo>
                      <a:lnTo>
                        <a:pt x="5419" y="1263"/>
                      </a:lnTo>
                      <a:lnTo>
                        <a:pt x="5419" y="1263"/>
                      </a:lnTo>
                      <a:lnTo>
                        <a:pt x="5408" y="1246"/>
                      </a:lnTo>
                      <a:lnTo>
                        <a:pt x="5398" y="1233"/>
                      </a:lnTo>
                      <a:lnTo>
                        <a:pt x="5393" y="1228"/>
                      </a:lnTo>
                      <a:lnTo>
                        <a:pt x="5386" y="1225"/>
                      </a:lnTo>
                      <a:lnTo>
                        <a:pt x="5380" y="1222"/>
                      </a:lnTo>
                      <a:lnTo>
                        <a:pt x="5373" y="1218"/>
                      </a:lnTo>
                      <a:lnTo>
                        <a:pt x="5363" y="1218"/>
                      </a:lnTo>
                      <a:lnTo>
                        <a:pt x="5355" y="1217"/>
                      </a:lnTo>
                      <a:lnTo>
                        <a:pt x="5330" y="1218"/>
                      </a:lnTo>
                      <a:lnTo>
                        <a:pt x="5297" y="1225"/>
                      </a:lnTo>
                      <a:lnTo>
                        <a:pt x="5253" y="1235"/>
                      </a:lnTo>
                      <a:lnTo>
                        <a:pt x="5253" y="1235"/>
                      </a:lnTo>
                      <a:lnTo>
                        <a:pt x="5220" y="1243"/>
                      </a:lnTo>
                      <a:lnTo>
                        <a:pt x="5188" y="1251"/>
                      </a:lnTo>
                      <a:lnTo>
                        <a:pt x="5134" y="1270"/>
                      </a:lnTo>
                      <a:lnTo>
                        <a:pt x="5091" y="1286"/>
                      </a:lnTo>
                      <a:lnTo>
                        <a:pt x="5060" y="1303"/>
                      </a:lnTo>
                      <a:lnTo>
                        <a:pt x="5060" y="1303"/>
                      </a:lnTo>
                      <a:lnTo>
                        <a:pt x="5022" y="1256"/>
                      </a:lnTo>
                      <a:lnTo>
                        <a:pt x="4985" y="1213"/>
                      </a:lnTo>
                      <a:lnTo>
                        <a:pt x="4985" y="1213"/>
                      </a:lnTo>
                      <a:lnTo>
                        <a:pt x="5005" y="1184"/>
                      </a:lnTo>
                      <a:lnTo>
                        <a:pt x="5030" y="1144"/>
                      </a:lnTo>
                      <a:lnTo>
                        <a:pt x="5056" y="1095"/>
                      </a:lnTo>
                      <a:lnTo>
                        <a:pt x="5071" y="1065"/>
                      </a:lnTo>
                      <a:lnTo>
                        <a:pt x="5084" y="1034"/>
                      </a:lnTo>
                      <a:lnTo>
                        <a:pt x="5084" y="1034"/>
                      </a:lnTo>
                      <a:lnTo>
                        <a:pt x="5103" y="993"/>
                      </a:lnTo>
                      <a:lnTo>
                        <a:pt x="5114" y="961"/>
                      </a:lnTo>
                      <a:lnTo>
                        <a:pt x="5119" y="938"/>
                      </a:lnTo>
                      <a:lnTo>
                        <a:pt x="5121" y="928"/>
                      </a:lnTo>
                      <a:lnTo>
                        <a:pt x="5121" y="918"/>
                      </a:lnTo>
                      <a:lnTo>
                        <a:pt x="5119" y="912"/>
                      </a:lnTo>
                      <a:lnTo>
                        <a:pt x="5117" y="905"/>
                      </a:lnTo>
                      <a:lnTo>
                        <a:pt x="5114" y="899"/>
                      </a:lnTo>
                      <a:lnTo>
                        <a:pt x="5111" y="892"/>
                      </a:lnTo>
                      <a:lnTo>
                        <a:pt x="5099" y="879"/>
                      </a:lnTo>
                      <a:lnTo>
                        <a:pt x="5084" y="866"/>
                      </a:lnTo>
                      <a:lnTo>
                        <a:pt x="5084" y="866"/>
                      </a:lnTo>
                      <a:lnTo>
                        <a:pt x="5071" y="851"/>
                      </a:lnTo>
                      <a:lnTo>
                        <a:pt x="5058" y="839"/>
                      </a:lnTo>
                      <a:lnTo>
                        <a:pt x="5051" y="836"/>
                      </a:lnTo>
                      <a:lnTo>
                        <a:pt x="5045" y="833"/>
                      </a:lnTo>
                      <a:lnTo>
                        <a:pt x="5038" y="831"/>
                      </a:lnTo>
                      <a:lnTo>
                        <a:pt x="5032" y="829"/>
                      </a:lnTo>
                      <a:lnTo>
                        <a:pt x="5022" y="829"/>
                      </a:lnTo>
                      <a:lnTo>
                        <a:pt x="5012" y="831"/>
                      </a:lnTo>
                      <a:lnTo>
                        <a:pt x="4989" y="838"/>
                      </a:lnTo>
                      <a:lnTo>
                        <a:pt x="4957" y="847"/>
                      </a:lnTo>
                      <a:lnTo>
                        <a:pt x="4916" y="866"/>
                      </a:lnTo>
                      <a:lnTo>
                        <a:pt x="4916" y="866"/>
                      </a:lnTo>
                      <a:lnTo>
                        <a:pt x="4885" y="879"/>
                      </a:lnTo>
                      <a:lnTo>
                        <a:pt x="4855" y="894"/>
                      </a:lnTo>
                      <a:lnTo>
                        <a:pt x="4806" y="920"/>
                      </a:lnTo>
                      <a:lnTo>
                        <a:pt x="4766" y="945"/>
                      </a:lnTo>
                      <a:lnTo>
                        <a:pt x="4737" y="965"/>
                      </a:lnTo>
                      <a:lnTo>
                        <a:pt x="4737" y="965"/>
                      </a:lnTo>
                      <a:lnTo>
                        <a:pt x="4694" y="928"/>
                      </a:lnTo>
                      <a:lnTo>
                        <a:pt x="4647" y="890"/>
                      </a:lnTo>
                      <a:lnTo>
                        <a:pt x="4647" y="890"/>
                      </a:lnTo>
                      <a:lnTo>
                        <a:pt x="4664" y="859"/>
                      </a:lnTo>
                      <a:lnTo>
                        <a:pt x="4680" y="816"/>
                      </a:lnTo>
                      <a:lnTo>
                        <a:pt x="4699" y="762"/>
                      </a:lnTo>
                      <a:lnTo>
                        <a:pt x="4707" y="730"/>
                      </a:lnTo>
                      <a:lnTo>
                        <a:pt x="4717" y="697"/>
                      </a:lnTo>
                      <a:lnTo>
                        <a:pt x="4717" y="697"/>
                      </a:lnTo>
                      <a:lnTo>
                        <a:pt x="4725" y="653"/>
                      </a:lnTo>
                      <a:lnTo>
                        <a:pt x="4732" y="620"/>
                      </a:lnTo>
                      <a:lnTo>
                        <a:pt x="4733" y="597"/>
                      </a:lnTo>
                      <a:lnTo>
                        <a:pt x="4733" y="587"/>
                      </a:lnTo>
                      <a:lnTo>
                        <a:pt x="4732" y="577"/>
                      </a:lnTo>
                      <a:lnTo>
                        <a:pt x="4728" y="570"/>
                      </a:lnTo>
                      <a:lnTo>
                        <a:pt x="4725" y="564"/>
                      </a:lnTo>
                      <a:lnTo>
                        <a:pt x="4722" y="557"/>
                      </a:lnTo>
                      <a:lnTo>
                        <a:pt x="4717" y="552"/>
                      </a:lnTo>
                      <a:lnTo>
                        <a:pt x="4704" y="542"/>
                      </a:lnTo>
                      <a:lnTo>
                        <a:pt x="4687" y="531"/>
                      </a:lnTo>
                      <a:lnTo>
                        <a:pt x="4687" y="531"/>
                      </a:lnTo>
                      <a:lnTo>
                        <a:pt x="4671" y="519"/>
                      </a:lnTo>
                      <a:lnTo>
                        <a:pt x="4656" y="511"/>
                      </a:lnTo>
                      <a:lnTo>
                        <a:pt x="4649" y="508"/>
                      </a:lnTo>
                      <a:lnTo>
                        <a:pt x="4643" y="506"/>
                      </a:lnTo>
                      <a:lnTo>
                        <a:pt x="4634" y="505"/>
                      </a:lnTo>
                      <a:lnTo>
                        <a:pt x="4628" y="505"/>
                      </a:lnTo>
                      <a:lnTo>
                        <a:pt x="4618" y="506"/>
                      </a:lnTo>
                      <a:lnTo>
                        <a:pt x="4610" y="509"/>
                      </a:lnTo>
                      <a:lnTo>
                        <a:pt x="4586" y="519"/>
                      </a:lnTo>
                      <a:lnTo>
                        <a:pt x="4557" y="536"/>
                      </a:lnTo>
                      <a:lnTo>
                        <a:pt x="4521" y="559"/>
                      </a:lnTo>
                      <a:lnTo>
                        <a:pt x="4521" y="559"/>
                      </a:lnTo>
                      <a:lnTo>
                        <a:pt x="4491" y="579"/>
                      </a:lnTo>
                      <a:lnTo>
                        <a:pt x="4464" y="598"/>
                      </a:lnTo>
                      <a:lnTo>
                        <a:pt x="4420" y="633"/>
                      </a:lnTo>
                      <a:lnTo>
                        <a:pt x="4385" y="664"/>
                      </a:lnTo>
                      <a:lnTo>
                        <a:pt x="4361" y="691"/>
                      </a:lnTo>
                      <a:lnTo>
                        <a:pt x="4361" y="691"/>
                      </a:lnTo>
                      <a:lnTo>
                        <a:pt x="4311" y="661"/>
                      </a:lnTo>
                      <a:lnTo>
                        <a:pt x="4260" y="633"/>
                      </a:lnTo>
                      <a:lnTo>
                        <a:pt x="4260" y="633"/>
                      </a:lnTo>
                      <a:lnTo>
                        <a:pt x="4270" y="598"/>
                      </a:lnTo>
                      <a:lnTo>
                        <a:pt x="4280" y="552"/>
                      </a:lnTo>
                      <a:lnTo>
                        <a:pt x="4288" y="496"/>
                      </a:lnTo>
                      <a:lnTo>
                        <a:pt x="4291" y="463"/>
                      </a:lnTo>
                      <a:lnTo>
                        <a:pt x="4293" y="429"/>
                      </a:lnTo>
                      <a:lnTo>
                        <a:pt x="4293" y="429"/>
                      </a:lnTo>
                      <a:lnTo>
                        <a:pt x="4296" y="384"/>
                      </a:lnTo>
                      <a:lnTo>
                        <a:pt x="4295" y="351"/>
                      </a:lnTo>
                      <a:lnTo>
                        <a:pt x="4293" y="326"/>
                      </a:lnTo>
                      <a:lnTo>
                        <a:pt x="4291" y="317"/>
                      </a:lnTo>
                      <a:lnTo>
                        <a:pt x="4288" y="308"/>
                      </a:lnTo>
                      <a:lnTo>
                        <a:pt x="4285" y="302"/>
                      </a:lnTo>
                      <a:lnTo>
                        <a:pt x="4280" y="297"/>
                      </a:lnTo>
                      <a:lnTo>
                        <a:pt x="4275" y="292"/>
                      </a:lnTo>
                      <a:lnTo>
                        <a:pt x="4268" y="287"/>
                      </a:lnTo>
                      <a:lnTo>
                        <a:pt x="4255" y="279"/>
                      </a:lnTo>
                      <a:lnTo>
                        <a:pt x="4235" y="270"/>
                      </a:lnTo>
                      <a:lnTo>
                        <a:pt x="4235" y="270"/>
                      </a:lnTo>
                      <a:lnTo>
                        <a:pt x="4217" y="262"/>
                      </a:lnTo>
                      <a:lnTo>
                        <a:pt x="4202" y="256"/>
                      </a:lnTo>
                      <a:lnTo>
                        <a:pt x="4194" y="254"/>
                      </a:lnTo>
                      <a:lnTo>
                        <a:pt x="4187" y="254"/>
                      </a:lnTo>
                      <a:lnTo>
                        <a:pt x="4181" y="254"/>
                      </a:lnTo>
                      <a:lnTo>
                        <a:pt x="4173" y="256"/>
                      </a:lnTo>
                      <a:lnTo>
                        <a:pt x="4164" y="259"/>
                      </a:lnTo>
                      <a:lnTo>
                        <a:pt x="4156" y="262"/>
                      </a:lnTo>
                      <a:lnTo>
                        <a:pt x="4136" y="277"/>
                      </a:lnTo>
                      <a:lnTo>
                        <a:pt x="4110" y="298"/>
                      </a:lnTo>
                      <a:lnTo>
                        <a:pt x="4077" y="328"/>
                      </a:lnTo>
                      <a:lnTo>
                        <a:pt x="4077" y="328"/>
                      </a:lnTo>
                      <a:lnTo>
                        <a:pt x="4052" y="353"/>
                      </a:lnTo>
                      <a:lnTo>
                        <a:pt x="4029" y="376"/>
                      </a:lnTo>
                      <a:lnTo>
                        <a:pt x="3991" y="419"/>
                      </a:lnTo>
                      <a:lnTo>
                        <a:pt x="3963" y="455"/>
                      </a:lnTo>
                      <a:lnTo>
                        <a:pt x="3942" y="485"/>
                      </a:lnTo>
                      <a:lnTo>
                        <a:pt x="3942" y="485"/>
                      </a:lnTo>
                      <a:lnTo>
                        <a:pt x="3889" y="465"/>
                      </a:lnTo>
                      <a:lnTo>
                        <a:pt x="3835" y="445"/>
                      </a:lnTo>
                      <a:lnTo>
                        <a:pt x="3835" y="445"/>
                      </a:lnTo>
                      <a:lnTo>
                        <a:pt x="3838" y="411"/>
                      </a:lnTo>
                      <a:lnTo>
                        <a:pt x="3840" y="364"/>
                      </a:lnTo>
                      <a:lnTo>
                        <a:pt x="3838" y="307"/>
                      </a:lnTo>
                      <a:lnTo>
                        <a:pt x="3835" y="274"/>
                      </a:lnTo>
                      <a:lnTo>
                        <a:pt x="3831" y="239"/>
                      </a:lnTo>
                      <a:lnTo>
                        <a:pt x="3831" y="239"/>
                      </a:lnTo>
                      <a:lnTo>
                        <a:pt x="3826" y="195"/>
                      </a:lnTo>
                      <a:lnTo>
                        <a:pt x="3820" y="162"/>
                      </a:lnTo>
                      <a:lnTo>
                        <a:pt x="3813" y="138"/>
                      </a:lnTo>
                      <a:lnTo>
                        <a:pt x="3810" y="129"/>
                      </a:lnTo>
                      <a:lnTo>
                        <a:pt x="3805" y="122"/>
                      </a:lnTo>
                      <a:lnTo>
                        <a:pt x="3800" y="115"/>
                      </a:lnTo>
                      <a:lnTo>
                        <a:pt x="3795" y="110"/>
                      </a:lnTo>
                      <a:lnTo>
                        <a:pt x="3788" y="107"/>
                      </a:lnTo>
                      <a:lnTo>
                        <a:pt x="3782" y="104"/>
                      </a:lnTo>
                      <a:lnTo>
                        <a:pt x="3767" y="97"/>
                      </a:lnTo>
                      <a:lnTo>
                        <a:pt x="3747" y="92"/>
                      </a:lnTo>
                      <a:lnTo>
                        <a:pt x="3747" y="92"/>
                      </a:lnTo>
                      <a:lnTo>
                        <a:pt x="3727" y="87"/>
                      </a:lnTo>
                      <a:lnTo>
                        <a:pt x="3711" y="84"/>
                      </a:lnTo>
                      <a:lnTo>
                        <a:pt x="3704" y="84"/>
                      </a:lnTo>
                      <a:lnTo>
                        <a:pt x="3696" y="84"/>
                      </a:lnTo>
                      <a:lnTo>
                        <a:pt x="3690" y="86"/>
                      </a:lnTo>
                      <a:lnTo>
                        <a:pt x="3683" y="89"/>
                      </a:lnTo>
                      <a:lnTo>
                        <a:pt x="3675" y="92"/>
                      </a:lnTo>
                      <a:lnTo>
                        <a:pt x="3666" y="99"/>
                      </a:lnTo>
                      <a:lnTo>
                        <a:pt x="3650" y="117"/>
                      </a:lnTo>
                      <a:lnTo>
                        <a:pt x="3627" y="142"/>
                      </a:lnTo>
                      <a:lnTo>
                        <a:pt x="3601" y="176"/>
                      </a:lnTo>
                      <a:lnTo>
                        <a:pt x="3601" y="176"/>
                      </a:lnTo>
                      <a:lnTo>
                        <a:pt x="3581" y="206"/>
                      </a:lnTo>
                      <a:lnTo>
                        <a:pt x="3561" y="232"/>
                      </a:lnTo>
                      <a:lnTo>
                        <a:pt x="3531" y="282"/>
                      </a:lnTo>
                      <a:lnTo>
                        <a:pt x="3510" y="323"/>
                      </a:lnTo>
                      <a:lnTo>
                        <a:pt x="3495" y="354"/>
                      </a:lnTo>
                      <a:lnTo>
                        <a:pt x="3495" y="354"/>
                      </a:lnTo>
                      <a:lnTo>
                        <a:pt x="3439" y="345"/>
                      </a:lnTo>
                      <a:lnTo>
                        <a:pt x="3381" y="335"/>
                      </a:lnTo>
                      <a:lnTo>
                        <a:pt x="3381" y="335"/>
                      </a:lnTo>
                      <a:lnTo>
                        <a:pt x="3380" y="300"/>
                      </a:lnTo>
                      <a:lnTo>
                        <a:pt x="3373" y="254"/>
                      </a:lnTo>
                      <a:lnTo>
                        <a:pt x="3361" y="198"/>
                      </a:lnTo>
                      <a:lnTo>
                        <a:pt x="3353" y="165"/>
                      </a:lnTo>
                      <a:lnTo>
                        <a:pt x="3343" y="132"/>
                      </a:lnTo>
                      <a:lnTo>
                        <a:pt x="3343" y="132"/>
                      </a:lnTo>
                      <a:lnTo>
                        <a:pt x="3330" y="89"/>
                      </a:lnTo>
                      <a:lnTo>
                        <a:pt x="3319" y="58"/>
                      </a:lnTo>
                      <a:lnTo>
                        <a:pt x="3307" y="36"/>
                      </a:lnTo>
                      <a:lnTo>
                        <a:pt x="3302" y="28"/>
                      </a:lnTo>
                      <a:lnTo>
                        <a:pt x="3297" y="21"/>
                      </a:lnTo>
                      <a:lnTo>
                        <a:pt x="3291" y="15"/>
                      </a:lnTo>
                      <a:lnTo>
                        <a:pt x="3286" y="12"/>
                      </a:lnTo>
                      <a:lnTo>
                        <a:pt x="3279" y="8"/>
                      </a:lnTo>
                      <a:lnTo>
                        <a:pt x="3271" y="7"/>
                      </a:lnTo>
                      <a:lnTo>
                        <a:pt x="3254" y="3"/>
                      </a:lnTo>
                      <a:lnTo>
                        <a:pt x="3235" y="2"/>
                      </a:lnTo>
                      <a:lnTo>
                        <a:pt x="3235" y="2"/>
                      </a:lnTo>
                      <a:lnTo>
                        <a:pt x="3215" y="0"/>
                      </a:lnTo>
                      <a:lnTo>
                        <a:pt x="3198" y="0"/>
                      </a:lnTo>
                      <a:lnTo>
                        <a:pt x="3190" y="2"/>
                      </a:lnTo>
                      <a:lnTo>
                        <a:pt x="3183" y="3"/>
                      </a:lnTo>
                      <a:lnTo>
                        <a:pt x="3177" y="5"/>
                      </a:lnTo>
                      <a:lnTo>
                        <a:pt x="3170" y="10"/>
                      </a:lnTo>
                      <a:lnTo>
                        <a:pt x="3164" y="15"/>
                      </a:lnTo>
                      <a:lnTo>
                        <a:pt x="3157" y="23"/>
                      </a:lnTo>
                      <a:lnTo>
                        <a:pt x="3142" y="43"/>
                      </a:lnTo>
                      <a:lnTo>
                        <a:pt x="3126" y="71"/>
                      </a:lnTo>
                      <a:lnTo>
                        <a:pt x="3106" y="110"/>
                      </a:lnTo>
                      <a:lnTo>
                        <a:pt x="3106" y="110"/>
                      </a:lnTo>
                      <a:lnTo>
                        <a:pt x="3089" y="142"/>
                      </a:lnTo>
                      <a:lnTo>
                        <a:pt x="3076" y="171"/>
                      </a:lnTo>
                      <a:lnTo>
                        <a:pt x="3055" y="226"/>
                      </a:lnTo>
                      <a:lnTo>
                        <a:pt x="3042" y="270"/>
                      </a:lnTo>
                      <a:lnTo>
                        <a:pt x="3032" y="305"/>
                      </a:lnTo>
                      <a:lnTo>
                        <a:pt x="3032" y="305"/>
                      </a:lnTo>
                      <a:lnTo>
                        <a:pt x="2974" y="303"/>
                      </a:lnTo>
                      <a:lnTo>
                        <a:pt x="2916" y="305"/>
                      </a:lnTo>
                      <a:lnTo>
                        <a:pt x="2916" y="305"/>
                      </a:lnTo>
                      <a:lnTo>
                        <a:pt x="2908" y="270"/>
                      </a:lnTo>
                      <a:lnTo>
                        <a:pt x="2893" y="226"/>
                      </a:lnTo>
                      <a:lnTo>
                        <a:pt x="2872" y="171"/>
                      </a:lnTo>
                      <a:lnTo>
                        <a:pt x="2859" y="142"/>
                      </a:lnTo>
                      <a:lnTo>
                        <a:pt x="2844" y="110"/>
                      </a:lnTo>
                      <a:lnTo>
                        <a:pt x="2844" y="110"/>
                      </a:lnTo>
                      <a:lnTo>
                        <a:pt x="2824" y="71"/>
                      </a:lnTo>
                      <a:lnTo>
                        <a:pt x="2806" y="43"/>
                      </a:lnTo>
                      <a:lnTo>
                        <a:pt x="2793" y="23"/>
                      </a:lnTo>
                      <a:lnTo>
                        <a:pt x="2786" y="15"/>
                      </a:lnTo>
                      <a:lnTo>
                        <a:pt x="2779" y="10"/>
                      </a:lnTo>
                      <a:lnTo>
                        <a:pt x="2773" y="5"/>
                      </a:lnTo>
                      <a:lnTo>
                        <a:pt x="2766" y="3"/>
                      </a:lnTo>
                      <a:lnTo>
                        <a:pt x="2758" y="2"/>
                      </a:lnTo>
                      <a:lnTo>
                        <a:pt x="2751" y="0"/>
                      </a:lnTo>
                      <a:lnTo>
                        <a:pt x="2735" y="0"/>
                      </a:lnTo>
                      <a:lnTo>
                        <a:pt x="2715" y="2"/>
                      </a:lnTo>
                      <a:lnTo>
                        <a:pt x="2715" y="2"/>
                      </a:lnTo>
                      <a:lnTo>
                        <a:pt x="2694" y="3"/>
                      </a:lnTo>
                      <a:lnTo>
                        <a:pt x="2677" y="7"/>
                      </a:lnTo>
                      <a:lnTo>
                        <a:pt x="2671" y="8"/>
                      </a:lnTo>
                      <a:lnTo>
                        <a:pt x="2664" y="12"/>
                      </a:lnTo>
                      <a:lnTo>
                        <a:pt x="2657" y="15"/>
                      </a:lnTo>
                      <a:lnTo>
                        <a:pt x="2652" y="21"/>
                      </a:lnTo>
                      <a:lnTo>
                        <a:pt x="2648" y="28"/>
                      </a:lnTo>
                      <a:lnTo>
                        <a:pt x="2641" y="36"/>
                      </a:lnTo>
                      <a:lnTo>
                        <a:pt x="2631" y="58"/>
                      </a:lnTo>
                      <a:lnTo>
                        <a:pt x="2620" y="89"/>
                      </a:lnTo>
                      <a:lnTo>
                        <a:pt x="2606" y="132"/>
                      </a:lnTo>
                      <a:lnTo>
                        <a:pt x="2606" y="132"/>
                      </a:lnTo>
                      <a:lnTo>
                        <a:pt x="2596" y="165"/>
                      </a:lnTo>
                      <a:lnTo>
                        <a:pt x="2588" y="198"/>
                      </a:lnTo>
                      <a:lnTo>
                        <a:pt x="2577" y="254"/>
                      </a:lnTo>
                      <a:lnTo>
                        <a:pt x="2570" y="300"/>
                      </a:lnTo>
                      <a:lnTo>
                        <a:pt x="2567" y="335"/>
                      </a:lnTo>
                      <a:lnTo>
                        <a:pt x="2567" y="335"/>
                      </a:lnTo>
                      <a:lnTo>
                        <a:pt x="2511" y="345"/>
                      </a:lnTo>
                      <a:lnTo>
                        <a:pt x="2455" y="354"/>
                      </a:lnTo>
                      <a:lnTo>
                        <a:pt x="2455" y="354"/>
                      </a:lnTo>
                      <a:lnTo>
                        <a:pt x="2440" y="323"/>
                      </a:lnTo>
                      <a:lnTo>
                        <a:pt x="2417" y="282"/>
                      </a:lnTo>
                      <a:lnTo>
                        <a:pt x="2387" y="232"/>
                      </a:lnTo>
                      <a:lnTo>
                        <a:pt x="2369" y="206"/>
                      </a:lnTo>
                      <a:lnTo>
                        <a:pt x="2347" y="176"/>
                      </a:lnTo>
                      <a:lnTo>
                        <a:pt x="2347" y="176"/>
                      </a:lnTo>
                      <a:lnTo>
                        <a:pt x="2321" y="142"/>
                      </a:lnTo>
                      <a:lnTo>
                        <a:pt x="2300" y="117"/>
                      </a:lnTo>
                      <a:lnTo>
                        <a:pt x="2282" y="99"/>
                      </a:lnTo>
                      <a:lnTo>
                        <a:pt x="2275" y="92"/>
                      </a:lnTo>
                      <a:lnTo>
                        <a:pt x="2267" y="89"/>
                      </a:lnTo>
                      <a:lnTo>
                        <a:pt x="2260" y="86"/>
                      </a:lnTo>
                      <a:lnTo>
                        <a:pt x="2252" y="84"/>
                      </a:lnTo>
                      <a:lnTo>
                        <a:pt x="2245" y="84"/>
                      </a:lnTo>
                      <a:lnTo>
                        <a:pt x="2239" y="84"/>
                      </a:lnTo>
                      <a:lnTo>
                        <a:pt x="2222" y="87"/>
                      </a:lnTo>
                      <a:lnTo>
                        <a:pt x="2202" y="92"/>
                      </a:lnTo>
                      <a:lnTo>
                        <a:pt x="2202" y="92"/>
                      </a:lnTo>
                      <a:lnTo>
                        <a:pt x="2183" y="97"/>
                      </a:lnTo>
                      <a:lnTo>
                        <a:pt x="2166" y="104"/>
                      </a:lnTo>
                      <a:lnTo>
                        <a:pt x="2160" y="107"/>
                      </a:lnTo>
                      <a:lnTo>
                        <a:pt x="2155" y="110"/>
                      </a:lnTo>
                      <a:lnTo>
                        <a:pt x="2148" y="115"/>
                      </a:lnTo>
                      <a:lnTo>
                        <a:pt x="2145" y="122"/>
                      </a:lnTo>
                      <a:lnTo>
                        <a:pt x="2140" y="129"/>
                      </a:lnTo>
                      <a:lnTo>
                        <a:pt x="2136" y="138"/>
                      </a:lnTo>
                      <a:lnTo>
                        <a:pt x="2130" y="162"/>
                      </a:lnTo>
                      <a:lnTo>
                        <a:pt x="2123" y="195"/>
                      </a:lnTo>
                      <a:lnTo>
                        <a:pt x="2118" y="239"/>
                      </a:lnTo>
                      <a:lnTo>
                        <a:pt x="2118" y="239"/>
                      </a:lnTo>
                      <a:lnTo>
                        <a:pt x="2113" y="274"/>
                      </a:lnTo>
                      <a:lnTo>
                        <a:pt x="2112" y="307"/>
                      </a:lnTo>
                      <a:lnTo>
                        <a:pt x="2110" y="364"/>
                      </a:lnTo>
                      <a:lnTo>
                        <a:pt x="2112" y="411"/>
                      </a:lnTo>
                      <a:lnTo>
                        <a:pt x="2115" y="447"/>
                      </a:lnTo>
                      <a:lnTo>
                        <a:pt x="2115" y="447"/>
                      </a:lnTo>
                      <a:lnTo>
                        <a:pt x="2061" y="465"/>
                      </a:lnTo>
                      <a:lnTo>
                        <a:pt x="2008" y="486"/>
                      </a:lnTo>
                      <a:lnTo>
                        <a:pt x="2008" y="486"/>
                      </a:lnTo>
                      <a:lnTo>
                        <a:pt x="1986" y="457"/>
                      </a:lnTo>
                      <a:lnTo>
                        <a:pt x="1958" y="419"/>
                      </a:lnTo>
                      <a:lnTo>
                        <a:pt x="1920" y="376"/>
                      </a:lnTo>
                      <a:lnTo>
                        <a:pt x="1897" y="353"/>
                      </a:lnTo>
                      <a:lnTo>
                        <a:pt x="1871" y="328"/>
                      </a:lnTo>
                      <a:lnTo>
                        <a:pt x="1871" y="328"/>
                      </a:lnTo>
                      <a:lnTo>
                        <a:pt x="1840" y="298"/>
                      </a:lnTo>
                      <a:lnTo>
                        <a:pt x="1813" y="277"/>
                      </a:lnTo>
                      <a:lnTo>
                        <a:pt x="1793" y="262"/>
                      </a:lnTo>
                      <a:lnTo>
                        <a:pt x="1784" y="259"/>
                      </a:lnTo>
                      <a:lnTo>
                        <a:pt x="1775" y="256"/>
                      </a:lnTo>
                      <a:lnTo>
                        <a:pt x="1769" y="254"/>
                      </a:lnTo>
                      <a:lnTo>
                        <a:pt x="1762" y="254"/>
                      </a:lnTo>
                      <a:lnTo>
                        <a:pt x="1754" y="254"/>
                      </a:lnTo>
                      <a:lnTo>
                        <a:pt x="1747" y="256"/>
                      </a:lnTo>
                      <a:lnTo>
                        <a:pt x="1731" y="262"/>
                      </a:lnTo>
                      <a:lnTo>
                        <a:pt x="1713" y="270"/>
                      </a:lnTo>
                      <a:lnTo>
                        <a:pt x="1713" y="270"/>
                      </a:lnTo>
                      <a:lnTo>
                        <a:pt x="1695" y="279"/>
                      </a:lnTo>
                      <a:lnTo>
                        <a:pt x="1680" y="287"/>
                      </a:lnTo>
                      <a:lnTo>
                        <a:pt x="1675" y="292"/>
                      </a:lnTo>
                      <a:lnTo>
                        <a:pt x="1670" y="297"/>
                      </a:lnTo>
                      <a:lnTo>
                        <a:pt x="1665" y="302"/>
                      </a:lnTo>
                      <a:lnTo>
                        <a:pt x="1662" y="308"/>
                      </a:lnTo>
                      <a:lnTo>
                        <a:pt x="1658" y="317"/>
                      </a:lnTo>
                      <a:lnTo>
                        <a:pt x="1657" y="326"/>
                      </a:lnTo>
                      <a:lnTo>
                        <a:pt x="1653" y="351"/>
                      </a:lnTo>
                      <a:lnTo>
                        <a:pt x="1653" y="384"/>
                      </a:lnTo>
                      <a:lnTo>
                        <a:pt x="1655" y="429"/>
                      </a:lnTo>
                      <a:lnTo>
                        <a:pt x="1655" y="429"/>
                      </a:lnTo>
                      <a:lnTo>
                        <a:pt x="1658" y="465"/>
                      </a:lnTo>
                      <a:lnTo>
                        <a:pt x="1662" y="498"/>
                      </a:lnTo>
                      <a:lnTo>
                        <a:pt x="1670" y="554"/>
                      </a:lnTo>
                      <a:lnTo>
                        <a:pt x="1680" y="600"/>
                      </a:lnTo>
                      <a:lnTo>
                        <a:pt x="1690" y="635"/>
                      </a:lnTo>
                      <a:lnTo>
                        <a:pt x="1690" y="635"/>
                      </a:lnTo>
                      <a:lnTo>
                        <a:pt x="1639" y="663"/>
                      </a:lnTo>
                      <a:lnTo>
                        <a:pt x="1591" y="692"/>
                      </a:lnTo>
                      <a:lnTo>
                        <a:pt x="1591" y="692"/>
                      </a:lnTo>
                      <a:lnTo>
                        <a:pt x="1564" y="666"/>
                      </a:lnTo>
                      <a:lnTo>
                        <a:pt x="1530" y="635"/>
                      </a:lnTo>
                      <a:lnTo>
                        <a:pt x="1485" y="598"/>
                      </a:lnTo>
                      <a:lnTo>
                        <a:pt x="1459" y="580"/>
                      </a:lnTo>
                      <a:lnTo>
                        <a:pt x="1429" y="559"/>
                      </a:lnTo>
                      <a:lnTo>
                        <a:pt x="1429" y="559"/>
                      </a:lnTo>
                      <a:lnTo>
                        <a:pt x="1391" y="536"/>
                      </a:lnTo>
                      <a:lnTo>
                        <a:pt x="1363" y="519"/>
                      </a:lnTo>
                      <a:lnTo>
                        <a:pt x="1340" y="509"/>
                      </a:lnTo>
                      <a:lnTo>
                        <a:pt x="1330" y="506"/>
                      </a:lnTo>
                      <a:lnTo>
                        <a:pt x="1322" y="505"/>
                      </a:lnTo>
                      <a:lnTo>
                        <a:pt x="1314" y="505"/>
                      </a:lnTo>
                      <a:lnTo>
                        <a:pt x="1307" y="506"/>
                      </a:lnTo>
                      <a:lnTo>
                        <a:pt x="1301" y="508"/>
                      </a:lnTo>
                      <a:lnTo>
                        <a:pt x="1294" y="511"/>
                      </a:lnTo>
                      <a:lnTo>
                        <a:pt x="1279" y="519"/>
                      </a:lnTo>
                      <a:lnTo>
                        <a:pt x="1263" y="531"/>
                      </a:lnTo>
                      <a:lnTo>
                        <a:pt x="1263" y="531"/>
                      </a:lnTo>
                      <a:lnTo>
                        <a:pt x="1246" y="542"/>
                      </a:lnTo>
                      <a:lnTo>
                        <a:pt x="1233" y="552"/>
                      </a:lnTo>
                      <a:lnTo>
                        <a:pt x="1228" y="557"/>
                      </a:lnTo>
                      <a:lnTo>
                        <a:pt x="1223" y="564"/>
                      </a:lnTo>
                      <a:lnTo>
                        <a:pt x="1220" y="570"/>
                      </a:lnTo>
                      <a:lnTo>
                        <a:pt x="1218" y="577"/>
                      </a:lnTo>
                      <a:lnTo>
                        <a:pt x="1216" y="587"/>
                      </a:lnTo>
                      <a:lnTo>
                        <a:pt x="1216" y="595"/>
                      </a:lnTo>
                      <a:lnTo>
                        <a:pt x="1218" y="620"/>
                      </a:lnTo>
                      <a:lnTo>
                        <a:pt x="1223" y="653"/>
                      </a:lnTo>
                      <a:lnTo>
                        <a:pt x="1233" y="697"/>
                      </a:lnTo>
                      <a:lnTo>
                        <a:pt x="1233" y="697"/>
                      </a:lnTo>
                      <a:lnTo>
                        <a:pt x="1241" y="732"/>
                      </a:lnTo>
                      <a:lnTo>
                        <a:pt x="1251" y="763"/>
                      </a:lnTo>
                      <a:lnTo>
                        <a:pt x="1269" y="818"/>
                      </a:lnTo>
                      <a:lnTo>
                        <a:pt x="1287" y="861"/>
                      </a:lnTo>
                      <a:lnTo>
                        <a:pt x="1302" y="894"/>
                      </a:lnTo>
                      <a:lnTo>
                        <a:pt x="1302" y="894"/>
                      </a:lnTo>
                      <a:lnTo>
                        <a:pt x="1258" y="930"/>
                      </a:lnTo>
                      <a:lnTo>
                        <a:pt x="1213" y="966"/>
                      </a:lnTo>
                      <a:lnTo>
                        <a:pt x="1213" y="966"/>
                      </a:lnTo>
                      <a:lnTo>
                        <a:pt x="1185" y="946"/>
                      </a:lnTo>
                      <a:lnTo>
                        <a:pt x="1146" y="922"/>
                      </a:lnTo>
                      <a:lnTo>
                        <a:pt x="1094" y="894"/>
                      </a:lnTo>
                      <a:lnTo>
                        <a:pt x="1065" y="879"/>
                      </a:lnTo>
                      <a:lnTo>
                        <a:pt x="1033" y="866"/>
                      </a:lnTo>
                      <a:lnTo>
                        <a:pt x="1033" y="866"/>
                      </a:lnTo>
                      <a:lnTo>
                        <a:pt x="992" y="847"/>
                      </a:lnTo>
                      <a:lnTo>
                        <a:pt x="961" y="838"/>
                      </a:lnTo>
                      <a:lnTo>
                        <a:pt x="936" y="831"/>
                      </a:lnTo>
                      <a:lnTo>
                        <a:pt x="926" y="829"/>
                      </a:lnTo>
                      <a:lnTo>
                        <a:pt x="918" y="829"/>
                      </a:lnTo>
                      <a:lnTo>
                        <a:pt x="910" y="831"/>
                      </a:lnTo>
                      <a:lnTo>
                        <a:pt x="903" y="833"/>
                      </a:lnTo>
                      <a:lnTo>
                        <a:pt x="897" y="836"/>
                      </a:lnTo>
                      <a:lnTo>
                        <a:pt x="892" y="839"/>
                      </a:lnTo>
                      <a:lnTo>
                        <a:pt x="878" y="851"/>
                      </a:lnTo>
                      <a:lnTo>
                        <a:pt x="864" y="866"/>
                      </a:lnTo>
                      <a:lnTo>
                        <a:pt x="864" y="866"/>
                      </a:lnTo>
                      <a:lnTo>
                        <a:pt x="850" y="879"/>
                      </a:lnTo>
                      <a:lnTo>
                        <a:pt x="839" y="892"/>
                      </a:lnTo>
                      <a:lnTo>
                        <a:pt x="834" y="899"/>
                      </a:lnTo>
                      <a:lnTo>
                        <a:pt x="832" y="905"/>
                      </a:lnTo>
                      <a:lnTo>
                        <a:pt x="829" y="912"/>
                      </a:lnTo>
                      <a:lnTo>
                        <a:pt x="829" y="918"/>
                      </a:lnTo>
                      <a:lnTo>
                        <a:pt x="829" y="928"/>
                      </a:lnTo>
                      <a:lnTo>
                        <a:pt x="829" y="938"/>
                      </a:lnTo>
                      <a:lnTo>
                        <a:pt x="836" y="961"/>
                      </a:lnTo>
                      <a:lnTo>
                        <a:pt x="847" y="993"/>
                      </a:lnTo>
                      <a:lnTo>
                        <a:pt x="864" y="1034"/>
                      </a:lnTo>
                      <a:lnTo>
                        <a:pt x="864" y="1034"/>
                      </a:lnTo>
                      <a:lnTo>
                        <a:pt x="878" y="1067"/>
                      </a:lnTo>
                      <a:lnTo>
                        <a:pt x="893" y="1095"/>
                      </a:lnTo>
                      <a:lnTo>
                        <a:pt x="920" y="1146"/>
                      </a:lnTo>
                      <a:lnTo>
                        <a:pt x="944" y="1185"/>
                      </a:lnTo>
                      <a:lnTo>
                        <a:pt x="966" y="1215"/>
                      </a:lnTo>
                      <a:lnTo>
                        <a:pt x="966" y="1215"/>
                      </a:lnTo>
                      <a:lnTo>
                        <a:pt x="928" y="1258"/>
                      </a:lnTo>
                      <a:lnTo>
                        <a:pt x="892" y="1303"/>
                      </a:lnTo>
                      <a:lnTo>
                        <a:pt x="892" y="1303"/>
                      </a:lnTo>
                      <a:lnTo>
                        <a:pt x="859" y="1288"/>
                      </a:lnTo>
                      <a:lnTo>
                        <a:pt x="816" y="1270"/>
                      </a:lnTo>
                      <a:lnTo>
                        <a:pt x="761" y="1251"/>
                      </a:lnTo>
                      <a:lnTo>
                        <a:pt x="730" y="1243"/>
                      </a:lnTo>
                      <a:lnTo>
                        <a:pt x="695" y="1235"/>
                      </a:lnTo>
                      <a:lnTo>
                        <a:pt x="695" y="1235"/>
                      </a:lnTo>
                      <a:lnTo>
                        <a:pt x="653" y="1225"/>
                      </a:lnTo>
                      <a:lnTo>
                        <a:pt x="620" y="1218"/>
                      </a:lnTo>
                      <a:lnTo>
                        <a:pt x="595" y="1217"/>
                      </a:lnTo>
                      <a:lnTo>
                        <a:pt x="585" y="1218"/>
                      </a:lnTo>
                      <a:lnTo>
                        <a:pt x="577" y="1218"/>
                      </a:lnTo>
                      <a:lnTo>
                        <a:pt x="570" y="1222"/>
                      </a:lnTo>
                      <a:lnTo>
                        <a:pt x="564" y="1225"/>
                      </a:lnTo>
                      <a:lnTo>
                        <a:pt x="557" y="1228"/>
                      </a:lnTo>
                      <a:lnTo>
                        <a:pt x="552" y="1233"/>
                      </a:lnTo>
                      <a:lnTo>
                        <a:pt x="540" y="1246"/>
                      </a:lnTo>
                      <a:lnTo>
                        <a:pt x="529" y="1263"/>
                      </a:lnTo>
                      <a:lnTo>
                        <a:pt x="529" y="1263"/>
                      </a:lnTo>
                      <a:lnTo>
                        <a:pt x="517" y="1279"/>
                      </a:lnTo>
                      <a:lnTo>
                        <a:pt x="509" y="1294"/>
                      </a:lnTo>
                      <a:lnTo>
                        <a:pt x="506" y="1301"/>
                      </a:lnTo>
                      <a:lnTo>
                        <a:pt x="504" y="1307"/>
                      </a:lnTo>
                      <a:lnTo>
                        <a:pt x="504" y="1316"/>
                      </a:lnTo>
                      <a:lnTo>
                        <a:pt x="504" y="1322"/>
                      </a:lnTo>
                      <a:lnTo>
                        <a:pt x="506" y="1332"/>
                      </a:lnTo>
                      <a:lnTo>
                        <a:pt x="509" y="1340"/>
                      </a:lnTo>
                      <a:lnTo>
                        <a:pt x="519" y="1364"/>
                      </a:lnTo>
                      <a:lnTo>
                        <a:pt x="535" y="1393"/>
                      </a:lnTo>
                      <a:lnTo>
                        <a:pt x="559" y="1429"/>
                      </a:lnTo>
                      <a:lnTo>
                        <a:pt x="559" y="1429"/>
                      </a:lnTo>
                      <a:lnTo>
                        <a:pt x="578" y="1459"/>
                      </a:lnTo>
                      <a:lnTo>
                        <a:pt x="598" y="1486"/>
                      </a:lnTo>
                      <a:lnTo>
                        <a:pt x="633" y="1530"/>
                      </a:lnTo>
                      <a:lnTo>
                        <a:pt x="664" y="1565"/>
                      </a:lnTo>
                      <a:lnTo>
                        <a:pt x="690" y="1589"/>
                      </a:lnTo>
                      <a:lnTo>
                        <a:pt x="690" y="1589"/>
                      </a:lnTo>
                      <a:lnTo>
                        <a:pt x="661" y="1639"/>
                      </a:lnTo>
                      <a:lnTo>
                        <a:pt x="633" y="1690"/>
                      </a:lnTo>
                      <a:lnTo>
                        <a:pt x="633" y="1690"/>
                      </a:lnTo>
                      <a:lnTo>
                        <a:pt x="598" y="1680"/>
                      </a:lnTo>
                      <a:lnTo>
                        <a:pt x="552" y="1670"/>
                      </a:lnTo>
                      <a:lnTo>
                        <a:pt x="496" y="1662"/>
                      </a:lnTo>
                      <a:lnTo>
                        <a:pt x="463" y="1659"/>
                      </a:lnTo>
                      <a:lnTo>
                        <a:pt x="428" y="1657"/>
                      </a:lnTo>
                      <a:lnTo>
                        <a:pt x="428" y="1657"/>
                      </a:lnTo>
                      <a:lnTo>
                        <a:pt x="384" y="1654"/>
                      </a:lnTo>
                      <a:lnTo>
                        <a:pt x="351" y="1655"/>
                      </a:lnTo>
                      <a:lnTo>
                        <a:pt x="326" y="1657"/>
                      </a:lnTo>
                      <a:lnTo>
                        <a:pt x="316" y="1659"/>
                      </a:lnTo>
                      <a:lnTo>
                        <a:pt x="308" y="1662"/>
                      </a:lnTo>
                      <a:lnTo>
                        <a:pt x="301" y="1665"/>
                      </a:lnTo>
                      <a:lnTo>
                        <a:pt x="295" y="1670"/>
                      </a:lnTo>
                      <a:lnTo>
                        <a:pt x="290" y="1675"/>
                      </a:lnTo>
                      <a:lnTo>
                        <a:pt x="287" y="1682"/>
                      </a:lnTo>
                      <a:lnTo>
                        <a:pt x="278" y="1695"/>
                      </a:lnTo>
                      <a:lnTo>
                        <a:pt x="270" y="1715"/>
                      </a:lnTo>
                      <a:lnTo>
                        <a:pt x="270" y="1715"/>
                      </a:lnTo>
                      <a:lnTo>
                        <a:pt x="260" y="1733"/>
                      </a:lnTo>
                      <a:lnTo>
                        <a:pt x="255" y="1748"/>
                      </a:lnTo>
                      <a:lnTo>
                        <a:pt x="254" y="1756"/>
                      </a:lnTo>
                      <a:lnTo>
                        <a:pt x="252" y="1763"/>
                      </a:lnTo>
                      <a:lnTo>
                        <a:pt x="254" y="1769"/>
                      </a:lnTo>
                      <a:lnTo>
                        <a:pt x="255" y="1777"/>
                      </a:lnTo>
                      <a:lnTo>
                        <a:pt x="257" y="1786"/>
                      </a:lnTo>
                      <a:lnTo>
                        <a:pt x="262" y="1794"/>
                      </a:lnTo>
                      <a:lnTo>
                        <a:pt x="277" y="1815"/>
                      </a:lnTo>
                      <a:lnTo>
                        <a:pt x="298" y="1840"/>
                      </a:lnTo>
                      <a:lnTo>
                        <a:pt x="328" y="1873"/>
                      </a:lnTo>
                      <a:lnTo>
                        <a:pt x="328" y="1873"/>
                      </a:lnTo>
                      <a:lnTo>
                        <a:pt x="351" y="1898"/>
                      </a:lnTo>
                      <a:lnTo>
                        <a:pt x="376" y="1921"/>
                      </a:lnTo>
                      <a:lnTo>
                        <a:pt x="418" y="1959"/>
                      </a:lnTo>
                      <a:lnTo>
                        <a:pt x="455" y="1987"/>
                      </a:lnTo>
                      <a:lnTo>
                        <a:pt x="484" y="2008"/>
                      </a:lnTo>
                      <a:lnTo>
                        <a:pt x="484" y="2008"/>
                      </a:lnTo>
                      <a:lnTo>
                        <a:pt x="465" y="2061"/>
                      </a:lnTo>
                      <a:lnTo>
                        <a:pt x="445" y="2115"/>
                      </a:lnTo>
                      <a:lnTo>
                        <a:pt x="445" y="2115"/>
                      </a:lnTo>
                      <a:lnTo>
                        <a:pt x="410" y="2112"/>
                      </a:lnTo>
                      <a:lnTo>
                        <a:pt x="362" y="2110"/>
                      </a:lnTo>
                      <a:lnTo>
                        <a:pt x="306" y="2112"/>
                      </a:lnTo>
                      <a:lnTo>
                        <a:pt x="273" y="2115"/>
                      </a:lnTo>
                      <a:lnTo>
                        <a:pt x="237" y="2119"/>
                      </a:lnTo>
                      <a:lnTo>
                        <a:pt x="237" y="2119"/>
                      </a:lnTo>
                      <a:lnTo>
                        <a:pt x="194" y="2124"/>
                      </a:lnTo>
                      <a:lnTo>
                        <a:pt x="161" y="2130"/>
                      </a:lnTo>
                      <a:lnTo>
                        <a:pt x="136" y="2137"/>
                      </a:lnTo>
                      <a:lnTo>
                        <a:pt x="128" y="2140"/>
                      </a:lnTo>
                      <a:lnTo>
                        <a:pt x="120" y="2145"/>
                      </a:lnTo>
                      <a:lnTo>
                        <a:pt x="115" y="2150"/>
                      </a:lnTo>
                      <a:lnTo>
                        <a:pt x="110" y="2155"/>
                      </a:lnTo>
                      <a:lnTo>
                        <a:pt x="105" y="2162"/>
                      </a:lnTo>
                      <a:lnTo>
                        <a:pt x="102" y="2168"/>
                      </a:lnTo>
                      <a:lnTo>
                        <a:pt x="97" y="2183"/>
                      </a:lnTo>
                      <a:lnTo>
                        <a:pt x="92" y="2203"/>
                      </a:lnTo>
                      <a:lnTo>
                        <a:pt x="92" y="2203"/>
                      </a:lnTo>
                      <a:lnTo>
                        <a:pt x="85" y="2223"/>
                      </a:lnTo>
                      <a:lnTo>
                        <a:pt x="84" y="2239"/>
                      </a:lnTo>
                      <a:lnTo>
                        <a:pt x="82" y="2246"/>
                      </a:lnTo>
                      <a:lnTo>
                        <a:pt x="84" y="2254"/>
                      </a:lnTo>
                      <a:lnTo>
                        <a:pt x="85" y="2260"/>
                      </a:lnTo>
                      <a:lnTo>
                        <a:pt x="87" y="2267"/>
                      </a:lnTo>
                      <a:lnTo>
                        <a:pt x="92" y="2275"/>
                      </a:lnTo>
                      <a:lnTo>
                        <a:pt x="99" y="2284"/>
                      </a:lnTo>
                      <a:lnTo>
                        <a:pt x="115" y="2300"/>
                      </a:lnTo>
                      <a:lnTo>
                        <a:pt x="141" y="2323"/>
                      </a:lnTo>
                      <a:lnTo>
                        <a:pt x="176" y="2349"/>
                      </a:lnTo>
                      <a:lnTo>
                        <a:pt x="176" y="2349"/>
                      </a:lnTo>
                      <a:lnTo>
                        <a:pt x="204" y="2369"/>
                      </a:lnTo>
                      <a:lnTo>
                        <a:pt x="232" y="2389"/>
                      </a:lnTo>
                      <a:lnTo>
                        <a:pt x="280" y="2419"/>
                      </a:lnTo>
                      <a:lnTo>
                        <a:pt x="321" y="2440"/>
                      </a:lnTo>
                      <a:lnTo>
                        <a:pt x="354" y="2455"/>
                      </a:lnTo>
                      <a:lnTo>
                        <a:pt x="354" y="2455"/>
                      </a:lnTo>
                      <a:lnTo>
                        <a:pt x="343" y="2511"/>
                      </a:lnTo>
                      <a:lnTo>
                        <a:pt x="333" y="2569"/>
                      </a:lnTo>
                      <a:lnTo>
                        <a:pt x="333" y="2569"/>
                      </a:lnTo>
                      <a:lnTo>
                        <a:pt x="298" y="2572"/>
                      </a:lnTo>
                      <a:lnTo>
                        <a:pt x="252" y="2579"/>
                      </a:lnTo>
                      <a:lnTo>
                        <a:pt x="196" y="2589"/>
                      </a:lnTo>
                      <a:lnTo>
                        <a:pt x="165" y="2597"/>
                      </a:lnTo>
                      <a:lnTo>
                        <a:pt x="130" y="2607"/>
                      </a:lnTo>
                      <a:lnTo>
                        <a:pt x="130" y="2607"/>
                      </a:lnTo>
                      <a:lnTo>
                        <a:pt x="89" y="2620"/>
                      </a:lnTo>
                      <a:lnTo>
                        <a:pt x="57" y="2631"/>
                      </a:lnTo>
                      <a:lnTo>
                        <a:pt x="34" y="2643"/>
                      </a:lnTo>
                      <a:lnTo>
                        <a:pt x="26" y="2648"/>
                      </a:lnTo>
                      <a:lnTo>
                        <a:pt x="19" y="2653"/>
                      </a:lnTo>
                      <a:lnTo>
                        <a:pt x="14" y="2659"/>
                      </a:lnTo>
                      <a:lnTo>
                        <a:pt x="11" y="2664"/>
                      </a:lnTo>
                      <a:lnTo>
                        <a:pt x="8" y="2671"/>
                      </a:lnTo>
                      <a:lnTo>
                        <a:pt x="5" y="2679"/>
                      </a:lnTo>
                      <a:lnTo>
                        <a:pt x="3" y="2696"/>
                      </a:lnTo>
                      <a:lnTo>
                        <a:pt x="1" y="2715"/>
                      </a:lnTo>
                      <a:lnTo>
                        <a:pt x="1" y="2715"/>
                      </a:lnTo>
                      <a:lnTo>
                        <a:pt x="0" y="2735"/>
                      </a:lnTo>
                      <a:lnTo>
                        <a:pt x="0" y="2752"/>
                      </a:lnTo>
                      <a:lnTo>
                        <a:pt x="0" y="2760"/>
                      </a:lnTo>
                      <a:lnTo>
                        <a:pt x="1" y="2767"/>
                      </a:lnTo>
                      <a:lnTo>
                        <a:pt x="5" y="2773"/>
                      </a:lnTo>
                      <a:lnTo>
                        <a:pt x="8" y="2780"/>
                      </a:lnTo>
                      <a:lnTo>
                        <a:pt x="14" y="2786"/>
                      </a:lnTo>
                      <a:lnTo>
                        <a:pt x="21" y="2793"/>
                      </a:lnTo>
                      <a:lnTo>
                        <a:pt x="41" y="2808"/>
                      </a:lnTo>
                      <a:lnTo>
                        <a:pt x="71" y="2824"/>
                      </a:lnTo>
                      <a:lnTo>
                        <a:pt x="110" y="2844"/>
                      </a:lnTo>
                      <a:lnTo>
                        <a:pt x="110" y="2844"/>
                      </a:lnTo>
                      <a:lnTo>
                        <a:pt x="141" y="2861"/>
                      </a:lnTo>
                      <a:lnTo>
                        <a:pt x="171" y="2874"/>
                      </a:lnTo>
                      <a:lnTo>
                        <a:pt x="224" y="2894"/>
                      </a:lnTo>
                      <a:lnTo>
                        <a:pt x="268" y="2908"/>
                      </a:lnTo>
                      <a:lnTo>
                        <a:pt x="303" y="2918"/>
                      </a:lnTo>
                      <a:lnTo>
                        <a:pt x="303" y="2918"/>
                      </a:lnTo>
                      <a:lnTo>
                        <a:pt x="301" y="2976"/>
                      </a:lnTo>
                      <a:lnTo>
                        <a:pt x="303" y="3034"/>
                      </a:lnTo>
                      <a:lnTo>
                        <a:pt x="303" y="3034"/>
                      </a:lnTo>
                      <a:lnTo>
                        <a:pt x="268" y="3042"/>
                      </a:lnTo>
                      <a:lnTo>
                        <a:pt x="224" y="3057"/>
                      </a:lnTo>
                      <a:lnTo>
                        <a:pt x="171" y="3078"/>
                      </a:lnTo>
                      <a:lnTo>
                        <a:pt x="141" y="3091"/>
                      </a:lnTo>
                      <a:lnTo>
                        <a:pt x="110" y="3106"/>
                      </a:lnTo>
                      <a:lnTo>
                        <a:pt x="110" y="3106"/>
                      </a:lnTo>
                      <a:lnTo>
                        <a:pt x="71" y="3126"/>
                      </a:lnTo>
                      <a:lnTo>
                        <a:pt x="41" y="3144"/>
                      </a:lnTo>
                      <a:lnTo>
                        <a:pt x="21" y="3157"/>
                      </a:lnTo>
                      <a:lnTo>
                        <a:pt x="14" y="3164"/>
                      </a:lnTo>
                      <a:lnTo>
                        <a:pt x="8" y="3171"/>
                      </a:lnTo>
                      <a:lnTo>
                        <a:pt x="5" y="3177"/>
                      </a:lnTo>
                      <a:lnTo>
                        <a:pt x="1" y="3184"/>
                      </a:lnTo>
                      <a:lnTo>
                        <a:pt x="0" y="3192"/>
                      </a:lnTo>
                      <a:lnTo>
                        <a:pt x="0" y="3199"/>
                      </a:lnTo>
                      <a:lnTo>
                        <a:pt x="0" y="3215"/>
                      </a:lnTo>
                      <a:lnTo>
                        <a:pt x="1" y="3237"/>
                      </a:lnTo>
                      <a:lnTo>
                        <a:pt x="1" y="3237"/>
                      </a:lnTo>
                      <a:lnTo>
                        <a:pt x="3" y="3256"/>
                      </a:lnTo>
                      <a:lnTo>
                        <a:pt x="5" y="3273"/>
                      </a:lnTo>
                      <a:lnTo>
                        <a:pt x="8" y="3279"/>
                      </a:lnTo>
                      <a:lnTo>
                        <a:pt x="11" y="3286"/>
                      </a:lnTo>
                      <a:lnTo>
                        <a:pt x="14" y="3293"/>
                      </a:lnTo>
                      <a:lnTo>
                        <a:pt x="19" y="3298"/>
                      </a:lnTo>
                      <a:lnTo>
                        <a:pt x="26" y="3302"/>
                      </a:lnTo>
                      <a:lnTo>
                        <a:pt x="34" y="3309"/>
                      </a:lnTo>
                      <a:lnTo>
                        <a:pt x="57" y="3319"/>
                      </a:lnTo>
                      <a:lnTo>
                        <a:pt x="89" y="3330"/>
                      </a:lnTo>
                      <a:lnTo>
                        <a:pt x="130" y="3344"/>
                      </a:lnTo>
                      <a:lnTo>
                        <a:pt x="130" y="3344"/>
                      </a:lnTo>
                      <a:lnTo>
                        <a:pt x="165" y="3354"/>
                      </a:lnTo>
                      <a:lnTo>
                        <a:pt x="196" y="3362"/>
                      </a:lnTo>
                      <a:lnTo>
                        <a:pt x="250" y="3373"/>
                      </a:lnTo>
                      <a:lnTo>
                        <a:pt x="296" y="3380"/>
                      </a:lnTo>
                      <a:lnTo>
                        <a:pt x="333" y="3383"/>
                      </a:lnTo>
                      <a:lnTo>
                        <a:pt x="333" y="3383"/>
                      </a:lnTo>
                      <a:lnTo>
                        <a:pt x="343" y="3439"/>
                      </a:lnTo>
                      <a:lnTo>
                        <a:pt x="352" y="3497"/>
                      </a:lnTo>
                      <a:lnTo>
                        <a:pt x="352" y="3497"/>
                      </a:lnTo>
                      <a:lnTo>
                        <a:pt x="320" y="3512"/>
                      </a:lnTo>
                      <a:lnTo>
                        <a:pt x="280" y="3533"/>
                      </a:lnTo>
                      <a:lnTo>
                        <a:pt x="230" y="3563"/>
                      </a:lnTo>
                      <a:lnTo>
                        <a:pt x="204" y="3581"/>
                      </a:lnTo>
                      <a:lnTo>
                        <a:pt x="176" y="3603"/>
                      </a:lnTo>
                      <a:lnTo>
                        <a:pt x="176" y="3603"/>
                      </a:lnTo>
                      <a:lnTo>
                        <a:pt x="141" y="3629"/>
                      </a:lnTo>
                      <a:lnTo>
                        <a:pt x="115" y="3650"/>
                      </a:lnTo>
                      <a:lnTo>
                        <a:pt x="99" y="3668"/>
                      </a:lnTo>
                      <a:lnTo>
                        <a:pt x="92" y="3677"/>
                      </a:lnTo>
                      <a:lnTo>
                        <a:pt x="87" y="3683"/>
                      </a:lnTo>
                      <a:lnTo>
                        <a:pt x="85" y="3690"/>
                      </a:lnTo>
                      <a:lnTo>
                        <a:pt x="84" y="3698"/>
                      </a:lnTo>
                      <a:lnTo>
                        <a:pt x="82" y="3705"/>
                      </a:lnTo>
                      <a:lnTo>
                        <a:pt x="84" y="3711"/>
                      </a:lnTo>
                      <a:lnTo>
                        <a:pt x="85" y="3728"/>
                      </a:lnTo>
                      <a:lnTo>
                        <a:pt x="92" y="3748"/>
                      </a:lnTo>
                      <a:lnTo>
                        <a:pt x="92" y="3748"/>
                      </a:lnTo>
                      <a:lnTo>
                        <a:pt x="97" y="3767"/>
                      </a:lnTo>
                      <a:lnTo>
                        <a:pt x="102" y="3784"/>
                      </a:lnTo>
                      <a:lnTo>
                        <a:pt x="105" y="3790"/>
                      </a:lnTo>
                      <a:lnTo>
                        <a:pt x="110" y="3795"/>
                      </a:lnTo>
                      <a:lnTo>
                        <a:pt x="115" y="3802"/>
                      </a:lnTo>
                      <a:lnTo>
                        <a:pt x="120" y="3805"/>
                      </a:lnTo>
                      <a:lnTo>
                        <a:pt x="128" y="3810"/>
                      </a:lnTo>
                      <a:lnTo>
                        <a:pt x="136" y="3814"/>
                      </a:lnTo>
                      <a:lnTo>
                        <a:pt x="161" y="3820"/>
                      </a:lnTo>
                      <a:lnTo>
                        <a:pt x="194" y="3827"/>
                      </a:lnTo>
                      <a:lnTo>
                        <a:pt x="237" y="3832"/>
                      </a:lnTo>
                      <a:lnTo>
                        <a:pt x="237" y="3832"/>
                      </a:lnTo>
                      <a:lnTo>
                        <a:pt x="272" y="3837"/>
                      </a:lnTo>
                      <a:lnTo>
                        <a:pt x="305" y="3838"/>
                      </a:lnTo>
                      <a:lnTo>
                        <a:pt x="361" y="3840"/>
                      </a:lnTo>
                      <a:lnTo>
                        <a:pt x="407" y="3838"/>
                      </a:lnTo>
                      <a:lnTo>
                        <a:pt x="443" y="3835"/>
                      </a:lnTo>
                      <a:lnTo>
                        <a:pt x="443" y="3835"/>
                      </a:lnTo>
                      <a:lnTo>
                        <a:pt x="463" y="3889"/>
                      </a:lnTo>
                      <a:lnTo>
                        <a:pt x="483" y="3944"/>
                      </a:lnTo>
                      <a:lnTo>
                        <a:pt x="483" y="3944"/>
                      </a:lnTo>
                      <a:lnTo>
                        <a:pt x="453" y="3965"/>
                      </a:lnTo>
                      <a:lnTo>
                        <a:pt x="417" y="3993"/>
                      </a:lnTo>
                      <a:lnTo>
                        <a:pt x="374" y="4031"/>
                      </a:lnTo>
                      <a:lnTo>
                        <a:pt x="351" y="4053"/>
                      </a:lnTo>
                      <a:lnTo>
                        <a:pt x="328" y="4079"/>
                      </a:lnTo>
                      <a:lnTo>
                        <a:pt x="328" y="4079"/>
                      </a:lnTo>
                      <a:lnTo>
                        <a:pt x="298" y="4110"/>
                      </a:lnTo>
                      <a:lnTo>
                        <a:pt x="277" y="4137"/>
                      </a:lnTo>
                      <a:lnTo>
                        <a:pt x="262" y="4157"/>
                      </a:lnTo>
                      <a:lnTo>
                        <a:pt x="257" y="4166"/>
                      </a:lnTo>
                      <a:lnTo>
                        <a:pt x="255" y="4175"/>
                      </a:lnTo>
                      <a:lnTo>
                        <a:pt x="254" y="4181"/>
                      </a:lnTo>
                      <a:lnTo>
                        <a:pt x="252" y="4189"/>
                      </a:lnTo>
                      <a:lnTo>
                        <a:pt x="254" y="4196"/>
                      </a:lnTo>
                      <a:lnTo>
                        <a:pt x="255" y="4203"/>
                      </a:lnTo>
                      <a:lnTo>
                        <a:pt x="260" y="4219"/>
                      </a:lnTo>
                      <a:lnTo>
                        <a:pt x="270" y="4237"/>
                      </a:lnTo>
                      <a:lnTo>
                        <a:pt x="270" y="4237"/>
                      </a:lnTo>
                      <a:lnTo>
                        <a:pt x="278" y="4255"/>
                      </a:lnTo>
                      <a:lnTo>
                        <a:pt x="287" y="4270"/>
                      </a:lnTo>
                      <a:lnTo>
                        <a:pt x="290" y="4275"/>
                      </a:lnTo>
                      <a:lnTo>
                        <a:pt x="295" y="4282"/>
                      </a:lnTo>
                      <a:lnTo>
                        <a:pt x="301" y="4285"/>
                      </a:lnTo>
                      <a:lnTo>
                        <a:pt x="308" y="4288"/>
                      </a:lnTo>
                      <a:lnTo>
                        <a:pt x="316" y="4292"/>
                      </a:lnTo>
                      <a:lnTo>
                        <a:pt x="326" y="4293"/>
                      </a:lnTo>
                      <a:lnTo>
                        <a:pt x="351" y="4297"/>
                      </a:lnTo>
                      <a:lnTo>
                        <a:pt x="384" y="4297"/>
                      </a:lnTo>
                      <a:lnTo>
                        <a:pt x="428" y="4295"/>
                      </a:lnTo>
                      <a:lnTo>
                        <a:pt x="428" y="4295"/>
                      </a:lnTo>
                      <a:lnTo>
                        <a:pt x="463" y="4292"/>
                      </a:lnTo>
                      <a:lnTo>
                        <a:pt x="494" y="4288"/>
                      </a:lnTo>
                      <a:lnTo>
                        <a:pt x="550" y="4280"/>
                      </a:lnTo>
                      <a:lnTo>
                        <a:pt x="596" y="4272"/>
                      </a:lnTo>
                      <a:lnTo>
                        <a:pt x="631" y="4262"/>
                      </a:lnTo>
                      <a:lnTo>
                        <a:pt x="631" y="4262"/>
                      </a:lnTo>
                      <a:lnTo>
                        <a:pt x="659" y="4311"/>
                      </a:lnTo>
                      <a:lnTo>
                        <a:pt x="689" y="4363"/>
                      </a:lnTo>
                      <a:lnTo>
                        <a:pt x="689" y="4363"/>
                      </a:lnTo>
                      <a:lnTo>
                        <a:pt x="664" y="4387"/>
                      </a:lnTo>
                      <a:lnTo>
                        <a:pt x="633" y="4422"/>
                      </a:lnTo>
                      <a:lnTo>
                        <a:pt x="596" y="4466"/>
                      </a:lnTo>
                      <a:lnTo>
                        <a:pt x="578" y="4493"/>
                      </a:lnTo>
                      <a:lnTo>
                        <a:pt x="559" y="4521"/>
                      </a:lnTo>
                      <a:lnTo>
                        <a:pt x="559" y="4521"/>
                      </a:lnTo>
                      <a:lnTo>
                        <a:pt x="535" y="4559"/>
                      </a:lnTo>
                      <a:lnTo>
                        <a:pt x="519" y="4587"/>
                      </a:lnTo>
                      <a:lnTo>
                        <a:pt x="509" y="4610"/>
                      </a:lnTo>
                      <a:lnTo>
                        <a:pt x="506" y="4620"/>
                      </a:lnTo>
                      <a:lnTo>
                        <a:pt x="504" y="4628"/>
                      </a:lnTo>
                      <a:lnTo>
                        <a:pt x="504" y="4636"/>
                      </a:lnTo>
                      <a:lnTo>
                        <a:pt x="504" y="4643"/>
                      </a:lnTo>
                      <a:lnTo>
                        <a:pt x="506" y="4649"/>
                      </a:lnTo>
                      <a:lnTo>
                        <a:pt x="509" y="4656"/>
                      </a:lnTo>
                      <a:lnTo>
                        <a:pt x="517" y="4671"/>
                      </a:lnTo>
                      <a:lnTo>
                        <a:pt x="529" y="4687"/>
                      </a:lnTo>
                      <a:lnTo>
                        <a:pt x="529" y="4687"/>
                      </a:lnTo>
                      <a:lnTo>
                        <a:pt x="540" y="4704"/>
                      </a:lnTo>
                      <a:lnTo>
                        <a:pt x="552" y="4717"/>
                      </a:lnTo>
                      <a:lnTo>
                        <a:pt x="557" y="4722"/>
                      </a:lnTo>
                      <a:lnTo>
                        <a:pt x="564" y="4727"/>
                      </a:lnTo>
                      <a:lnTo>
                        <a:pt x="570" y="4730"/>
                      </a:lnTo>
                      <a:lnTo>
                        <a:pt x="577" y="4732"/>
                      </a:lnTo>
                      <a:lnTo>
                        <a:pt x="585" y="4734"/>
                      </a:lnTo>
                      <a:lnTo>
                        <a:pt x="595" y="4734"/>
                      </a:lnTo>
                      <a:lnTo>
                        <a:pt x="620" y="4732"/>
                      </a:lnTo>
                      <a:lnTo>
                        <a:pt x="653" y="4727"/>
                      </a:lnTo>
                      <a:lnTo>
                        <a:pt x="695" y="4717"/>
                      </a:lnTo>
                      <a:lnTo>
                        <a:pt x="695" y="4717"/>
                      </a:lnTo>
                      <a:lnTo>
                        <a:pt x="730" y="4709"/>
                      </a:lnTo>
                      <a:lnTo>
                        <a:pt x="760" y="4699"/>
                      </a:lnTo>
                      <a:lnTo>
                        <a:pt x="814" y="4682"/>
                      </a:lnTo>
                      <a:lnTo>
                        <a:pt x="857" y="4664"/>
                      </a:lnTo>
                      <a:lnTo>
                        <a:pt x="888" y="4649"/>
                      </a:lnTo>
                      <a:lnTo>
                        <a:pt x="888" y="4649"/>
                      </a:lnTo>
                      <a:lnTo>
                        <a:pt x="926" y="4694"/>
                      </a:lnTo>
                      <a:lnTo>
                        <a:pt x="964" y="4739"/>
                      </a:lnTo>
                      <a:lnTo>
                        <a:pt x="964" y="4739"/>
                      </a:lnTo>
                      <a:lnTo>
                        <a:pt x="943" y="4768"/>
                      </a:lnTo>
                      <a:lnTo>
                        <a:pt x="918" y="4808"/>
                      </a:lnTo>
                      <a:lnTo>
                        <a:pt x="892" y="4857"/>
                      </a:lnTo>
                      <a:lnTo>
                        <a:pt x="878" y="4885"/>
                      </a:lnTo>
                      <a:lnTo>
                        <a:pt x="864" y="4917"/>
                      </a:lnTo>
                      <a:lnTo>
                        <a:pt x="864" y="4917"/>
                      </a:lnTo>
                      <a:lnTo>
                        <a:pt x="847" y="4958"/>
                      </a:lnTo>
                      <a:lnTo>
                        <a:pt x="836" y="4989"/>
                      </a:lnTo>
                      <a:lnTo>
                        <a:pt x="829" y="5014"/>
                      </a:lnTo>
                      <a:lnTo>
                        <a:pt x="829" y="5024"/>
                      </a:lnTo>
                      <a:lnTo>
                        <a:pt x="829" y="5032"/>
                      </a:lnTo>
                      <a:lnTo>
                        <a:pt x="829" y="5040"/>
                      </a:lnTo>
                      <a:lnTo>
                        <a:pt x="832" y="5047"/>
                      </a:lnTo>
                      <a:lnTo>
                        <a:pt x="834" y="5053"/>
                      </a:lnTo>
                      <a:lnTo>
                        <a:pt x="839" y="5060"/>
                      </a:lnTo>
                      <a:lnTo>
                        <a:pt x="850" y="5072"/>
                      </a:lnTo>
                      <a:lnTo>
                        <a:pt x="864" y="5086"/>
                      </a:lnTo>
                      <a:lnTo>
                        <a:pt x="864" y="5086"/>
                      </a:lnTo>
                      <a:lnTo>
                        <a:pt x="878" y="5101"/>
                      </a:lnTo>
                      <a:lnTo>
                        <a:pt x="892" y="5111"/>
                      </a:lnTo>
                      <a:lnTo>
                        <a:pt x="897" y="5116"/>
                      </a:lnTo>
                      <a:lnTo>
                        <a:pt x="903" y="5119"/>
                      </a:lnTo>
                      <a:lnTo>
                        <a:pt x="910" y="5121"/>
                      </a:lnTo>
                      <a:lnTo>
                        <a:pt x="918" y="5121"/>
                      </a:lnTo>
                      <a:lnTo>
                        <a:pt x="926" y="5121"/>
                      </a:lnTo>
                      <a:lnTo>
                        <a:pt x="936" y="5121"/>
                      </a:lnTo>
                      <a:lnTo>
                        <a:pt x="961" y="5114"/>
                      </a:lnTo>
                      <a:lnTo>
                        <a:pt x="992" y="5103"/>
                      </a:lnTo>
                      <a:lnTo>
                        <a:pt x="1033" y="5086"/>
                      </a:lnTo>
                      <a:lnTo>
                        <a:pt x="1033" y="5086"/>
                      </a:lnTo>
                      <a:lnTo>
                        <a:pt x="1065" y="5072"/>
                      </a:lnTo>
                      <a:lnTo>
                        <a:pt x="1093" y="5058"/>
                      </a:lnTo>
                      <a:lnTo>
                        <a:pt x="1142" y="5032"/>
                      </a:lnTo>
                      <a:lnTo>
                        <a:pt x="1182" y="5007"/>
                      </a:lnTo>
                      <a:lnTo>
                        <a:pt x="1211" y="4987"/>
                      </a:lnTo>
                      <a:lnTo>
                        <a:pt x="1211" y="4987"/>
                      </a:lnTo>
                      <a:lnTo>
                        <a:pt x="1254" y="5025"/>
                      </a:lnTo>
                      <a:lnTo>
                        <a:pt x="1301" y="5062"/>
                      </a:lnTo>
                      <a:lnTo>
                        <a:pt x="1301" y="5062"/>
                      </a:lnTo>
                      <a:lnTo>
                        <a:pt x="1286" y="5095"/>
                      </a:lnTo>
                      <a:lnTo>
                        <a:pt x="1268" y="5138"/>
                      </a:lnTo>
                      <a:lnTo>
                        <a:pt x="1249" y="5190"/>
                      </a:lnTo>
                      <a:lnTo>
                        <a:pt x="1241" y="5222"/>
                      </a:lnTo>
                      <a:lnTo>
                        <a:pt x="1233" y="5255"/>
                      </a:lnTo>
                      <a:lnTo>
                        <a:pt x="1233" y="5255"/>
                      </a:lnTo>
                      <a:lnTo>
                        <a:pt x="1223" y="5297"/>
                      </a:lnTo>
                      <a:lnTo>
                        <a:pt x="1218" y="5330"/>
                      </a:lnTo>
                      <a:lnTo>
                        <a:pt x="1216" y="5355"/>
                      </a:lnTo>
                      <a:lnTo>
                        <a:pt x="1216" y="5365"/>
                      </a:lnTo>
                      <a:lnTo>
                        <a:pt x="1218" y="5373"/>
                      </a:lnTo>
                      <a:lnTo>
                        <a:pt x="1220" y="5382"/>
                      </a:lnTo>
                      <a:lnTo>
                        <a:pt x="1223" y="5386"/>
                      </a:lnTo>
                      <a:lnTo>
                        <a:pt x="1228" y="5393"/>
                      </a:lnTo>
                      <a:lnTo>
                        <a:pt x="1233" y="5398"/>
                      </a:lnTo>
                      <a:lnTo>
                        <a:pt x="1246" y="5410"/>
                      </a:lnTo>
                      <a:lnTo>
                        <a:pt x="1263" y="5421"/>
                      </a:lnTo>
                      <a:lnTo>
                        <a:pt x="1263" y="5421"/>
                      </a:lnTo>
                      <a:lnTo>
                        <a:pt x="1279" y="5433"/>
                      </a:lnTo>
                      <a:lnTo>
                        <a:pt x="1294" y="5441"/>
                      </a:lnTo>
                      <a:lnTo>
                        <a:pt x="1301" y="5444"/>
                      </a:lnTo>
                      <a:lnTo>
                        <a:pt x="1307" y="5446"/>
                      </a:lnTo>
                      <a:lnTo>
                        <a:pt x="1314" y="5446"/>
                      </a:lnTo>
                      <a:lnTo>
                        <a:pt x="1322" y="5446"/>
                      </a:lnTo>
                      <a:lnTo>
                        <a:pt x="1330" y="5444"/>
                      </a:lnTo>
                      <a:lnTo>
                        <a:pt x="1340" y="5441"/>
                      </a:lnTo>
                      <a:lnTo>
                        <a:pt x="1363" y="5431"/>
                      </a:lnTo>
                      <a:lnTo>
                        <a:pt x="1391" y="5415"/>
                      </a:lnTo>
                      <a:lnTo>
                        <a:pt x="1429" y="5391"/>
                      </a:lnTo>
                      <a:lnTo>
                        <a:pt x="1429" y="5391"/>
                      </a:lnTo>
                      <a:lnTo>
                        <a:pt x="1457" y="5372"/>
                      </a:lnTo>
                      <a:lnTo>
                        <a:pt x="1484" y="5354"/>
                      </a:lnTo>
                      <a:lnTo>
                        <a:pt x="1526" y="5319"/>
                      </a:lnTo>
                      <a:lnTo>
                        <a:pt x="1561" y="5288"/>
                      </a:lnTo>
                      <a:lnTo>
                        <a:pt x="1586" y="5263"/>
                      </a:lnTo>
                      <a:lnTo>
                        <a:pt x="1586" y="5263"/>
                      </a:lnTo>
                      <a:lnTo>
                        <a:pt x="1637" y="5292"/>
                      </a:lnTo>
                      <a:lnTo>
                        <a:pt x="1688" y="5322"/>
                      </a:lnTo>
                      <a:lnTo>
                        <a:pt x="1688" y="5322"/>
                      </a:lnTo>
                      <a:lnTo>
                        <a:pt x="1678" y="5355"/>
                      </a:lnTo>
                      <a:lnTo>
                        <a:pt x="1670" y="5401"/>
                      </a:lnTo>
                      <a:lnTo>
                        <a:pt x="1662" y="5456"/>
                      </a:lnTo>
                      <a:lnTo>
                        <a:pt x="1658" y="5487"/>
                      </a:lnTo>
                      <a:lnTo>
                        <a:pt x="1655" y="5522"/>
                      </a:lnTo>
                      <a:lnTo>
                        <a:pt x="1655" y="5522"/>
                      </a:lnTo>
                      <a:lnTo>
                        <a:pt x="1653" y="5566"/>
                      </a:lnTo>
                      <a:lnTo>
                        <a:pt x="1653" y="5599"/>
                      </a:lnTo>
                      <a:lnTo>
                        <a:pt x="1657" y="5624"/>
                      </a:lnTo>
                      <a:lnTo>
                        <a:pt x="1658" y="5634"/>
                      </a:lnTo>
                      <a:lnTo>
                        <a:pt x="1662" y="5642"/>
                      </a:lnTo>
                      <a:lnTo>
                        <a:pt x="1665" y="5649"/>
                      </a:lnTo>
                      <a:lnTo>
                        <a:pt x="1670" y="5655"/>
                      </a:lnTo>
                      <a:lnTo>
                        <a:pt x="1675" y="5660"/>
                      </a:lnTo>
                      <a:lnTo>
                        <a:pt x="1680" y="5663"/>
                      </a:lnTo>
                      <a:lnTo>
                        <a:pt x="1695" y="5672"/>
                      </a:lnTo>
                      <a:lnTo>
                        <a:pt x="1713" y="5680"/>
                      </a:lnTo>
                      <a:lnTo>
                        <a:pt x="1713" y="5680"/>
                      </a:lnTo>
                      <a:lnTo>
                        <a:pt x="1731" y="5690"/>
                      </a:lnTo>
                      <a:lnTo>
                        <a:pt x="1747" y="5695"/>
                      </a:lnTo>
                      <a:lnTo>
                        <a:pt x="1754" y="5696"/>
                      </a:lnTo>
                      <a:lnTo>
                        <a:pt x="1762" y="5698"/>
                      </a:lnTo>
                      <a:lnTo>
                        <a:pt x="1769" y="5696"/>
                      </a:lnTo>
                      <a:lnTo>
                        <a:pt x="1775" y="5695"/>
                      </a:lnTo>
                      <a:lnTo>
                        <a:pt x="1784" y="5693"/>
                      </a:lnTo>
                      <a:lnTo>
                        <a:pt x="1793" y="5688"/>
                      </a:lnTo>
                      <a:lnTo>
                        <a:pt x="1813" y="5673"/>
                      </a:lnTo>
                      <a:lnTo>
                        <a:pt x="1840" y="5654"/>
                      </a:lnTo>
                      <a:lnTo>
                        <a:pt x="1871" y="5622"/>
                      </a:lnTo>
                      <a:lnTo>
                        <a:pt x="1871" y="5622"/>
                      </a:lnTo>
                      <a:lnTo>
                        <a:pt x="1896" y="5599"/>
                      </a:lnTo>
                      <a:lnTo>
                        <a:pt x="1919" y="5576"/>
                      </a:lnTo>
                      <a:lnTo>
                        <a:pt x="1955" y="5535"/>
                      </a:lnTo>
                      <a:lnTo>
                        <a:pt x="1985" y="5499"/>
                      </a:lnTo>
                      <a:lnTo>
                        <a:pt x="2005" y="5469"/>
                      </a:lnTo>
                      <a:lnTo>
                        <a:pt x="2005" y="5469"/>
                      </a:lnTo>
                      <a:lnTo>
                        <a:pt x="2059" y="5490"/>
                      </a:lnTo>
                      <a:lnTo>
                        <a:pt x="2115" y="5508"/>
                      </a:lnTo>
                      <a:lnTo>
                        <a:pt x="2115" y="5508"/>
                      </a:lnTo>
                      <a:lnTo>
                        <a:pt x="2112" y="5545"/>
                      </a:lnTo>
                      <a:lnTo>
                        <a:pt x="2110" y="5591"/>
                      </a:lnTo>
                      <a:lnTo>
                        <a:pt x="2112" y="5647"/>
                      </a:lnTo>
                      <a:lnTo>
                        <a:pt x="2113" y="5678"/>
                      </a:lnTo>
                      <a:lnTo>
                        <a:pt x="2118" y="5713"/>
                      </a:lnTo>
                      <a:lnTo>
                        <a:pt x="2118" y="5713"/>
                      </a:lnTo>
                      <a:lnTo>
                        <a:pt x="2123" y="5756"/>
                      </a:lnTo>
                      <a:lnTo>
                        <a:pt x="2130" y="5789"/>
                      </a:lnTo>
                      <a:lnTo>
                        <a:pt x="2136" y="5814"/>
                      </a:lnTo>
                      <a:lnTo>
                        <a:pt x="2140" y="5822"/>
                      </a:lnTo>
                      <a:lnTo>
                        <a:pt x="2145" y="5830"/>
                      </a:lnTo>
                      <a:lnTo>
                        <a:pt x="2148" y="5835"/>
                      </a:lnTo>
                      <a:lnTo>
                        <a:pt x="2155" y="5840"/>
                      </a:lnTo>
                      <a:lnTo>
                        <a:pt x="2160" y="5845"/>
                      </a:lnTo>
                      <a:lnTo>
                        <a:pt x="2166" y="5848"/>
                      </a:lnTo>
                      <a:lnTo>
                        <a:pt x="2183" y="5853"/>
                      </a:lnTo>
                      <a:lnTo>
                        <a:pt x="2202" y="5858"/>
                      </a:lnTo>
                      <a:lnTo>
                        <a:pt x="2202" y="5858"/>
                      </a:lnTo>
                      <a:lnTo>
                        <a:pt x="2222" y="5865"/>
                      </a:lnTo>
                      <a:lnTo>
                        <a:pt x="2239" y="5866"/>
                      </a:lnTo>
                      <a:lnTo>
                        <a:pt x="2245" y="5868"/>
                      </a:lnTo>
                      <a:lnTo>
                        <a:pt x="2252" y="5866"/>
                      </a:lnTo>
                      <a:lnTo>
                        <a:pt x="2260" y="5865"/>
                      </a:lnTo>
                      <a:lnTo>
                        <a:pt x="2267" y="5863"/>
                      </a:lnTo>
                      <a:lnTo>
                        <a:pt x="2275" y="5858"/>
                      </a:lnTo>
                      <a:lnTo>
                        <a:pt x="2282" y="5851"/>
                      </a:lnTo>
                      <a:lnTo>
                        <a:pt x="2300" y="5835"/>
                      </a:lnTo>
                      <a:lnTo>
                        <a:pt x="2321" y="5809"/>
                      </a:lnTo>
                      <a:lnTo>
                        <a:pt x="2347" y="5774"/>
                      </a:lnTo>
                      <a:lnTo>
                        <a:pt x="2347" y="5774"/>
                      </a:lnTo>
                      <a:lnTo>
                        <a:pt x="2369" y="5746"/>
                      </a:lnTo>
                      <a:lnTo>
                        <a:pt x="2385" y="5720"/>
                      </a:lnTo>
                      <a:lnTo>
                        <a:pt x="2415" y="5673"/>
                      </a:lnTo>
                      <a:lnTo>
                        <a:pt x="2437" y="5632"/>
                      </a:lnTo>
                      <a:lnTo>
                        <a:pt x="2453" y="5599"/>
                      </a:lnTo>
                      <a:lnTo>
                        <a:pt x="2453" y="5599"/>
                      </a:lnTo>
                      <a:lnTo>
                        <a:pt x="2511" y="5611"/>
                      </a:lnTo>
                      <a:lnTo>
                        <a:pt x="2568" y="5621"/>
                      </a:lnTo>
                      <a:lnTo>
                        <a:pt x="2568" y="5621"/>
                      </a:lnTo>
                      <a:lnTo>
                        <a:pt x="2570" y="5657"/>
                      </a:lnTo>
                      <a:lnTo>
                        <a:pt x="2577" y="5701"/>
                      </a:lnTo>
                      <a:lnTo>
                        <a:pt x="2588" y="5756"/>
                      </a:lnTo>
                      <a:lnTo>
                        <a:pt x="2596" y="5787"/>
                      </a:lnTo>
                      <a:lnTo>
                        <a:pt x="2606" y="5820"/>
                      </a:lnTo>
                      <a:lnTo>
                        <a:pt x="2606" y="5820"/>
                      </a:lnTo>
                      <a:lnTo>
                        <a:pt x="2620" y="5861"/>
                      </a:lnTo>
                      <a:lnTo>
                        <a:pt x="2631" y="5893"/>
                      </a:lnTo>
                      <a:lnTo>
                        <a:pt x="2641" y="5916"/>
                      </a:lnTo>
                      <a:lnTo>
                        <a:pt x="2648" y="5924"/>
                      </a:lnTo>
                      <a:lnTo>
                        <a:pt x="2652" y="5931"/>
                      </a:lnTo>
                      <a:lnTo>
                        <a:pt x="2657" y="5936"/>
                      </a:lnTo>
                      <a:lnTo>
                        <a:pt x="2664" y="5939"/>
                      </a:lnTo>
                      <a:lnTo>
                        <a:pt x="2671" y="5942"/>
                      </a:lnTo>
                      <a:lnTo>
                        <a:pt x="2677" y="5945"/>
                      </a:lnTo>
                      <a:lnTo>
                        <a:pt x="2694" y="5947"/>
                      </a:lnTo>
                      <a:lnTo>
                        <a:pt x="2715" y="5949"/>
                      </a:lnTo>
                      <a:lnTo>
                        <a:pt x="2715" y="5949"/>
                      </a:lnTo>
                      <a:lnTo>
                        <a:pt x="2735" y="5950"/>
                      </a:lnTo>
                      <a:lnTo>
                        <a:pt x="2751" y="5950"/>
                      </a:lnTo>
                      <a:lnTo>
                        <a:pt x="2758" y="5950"/>
                      </a:lnTo>
                      <a:lnTo>
                        <a:pt x="2766" y="5949"/>
                      </a:lnTo>
                      <a:lnTo>
                        <a:pt x="2773" y="5945"/>
                      </a:lnTo>
                      <a:lnTo>
                        <a:pt x="2779" y="5942"/>
                      </a:lnTo>
                      <a:lnTo>
                        <a:pt x="2786" y="5936"/>
                      </a:lnTo>
                      <a:lnTo>
                        <a:pt x="2793" y="5929"/>
                      </a:lnTo>
                      <a:lnTo>
                        <a:pt x="2806" y="5909"/>
                      </a:lnTo>
                      <a:lnTo>
                        <a:pt x="2824" y="5879"/>
                      </a:lnTo>
                      <a:lnTo>
                        <a:pt x="2844" y="5840"/>
                      </a:lnTo>
                      <a:lnTo>
                        <a:pt x="2844" y="5840"/>
                      </a:lnTo>
                      <a:lnTo>
                        <a:pt x="2859" y="5810"/>
                      </a:lnTo>
                      <a:lnTo>
                        <a:pt x="2872" y="5781"/>
                      </a:lnTo>
                      <a:lnTo>
                        <a:pt x="2892" y="5729"/>
                      </a:lnTo>
                      <a:lnTo>
                        <a:pt x="2906" y="5687"/>
                      </a:lnTo>
                      <a:lnTo>
                        <a:pt x="2916" y="5652"/>
                      </a:lnTo>
                      <a:lnTo>
                        <a:pt x="2916" y="5652"/>
                      </a:lnTo>
                      <a:lnTo>
                        <a:pt x="2974" y="5652"/>
                      </a:lnTo>
                      <a:lnTo>
                        <a:pt x="3033" y="5652"/>
                      </a:lnTo>
                      <a:lnTo>
                        <a:pt x="3033" y="5652"/>
                      </a:lnTo>
                      <a:lnTo>
                        <a:pt x="3043" y="5687"/>
                      </a:lnTo>
                      <a:lnTo>
                        <a:pt x="3056" y="5729"/>
                      </a:lnTo>
                      <a:lnTo>
                        <a:pt x="3078" y="5781"/>
                      </a:lnTo>
                      <a:lnTo>
                        <a:pt x="3091" y="5810"/>
                      </a:lnTo>
                      <a:lnTo>
                        <a:pt x="3106" y="5840"/>
                      </a:lnTo>
                      <a:lnTo>
                        <a:pt x="3106" y="5840"/>
                      </a:lnTo>
                      <a:lnTo>
                        <a:pt x="3126" y="5879"/>
                      </a:lnTo>
                      <a:lnTo>
                        <a:pt x="3142" y="5909"/>
                      </a:lnTo>
                      <a:lnTo>
                        <a:pt x="3157" y="5929"/>
                      </a:lnTo>
                      <a:lnTo>
                        <a:pt x="3164" y="5936"/>
                      </a:lnTo>
                      <a:lnTo>
                        <a:pt x="3170" y="5942"/>
                      </a:lnTo>
                      <a:lnTo>
                        <a:pt x="3177" y="5945"/>
                      </a:lnTo>
                      <a:lnTo>
                        <a:pt x="3183" y="5949"/>
                      </a:lnTo>
                      <a:lnTo>
                        <a:pt x="3190" y="5950"/>
                      </a:lnTo>
                      <a:lnTo>
                        <a:pt x="3198" y="5950"/>
                      </a:lnTo>
                      <a:lnTo>
                        <a:pt x="3215" y="5950"/>
                      </a:lnTo>
                      <a:lnTo>
                        <a:pt x="3235" y="5949"/>
                      </a:lnTo>
                      <a:lnTo>
                        <a:pt x="3235" y="5949"/>
                      </a:lnTo>
                      <a:lnTo>
                        <a:pt x="3254" y="5947"/>
                      </a:lnTo>
                      <a:lnTo>
                        <a:pt x="3271" y="5945"/>
                      </a:lnTo>
                      <a:lnTo>
                        <a:pt x="3279" y="5942"/>
                      </a:lnTo>
                      <a:lnTo>
                        <a:pt x="3286" y="5939"/>
                      </a:lnTo>
                      <a:lnTo>
                        <a:pt x="3291" y="5936"/>
                      </a:lnTo>
                      <a:lnTo>
                        <a:pt x="3297" y="5931"/>
                      </a:lnTo>
                      <a:lnTo>
                        <a:pt x="3302" y="5924"/>
                      </a:lnTo>
                      <a:lnTo>
                        <a:pt x="3307" y="5916"/>
                      </a:lnTo>
                      <a:lnTo>
                        <a:pt x="3319" y="5893"/>
                      </a:lnTo>
                      <a:lnTo>
                        <a:pt x="3330" y="5861"/>
                      </a:lnTo>
                      <a:lnTo>
                        <a:pt x="3343" y="5820"/>
                      </a:lnTo>
                      <a:lnTo>
                        <a:pt x="3343" y="5820"/>
                      </a:lnTo>
                      <a:lnTo>
                        <a:pt x="3353" y="5787"/>
                      </a:lnTo>
                      <a:lnTo>
                        <a:pt x="3360" y="5756"/>
                      </a:lnTo>
                      <a:lnTo>
                        <a:pt x="3371" y="5701"/>
                      </a:lnTo>
                      <a:lnTo>
                        <a:pt x="3378" y="5657"/>
                      </a:lnTo>
                      <a:lnTo>
                        <a:pt x="3381" y="5621"/>
                      </a:lnTo>
                      <a:lnTo>
                        <a:pt x="3381" y="5621"/>
                      </a:lnTo>
                      <a:lnTo>
                        <a:pt x="3439" y="5612"/>
                      </a:lnTo>
                      <a:lnTo>
                        <a:pt x="3497" y="5601"/>
                      </a:lnTo>
                      <a:lnTo>
                        <a:pt x="3497" y="5601"/>
                      </a:lnTo>
                      <a:lnTo>
                        <a:pt x="3511" y="5634"/>
                      </a:lnTo>
                      <a:lnTo>
                        <a:pt x="3535" y="5673"/>
                      </a:lnTo>
                      <a:lnTo>
                        <a:pt x="3563" y="5721"/>
                      </a:lnTo>
                      <a:lnTo>
                        <a:pt x="3581" y="5748"/>
                      </a:lnTo>
                      <a:lnTo>
                        <a:pt x="3601" y="5774"/>
                      </a:lnTo>
                      <a:lnTo>
                        <a:pt x="3601" y="5774"/>
                      </a:lnTo>
                      <a:lnTo>
                        <a:pt x="3627" y="5809"/>
                      </a:lnTo>
                      <a:lnTo>
                        <a:pt x="3650" y="5835"/>
                      </a:lnTo>
                      <a:lnTo>
                        <a:pt x="3666" y="5851"/>
                      </a:lnTo>
                      <a:lnTo>
                        <a:pt x="3675" y="5858"/>
                      </a:lnTo>
                      <a:lnTo>
                        <a:pt x="3683" y="5863"/>
                      </a:lnTo>
                      <a:lnTo>
                        <a:pt x="3690" y="5865"/>
                      </a:lnTo>
                      <a:lnTo>
                        <a:pt x="3696" y="5866"/>
                      </a:lnTo>
                      <a:lnTo>
                        <a:pt x="3704" y="5868"/>
                      </a:lnTo>
                      <a:lnTo>
                        <a:pt x="3711" y="5866"/>
                      </a:lnTo>
                      <a:lnTo>
                        <a:pt x="3727" y="5865"/>
                      </a:lnTo>
                      <a:lnTo>
                        <a:pt x="3747" y="5858"/>
                      </a:lnTo>
                      <a:lnTo>
                        <a:pt x="3747" y="5858"/>
                      </a:lnTo>
                      <a:lnTo>
                        <a:pt x="3767" y="5853"/>
                      </a:lnTo>
                      <a:lnTo>
                        <a:pt x="3782" y="5848"/>
                      </a:lnTo>
                      <a:lnTo>
                        <a:pt x="3788" y="5845"/>
                      </a:lnTo>
                      <a:lnTo>
                        <a:pt x="3795" y="5840"/>
                      </a:lnTo>
                      <a:lnTo>
                        <a:pt x="3800" y="5835"/>
                      </a:lnTo>
                      <a:lnTo>
                        <a:pt x="3805" y="5830"/>
                      </a:lnTo>
                      <a:lnTo>
                        <a:pt x="3810" y="5822"/>
                      </a:lnTo>
                      <a:lnTo>
                        <a:pt x="3813" y="5814"/>
                      </a:lnTo>
                      <a:lnTo>
                        <a:pt x="3820" y="5789"/>
                      </a:lnTo>
                      <a:lnTo>
                        <a:pt x="3826" y="5756"/>
                      </a:lnTo>
                      <a:lnTo>
                        <a:pt x="3831" y="5713"/>
                      </a:lnTo>
                      <a:lnTo>
                        <a:pt x="3831" y="5713"/>
                      </a:lnTo>
                      <a:lnTo>
                        <a:pt x="3835" y="5678"/>
                      </a:lnTo>
                      <a:lnTo>
                        <a:pt x="3838" y="5647"/>
                      </a:lnTo>
                      <a:lnTo>
                        <a:pt x="3840" y="5593"/>
                      </a:lnTo>
                      <a:lnTo>
                        <a:pt x="3838" y="5546"/>
                      </a:lnTo>
                      <a:lnTo>
                        <a:pt x="3835" y="5510"/>
                      </a:lnTo>
                      <a:lnTo>
                        <a:pt x="3835" y="5510"/>
                      </a:lnTo>
                      <a:lnTo>
                        <a:pt x="3891" y="5490"/>
                      </a:lnTo>
                      <a:lnTo>
                        <a:pt x="3945" y="5471"/>
                      </a:lnTo>
                      <a:lnTo>
                        <a:pt x="3945" y="5471"/>
                      </a:lnTo>
                      <a:lnTo>
                        <a:pt x="3965" y="5499"/>
                      </a:lnTo>
                      <a:lnTo>
                        <a:pt x="3995" y="5535"/>
                      </a:lnTo>
                      <a:lnTo>
                        <a:pt x="4031" y="5576"/>
                      </a:lnTo>
                      <a:lnTo>
                        <a:pt x="4052" y="5599"/>
                      </a:lnTo>
                      <a:lnTo>
                        <a:pt x="4077" y="5622"/>
                      </a:lnTo>
                      <a:lnTo>
                        <a:pt x="4077" y="5622"/>
                      </a:lnTo>
                      <a:lnTo>
                        <a:pt x="4110" y="5654"/>
                      </a:lnTo>
                      <a:lnTo>
                        <a:pt x="4136" y="5673"/>
                      </a:lnTo>
                      <a:lnTo>
                        <a:pt x="4156" y="5688"/>
                      </a:lnTo>
                      <a:lnTo>
                        <a:pt x="4164" y="5693"/>
                      </a:lnTo>
                      <a:lnTo>
                        <a:pt x="4173" y="5695"/>
                      </a:lnTo>
                      <a:lnTo>
                        <a:pt x="4181" y="5696"/>
                      </a:lnTo>
                      <a:lnTo>
                        <a:pt x="4187" y="5698"/>
                      </a:lnTo>
                      <a:lnTo>
                        <a:pt x="4194" y="5696"/>
                      </a:lnTo>
                      <a:lnTo>
                        <a:pt x="4202" y="5695"/>
                      </a:lnTo>
                      <a:lnTo>
                        <a:pt x="4217" y="5690"/>
                      </a:lnTo>
                      <a:lnTo>
                        <a:pt x="4235" y="5680"/>
                      </a:lnTo>
                      <a:lnTo>
                        <a:pt x="4235" y="5680"/>
                      </a:lnTo>
                      <a:lnTo>
                        <a:pt x="4255" y="5672"/>
                      </a:lnTo>
                      <a:lnTo>
                        <a:pt x="4268" y="5663"/>
                      </a:lnTo>
                      <a:lnTo>
                        <a:pt x="4275" y="5660"/>
                      </a:lnTo>
                      <a:lnTo>
                        <a:pt x="4280" y="5655"/>
                      </a:lnTo>
                      <a:lnTo>
                        <a:pt x="4285" y="5649"/>
                      </a:lnTo>
                      <a:lnTo>
                        <a:pt x="4288" y="5642"/>
                      </a:lnTo>
                      <a:lnTo>
                        <a:pt x="4291" y="5634"/>
                      </a:lnTo>
                      <a:lnTo>
                        <a:pt x="4293" y="5624"/>
                      </a:lnTo>
                      <a:lnTo>
                        <a:pt x="4295" y="5599"/>
                      </a:lnTo>
                      <a:lnTo>
                        <a:pt x="4296" y="5566"/>
                      </a:lnTo>
                      <a:lnTo>
                        <a:pt x="4293" y="5522"/>
                      </a:lnTo>
                      <a:lnTo>
                        <a:pt x="4293" y="5522"/>
                      </a:lnTo>
                      <a:lnTo>
                        <a:pt x="4291" y="5489"/>
                      </a:lnTo>
                      <a:lnTo>
                        <a:pt x="4288" y="5457"/>
                      </a:lnTo>
                      <a:lnTo>
                        <a:pt x="4280" y="5401"/>
                      </a:lnTo>
                      <a:lnTo>
                        <a:pt x="4272" y="5357"/>
                      </a:lnTo>
                      <a:lnTo>
                        <a:pt x="4262" y="5322"/>
                      </a:lnTo>
                      <a:lnTo>
                        <a:pt x="4262" y="5322"/>
                      </a:lnTo>
                      <a:lnTo>
                        <a:pt x="4313" y="5292"/>
                      </a:lnTo>
                      <a:lnTo>
                        <a:pt x="4364" y="5263"/>
                      </a:lnTo>
                      <a:lnTo>
                        <a:pt x="4364" y="5263"/>
                      </a:lnTo>
                      <a:lnTo>
                        <a:pt x="4389" y="5289"/>
                      </a:lnTo>
                      <a:lnTo>
                        <a:pt x="4423" y="5319"/>
                      </a:lnTo>
                      <a:lnTo>
                        <a:pt x="4466" y="5354"/>
                      </a:lnTo>
                      <a:lnTo>
                        <a:pt x="4493" y="5372"/>
                      </a:lnTo>
                      <a:lnTo>
                        <a:pt x="4521" y="5391"/>
                      </a:lnTo>
                      <a:lnTo>
                        <a:pt x="4521" y="5391"/>
                      </a:lnTo>
                      <a:lnTo>
                        <a:pt x="4557" y="5415"/>
                      </a:lnTo>
                      <a:lnTo>
                        <a:pt x="4586" y="5431"/>
                      </a:lnTo>
                      <a:lnTo>
                        <a:pt x="4610" y="5443"/>
                      </a:lnTo>
                      <a:lnTo>
                        <a:pt x="4618" y="5444"/>
                      </a:lnTo>
                      <a:lnTo>
                        <a:pt x="4628" y="5446"/>
                      </a:lnTo>
                      <a:lnTo>
                        <a:pt x="4634" y="5446"/>
                      </a:lnTo>
                      <a:lnTo>
                        <a:pt x="4643" y="5446"/>
                      </a:lnTo>
                      <a:lnTo>
                        <a:pt x="4649" y="5444"/>
                      </a:lnTo>
                      <a:lnTo>
                        <a:pt x="4656" y="5441"/>
                      </a:lnTo>
                      <a:lnTo>
                        <a:pt x="4671" y="5433"/>
                      </a:lnTo>
                      <a:lnTo>
                        <a:pt x="4687" y="5421"/>
                      </a:lnTo>
                      <a:lnTo>
                        <a:pt x="4687" y="5421"/>
                      </a:lnTo>
                      <a:lnTo>
                        <a:pt x="4704" y="5410"/>
                      </a:lnTo>
                      <a:lnTo>
                        <a:pt x="4717" y="5398"/>
                      </a:lnTo>
                      <a:lnTo>
                        <a:pt x="4722" y="5393"/>
                      </a:lnTo>
                      <a:lnTo>
                        <a:pt x="4725" y="5386"/>
                      </a:lnTo>
                      <a:lnTo>
                        <a:pt x="4728" y="5382"/>
                      </a:lnTo>
                      <a:lnTo>
                        <a:pt x="4732" y="5373"/>
                      </a:lnTo>
                      <a:lnTo>
                        <a:pt x="4733" y="5365"/>
                      </a:lnTo>
                      <a:lnTo>
                        <a:pt x="4733" y="5355"/>
                      </a:lnTo>
                      <a:lnTo>
                        <a:pt x="4732" y="5330"/>
                      </a:lnTo>
                      <a:lnTo>
                        <a:pt x="4725" y="5297"/>
                      </a:lnTo>
                      <a:lnTo>
                        <a:pt x="4717" y="5255"/>
                      </a:lnTo>
                      <a:lnTo>
                        <a:pt x="4717" y="5255"/>
                      </a:lnTo>
                      <a:lnTo>
                        <a:pt x="4707" y="5222"/>
                      </a:lnTo>
                      <a:lnTo>
                        <a:pt x="4699" y="5190"/>
                      </a:lnTo>
                      <a:lnTo>
                        <a:pt x="4682" y="5138"/>
                      </a:lnTo>
                      <a:lnTo>
                        <a:pt x="4664" y="5096"/>
                      </a:lnTo>
                      <a:lnTo>
                        <a:pt x="4649" y="5063"/>
                      </a:lnTo>
                      <a:lnTo>
                        <a:pt x="4649" y="5063"/>
                      </a:lnTo>
                      <a:lnTo>
                        <a:pt x="4695" y="5025"/>
                      </a:lnTo>
                      <a:lnTo>
                        <a:pt x="4740" y="4987"/>
                      </a:lnTo>
                      <a:lnTo>
                        <a:pt x="4740" y="4987"/>
                      </a:lnTo>
                      <a:lnTo>
                        <a:pt x="4769" y="5009"/>
                      </a:lnTo>
                      <a:lnTo>
                        <a:pt x="4807" y="5032"/>
                      </a:lnTo>
                      <a:lnTo>
                        <a:pt x="4857" y="5058"/>
                      </a:lnTo>
                      <a:lnTo>
                        <a:pt x="4885" y="5072"/>
                      </a:lnTo>
                      <a:lnTo>
                        <a:pt x="4916" y="5086"/>
                      </a:lnTo>
                      <a:lnTo>
                        <a:pt x="4916" y="5086"/>
                      </a:lnTo>
                      <a:lnTo>
                        <a:pt x="4957" y="5103"/>
                      </a:lnTo>
                      <a:lnTo>
                        <a:pt x="4989" y="5114"/>
                      </a:lnTo>
                      <a:lnTo>
                        <a:pt x="5012" y="5121"/>
                      </a:lnTo>
                      <a:lnTo>
                        <a:pt x="5022" y="5121"/>
                      </a:lnTo>
                      <a:lnTo>
                        <a:pt x="5032" y="5121"/>
                      </a:lnTo>
                      <a:lnTo>
                        <a:pt x="5038" y="5121"/>
                      </a:lnTo>
                      <a:lnTo>
                        <a:pt x="5045" y="5119"/>
                      </a:lnTo>
                      <a:lnTo>
                        <a:pt x="5051" y="5116"/>
                      </a:lnTo>
                      <a:lnTo>
                        <a:pt x="5058" y="5111"/>
                      </a:lnTo>
                      <a:lnTo>
                        <a:pt x="5071" y="5101"/>
                      </a:lnTo>
                      <a:lnTo>
                        <a:pt x="5084" y="5086"/>
                      </a:lnTo>
                      <a:lnTo>
                        <a:pt x="5084" y="5086"/>
                      </a:lnTo>
                      <a:lnTo>
                        <a:pt x="5099" y="5072"/>
                      </a:lnTo>
                      <a:lnTo>
                        <a:pt x="5111" y="5060"/>
                      </a:lnTo>
                      <a:lnTo>
                        <a:pt x="5114" y="5053"/>
                      </a:lnTo>
                      <a:lnTo>
                        <a:pt x="5117" y="5047"/>
                      </a:lnTo>
                      <a:lnTo>
                        <a:pt x="5119" y="5040"/>
                      </a:lnTo>
                      <a:lnTo>
                        <a:pt x="5121" y="5032"/>
                      </a:lnTo>
                      <a:lnTo>
                        <a:pt x="5121" y="5024"/>
                      </a:lnTo>
                      <a:lnTo>
                        <a:pt x="5119" y="5014"/>
                      </a:lnTo>
                      <a:lnTo>
                        <a:pt x="5114" y="4989"/>
                      </a:lnTo>
                      <a:lnTo>
                        <a:pt x="5103" y="4958"/>
                      </a:lnTo>
                      <a:lnTo>
                        <a:pt x="5084" y="4917"/>
                      </a:lnTo>
                      <a:lnTo>
                        <a:pt x="5084" y="4917"/>
                      </a:lnTo>
                      <a:lnTo>
                        <a:pt x="5071" y="4887"/>
                      </a:lnTo>
                      <a:lnTo>
                        <a:pt x="5058" y="4857"/>
                      </a:lnTo>
                      <a:lnTo>
                        <a:pt x="5032" y="4809"/>
                      </a:lnTo>
                      <a:lnTo>
                        <a:pt x="5007" y="4770"/>
                      </a:lnTo>
                      <a:lnTo>
                        <a:pt x="4987" y="4740"/>
                      </a:lnTo>
                      <a:lnTo>
                        <a:pt x="4987" y="4740"/>
                      </a:lnTo>
                      <a:lnTo>
                        <a:pt x="5025" y="4696"/>
                      </a:lnTo>
                      <a:lnTo>
                        <a:pt x="5063" y="4651"/>
                      </a:lnTo>
                      <a:lnTo>
                        <a:pt x="5063" y="4651"/>
                      </a:lnTo>
                      <a:lnTo>
                        <a:pt x="5094" y="4666"/>
                      </a:lnTo>
                      <a:lnTo>
                        <a:pt x="5137" y="4682"/>
                      </a:lnTo>
                      <a:lnTo>
                        <a:pt x="5190" y="4701"/>
                      </a:lnTo>
                      <a:lnTo>
                        <a:pt x="5220" y="4709"/>
                      </a:lnTo>
                      <a:lnTo>
                        <a:pt x="5253" y="4717"/>
                      </a:lnTo>
                      <a:lnTo>
                        <a:pt x="5253" y="4717"/>
                      </a:lnTo>
                      <a:lnTo>
                        <a:pt x="5297" y="4727"/>
                      </a:lnTo>
                      <a:lnTo>
                        <a:pt x="5330" y="4732"/>
                      </a:lnTo>
                      <a:lnTo>
                        <a:pt x="5355" y="4734"/>
                      </a:lnTo>
                      <a:lnTo>
                        <a:pt x="5363" y="4734"/>
                      </a:lnTo>
                      <a:lnTo>
                        <a:pt x="5373" y="4732"/>
                      </a:lnTo>
                      <a:lnTo>
                        <a:pt x="5380" y="4730"/>
                      </a:lnTo>
                      <a:lnTo>
                        <a:pt x="5386" y="4727"/>
                      </a:lnTo>
                      <a:lnTo>
                        <a:pt x="5393" y="4722"/>
                      </a:lnTo>
                      <a:lnTo>
                        <a:pt x="5398" y="4717"/>
                      </a:lnTo>
                      <a:lnTo>
                        <a:pt x="5408" y="4704"/>
                      </a:lnTo>
                      <a:lnTo>
                        <a:pt x="5419" y="4687"/>
                      </a:lnTo>
                      <a:lnTo>
                        <a:pt x="5419" y="4687"/>
                      </a:lnTo>
                      <a:lnTo>
                        <a:pt x="5431" y="4671"/>
                      </a:lnTo>
                      <a:lnTo>
                        <a:pt x="5441" y="4656"/>
                      </a:lnTo>
                      <a:lnTo>
                        <a:pt x="5442" y="4649"/>
                      </a:lnTo>
                      <a:lnTo>
                        <a:pt x="5444" y="4643"/>
                      </a:lnTo>
                      <a:lnTo>
                        <a:pt x="5445" y="4636"/>
                      </a:lnTo>
                      <a:lnTo>
                        <a:pt x="5445" y="4628"/>
                      </a:lnTo>
                      <a:lnTo>
                        <a:pt x="5444" y="4620"/>
                      </a:lnTo>
                      <a:lnTo>
                        <a:pt x="5441" y="4610"/>
                      </a:lnTo>
                      <a:lnTo>
                        <a:pt x="5431" y="4587"/>
                      </a:lnTo>
                      <a:lnTo>
                        <a:pt x="5414" y="4559"/>
                      </a:lnTo>
                      <a:lnTo>
                        <a:pt x="5391" y="4521"/>
                      </a:lnTo>
                      <a:lnTo>
                        <a:pt x="5391" y="4521"/>
                      </a:lnTo>
                      <a:lnTo>
                        <a:pt x="5371" y="4493"/>
                      </a:lnTo>
                      <a:lnTo>
                        <a:pt x="5353" y="4468"/>
                      </a:lnTo>
                      <a:lnTo>
                        <a:pt x="5319" y="4424"/>
                      </a:lnTo>
                      <a:lnTo>
                        <a:pt x="5287" y="4389"/>
                      </a:lnTo>
                      <a:lnTo>
                        <a:pt x="5262" y="4364"/>
                      </a:lnTo>
                      <a:lnTo>
                        <a:pt x="5262" y="4364"/>
                      </a:lnTo>
                      <a:lnTo>
                        <a:pt x="5292" y="4313"/>
                      </a:lnTo>
                      <a:lnTo>
                        <a:pt x="5322" y="4262"/>
                      </a:lnTo>
                      <a:lnTo>
                        <a:pt x="5322" y="4262"/>
                      </a:lnTo>
                      <a:lnTo>
                        <a:pt x="5356" y="4272"/>
                      </a:lnTo>
                      <a:lnTo>
                        <a:pt x="5401" y="4282"/>
                      </a:lnTo>
                      <a:lnTo>
                        <a:pt x="5455" y="4288"/>
                      </a:lnTo>
                      <a:lnTo>
                        <a:pt x="5487" y="4292"/>
                      </a:lnTo>
                      <a:lnTo>
                        <a:pt x="5521" y="4295"/>
                      </a:lnTo>
                      <a:lnTo>
                        <a:pt x="5521" y="4295"/>
                      </a:lnTo>
                      <a:lnTo>
                        <a:pt x="5566" y="4297"/>
                      </a:lnTo>
                      <a:lnTo>
                        <a:pt x="5599" y="4297"/>
                      </a:lnTo>
                      <a:lnTo>
                        <a:pt x="5624" y="4293"/>
                      </a:lnTo>
                      <a:lnTo>
                        <a:pt x="5633" y="4292"/>
                      </a:lnTo>
                      <a:lnTo>
                        <a:pt x="5642" y="4288"/>
                      </a:lnTo>
                      <a:lnTo>
                        <a:pt x="5648" y="4285"/>
                      </a:lnTo>
                      <a:lnTo>
                        <a:pt x="5653" y="4282"/>
                      </a:lnTo>
                      <a:lnTo>
                        <a:pt x="5658" y="4275"/>
                      </a:lnTo>
                      <a:lnTo>
                        <a:pt x="5663" y="4270"/>
                      </a:lnTo>
                      <a:lnTo>
                        <a:pt x="5671" y="4255"/>
                      </a:lnTo>
                      <a:lnTo>
                        <a:pt x="5680" y="4237"/>
                      </a:lnTo>
                      <a:lnTo>
                        <a:pt x="5680" y="4237"/>
                      </a:lnTo>
                      <a:lnTo>
                        <a:pt x="5688" y="4219"/>
                      </a:lnTo>
                      <a:lnTo>
                        <a:pt x="5694" y="4203"/>
                      </a:lnTo>
                      <a:lnTo>
                        <a:pt x="5696" y="4196"/>
                      </a:lnTo>
                      <a:lnTo>
                        <a:pt x="5696" y="4189"/>
                      </a:lnTo>
                      <a:lnTo>
                        <a:pt x="5696" y="4181"/>
                      </a:lnTo>
                      <a:lnTo>
                        <a:pt x="5694" y="4175"/>
                      </a:lnTo>
                      <a:lnTo>
                        <a:pt x="5691" y="4166"/>
                      </a:lnTo>
                      <a:lnTo>
                        <a:pt x="5688" y="4157"/>
                      </a:lnTo>
                      <a:lnTo>
                        <a:pt x="5673" y="4137"/>
                      </a:lnTo>
                      <a:lnTo>
                        <a:pt x="5652" y="4110"/>
                      </a:lnTo>
                      <a:lnTo>
                        <a:pt x="5622" y="4079"/>
                      </a:lnTo>
                      <a:lnTo>
                        <a:pt x="5622" y="4079"/>
                      </a:lnTo>
                      <a:lnTo>
                        <a:pt x="5599" y="4054"/>
                      </a:lnTo>
                      <a:lnTo>
                        <a:pt x="5576" y="4031"/>
                      </a:lnTo>
                      <a:lnTo>
                        <a:pt x="5535" y="3995"/>
                      </a:lnTo>
                      <a:lnTo>
                        <a:pt x="5498" y="3967"/>
                      </a:lnTo>
                      <a:lnTo>
                        <a:pt x="5469" y="3945"/>
                      </a:lnTo>
                      <a:lnTo>
                        <a:pt x="5469" y="3945"/>
                      </a:lnTo>
                      <a:lnTo>
                        <a:pt x="5488" y="3891"/>
                      </a:lnTo>
                      <a:lnTo>
                        <a:pt x="5508" y="3835"/>
                      </a:lnTo>
                      <a:lnTo>
                        <a:pt x="5508" y="3835"/>
                      </a:lnTo>
                      <a:lnTo>
                        <a:pt x="5544" y="3838"/>
                      </a:lnTo>
                      <a:lnTo>
                        <a:pt x="5591" y="3840"/>
                      </a:lnTo>
                      <a:lnTo>
                        <a:pt x="5645" y="3838"/>
                      </a:lnTo>
                      <a:lnTo>
                        <a:pt x="5678" y="3837"/>
                      </a:lnTo>
                      <a:lnTo>
                        <a:pt x="5711" y="3832"/>
                      </a:lnTo>
                      <a:lnTo>
                        <a:pt x="5711" y="3832"/>
                      </a:lnTo>
                      <a:lnTo>
                        <a:pt x="5755" y="3827"/>
                      </a:lnTo>
                      <a:lnTo>
                        <a:pt x="5788" y="3820"/>
                      </a:lnTo>
                      <a:lnTo>
                        <a:pt x="5812" y="3814"/>
                      </a:lnTo>
                      <a:lnTo>
                        <a:pt x="5821" y="3810"/>
                      </a:lnTo>
                      <a:lnTo>
                        <a:pt x="5828" y="3805"/>
                      </a:lnTo>
                      <a:lnTo>
                        <a:pt x="5835" y="3802"/>
                      </a:lnTo>
                      <a:lnTo>
                        <a:pt x="5840" y="3795"/>
                      </a:lnTo>
                      <a:lnTo>
                        <a:pt x="5843" y="3790"/>
                      </a:lnTo>
                      <a:lnTo>
                        <a:pt x="5848" y="3784"/>
                      </a:lnTo>
                      <a:lnTo>
                        <a:pt x="5853" y="3767"/>
                      </a:lnTo>
                      <a:lnTo>
                        <a:pt x="5858" y="3748"/>
                      </a:lnTo>
                      <a:lnTo>
                        <a:pt x="5858" y="3748"/>
                      </a:lnTo>
                      <a:lnTo>
                        <a:pt x="5863" y="3728"/>
                      </a:lnTo>
                      <a:lnTo>
                        <a:pt x="5866" y="3711"/>
                      </a:lnTo>
                      <a:lnTo>
                        <a:pt x="5866" y="3705"/>
                      </a:lnTo>
                      <a:lnTo>
                        <a:pt x="5866" y="3698"/>
                      </a:lnTo>
                      <a:lnTo>
                        <a:pt x="5864" y="3690"/>
                      </a:lnTo>
                      <a:lnTo>
                        <a:pt x="5861" y="3683"/>
                      </a:lnTo>
                      <a:lnTo>
                        <a:pt x="5858" y="3677"/>
                      </a:lnTo>
                      <a:lnTo>
                        <a:pt x="5851" y="3668"/>
                      </a:lnTo>
                      <a:lnTo>
                        <a:pt x="5833" y="3650"/>
                      </a:lnTo>
                      <a:lnTo>
                        <a:pt x="5808" y="3629"/>
                      </a:lnTo>
                      <a:lnTo>
                        <a:pt x="5774" y="3603"/>
                      </a:lnTo>
                      <a:lnTo>
                        <a:pt x="5774" y="3603"/>
                      </a:lnTo>
                      <a:lnTo>
                        <a:pt x="5746" y="3581"/>
                      </a:lnTo>
                      <a:lnTo>
                        <a:pt x="5719" y="3565"/>
                      </a:lnTo>
                      <a:lnTo>
                        <a:pt x="5671" y="3535"/>
                      </a:lnTo>
                      <a:lnTo>
                        <a:pt x="5630" y="3512"/>
                      </a:lnTo>
                      <a:lnTo>
                        <a:pt x="5599" y="3497"/>
                      </a:lnTo>
                      <a:lnTo>
                        <a:pt x="5599" y="3497"/>
                      </a:lnTo>
                      <a:lnTo>
                        <a:pt x="5609" y="3439"/>
                      </a:lnTo>
                      <a:lnTo>
                        <a:pt x="5619" y="3383"/>
                      </a:lnTo>
                      <a:lnTo>
                        <a:pt x="5619" y="3383"/>
                      </a:lnTo>
                      <a:lnTo>
                        <a:pt x="5655" y="3380"/>
                      </a:lnTo>
                      <a:lnTo>
                        <a:pt x="5699" y="3373"/>
                      </a:lnTo>
                      <a:lnTo>
                        <a:pt x="5755" y="3362"/>
                      </a:lnTo>
                      <a:lnTo>
                        <a:pt x="5785" y="3354"/>
                      </a:lnTo>
                      <a:lnTo>
                        <a:pt x="5818" y="3344"/>
                      </a:lnTo>
                      <a:lnTo>
                        <a:pt x="5818" y="3344"/>
                      </a:lnTo>
                      <a:lnTo>
                        <a:pt x="5861" y="3330"/>
                      </a:lnTo>
                      <a:lnTo>
                        <a:pt x="5892" y="3319"/>
                      </a:lnTo>
                      <a:lnTo>
                        <a:pt x="5914" y="3309"/>
                      </a:lnTo>
                      <a:lnTo>
                        <a:pt x="5922" y="3302"/>
                      </a:lnTo>
                      <a:lnTo>
                        <a:pt x="5929" y="3298"/>
                      </a:lnTo>
                      <a:lnTo>
                        <a:pt x="5935" y="3293"/>
                      </a:lnTo>
                      <a:lnTo>
                        <a:pt x="5938" y="3286"/>
                      </a:lnTo>
                      <a:lnTo>
                        <a:pt x="5942" y="3279"/>
                      </a:lnTo>
                      <a:lnTo>
                        <a:pt x="5943" y="3273"/>
                      </a:lnTo>
                      <a:lnTo>
                        <a:pt x="5947" y="3256"/>
                      </a:lnTo>
                      <a:lnTo>
                        <a:pt x="5948" y="3237"/>
                      </a:lnTo>
                      <a:lnTo>
                        <a:pt x="5948" y="3237"/>
                      </a:lnTo>
                      <a:lnTo>
                        <a:pt x="5950" y="3215"/>
                      </a:lnTo>
                      <a:lnTo>
                        <a:pt x="5950" y="3199"/>
                      </a:lnTo>
                      <a:lnTo>
                        <a:pt x="5950" y="3192"/>
                      </a:lnTo>
                      <a:lnTo>
                        <a:pt x="5947" y="3184"/>
                      </a:lnTo>
                      <a:lnTo>
                        <a:pt x="5945" y="3177"/>
                      </a:lnTo>
                      <a:lnTo>
                        <a:pt x="5940" y="3171"/>
                      </a:lnTo>
                      <a:lnTo>
                        <a:pt x="5935" y="3164"/>
                      </a:lnTo>
                      <a:lnTo>
                        <a:pt x="5927" y="3157"/>
                      </a:lnTo>
                      <a:lnTo>
                        <a:pt x="5907" y="3144"/>
                      </a:lnTo>
                      <a:lnTo>
                        <a:pt x="5879" y="3126"/>
                      </a:lnTo>
                      <a:lnTo>
                        <a:pt x="5840" y="3106"/>
                      </a:lnTo>
                      <a:lnTo>
                        <a:pt x="5840" y="3106"/>
                      </a:lnTo>
                      <a:close/>
                      <a:moveTo>
                        <a:pt x="2885" y="3319"/>
                      </a:moveTo>
                      <a:lnTo>
                        <a:pt x="2885" y="3319"/>
                      </a:lnTo>
                      <a:lnTo>
                        <a:pt x="2850" y="3307"/>
                      </a:lnTo>
                      <a:lnTo>
                        <a:pt x="2817" y="3294"/>
                      </a:lnTo>
                      <a:lnTo>
                        <a:pt x="2788" y="3276"/>
                      </a:lnTo>
                      <a:lnTo>
                        <a:pt x="2760" y="3256"/>
                      </a:lnTo>
                      <a:lnTo>
                        <a:pt x="2733" y="3235"/>
                      </a:lnTo>
                      <a:lnTo>
                        <a:pt x="2710" y="3210"/>
                      </a:lnTo>
                      <a:lnTo>
                        <a:pt x="2689" y="3184"/>
                      </a:lnTo>
                      <a:lnTo>
                        <a:pt x="2671" y="3154"/>
                      </a:lnTo>
                      <a:lnTo>
                        <a:pt x="2654" y="3124"/>
                      </a:lnTo>
                      <a:lnTo>
                        <a:pt x="2643" y="3093"/>
                      </a:lnTo>
                      <a:lnTo>
                        <a:pt x="2633" y="3060"/>
                      </a:lnTo>
                      <a:lnTo>
                        <a:pt x="2626" y="3027"/>
                      </a:lnTo>
                      <a:lnTo>
                        <a:pt x="2623" y="2992"/>
                      </a:lnTo>
                      <a:lnTo>
                        <a:pt x="2623" y="2958"/>
                      </a:lnTo>
                      <a:lnTo>
                        <a:pt x="2628" y="2922"/>
                      </a:lnTo>
                      <a:lnTo>
                        <a:pt x="2634" y="2887"/>
                      </a:lnTo>
                      <a:lnTo>
                        <a:pt x="2634" y="2887"/>
                      </a:lnTo>
                      <a:lnTo>
                        <a:pt x="2646" y="2852"/>
                      </a:lnTo>
                      <a:lnTo>
                        <a:pt x="2661" y="2819"/>
                      </a:lnTo>
                      <a:lnTo>
                        <a:pt x="2677" y="2790"/>
                      </a:lnTo>
                      <a:lnTo>
                        <a:pt x="2697" y="2762"/>
                      </a:lnTo>
                      <a:lnTo>
                        <a:pt x="2720" y="2735"/>
                      </a:lnTo>
                      <a:lnTo>
                        <a:pt x="2745" y="2712"/>
                      </a:lnTo>
                      <a:lnTo>
                        <a:pt x="2771" y="2691"/>
                      </a:lnTo>
                      <a:lnTo>
                        <a:pt x="2799" y="2673"/>
                      </a:lnTo>
                      <a:lnTo>
                        <a:pt x="2829" y="2656"/>
                      </a:lnTo>
                      <a:lnTo>
                        <a:pt x="2860" y="2645"/>
                      </a:lnTo>
                      <a:lnTo>
                        <a:pt x="2893" y="2635"/>
                      </a:lnTo>
                      <a:lnTo>
                        <a:pt x="2928" y="2628"/>
                      </a:lnTo>
                      <a:lnTo>
                        <a:pt x="2962" y="2625"/>
                      </a:lnTo>
                      <a:lnTo>
                        <a:pt x="2997" y="2625"/>
                      </a:lnTo>
                      <a:lnTo>
                        <a:pt x="3032" y="2630"/>
                      </a:lnTo>
                      <a:lnTo>
                        <a:pt x="3068" y="2636"/>
                      </a:lnTo>
                      <a:lnTo>
                        <a:pt x="3068" y="2636"/>
                      </a:lnTo>
                      <a:lnTo>
                        <a:pt x="3101" y="2648"/>
                      </a:lnTo>
                      <a:lnTo>
                        <a:pt x="3134" y="2663"/>
                      </a:lnTo>
                      <a:lnTo>
                        <a:pt x="3165" y="2679"/>
                      </a:lnTo>
                      <a:lnTo>
                        <a:pt x="3193" y="2699"/>
                      </a:lnTo>
                      <a:lnTo>
                        <a:pt x="3218" y="2722"/>
                      </a:lnTo>
                      <a:lnTo>
                        <a:pt x="3243" y="2747"/>
                      </a:lnTo>
                      <a:lnTo>
                        <a:pt x="3263" y="2773"/>
                      </a:lnTo>
                      <a:lnTo>
                        <a:pt x="3282" y="2801"/>
                      </a:lnTo>
                      <a:lnTo>
                        <a:pt x="3297" y="2831"/>
                      </a:lnTo>
                      <a:lnTo>
                        <a:pt x="3310" y="2864"/>
                      </a:lnTo>
                      <a:lnTo>
                        <a:pt x="3319" y="2895"/>
                      </a:lnTo>
                      <a:lnTo>
                        <a:pt x="3325" y="2930"/>
                      </a:lnTo>
                      <a:lnTo>
                        <a:pt x="3328" y="2964"/>
                      </a:lnTo>
                      <a:lnTo>
                        <a:pt x="3328" y="2999"/>
                      </a:lnTo>
                      <a:lnTo>
                        <a:pt x="3325" y="3034"/>
                      </a:lnTo>
                      <a:lnTo>
                        <a:pt x="3317" y="3070"/>
                      </a:lnTo>
                      <a:lnTo>
                        <a:pt x="3317" y="3070"/>
                      </a:lnTo>
                      <a:lnTo>
                        <a:pt x="3305" y="3103"/>
                      </a:lnTo>
                      <a:lnTo>
                        <a:pt x="3292" y="3136"/>
                      </a:lnTo>
                      <a:lnTo>
                        <a:pt x="3274" y="3167"/>
                      </a:lnTo>
                      <a:lnTo>
                        <a:pt x="3254" y="3195"/>
                      </a:lnTo>
                      <a:lnTo>
                        <a:pt x="3233" y="3222"/>
                      </a:lnTo>
                      <a:lnTo>
                        <a:pt x="3208" y="3245"/>
                      </a:lnTo>
                      <a:lnTo>
                        <a:pt x="3180" y="3266"/>
                      </a:lnTo>
                      <a:lnTo>
                        <a:pt x="3152" y="3284"/>
                      </a:lnTo>
                      <a:lnTo>
                        <a:pt x="3122" y="3299"/>
                      </a:lnTo>
                      <a:lnTo>
                        <a:pt x="3091" y="3312"/>
                      </a:lnTo>
                      <a:lnTo>
                        <a:pt x="3058" y="3321"/>
                      </a:lnTo>
                      <a:lnTo>
                        <a:pt x="3025" y="3327"/>
                      </a:lnTo>
                      <a:lnTo>
                        <a:pt x="2990" y="3330"/>
                      </a:lnTo>
                      <a:lnTo>
                        <a:pt x="2956" y="3330"/>
                      </a:lnTo>
                      <a:lnTo>
                        <a:pt x="2920" y="3327"/>
                      </a:lnTo>
                      <a:lnTo>
                        <a:pt x="2885" y="3319"/>
                      </a:lnTo>
                      <a:lnTo>
                        <a:pt x="2885" y="331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989C3"/>
                    </a:gs>
                    <a:gs pos="100000">
                      <a:srgbClr val="284B76"/>
                    </a:gs>
                  </a:gsLst>
                  <a:lin ang="0" scaled="1"/>
                  <a:tileRect/>
                </a:gradFill>
                <a:ln w="9525">
                  <a:noFill/>
                  <a:prstDash val="sysDash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lIns="24384" tIns="24384" rIns="24384" bIns="24384" anchor="ctr" anchorCtr="1"/>
                <a:lstStyle>
                  <a:defPPr>
                    <a:defRPr lang="zh-CN"/>
                  </a:defPPr>
                  <a:lvl1pPr marL="0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lnSpc>
                      <a:spcPct val="85000"/>
                    </a:lnSpc>
                    <a:spcBef>
                      <a:spcPct val="20000"/>
                    </a:spcBef>
                    <a:spcAft>
                      <a:spcPts val="0"/>
                    </a:spcAft>
                    <a:defRPr/>
                  </a:pPr>
                  <a:endParaRPr kumimoji="0" lang="en-US" sz="1867" b="1" dirty="0">
                    <a:solidFill>
                      <a:srgbClr val="FFFFFF"/>
                    </a:solidFill>
                    <a:latin typeface="Arial Narrow" pitchFamily="112" charset="0"/>
                    <a:ea typeface="+mn-ea"/>
                  </a:endParaRPr>
                </a:p>
              </p:txBody>
            </p:sp>
            <p:sp>
              <p:nvSpPr>
                <p:cNvPr id="68" name="Freeform 6"/>
                <p:cNvSpPr>
                  <a:spLocks noEditPoints="1"/>
                </p:cNvSpPr>
                <p:nvPr/>
              </p:nvSpPr>
              <p:spPr bwMode="auto">
                <a:xfrm>
                  <a:off x="2971800" y="0"/>
                  <a:ext cx="1549400" cy="1549398"/>
                </a:xfrm>
                <a:custGeom>
                  <a:avLst/>
                  <a:gdLst>
                    <a:gd name="T0" fmla="*/ 5948 w 5950"/>
                    <a:gd name="T1" fmla="*/ 2715 h 5950"/>
                    <a:gd name="T2" fmla="*/ 2176 w 5950"/>
                    <a:gd name="T3" fmla="*/ 101 h 5950"/>
                    <a:gd name="T4" fmla="*/ 2272 w 5950"/>
                    <a:gd name="T5" fmla="*/ 91 h 5950"/>
                    <a:gd name="T6" fmla="*/ 5380 w 5950"/>
                    <a:gd name="T7" fmla="*/ 1222 h 5950"/>
                    <a:gd name="T8" fmla="*/ 5441 w 5950"/>
                    <a:gd name="T9" fmla="*/ 1296 h 5950"/>
                    <a:gd name="T10" fmla="*/ 5940 w 5950"/>
                    <a:gd name="T11" fmla="*/ 3283 h 5950"/>
                    <a:gd name="T12" fmla="*/ 5919 w 5950"/>
                    <a:gd name="T13" fmla="*/ 3151 h 5950"/>
                    <a:gd name="T14" fmla="*/ 5858 w 5950"/>
                    <a:gd name="T15" fmla="*/ 2203 h 5950"/>
                    <a:gd name="T16" fmla="*/ 2687 w 5950"/>
                    <a:gd name="T17" fmla="*/ 5 h 5950"/>
                    <a:gd name="T18" fmla="*/ 2783 w 5950"/>
                    <a:gd name="T19" fmla="*/ 13 h 5950"/>
                    <a:gd name="T20" fmla="*/ 4634 w 5950"/>
                    <a:gd name="T21" fmla="*/ 505 h 5950"/>
                    <a:gd name="T22" fmla="*/ 4717 w 5950"/>
                    <a:gd name="T23" fmla="*/ 554 h 5950"/>
                    <a:gd name="T24" fmla="*/ 4999 w 5950"/>
                    <a:gd name="T25" fmla="*/ 834 h 5950"/>
                    <a:gd name="T26" fmla="*/ 5084 w 5950"/>
                    <a:gd name="T27" fmla="*/ 866 h 5950"/>
                    <a:gd name="T28" fmla="*/ 5680 w 5950"/>
                    <a:gd name="T29" fmla="*/ 4237 h 5950"/>
                    <a:gd name="T30" fmla="*/ 4159 w 5950"/>
                    <a:gd name="T31" fmla="*/ 5690 h 5950"/>
                    <a:gd name="T32" fmla="*/ 4288 w 5950"/>
                    <a:gd name="T33" fmla="*/ 5640 h 5950"/>
                    <a:gd name="T34" fmla="*/ 5 w 5950"/>
                    <a:gd name="T35" fmla="*/ 2773 h 5950"/>
                    <a:gd name="T36" fmla="*/ 6 w 5950"/>
                    <a:gd name="T37" fmla="*/ 2678 h 5950"/>
                    <a:gd name="T38" fmla="*/ 1653 w 5950"/>
                    <a:gd name="T39" fmla="*/ 345 h 5950"/>
                    <a:gd name="T40" fmla="*/ 1713 w 5950"/>
                    <a:gd name="T41" fmla="*/ 270 h 5950"/>
                    <a:gd name="T42" fmla="*/ 5441 w 5950"/>
                    <a:gd name="T43" fmla="*/ 4656 h 5950"/>
                    <a:gd name="T44" fmla="*/ 5017 w 5950"/>
                    <a:gd name="T45" fmla="*/ 5121 h 5950"/>
                    <a:gd name="T46" fmla="*/ 5121 w 5950"/>
                    <a:gd name="T47" fmla="*/ 5030 h 5950"/>
                    <a:gd name="T48" fmla="*/ 14 w 5950"/>
                    <a:gd name="T49" fmla="*/ 3293 h 5950"/>
                    <a:gd name="T50" fmla="*/ 0 w 5950"/>
                    <a:gd name="T51" fmla="*/ 3197 h 5950"/>
                    <a:gd name="T52" fmla="*/ 272 w 5950"/>
                    <a:gd name="T53" fmla="*/ 1809 h 5950"/>
                    <a:gd name="T54" fmla="*/ 270 w 5950"/>
                    <a:gd name="T55" fmla="*/ 1715 h 5950"/>
                    <a:gd name="T56" fmla="*/ 611 w 5950"/>
                    <a:gd name="T57" fmla="*/ 1218 h 5950"/>
                    <a:gd name="T58" fmla="*/ 844 w 5950"/>
                    <a:gd name="T59" fmla="*/ 885 h 5950"/>
                    <a:gd name="T60" fmla="*/ 923 w 5950"/>
                    <a:gd name="T61" fmla="*/ 829 h 5950"/>
                    <a:gd name="T62" fmla="*/ 1220 w 5950"/>
                    <a:gd name="T63" fmla="*/ 572 h 5950"/>
                    <a:gd name="T64" fmla="*/ 1296 w 5950"/>
                    <a:gd name="T65" fmla="*/ 509 h 5950"/>
                    <a:gd name="T66" fmla="*/ 5696 w 5950"/>
                    <a:gd name="T67" fmla="*/ 1759 h 5950"/>
                    <a:gd name="T68" fmla="*/ 5609 w 5950"/>
                    <a:gd name="T69" fmla="*/ 1655 h 5950"/>
                    <a:gd name="T70" fmla="*/ 3660 w 5950"/>
                    <a:gd name="T71" fmla="*/ 5845 h 5950"/>
                    <a:gd name="T72" fmla="*/ 5864 w 5950"/>
                    <a:gd name="T73" fmla="*/ 3721 h 5950"/>
                    <a:gd name="T74" fmla="*/ 5815 w 5950"/>
                    <a:gd name="T75" fmla="*/ 3814 h 5950"/>
                    <a:gd name="T76" fmla="*/ 3698 w 5950"/>
                    <a:gd name="T77" fmla="*/ 84 h 5950"/>
                    <a:gd name="T78" fmla="*/ 3802 w 5950"/>
                    <a:gd name="T79" fmla="*/ 115 h 5950"/>
                    <a:gd name="T80" fmla="*/ 2166 w 5950"/>
                    <a:gd name="T81" fmla="*/ 5848 h 5950"/>
                    <a:gd name="T82" fmla="*/ 2214 w 5950"/>
                    <a:gd name="T83" fmla="*/ 5825 h 5950"/>
                    <a:gd name="T84" fmla="*/ 104 w 5950"/>
                    <a:gd name="T85" fmla="*/ 2166 h 5950"/>
                    <a:gd name="T86" fmla="*/ 130 w 5950"/>
                    <a:gd name="T87" fmla="*/ 2216 h 5950"/>
                    <a:gd name="T88" fmla="*/ 4708 w 5950"/>
                    <a:gd name="T89" fmla="*/ 5405 h 5950"/>
                    <a:gd name="T90" fmla="*/ 270 w 5950"/>
                    <a:gd name="T91" fmla="*/ 4237 h 5950"/>
                    <a:gd name="T92" fmla="*/ 262 w 5950"/>
                    <a:gd name="T93" fmla="*/ 4158 h 5950"/>
                    <a:gd name="T94" fmla="*/ 108 w 5950"/>
                    <a:gd name="T95" fmla="*/ 3794 h 5950"/>
                    <a:gd name="T96" fmla="*/ 82 w 5950"/>
                    <a:gd name="T97" fmla="*/ 3700 h 5950"/>
                    <a:gd name="T98" fmla="*/ 933 w 5950"/>
                    <a:gd name="T99" fmla="*/ 5121 h 5950"/>
                    <a:gd name="T100" fmla="*/ 864 w 5950"/>
                    <a:gd name="T101" fmla="*/ 5086 h 5950"/>
                    <a:gd name="T102" fmla="*/ 1282 w 5950"/>
                    <a:gd name="T103" fmla="*/ 5391 h 5950"/>
                    <a:gd name="T104" fmla="*/ 1713 w 5950"/>
                    <a:gd name="T105" fmla="*/ 5680 h 5950"/>
                    <a:gd name="T106" fmla="*/ 1657 w 5950"/>
                    <a:gd name="T107" fmla="*/ 5627 h 5950"/>
                    <a:gd name="T108" fmla="*/ 560 w 5950"/>
                    <a:gd name="T109" fmla="*/ 4725 h 5950"/>
                    <a:gd name="T110" fmla="*/ 506 w 5950"/>
                    <a:gd name="T111" fmla="*/ 4646 h 5950"/>
                    <a:gd name="T112" fmla="*/ 3305 w 5950"/>
                    <a:gd name="T113" fmla="*/ 5919 h 5950"/>
                    <a:gd name="T114" fmla="*/ 3235 w 5950"/>
                    <a:gd name="T115" fmla="*/ 5949 h 5950"/>
                    <a:gd name="T116" fmla="*/ 3231 w 5950"/>
                    <a:gd name="T117" fmla="*/ 41 h 5950"/>
                    <a:gd name="T118" fmla="*/ 4235 w 5950"/>
                    <a:gd name="T119" fmla="*/ 270 h 5950"/>
                    <a:gd name="T120" fmla="*/ 4293 w 5950"/>
                    <a:gd name="T121" fmla="*/ 326 h 5950"/>
                    <a:gd name="T122" fmla="*/ 2761 w 5950"/>
                    <a:gd name="T123" fmla="*/ 5949 h 5950"/>
                    <a:gd name="T124" fmla="*/ 2667 w 5950"/>
                    <a:gd name="T125" fmla="*/ 5940 h 5950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5950"/>
                    <a:gd name="T190" fmla="*/ 0 h 5950"/>
                    <a:gd name="T191" fmla="*/ 5950 w 5950"/>
                    <a:gd name="T192" fmla="*/ 5950 h 5950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5950" h="5950">
                      <a:moveTo>
                        <a:pt x="5904" y="2636"/>
                      </a:moveTo>
                      <a:lnTo>
                        <a:pt x="5904" y="2636"/>
                      </a:lnTo>
                      <a:lnTo>
                        <a:pt x="5912" y="2719"/>
                      </a:lnTo>
                      <a:lnTo>
                        <a:pt x="5919" y="2800"/>
                      </a:lnTo>
                      <a:lnTo>
                        <a:pt x="5930" y="2791"/>
                      </a:lnTo>
                      <a:lnTo>
                        <a:pt x="5938" y="2781"/>
                      </a:lnTo>
                      <a:lnTo>
                        <a:pt x="5945" y="2773"/>
                      </a:lnTo>
                      <a:lnTo>
                        <a:pt x="5948" y="2763"/>
                      </a:lnTo>
                      <a:lnTo>
                        <a:pt x="5950" y="2753"/>
                      </a:lnTo>
                      <a:lnTo>
                        <a:pt x="5950" y="2742"/>
                      </a:lnTo>
                      <a:lnTo>
                        <a:pt x="5948" y="2715"/>
                      </a:lnTo>
                      <a:lnTo>
                        <a:pt x="5945" y="2689"/>
                      </a:lnTo>
                      <a:lnTo>
                        <a:pt x="5943" y="2678"/>
                      </a:lnTo>
                      <a:lnTo>
                        <a:pt x="5940" y="2668"/>
                      </a:lnTo>
                      <a:lnTo>
                        <a:pt x="5935" y="2659"/>
                      </a:lnTo>
                      <a:lnTo>
                        <a:pt x="5927" y="2651"/>
                      </a:lnTo>
                      <a:lnTo>
                        <a:pt x="5917" y="2645"/>
                      </a:lnTo>
                      <a:lnTo>
                        <a:pt x="5904" y="2636"/>
                      </a:lnTo>
                      <a:close/>
                      <a:moveTo>
                        <a:pt x="2202" y="92"/>
                      </a:moveTo>
                      <a:lnTo>
                        <a:pt x="2202" y="92"/>
                      </a:lnTo>
                      <a:lnTo>
                        <a:pt x="2176" y="101"/>
                      </a:lnTo>
                      <a:lnTo>
                        <a:pt x="2164" y="104"/>
                      </a:lnTo>
                      <a:lnTo>
                        <a:pt x="2156" y="109"/>
                      </a:lnTo>
                      <a:lnTo>
                        <a:pt x="2148" y="117"/>
                      </a:lnTo>
                      <a:lnTo>
                        <a:pt x="2141" y="125"/>
                      </a:lnTo>
                      <a:lnTo>
                        <a:pt x="2136" y="138"/>
                      </a:lnTo>
                      <a:lnTo>
                        <a:pt x="2131" y="155"/>
                      </a:lnTo>
                      <a:lnTo>
                        <a:pt x="2212" y="132"/>
                      </a:lnTo>
                      <a:lnTo>
                        <a:pt x="2295" y="110"/>
                      </a:lnTo>
                      <a:lnTo>
                        <a:pt x="2282" y="99"/>
                      </a:lnTo>
                      <a:lnTo>
                        <a:pt x="2272" y="91"/>
                      </a:lnTo>
                      <a:lnTo>
                        <a:pt x="2260" y="86"/>
                      </a:lnTo>
                      <a:lnTo>
                        <a:pt x="2250" y="84"/>
                      </a:lnTo>
                      <a:lnTo>
                        <a:pt x="2240" y="84"/>
                      </a:lnTo>
                      <a:lnTo>
                        <a:pt x="2229" y="86"/>
                      </a:lnTo>
                      <a:lnTo>
                        <a:pt x="2202" y="92"/>
                      </a:lnTo>
                      <a:close/>
                      <a:moveTo>
                        <a:pt x="5419" y="1263"/>
                      </a:moveTo>
                      <a:lnTo>
                        <a:pt x="5419" y="1263"/>
                      </a:lnTo>
                      <a:lnTo>
                        <a:pt x="5404" y="1242"/>
                      </a:lnTo>
                      <a:lnTo>
                        <a:pt x="5396" y="1233"/>
                      </a:lnTo>
                      <a:lnTo>
                        <a:pt x="5388" y="1227"/>
                      </a:lnTo>
                      <a:lnTo>
                        <a:pt x="5380" y="1222"/>
                      </a:lnTo>
                      <a:lnTo>
                        <a:pt x="5368" y="1218"/>
                      </a:lnTo>
                      <a:lnTo>
                        <a:pt x="5355" y="1217"/>
                      </a:lnTo>
                      <a:lnTo>
                        <a:pt x="5340" y="1218"/>
                      </a:lnTo>
                      <a:lnTo>
                        <a:pt x="5388" y="1286"/>
                      </a:lnTo>
                      <a:lnTo>
                        <a:pt x="5436" y="1354"/>
                      </a:lnTo>
                      <a:lnTo>
                        <a:pt x="5441" y="1339"/>
                      </a:lnTo>
                      <a:lnTo>
                        <a:pt x="5444" y="1327"/>
                      </a:lnTo>
                      <a:lnTo>
                        <a:pt x="5445" y="1316"/>
                      </a:lnTo>
                      <a:lnTo>
                        <a:pt x="5444" y="1306"/>
                      </a:lnTo>
                      <a:lnTo>
                        <a:pt x="5441" y="1296"/>
                      </a:lnTo>
                      <a:lnTo>
                        <a:pt x="5436" y="1286"/>
                      </a:lnTo>
                      <a:lnTo>
                        <a:pt x="5419" y="1263"/>
                      </a:lnTo>
                      <a:close/>
                      <a:moveTo>
                        <a:pt x="5919" y="3151"/>
                      </a:moveTo>
                      <a:lnTo>
                        <a:pt x="5919" y="3151"/>
                      </a:lnTo>
                      <a:lnTo>
                        <a:pt x="5912" y="3233"/>
                      </a:lnTo>
                      <a:lnTo>
                        <a:pt x="5904" y="3314"/>
                      </a:lnTo>
                      <a:lnTo>
                        <a:pt x="5917" y="3307"/>
                      </a:lnTo>
                      <a:lnTo>
                        <a:pt x="5927" y="3299"/>
                      </a:lnTo>
                      <a:lnTo>
                        <a:pt x="5935" y="3291"/>
                      </a:lnTo>
                      <a:lnTo>
                        <a:pt x="5940" y="3283"/>
                      </a:lnTo>
                      <a:lnTo>
                        <a:pt x="5943" y="3273"/>
                      </a:lnTo>
                      <a:lnTo>
                        <a:pt x="5945" y="3263"/>
                      </a:lnTo>
                      <a:lnTo>
                        <a:pt x="5948" y="3237"/>
                      </a:lnTo>
                      <a:lnTo>
                        <a:pt x="5950" y="3208"/>
                      </a:lnTo>
                      <a:lnTo>
                        <a:pt x="5950" y="3199"/>
                      </a:lnTo>
                      <a:lnTo>
                        <a:pt x="5948" y="3187"/>
                      </a:lnTo>
                      <a:lnTo>
                        <a:pt x="5945" y="3179"/>
                      </a:lnTo>
                      <a:lnTo>
                        <a:pt x="5938" y="3169"/>
                      </a:lnTo>
                      <a:lnTo>
                        <a:pt x="5930" y="3161"/>
                      </a:lnTo>
                      <a:lnTo>
                        <a:pt x="5919" y="3151"/>
                      </a:lnTo>
                      <a:close/>
                      <a:moveTo>
                        <a:pt x="5800" y="2133"/>
                      </a:moveTo>
                      <a:lnTo>
                        <a:pt x="5800" y="2133"/>
                      </a:lnTo>
                      <a:lnTo>
                        <a:pt x="5821" y="2213"/>
                      </a:lnTo>
                      <a:lnTo>
                        <a:pt x="5843" y="2292"/>
                      </a:lnTo>
                      <a:lnTo>
                        <a:pt x="5853" y="2280"/>
                      </a:lnTo>
                      <a:lnTo>
                        <a:pt x="5859" y="2270"/>
                      </a:lnTo>
                      <a:lnTo>
                        <a:pt x="5864" y="2260"/>
                      </a:lnTo>
                      <a:lnTo>
                        <a:pt x="5866" y="2251"/>
                      </a:lnTo>
                      <a:lnTo>
                        <a:pt x="5866" y="2241"/>
                      </a:lnTo>
                      <a:lnTo>
                        <a:pt x="5864" y="2229"/>
                      </a:lnTo>
                      <a:lnTo>
                        <a:pt x="5858" y="2203"/>
                      </a:lnTo>
                      <a:lnTo>
                        <a:pt x="5851" y="2176"/>
                      </a:lnTo>
                      <a:lnTo>
                        <a:pt x="5846" y="2166"/>
                      </a:lnTo>
                      <a:lnTo>
                        <a:pt x="5841" y="2158"/>
                      </a:lnTo>
                      <a:lnTo>
                        <a:pt x="5835" y="2150"/>
                      </a:lnTo>
                      <a:lnTo>
                        <a:pt x="5826" y="2143"/>
                      </a:lnTo>
                      <a:lnTo>
                        <a:pt x="5815" y="2138"/>
                      </a:lnTo>
                      <a:lnTo>
                        <a:pt x="5800" y="2133"/>
                      </a:lnTo>
                      <a:close/>
                      <a:moveTo>
                        <a:pt x="2715" y="2"/>
                      </a:moveTo>
                      <a:lnTo>
                        <a:pt x="2715" y="2"/>
                      </a:lnTo>
                      <a:lnTo>
                        <a:pt x="2687" y="5"/>
                      </a:lnTo>
                      <a:lnTo>
                        <a:pt x="2676" y="7"/>
                      </a:lnTo>
                      <a:lnTo>
                        <a:pt x="2666" y="10"/>
                      </a:lnTo>
                      <a:lnTo>
                        <a:pt x="2657" y="16"/>
                      </a:lnTo>
                      <a:lnTo>
                        <a:pt x="2649" y="25"/>
                      </a:lnTo>
                      <a:lnTo>
                        <a:pt x="2641" y="35"/>
                      </a:lnTo>
                      <a:lnTo>
                        <a:pt x="2634" y="51"/>
                      </a:lnTo>
                      <a:lnTo>
                        <a:pt x="2718" y="41"/>
                      </a:lnTo>
                      <a:lnTo>
                        <a:pt x="2803" y="36"/>
                      </a:lnTo>
                      <a:lnTo>
                        <a:pt x="2791" y="21"/>
                      </a:lnTo>
                      <a:lnTo>
                        <a:pt x="2783" y="13"/>
                      </a:lnTo>
                      <a:lnTo>
                        <a:pt x="2773" y="7"/>
                      </a:lnTo>
                      <a:lnTo>
                        <a:pt x="2763" y="2"/>
                      </a:lnTo>
                      <a:lnTo>
                        <a:pt x="2753" y="0"/>
                      </a:lnTo>
                      <a:lnTo>
                        <a:pt x="2742" y="0"/>
                      </a:lnTo>
                      <a:lnTo>
                        <a:pt x="2715" y="2"/>
                      </a:lnTo>
                      <a:close/>
                      <a:moveTo>
                        <a:pt x="4687" y="531"/>
                      </a:moveTo>
                      <a:lnTo>
                        <a:pt x="4687" y="531"/>
                      </a:lnTo>
                      <a:lnTo>
                        <a:pt x="4664" y="514"/>
                      </a:lnTo>
                      <a:lnTo>
                        <a:pt x="4654" y="509"/>
                      </a:lnTo>
                      <a:lnTo>
                        <a:pt x="4644" y="506"/>
                      </a:lnTo>
                      <a:lnTo>
                        <a:pt x="4634" y="505"/>
                      </a:lnTo>
                      <a:lnTo>
                        <a:pt x="4623" y="506"/>
                      </a:lnTo>
                      <a:lnTo>
                        <a:pt x="4611" y="509"/>
                      </a:lnTo>
                      <a:lnTo>
                        <a:pt x="4595" y="514"/>
                      </a:lnTo>
                      <a:lnTo>
                        <a:pt x="4664" y="562"/>
                      </a:lnTo>
                      <a:lnTo>
                        <a:pt x="4732" y="610"/>
                      </a:lnTo>
                      <a:lnTo>
                        <a:pt x="4733" y="595"/>
                      </a:lnTo>
                      <a:lnTo>
                        <a:pt x="4732" y="582"/>
                      </a:lnTo>
                      <a:lnTo>
                        <a:pt x="4728" y="570"/>
                      </a:lnTo>
                      <a:lnTo>
                        <a:pt x="4723" y="562"/>
                      </a:lnTo>
                      <a:lnTo>
                        <a:pt x="4717" y="554"/>
                      </a:lnTo>
                      <a:lnTo>
                        <a:pt x="4708" y="546"/>
                      </a:lnTo>
                      <a:lnTo>
                        <a:pt x="4687" y="531"/>
                      </a:lnTo>
                      <a:close/>
                      <a:moveTo>
                        <a:pt x="5084" y="866"/>
                      </a:moveTo>
                      <a:lnTo>
                        <a:pt x="5084" y="866"/>
                      </a:lnTo>
                      <a:lnTo>
                        <a:pt x="5066" y="846"/>
                      </a:lnTo>
                      <a:lnTo>
                        <a:pt x="5056" y="839"/>
                      </a:lnTo>
                      <a:lnTo>
                        <a:pt x="5048" y="834"/>
                      </a:lnTo>
                      <a:lnTo>
                        <a:pt x="5038" y="831"/>
                      </a:lnTo>
                      <a:lnTo>
                        <a:pt x="5027" y="829"/>
                      </a:lnTo>
                      <a:lnTo>
                        <a:pt x="5014" y="831"/>
                      </a:lnTo>
                      <a:lnTo>
                        <a:pt x="4999" y="834"/>
                      </a:lnTo>
                      <a:lnTo>
                        <a:pt x="5058" y="892"/>
                      </a:lnTo>
                      <a:lnTo>
                        <a:pt x="5116" y="951"/>
                      </a:lnTo>
                      <a:lnTo>
                        <a:pt x="5119" y="936"/>
                      </a:lnTo>
                      <a:lnTo>
                        <a:pt x="5121" y="923"/>
                      </a:lnTo>
                      <a:lnTo>
                        <a:pt x="5119" y="912"/>
                      </a:lnTo>
                      <a:lnTo>
                        <a:pt x="5116" y="902"/>
                      </a:lnTo>
                      <a:lnTo>
                        <a:pt x="5111" y="894"/>
                      </a:lnTo>
                      <a:lnTo>
                        <a:pt x="5104" y="884"/>
                      </a:lnTo>
                      <a:lnTo>
                        <a:pt x="5084" y="866"/>
                      </a:lnTo>
                      <a:close/>
                      <a:moveTo>
                        <a:pt x="5681" y="4148"/>
                      </a:moveTo>
                      <a:lnTo>
                        <a:pt x="5681" y="4148"/>
                      </a:lnTo>
                      <a:lnTo>
                        <a:pt x="5648" y="4222"/>
                      </a:lnTo>
                      <a:lnTo>
                        <a:pt x="5612" y="4295"/>
                      </a:lnTo>
                      <a:lnTo>
                        <a:pt x="5627" y="4293"/>
                      </a:lnTo>
                      <a:lnTo>
                        <a:pt x="5640" y="4290"/>
                      </a:lnTo>
                      <a:lnTo>
                        <a:pt x="5648" y="4285"/>
                      </a:lnTo>
                      <a:lnTo>
                        <a:pt x="5657" y="4279"/>
                      </a:lnTo>
                      <a:lnTo>
                        <a:pt x="5663" y="4270"/>
                      </a:lnTo>
                      <a:lnTo>
                        <a:pt x="5668" y="4260"/>
                      </a:lnTo>
                      <a:lnTo>
                        <a:pt x="5680" y="4237"/>
                      </a:lnTo>
                      <a:lnTo>
                        <a:pt x="5691" y="4213"/>
                      </a:lnTo>
                      <a:lnTo>
                        <a:pt x="5694" y="4203"/>
                      </a:lnTo>
                      <a:lnTo>
                        <a:pt x="5696" y="4193"/>
                      </a:lnTo>
                      <a:lnTo>
                        <a:pt x="5696" y="4183"/>
                      </a:lnTo>
                      <a:lnTo>
                        <a:pt x="5694" y="4171"/>
                      </a:lnTo>
                      <a:lnTo>
                        <a:pt x="5689" y="4160"/>
                      </a:lnTo>
                      <a:lnTo>
                        <a:pt x="5681" y="4148"/>
                      </a:lnTo>
                      <a:close/>
                      <a:moveTo>
                        <a:pt x="4146" y="5682"/>
                      </a:moveTo>
                      <a:lnTo>
                        <a:pt x="4146" y="5682"/>
                      </a:lnTo>
                      <a:lnTo>
                        <a:pt x="4159" y="5690"/>
                      </a:lnTo>
                      <a:lnTo>
                        <a:pt x="4171" y="5695"/>
                      </a:lnTo>
                      <a:lnTo>
                        <a:pt x="4181" y="5698"/>
                      </a:lnTo>
                      <a:lnTo>
                        <a:pt x="4191" y="5698"/>
                      </a:lnTo>
                      <a:lnTo>
                        <a:pt x="4201" y="5695"/>
                      </a:lnTo>
                      <a:lnTo>
                        <a:pt x="4212" y="5691"/>
                      </a:lnTo>
                      <a:lnTo>
                        <a:pt x="4235" y="5680"/>
                      </a:lnTo>
                      <a:lnTo>
                        <a:pt x="4260" y="5668"/>
                      </a:lnTo>
                      <a:lnTo>
                        <a:pt x="4270" y="5663"/>
                      </a:lnTo>
                      <a:lnTo>
                        <a:pt x="4278" y="5657"/>
                      </a:lnTo>
                      <a:lnTo>
                        <a:pt x="4283" y="5650"/>
                      </a:lnTo>
                      <a:lnTo>
                        <a:pt x="4288" y="5640"/>
                      </a:lnTo>
                      <a:lnTo>
                        <a:pt x="4291" y="5629"/>
                      </a:lnTo>
                      <a:lnTo>
                        <a:pt x="4295" y="5614"/>
                      </a:lnTo>
                      <a:lnTo>
                        <a:pt x="4220" y="5649"/>
                      </a:lnTo>
                      <a:lnTo>
                        <a:pt x="4146" y="5682"/>
                      </a:lnTo>
                      <a:close/>
                      <a:moveTo>
                        <a:pt x="1" y="2715"/>
                      </a:moveTo>
                      <a:lnTo>
                        <a:pt x="1" y="2715"/>
                      </a:lnTo>
                      <a:lnTo>
                        <a:pt x="0" y="2744"/>
                      </a:lnTo>
                      <a:lnTo>
                        <a:pt x="0" y="2753"/>
                      </a:lnTo>
                      <a:lnTo>
                        <a:pt x="1" y="2765"/>
                      </a:lnTo>
                      <a:lnTo>
                        <a:pt x="5" y="2773"/>
                      </a:lnTo>
                      <a:lnTo>
                        <a:pt x="11" y="2783"/>
                      </a:lnTo>
                      <a:lnTo>
                        <a:pt x="21" y="2793"/>
                      </a:lnTo>
                      <a:lnTo>
                        <a:pt x="34" y="2803"/>
                      </a:lnTo>
                      <a:lnTo>
                        <a:pt x="41" y="2719"/>
                      </a:lnTo>
                      <a:lnTo>
                        <a:pt x="49" y="2635"/>
                      </a:lnTo>
                      <a:lnTo>
                        <a:pt x="34" y="2643"/>
                      </a:lnTo>
                      <a:lnTo>
                        <a:pt x="23" y="2651"/>
                      </a:lnTo>
                      <a:lnTo>
                        <a:pt x="14" y="2658"/>
                      </a:lnTo>
                      <a:lnTo>
                        <a:pt x="10" y="2668"/>
                      </a:lnTo>
                      <a:lnTo>
                        <a:pt x="6" y="2678"/>
                      </a:lnTo>
                      <a:lnTo>
                        <a:pt x="3" y="2687"/>
                      </a:lnTo>
                      <a:lnTo>
                        <a:pt x="1" y="2715"/>
                      </a:lnTo>
                      <a:close/>
                      <a:moveTo>
                        <a:pt x="1713" y="270"/>
                      </a:moveTo>
                      <a:lnTo>
                        <a:pt x="1713" y="270"/>
                      </a:lnTo>
                      <a:lnTo>
                        <a:pt x="1688" y="282"/>
                      </a:lnTo>
                      <a:lnTo>
                        <a:pt x="1678" y="289"/>
                      </a:lnTo>
                      <a:lnTo>
                        <a:pt x="1670" y="295"/>
                      </a:lnTo>
                      <a:lnTo>
                        <a:pt x="1663" y="303"/>
                      </a:lnTo>
                      <a:lnTo>
                        <a:pt x="1660" y="313"/>
                      </a:lnTo>
                      <a:lnTo>
                        <a:pt x="1657" y="328"/>
                      </a:lnTo>
                      <a:lnTo>
                        <a:pt x="1653" y="345"/>
                      </a:lnTo>
                      <a:lnTo>
                        <a:pt x="1731" y="307"/>
                      </a:lnTo>
                      <a:lnTo>
                        <a:pt x="1808" y="272"/>
                      </a:lnTo>
                      <a:lnTo>
                        <a:pt x="1793" y="264"/>
                      </a:lnTo>
                      <a:lnTo>
                        <a:pt x="1780" y="257"/>
                      </a:lnTo>
                      <a:lnTo>
                        <a:pt x="1770" y="254"/>
                      </a:lnTo>
                      <a:lnTo>
                        <a:pt x="1759" y="254"/>
                      </a:lnTo>
                      <a:lnTo>
                        <a:pt x="1749" y="256"/>
                      </a:lnTo>
                      <a:lnTo>
                        <a:pt x="1739" y="259"/>
                      </a:lnTo>
                      <a:lnTo>
                        <a:pt x="1713" y="270"/>
                      </a:lnTo>
                      <a:close/>
                      <a:moveTo>
                        <a:pt x="5343" y="4734"/>
                      </a:moveTo>
                      <a:lnTo>
                        <a:pt x="5343" y="4734"/>
                      </a:lnTo>
                      <a:lnTo>
                        <a:pt x="5358" y="4734"/>
                      </a:lnTo>
                      <a:lnTo>
                        <a:pt x="5371" y="4732"/>
                      </a:lnTo>
                      <a:lnTo>
                        <a:pt x="5381" y="4729"/>
                      </a:lnTo>
                      <a:lnTo>
                        <a:pt x="5389" y="4724"/>
                      </a:lnTo>
                      <a:lnTo>
                        <a:pt x="5398" y="4717"/>
                      </a:lnTo>
                      <a:lnTo>
                        <a:pt x="5404" y="4709"/>
                      </a:lnTo>
                      <a:lnTo>
                        <a:pt x="5419" y="4687"/>
                      </a:lnTo>
                      <a:lnTo>
                        <a:pt x="5434" y="4666"/>
                      </a:lnTo>
                      <a:lnTo>
                        <a:pt x="5441" y="4656"/>
                      </a:lnTo>
                      <a:lnTo>
                        <a:pt x="5444" y="4646"/>
                      </a:lnTo>
                      <a:lnTo>
                        <a:pt x="5445" y="4636"/>
                      </a:lnTo>
                      <a:lnTo>
                        <a:pt x="5445" y="4626"/>
                      </a:lnTo>
                      <a:lnTo>
                        <a:pt x="5442" y="4615"/>
                      </a:lnTo>
                      <a:lnTo>
                        <a:pt x="5437" y="4600"/>
                      </a:lnTo>
                      <a:lnTo>
                        <a:pt x="5391" y="4668"/>
                      </a:lnTo>
                      <a:lnTo>
                        <a:pt x="5343" y="4734"/>
                      </a:lnTo>
                      <a:close/>
                      <a:moveTo>
                        <a:pt x="5002" y="5118"/>
                      </a:moveTo>
                      <a:lnTo>
                        <a:pt x="5002" y="5118"/>
                      </a:lnTo>
                      <a:lnTo>
                        <a:pt x="5017" y="5121"/>
                      </a:lnTo>
                      <a:lnTo>
                        <a:pt x="5030" y="5121"/>
                      </a:lnTo>
                      <a:lnTo>
                        <a:pt x="5040" y="5121"/>
                      </a:lnTo>
                      <a:lnTo>
                        <a:pt x="5050" y="5118"/>
                      </a:lnTo>
                      <a:lnTo>
                        <a:pt x="5058" y="5111"/>
                      </a:lnTo>
                      <a:lnTo>
                        <a:pt x="5066" y="5105"/>
                      </a:lnTo>
                      <a:lnTo>
                        <a:pt x="5084" y="5086"/>
                      </a:lnTo>
                      <a:lnTo>
                        <a:pt x="5104" y="5067"/>
                      </a:lnTo>
                      <a:lnTo>
                        <a:pt x="5111" y="5058"/>
                      </a:lnTo>
                      <a:lnTo>
                        <a:pt x="5116" y="5050"/>
                      </a:lnTo>
                      <a:lnTo>
                        <a:pt x="5119" y="5040"/>
                      </a:lnTo>
                      <a:lnTo>
                        <a:pt x="5121" y="5030"/>
                      </a:lnTo>
                      <a:lnTo>
                        <a:pt x="5121" y="5019"/>
                      </a:lnTo>
                      <a:lnTo>
                        <a:pt x="5117" y="5004"/>
                      </a:lnTo>
                      <a:lnTo>
                        <a:pt x="5060" y="5062"/>
                      </a:lnTo>
                      <a:lnTo>
                        <a:pt x="5002" y="5118"/>
                      </a:lnTo>
                      <a:close/>
                      <a:moveTo>
                        <a:pt x="1" y="3237"/>
                      </a:moveTo>
                      <a:lnTo>
                        <a:pt x="1" y="3237"/>
                      </a:lnTo>
                      <a:lnTo>
                        <a:pt x="3" y="3263"/>
                      </a:lnTo>
                      <a:lnTo>
                        <a:pt x="6" y="3274"/>
                      </a:lnTo>
                      <a:lnTo>
                        <a:pt x="10" y="3284"/>
                      </a:lnTo>
                      <a:lnTo>
                        <a:pt x="14" y="3293"/>
                      </a:lnTo>
                      <a:lnTo>
                        <a:pt x="23" y="3301"/>
                      </a:lnTo>
                      <a:lnTo>
                        <a:pt x="33" y="3307"/>
                      </a:lnTo>
                      <a:lnTo>
                        <a:pt x="47" y="3316"/>
                      </a:lnTo>
                      <a:lnTo>
                        <a:pt x="39" y="3233"/>
                      </a:lnTo>
                      <a:lnTo>
                        <a:pt x="33" y="3149"/>
                      </a:lnTo>
                      <a:lnTo>
                        <a:pt x="21" y="3159"/>
                      </a:lnTo>
                      <a:lnTo>
                        <a:pt x="11" y="3169"/>
                      </a:lnTo>
                      <a:lnTo>
                        <a:pt x="5" y="3177"/>
                      </a:lnTo>
                      <a:lnTo>
                        <a:pt x="1" y="3187"/>
                      </a:lnTo>
                      <a:lnTo>
                        <a:pt x="0" y="3197"/>
                      </a:lnTo>
                      <a:lnTo>
                        <a:pt x="0" y="3208"/>
                      </a:lnTo>
                      <a:lnTo>
                        <a:pt x="1" y="3237"/>
                      </a:lnTo>
                      <a:close/>
                      <a:moveTo>
                        <a:pt x="270" y="1715"/>
                      </a:moveTo>
                      <a:lnTo>
                        <a:pt x="270" y="1715"/>
                      </a:lnTo>
                      <a:lnTo>
                        <a:pt x="259" y="1739"/>
                      </a:lnTo>
                      <a:lnTo>
                        <a:pt x="254" y="1749"/>
                      </a:lnTo>
                      <a:lnTo>
                        <a:pt x="252" y="1761"/>
                      </a:lnTo>
                      <a:lnTo>
                        <a:pt x="254" y="1771"/>
                      </a:lnTo>
                      <a:lnTo>
                        <a:pt x="255" y="1782"/>
                      </a:lnTo>
                      <a:lnTo>
                        <a:pt x="262" y="1794"/>
                      </a:lnTo>
                      <a:lnTo>
                        <a:pt x="272" y="1809"/>
                      </a:lnTo>
                      <a:lnTo>
                        <a:pt x="306" y="1731"/>
                      </a:lnTo>
                      <a:lnTo>
                        <a:pt x="343" y="1655"/>
                      </a:lnTo>
                      <a:lnTo>
                        <a:pt x="326" y="1657"/>
                      </a:lnTo>
                      <a:lnTo>
                        <a:pt x="313" y="1660"/>
                      </a:lnTo>
                      <a:lnTo>
                        <a:pt x="301" y="1665"/>
                      </a:lnTo>
                      <a:lnTo>
                        <a:pt x="293" y="1672"/>
                      </a:lnTo>
                      <a:lnTo>
                        <a:pt x="287" y="1680"/>
                      </a:lnTo>
                      <a:lnTo>
                        <a:pt x="282" y="1688"/>
                      </a:lnTo>
                      <a:lnTo>
                        <a:pt x="270" y="1715"/>
                      </a:lnTo>
                      <a:close/>
                      <a:moveTo>
                        <a:pt x="529" y="1263"/>
                      </a:moveTo>
                      <a:lnTo>
                        <a:pt x="529" y="1263"/>
                      </a:lnTo>
                      <a:lnTo>
                        <a:pt x="514" y="1286"/>
                      </a:lnTo>
                      <a:lnTo>
                        <a:pt x="509" y="1296"/>
                      </a:lnTo>
                      <a:lnTo>
                        <a:pt x="504" y="1306"/>
                      </a:lnTo>
                      <a:lnTo>
                        <a:pt x="504" y="1316"/>
                      </a:lnTo>
                      <a:lnTo>
                        <a:pt x="504" y="1327"/>
                      </a:lnTo>
                      <a:lnTo>
                        <a:pt x="507" y="1340"/>
                      </a:lnTo>
                      <a:lnTo>
                        <a:pt x="514" y="1355"/>
                      </a:lnTo>
                      <a:lnTo>
                        <a:pt x="562" y="1286"/>
                      </a:lnTo>
                      <a:lnTo>
                        <a:pt x="611" y="1218"/>
                      </a:lnTo>
                      <a:lnTo>
                        <a:pt x="595" y="1217"/>
                      </a:lnTo>
                      <a:lnTo>
                        <a:pt x="582" y="1218"/>
                      </a:lnTo>
                      <a:lnTo>
                        <a:pt x="570" y="1222"/>
                      </a:lnTo>
                      <a:lnTo>
                        <a:pt x="560" y="1225"/>
                      </a:lnTo>
                      <a:lnTo>
                        <a:pt x="554" y="1233"/>
                      </a:lnTo>
                      <a:lnTo>
                        <a:pt x="545" y="1242"/>
                      </a:lnTo>
                      <a:lnTo>
                        <a:pt x="529" y="1263"/>
                      </a:lnTo>
                      <a:close/>
                      <a:moveTo>
                        <a:pt x="864" y="866"/>
                      </a:moveTo>
                      <a:lnTo>
                        <a:pt x="864" y="866"/>
                      </a:lnTo>
                      <a:lnTo>
                        <a:pt x="844" y="885"/>
                      </a:lnTo>
                      <a:lnTo>
                        <a:pt x="837" y="894"/>
                      </a:lnTo>
                      <a:lnTo>
                        <a:pt x="832" y="902"/>
                      </a:lnTo>
                      <a:lnTo>
                        <a:pt x="829" y="912"/>
                      </a:lnTo>
                      <a:lnTo>
                        <a:pt x="829" y="923"/>
                      </a:lnTo>
                      <a:lnTo>
                        <a:pt x="829" y="938"/>
                      </a:lnTo>
                      <a:lnTo>
                        <a:pt x="834" y="955"/>
                      </a:lnTo>
                      <a:lnTo>
                        <a:pt x="893" y="894"/>
                      </a:lnTo>
                      <a:lnTo>
                        <a:pt x="953" y="834"/>
                      </a:lnTo>
                      <a:lnTo>
                        <a:pt x="936" y="831"/>
                      </a:lnTo>
                      <a:lnTo>
                        <a:pt x="923" y="829"/>
                      </a:lnTo>
                      <a:lnTo>
                        <a:pt x="911" y="831"/>
                      </a:lnTo>
                      <a:lnTo>
                        <a:pt x="902" y="833"/>
                      </a:lnTo>
                      <a:lnTo>
                        <a:pt x="893" y="839"/>
                      </a:lnTo>
                      <a:lnTo>
                        <a:pt x="883" y="846"/>
                      </a:lnTo>
                      <a:lnTo>
                        <a:pt x="864" y="866"/>
                      </a:lnTo>
                      <a:close/>
                      <a:moveTo>
                        <a:pt x="1263" y="531"/>
                      </a:moveTo>
                      <a:lnTo>
                        <a:pt x="1263" y="531"/>
                      </a:lnTo>
                      <a:lnTo>
                        <a:pt x="1240" y="547"/>
                      </a:lnTo>
                      <a:lnTo>
                        <a:pt x="1231" y="554"/>
                      </a:lnTo>
                      <a:lnTo>
                        <a:pt x="1225" y="562"/>
                      </a:lnTo>
                      <a:lnTo>
                        <a:pt x="1220" y="572"/>
                      </a:lnTo>
                      <a:lnTo>
                        <a:pt x="1216" y="582"/>
                      </a:lnTo>
                      <a:lnTo>
                        <a:pt x="1216" y="597"/>
                      </a:lnTo>
                      <a:lnTo>
                        <a:pt x="1216" y="613"/>
                      </a:lnTo>
                      <a:lnTo>
                        <a:pt x="1286" y="564"/>
                      </a:lnTo>
                      <a:lnTo>
                        <a:pt x="1357" y="516"/>
                      </a:lnTo>
                      <a:lnTo>
                        <a:pt x="1340" y="509"/>
                      </a:lnTo>
                      <a:lnTo>
                        <a:pt x="1327" y="506"/>
                      </a:lnTo>
                      <a:lnTo>
                        <a:pt x="1315" y="505"/>
                      </a:lnTo>
                      <a:lnTo>
                        <a:pt x="1305" y="506"/>
                      </a:lnTo>
                      <a:lnTo>
                        <a:pt x="1296" y="509"/>
                      </a:lnTo>
                      <a:lnTo>
                        <a:pt x="1286" y="514"/>
                      </a:lnTo>
                      <a:lnTo>
                        <a:pt x="1263" y="531"/>
                      </a:lnTo>
                      <a:close/>
                      <a:moveTo>
                        <a:pt x="5609" y="1655"/>
                      </a:moveTo>
                      <a:lnTo>
                        <a:pt x="5609" y="1655"/>
                      </a:lnTo>
                      <a:lnTo>
                        <a:pt x="5645" y="1730"/>
                      </a:lnTo>
                      <a:lnTo>
                        <a:pt x="5680" y="1805"/>
                      </a:lnTo>
                      <a:lnTo>
                        <a:pt x="5688" y="1792"/>
                      </a:lnTo>
                      <a:lnTo>
                        <a:pt x="5693" y="1781"/>
                      </a:lnTo>
                      <a:lnTo>
                        <a:pt x="5696" y="1769"/>
                      </a:lnTo>
                      <a:lnTo>
                        <a:pt x="5696" y="1759"/>
                      </a:lnTo>
                      <a:lnTo>
                        <a:pt x="5694" y="1749"/>
                      </a:lnTo>
                      <a:lnTo>
                        <a:pt x="5691" y="1739"/>
                      </a:lnTo>
                      <a:lnTo>
                        <a:pt x="5680" y="1715"/>
                      </a:lnTo>
                      <a:lnTo>
                        <a:pt x="5668" y="1690"/>
                      </a:lnTo>
                      <a:lnTo>
                        <a:pt x="5661" y="1680"/>
                      </a:lnTo>
                      <a:lnTo>
                        <a:pt x="5655" y="1672"/>
                      </a:lnTo>
                      <a:lnTo>
                        <a:pt x="5648" y="1665"/>
                      </a:lnTo>
                      <a:lnTo>
                        <a:pt x="5638" y="1660"/>
                      </a:lnTo>
                      <a:lnTo>
                        <a:pt x="5625" y="1657"/>
                      </a:lnTo>
                      <a:lnTo>
                        <a:pt x="5609" y="1655"/>
                      </a:lnTo>
                      <a:close/>
                      <a:moveTo>
                        <a:pt x="3747" y="5858"/>
                      </a:moveTo>
                      <a:lnTo>
                        <a:pt x="3747" y="5858"/>
                      </a:lnTo>
                      <a:lnTo>
                        <a:pt x="3772" y="5851"/>
                      </a:lnTo>
                      <a:lnTo>
                        <a:pt x="3784" y="5848"/>
                      </a:lnTo>
                      <a:lnTo>
                        <a:pt x="3792" y="5843"/>
                      </a:lnTo>
                      <a:lnTo>
                        <a:pt x="3800" y="5837"/>
                      </a:lnTo>
                      <a:lnTo>
                        <a:pt x="3807" y="5828"/>
                      </a:lnTo>
                      <a:lnTo>
                        <a:pt x="3812" y="5817"/>
                      </a:lnTo>
                      <a:lnTo>
                        <a:pt x="3817" y="5804"/>
                      </a:lnTo>
                      <a:lnTo>
                        <a:pt x="3737" y="5825"/>
                      </a:lnTo>
                      <a:lnTo>
                        <a:pt x="3660" y="5845"/>
                      </a:lnTo>
                      <a:lnTo>
                        <a:pt x="3671" y="5855"/>
                      </a:lnTo>
                      <a:lnTo>
                        <a:pt x="3681" y="5861"/>
                      </a:lnTo>
                      <a:lnTo>
                        <a:pt x="3691" y="5866"/>
                      </a:lnTo>
                      <a:lnTo>
                        <a:pt x="3701" y="5868"/>
                      </a:lnTo>
                      <a:lnTo>
                        <a:pt x="3711" y="5868"/>
                      </a:lnTo>
                      <a:lnTo>
                        <a:pt x="3721" y="5865"/>
                      </a:lnTo>
                      <a:lnTo>
                        <a:pt x="3747" y="5858"/>
                      </a:lnTo>
                      <a:close/>
                      <a:moveTo>
                        <a:pt x="5858" y="3748"/>
                      </a:moveTo>
                      <a:lnTo>
                        <a:pt x="5858" y="3748"/>
                      </a:lnTo>
                      <a:lnTo>
                        <a:pt x="5864" y="3721"/>
                      </a:lnTo>
                      <a:lnTo>
                        <a:pt x="5866" y="3711"/>
                      </a:lnTo>
                      <a:lnTo>
                        <a:pt x="5866" y="3701"/>
                      </a:lnTo>
                      <a:lnTo>
                        <a:pt x="5864" y="3692"/>
                      </a:lnTo>
                      <a:lnTo>
                        <a:pt x="5861" y="3682"/>
                      </a:lnTo>
                      <a:lnTo>
                        <a:pt x="5853" y="3670"/>
                      </a:lnTo>
                      <a:lnTo>
                        <a:pt x="5843" y="3659"/>
                      </a:lnTo>
                      <a:lnTo>
                        <a:pt x="5823" y="3741"/>
                      </a:lnTo>
                      <a:lnTo>
                        <a:pt x="5800" y="3817"/>
                      </a:lnTo>
                      <a:lnTo>
                        <a:pt x="5815" y="3814"/>
                      </a:lnTo>
                      <a:lnTo>
                        <a:pt x="5826" y="3807"/>
                      </a:lnTo>
                      <a:lnTo>
                        <a:pt x="5835" y="3800"/>
                      </a:lnTo>
                      <a:lnTo>
                        <a:pt x="5841" y="3794"/>
                      </a:lnTo>
                      <a:lnTo>
                        <a:pt x="5846" y="3784"/>
                      </a:lnTo>
                      <a:lnTo>
                        <a:pt x="5851" y="3774"/>
                      </a:lnTo>
                      <a:lnTo>
                        <a:pt x="5858" y="3748"/>
                      </a:lnTo>
                      <a:close/>
                      <a:moveTo>
                        <a:pt x="3747" y="92"/>
                      </a:moveTo>
                      <a:lnTo>
                        <a:pt x="3747" y="92"/>
                      </a:lnTo>
                      <a:lnTo>
                        <a:pt x="3721" y="86"/>
                      </a:lnTo>
                      <a:lnTo>
                        <a:pt x="3709" y="84"/>
                      </a:lnTo>
                      <a:lnTo>
                        <a:pt x="3698" y="84"/>
                      </a:lnTo>
                      <a:lnTo>
                        <a:pt x="3688" y="86"/>
                      </a:lnTo>
                      <a:lnTo>
                        <a:pt x="3678" y="91"/>
                      </a:lnTo>
                      <a:lnTo>
                        <a:pt x="3666" y="99"/>
                      </a:lnTo>
                      <a:lnTo>
                        <a:pt x="3655" y="110"/>
                      </a:lnTo>
                      <a:lnTo>
                        <a:pt x="3739" y="132"/>
                      </a:lnTo>
                      <a:lnTo>
                        <a:pt x="3818" y="153"/>
                      </a:lnTo>
                      <a:lnTo>
                        <a:pt x="3813" y="138"/>
                      </a:lnTo>
                      <a:lnTo>
                        <a:pt x="3807" y="125"/>
                      </a:lnTo>
                      <a:lnTo>
                        <a:pt x="3802" y="115"/>
                      </a:lnTo>
                      <a:lnTo>
                        <a:pt x="3793" y="109"/>
                      </a:lnTo>
                      <a:lnTo>
                        <a:pt x="3784" y="104"/>
                      </a:lnTo>
                      <a:lnTo>
                        <a:pt x="3774" y="101"/>
                      </a:lnTo>
                      <a:lnTo>
                        <a:pt x="3747" y="92"/>
                      </a:lnTo>
                      <a:close/>
                      <a:moveTo>
                        <a:pt x="2133" y="5802"/>
                      </a:moveTo>
                      <a:lnTo>
                        <a:pt x="2133" y="5802"/>
                      </a:lnTo>
                      <a:lnTo>
                        <a:pt x="2136" y="5817"/>
                      </a:lnTo>
                      <a:lnTo>
                        <a:pt x="2143" y="5828"/>
                      </a:lnTo>
                      <a:lnTo>
                        <a:pt x="2150" y="5837"/>
                      </a:lnTo>
                      <a:lnTo>
                        <a:pt x="2156" y="5843"/>
                      </a:lnTo>
                      <a:lnTo>
                        <a:pt x="2166" y="5848"/>
                      </a:lnTo>
                      <a:lnTo>
                        <a:pt x="2176" y="5851"/>
                      </a:lnTo>
                      <a:lnTo>
                        <a:pt x="2202" y="5858"/>
                      </a:lnTo>
                      <a:lnTo>
                        <a:pt x="2229" y="5865"/>
                      </a:lnTo>
                      <a:lnTo>
                        <a:pt x="2239" y="5868"/>
                      </a:lnTo>
                      <a:lnTo>
                        <a:pt x="2249" y="5868"/>
                      </a:lnTo>
                      <a:lnTo>
                        <a:pt x="2258" y="5866"/>
                      </a:lnTo>
                      <a:lnTo>
                        <a:pt x="2268" y="5861"/>
                      </a:lnTo>
                      <a:lnTo>
                        <a:pt x="2280" y="5855"/>
                      </a:lnTo>
                      <a:lnTo>
                        <a:pt x="2291" y="5845"/>
                      </a:lnTo>
                      <a:lnTo>
                        <a:pt x="2214" y="5825"/>
                      </a:lnTo>
                      <a:lnTo>
                        <a:pt x="2133" y="5802"/>
                      </a:lnTo>
                      <a:close/>
                      <a:moveTo>
                        <a:pt x="130" y="2216"/>
                      </a:moveTo>
                      <a:lnTo>
                        <a:pt x="130" y="2216"/>
                      </a:lnTo>
                      <a:lnTo>
                        <a:pt x="153" y="2132"/>
                      </a:lnTo>
                      <a:lnTo>
                        <a:pt x="136" y="2137"/>
                      </a:lnTo>
                      <a:lnTo>
                        <a:pt x="125" y="2143"/>
                      </a:lnTo>
                      <a:lnTo>
                        <a:pt x="115" y="2148"/>
                      </a:lnTo>
                      <a:lnTo>
                        <a:pt x="108" y="2157"/>
                      </a:lnTo>
                      <a:lnTo>
                        <a:pt x="104" y="2166"/>
                      </a:lnTo>
                      <a:lnTo>
                        <a:pt x="99" y="2176"/>
                      </a:lnTo>
                      <a:lnTo>
                        <a:pt x="92" y="2203"/>
                      </a:lnTo>
                      <a:lnTo>
                        <a:pt x="84" y="2229"/>
                      </a:lnTo>
                      <a:lnTo>
                        <a:pt x="82" y="2241"/>
                      </a:lnTo>
                      <a:lnTo>
                        <a:pt x="82" y="2252"/>
                      </a:lnTo>
                      <a:lnTo>
                        <a:pt x="85" y="2262"/>
                      </a:lnTo>
                      <a:lnTo>
                        <a:pt x="90" y="2272"/>
                      </a:lnTo>
                      <a:lnTo>
                        <a:pt x="99" y="2284"/>
                      </a:lnTo>
                      <a:lnTo>
                        <a:pt x="110" y="2295"/>
                      </a:lnTo>
                      <a:lnTo>
                        <a:pt x="130" y="2216"/>
                      </a:lnTo>
                      <a:close/>
                      <a:moveTo>
                        <a:pt x="4600" y="5438"/>
                      </a:moveTo>
                      <a:lnTo>
                        <a:pt x="4600" y="5438"/>
                      </a:lnTo>
                      <a:lnTo>
                        <a:pt x="4613" y="5443"/>
                      </a:lnTo>
                      <a:lnTo>
                        <a:pt x="4624" y="5446"/>
                      </a:lnTo>
                      <a:lnTo>
                        <a:pt x="4636" y="5446"/>
                      </a:lnTo>
                      <a:lnTo>
                        <a:pt x="4646" y="5444"/>
                      </a:lnTo>
                      <a:lnTo>
                        <a:pt x="4656" y="5441"/>
                      </a:lnTo>
                      <a:lnTo>
                        <a:pt x="4664" y="5436"/>
                      </a:lnTo>
                      <a:lnTo>
                        <a:pt x="4687" y="5421"/>
                      </a:lnTo>
                      <a:lnTo>
                        <a:pt x="4708" y="5405"/>
                      </a:lnTo>
                      <a:lnTo>
                        <a:pt x="4717" y="5398"/>
                      </a:lnTo>
                      <a:lnTo>
                        <a:pt x="4723" y="5390"/>
                      </a:lnTo>
                      <a:lnTo>
                        <a:pt x="4728" y="5382"/>
                      </a:lnTo>
                      <a:lnTo>
                        <a:pt x="4732" y="5372"/>
                      </a:lnTo>
                      <a:lnTo>
                        <a:pt x="4733" y="5358"/>
                      </a:lnTo>
                      <a:lnTo>
                        <a:pt x="4733" y="5344"/>
                      </a:lnTo>
                      <a:lnTo>
                        <a:pt x="4666" y="5391"/>
                      </a:lnTo>
                      <a:lnTo>
                        <a:pt x="4600" y="5438"/>
                      </a:lnTo>
                      <a:close/>
                      <a:moveTo>
                        <a:pt x="270" y="4237"/>
                      </a:moveTo>
                      <a:lnTo>
                        <a:pt x="270" y="4237"/>
                      </a:lnTo>
                      <a:lnTo>
                        <a:pt x="282" y="4262"/>
                      </a:lnTo>
                      <a:lnTo>
                        <a:pt x="287" y="4272"/>
                      </a:lnTo>
                      <a:lnTo>
                        <a:pt x="293" y="4279"/>
                      </a:lnTo>
                      <a:lnTo>
                        <a:pt x="301" y="4285"/>
                      </a:lnTo>
                      <a:lnTo>
                        <a:pt x="311" y="4290"/>
                      </a:lnTo>
                      <a:lnTo>
                        <a:pt x="324" y="4293"/>
                      </a:lnTo>
                      <a:lnTo>
                        <a:pt x="341" y="4295"/>
                      </a:lnTo>
                      <a:lnTo>
                        <a:pt x="305" y="4221"/>
                      </a:lnTo>
                      <a:lnTo>
                        <a:pt x="270" y="4145"/>
                      </a:lnTo>
                      <a:lnTo>
                        <a:pt x="262" y="4158"/>
                      </a:lnTo>
                      <a:lnTo>
                        <a:pt x="255" y="4170"/>
                      </a:lnTo>
                      <a:lnTo>
                        <a:pt x="254" y="4181"/>
                      </a:lnTo>
                      <a:lnTo>
                        <a:pt x="252" y="4191"/>
                      </a:lnTo>
                      <a:lnTo>
                        <a:pt x="254" y="4201"/>
                      </a:lnTo>
                      <a:lnTo>
                        <a:pt x="259" y="4213"/>
                      </a:lnTo>
                      <a:lnTo>
                        <a:pt x="270" y="4237"/>
                      </a:lnTo>
                      <a:close/>
                      <a:moveTo>
                        <a:pt x="92" y="3748"/>
                      </a:moveTo>
                      <a:lnTo>
                        <a:pt x="92" y="3748"/>
                      </a:lnTo>
                      <a:lnTo>
                        <a:pt x="99" y="3774"/>
                      </a:lnTo>
                      <a:lnTo>
                        <a:pt x="104" y="3786"/>
                      </a:lnTo>
                      <a:lnTo>
                        <a:pt x="108" y="3794"/>
                      </a:lnTo>
                      <a:lnTo>
                        <a:pt x="115" y="3802"/>
                      </a:lnTo>
                      <a:lnTo>
                        <a:pt x="123" y="3809"/>
                      </a:lnTo>
                      <a:lnTo>
                        <a:pt x="135" y="3814"/>
                      </a:lnTo>
                      <a:lnTo>
                        <a:pt x="151" y="3819"/>
                      </a:lnTo>
                      <a:lnTo>
                        <a:pt x="128" y="3738"/>
                      </a:lnTo>
                      <a:lnTo>
                        <a:pt x="108" y="3657"/>
                      </a:lnTo>
                      <a:lnTo>
                        <a:pt x="97" y="3670"/>
                      </a:lnTo>
                      <a:lnTo>
                        <a:pt x="89" y="3680"/>
                      </a:lnTo>
                      <a:lnTo>
                        <a:pt x="85" y="3690"/>
                      </a:lnTo>
                      <a:lnTo>
                        <a:pt x="82" y="3700"/>
                      </a:lnTo>
                      <a:lnTo>
                        <a:pt x="82" y="3710"/>
                      </a:lnTo>
                      <a:lnTo>
                        <a:pt x="84" y="3721"/>
                      </a:lnTo>
                      <a:lnTo>
                        <a:pt x="92" y="3748"/>
                      </a:lnTo>
                      <a:close/>
                      <a:moveTo>
                        <a:pt x="864" y="5086"/>
                      </a:moveTo>
                      <a:lnTo>
                        <a:pt x="864" y="5086"/>
                      </a:lnTo>
                      <a:lnTo>
                        <a:pt x="883" y="5105"/>
                      </a:lnTo>
                      <a:lnTo>
                        <a:pt x="892" y="5113"/>
                      </a:lnTo>
                      <a:lnTo>
                        <a:pt x="900" y="5118"/>
                      </a:lnTo>
                      <a:lnTo>
                        <a:pt x="910" y="5121"/>
                      </a:lnTo>
                      <a:lnTo>
                        <a:pt x="921" y="5121"/>
                      </a:lnTo>
                      <a:lnTo>
                        <a:pt x="933" y="5121"/>
                      </a:lnTo>
                      <a:lnTo>
                        <a:pt x="949" y="5118"/>
                      </a:lnTo>
                      <a:lnTo>
                        <a:pt x="890" y="5060"/>
                      </a:lnTo>
                      <a:lnTo>
                        <a:pt x="832" y="5001"/>
                      </a:lnTo>
                      <a:lnTo>
                        <a:pt x="829" y="5016"/>
                      </a:lnTo>
                      <a:lnTo>
                        <a:pt x="829" y="5029"/>
                      </a:lnTo>
                      <a:lnTo>
                        <a:pt x="829" y="5040"/>
                      </a:lnTo>
                      <a:lnTo>
                        <a:pt x="832" y="5050"/>
                      </a:lnTo>
                      <a:lnTo>
                        <a:pt x="837" y="5058"/>
                      </a:lnTo>
                      <a:lnTo>
                        <a:pt x="845" y="5067"/>
                      </a:lnTo>
                      <a:lnTo>
                        <a:pt x="864" y="5086"/>
                      </a:lnTo>
                      <a:close/>
                      <a:moveTo>
                        <a:pt x="1263" y="5421"/>
                      </a:moveTo>
                      <a:lnTo>
                        <a:pt x="1263" y="5421"/>
                      </a:lnTo>
                      <a:lnTo>
                        <a:pt x="1284" y="5436"/>
                      </a:lnTo>
                      <a:lnTo>
                        <a:pt x="1294" y="5441"/>
                      </a:lnTo>
                      <a:lnTo>
                        <a:pt x="1304" y="5444"/>
                      </a:lnTo>
                      <a:lnTo>
                        <a:pt x="1314" y="5446"/>
                      </a:lnTo>
                      <a:lnTo>
                        <a:pt x="1324" y="5446"/>
                      </a:lnTo>
                      <a:lnTo>
                        <a:pt x="1337" y="5443"/>
                      </a:lnTo>
                      <a:lnTo>
                        <a:pt x="1352" y="5438"/>
                      </a:lnTo>
                      <a:lnTo>
                        <a:pt x="1282" y="5391"/>
                      </a:lnTo>
                      <a:lnTo>
                        <a:pt x="1216" y="5344"/>
                      </a:lnTo>
                      <a:lnTo>
                        <a:pt x="1216" y="5358"/>
                      </a:lnTo>
                      <a:lnTo>
                        <a:pt x="1218" y="5372"/>
                      </a:lnTo>
                      <a:lnTo>
                        <a:pt x="1221" y="5382"/>
                      </a:lnTo>
                      <a:lnTo>
                        <a:pt x="1226" y="5390"/>
                      </a:lnTo>
                      <a:lnTo>
                        <a:pt x="1233" y="5398"/>
                      </a:lnTo>
                      <a:lnTo>
                        <a:pt x="1241" y="5405"/>
                      </a:lnTo>
                      <a:lnTo>
                        <a:pt x="1263" y="5421"/>
                      </a:lnTo>
                      <a:close/>
                      <a:moveTo>
                        <a:pt x="1713" y="5680"/>
                      </a:moveTo>
                      <a:lnTo>
                        <a:pt x="1713" y="5680"/>
                      </a:lnTo>
                      <a:lnTo>
                        <a:pt x="1737" y="5691"/>
                      </a:lnTo>
                      <a:lnTo>
                        <a:pt x="1747" y="5695"/>
                      </a:lnTo>
                      <a:lnTo>
                        <a:pt x="1757" y="5698"/>
                      </a:lnTo>
                      <a:lnTo>
                        <a:pt x="1767" y="5698"/>
                      </a:lnTo>
                      <a:lnTo>
                        <a:pt x="1779" y="5695"/>
                      </a:lnTo>
                      <a:lnTo>
                        <a:pt x="1790" y="5690"/>
                      </a:lnTo>
                      <a:lnTo>
                        <a:pt x="1803" y="5682"/>
                      </a:lnTo>
                      <a:lnTo>
                        <a:pt x="1728" y="5649"/>
                      </a:lnTo>
                      <a:lnTo>
                        <a:pt x="1655" y="5612"/>
                      </a:lnTo>
                      <a:lnTo>
                        <a:pt x="1657" y="5627"/>
                      </a:lnTo>
                      <a:lnTo>
                        <a:pt x="1660" y="5640"/>
                      </a:lnTo>
                      <a:lnTo>
                        <a:pt x="1665" y="5650"/>
                      </a:lnTo>
                      <a:lnTo>
                        <a:pt x="1671" y="5657"/>
                      </a:lnTo>
                      <a:lnTo>
                        <a:pt x="1680" y="5663"/>
                      </a:lnTo>
                      <a:lnTo>
                        <a:pt x="1688" y="5668"/>
                      </a:lnTo>
                      <a:lnTo>
                        <a:pt x="1713" y="5680"/>
                      </a:lnTo>
                      <a:close/>
                      <a:moveTo>
                        <a:pt x="529" y="4687"/>
                      </a:moveTo>
                      <a:lnTo>
                        <a:pt x="529" y="4687"/>
                      </a:lnTo>
                      <a:lnTo>
                        <a:pt x="545" y="4710"/>
                      </a:lnTo>
                      <a:lnTo>
                        <a:pt x="552" y="4719"/>
                      </a:lnTo>
                      <a:lnTo>
                        <a:pt x="560" y="4725"/>
                      </a:lnTo>
                      <a:lnTo>
                        <a:pt x="568" y="4730"/>
                      </a:lnTo>
                      <a:lnTo>
                        <a:pt x="580" y="4732"/>
                      </a:lnTo>
                      <a:lnTo>
                        <a:pt x="593" y="4734"/>
                      </a:lnTo>
                      <a:lnTo>
                        <a:pt x="608" y="4734"/>
                      </a:lnTo>
                      <a:lnTo>
                        <a:pt x="560" y="4666"/>
                      </a:lnTo>
                      <a:lnTo>
                        <a:pt x="514" y="4597"/>
                      </a:lnTo>
                      <a:lnTo>
                        <a:pt x="507" y="4612"/>
                      </a:lnTo>
                      <a:lnTo>
                        <a:pt x="504" y="4625"/>
                      </a:lnTo>
                      <a:lnTo>
                        <a:pt x="504" y="4636"/>
                      </a:lnTo>
                      <a:lnTo>
                        <a:pt x="506" y="4646"/>
                      </a:lnTo>
                      <a:lnTo>
                        <a:pt x="509" y="4656"/>
                      </a:lnTo>
                      <a:lnTo>
                        <a:pt x="514" y="4664"/>
                      </a:lnTo>
                      <a:lnTo>
                        <a:pt x="529" y="4687"/>
                      </a:lnTo>
                      <a:close/>
                      <a:moveTo>
                        <a:pt x="3235" y="5949"/>
                      </a:moveTo>
                      <a:lnTo>
                        <a:pt x="3235" y="5949"/>
                      </a:lnTo>
                      <a:lnTo>
                        <a:pt x="3261" y="5947"/>
                      </a:lnTo>
                      <a:lnTo>
                        <a:pt x="3272" y="5944"/>
                      </a:lnTo>
                      <a:lnTo>
                        <a:pt x="3281" y="5940"/>
                      </a:lnTo>
                      <a:lnTo>
                        <a:pt x="3291" y="5937"/>
                      </a:lnTo>
                      <a:lnTo>
                        <a:pt x="3297" y="5929"/>
                      </a:lnTo>
                      <a:lnTo>
                        <a:pt x="3305" y="5919"/>
                      </a:lnTo>
                      <a:lnTo>
                        <a:pt x="3312" y="5906"/>
                      </a:lnTo>
                      <a:lnTo>
                        <a:pt x="3231" y="5914"/>
                      </a:lnTo>
                      <a:lnTo>
                        <a:pt x="3150" y="5921"/>
                      </a:lnTo>
                      <a:lnTo>
                        <a:pt x="3160" y="5932"/>
                      </a:lnTo>
                      <a:lnTo>
                        <a:pt x="3169" y="5940"/>
                      </a:lnTo>
                      <a:lnTo>
                        <a:pt x="3178" y="5945"/>
                      </a:lnTo>
                      <a:lnTo>
                        <a:pt x="3187" y="5949"/>
                      </a:lnTo>
                      <a:lnTo>
                        <a:pt x="3197" y="5950"/>
                      </a:lnTo>
                      <a:lnTo>
                        <a:pt x="3208" y="5950"/>
                      </a:lnTo>
                      <a:lnTo>
                        <a:pt x="3235" y="5949"/>
                      </a:lnTo>
                      <a:close/>
                      <a:moveTo>
                        <a:pt x="3235" y="2"/>
                      </a:moveTo>
                      <a:lnTo>
                        <a:pt x="3235" y="2"/>
                      </a:lnTo>
                      <a:lnTo>
                        <a:pt x="3206" y="0"/>
                      </a:lnTo>
                      <a:lnTo>
                        <a:pt x="3197" y="0"/>
                      </a:lnTo>
                      <a:lnTo>
                        <a:pt x="3185" y="2"/>
                      </a:lnTo>
                      <a:lnTo>
                        <a:pt x="3177" y="7"/>
                      </a:lnTo>
                      <a:lnTo>
                        <a:pt x="3167" y="13"/>
                      </a:lnTo>
                      <a:lnTo>
                        <a:pt x="3157" y="21"/>
                      </a:lnTo>
                      <a:lnTo>
                        <a:pt x="3147" y="36"/>
                      </a:lnTo>
                      <a:lnTo>
                        <a:pt x="3231" y="41"/>
                      </a:lnTo>
                      <a:lnTo>
                        <a:pt x="3315" y="51"/>
                      </a:lnTo>
                      <a:lnTo>
                        <a:pt x="3307" y="36"/>
                      </a:lnTo>
                      <a:lnTo>
                        <a:pt x="3300" y="25"/>
                      </a:lnTo>
                      <a:lnTo>
                        <a:pt x="3292" y="16"/>
                      </a:lnTo>
                      <a:lnTo>
                        <a:pt x="3282" y="10"/>
                      </a:lnTo>
                      <a:lnTo>
                        <a:pt x="3274" y="7"/>
                      </a:lnTo>
                      <a:lnTo>
                        <a:pt x="3263" y="5"/>
                      </a:lnTo>
                      <a:lnTo>
                        <a:pt x="3235" y="2"/>
                      </a:lnTo>
                      <a:close/>
                      <a:moveTo>
                        <a:pt x="4235" y="270"/>
                      </a:moveTo>
                      <a:lnTo>
                        <a:pt x="4235" y="270"/>
                      </a:lnTo>
                      <a:lnTo>
                        <a:pt x="4211" y="259"/>
                      </a:lnTo>
                      <a:lnTo>
                        <a:pt x="4201" y="256"/>
                      </a:lnTo>
                      <a:lnTo>
                        <a:pt x="4191" y="254"/>
                      </a:lnTo>
                      <a:lnTo>
                        <a:pt x="4179" y="254"/>
                      </a:lnTo>
                      <a:lnTo>
                        <a:pt x="4169" y="257"/>
                      </a:lnTo>
                      <a:lnTo>
                        <a:pt x="4156" y="262"/>
                      </a:lnTo>
                      <a:lnTo>
                        <a:pt x="4143" y="272"/>
                      </a:lnTo>
                      <a:lnTo>
                        <a:pt x="4219" y="307"/>
                      </a:lnTo>
                      <a:lnTo>
                        <a:pt x="4295" y="343"/>
                      </a:lnTo>
                      <a:lnTo>
                        <a:pt x="4293" y="326"/>
                      </a:lnTo>
                      <a:lnTo>
                        <a:pt x="4290" y="313"/>
                      </a:lnTo>
                      <a:lnTo>
                        <a:pt x="4285" y="303"/>
                      </a:lnTo>
                      <a:lnTo>
                        <a:pt x="4278" y="295"/>
                      </a:lnTo>
                      <a:lnTo>
                        <a:pt x="4270" y="289"/>
                      </a:lnTo>
                      <a:lnTo>
                        <a:pt x="4260" y="282"/>
                      </a:lnTo>
                      <a:lnTo>
                        <a:pt x="4235" y="270"/>
                      </a:lnTo>
                      <a:close/>
                      <a:moveTo>
                        <a:pt x="2715" y="5949"/>
                      </a:moveTo>
                      <a:lnTo>
                        <a:pt x="2715" y="5949"/>
                      </a:lnTo>
                      <a:lnTo>
                        <a:pt x="2742" y="5950"/>
                      </a:lnTo>
                      <a:lnTo>
                        <a:pt x="2751" y="5950"/>
                      </a:lnTo>
                      <a:lnTo>
                        <a:pt x="2761" y="5949"/>
                      </a:lnTo>
                      <a:lnTo>
                        <a:pt x="2771" y="5945"/>
                      </a:lnTo>
                      <a:lnTo>
                        <a:pt x="2779" y="5940"/>
                      </a:lnTo>
                      <a:lnTo>
                        <a:pt x="2789" y="5932"/>
                      </a:lnTo>
                      <a:lnTo>
                        <a:pt x="2799" y="5921"/>
                      </a:lnTo>
                      <a:lnTo>
                        <a:pt x="2717" y="5914"/>
                      </a:lnTo>
                      <a:lnTo>
                        <a:pt x="2636" y="5906"/>
                      </a:lnTo>
                      <a:lnTo>
                        <a:pt x="2644" y="5919"/>
                      </a:lnTo>
                      <a:lnTo>
                        <a:pt x="2651" y="5929"/>
                      </a:lnTo>
                      <a:lnTo>
                        <a:pt x="2659" y="5936"/>
                      </a:lnTo>
                      <a:lnTo>
                        <a:pt x="2667" y="5940"/>
                      </a:lnTo>
                      <a:lnTo>
                        <a:pt x="2677" y="5944"/>
                      </a:lnTo>
                      <a:lnTo>
                        <a:pt x="2687" y="5947"/>
                      </a:lnTo>
                      <a:lnTo>
                        <a:pt x="2715" y="5949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FCAFD"/>
                    </a:gs>
                    <a:gs pos="52000">
                      <a:srgbClr val="193360"/>
                    </a:gs>
                    <a:gs pos="100000">
                      <a:srgbClr val="193360"/>
                    </a:gs>
                  </a:gsLst>
                  <a:lin ang="2700000"/>
                </a:gradFill>
                <a:ln w="9525">
                  <a:noFill/>
                  <a:prstDash val="sysDash"/>
                  <a:miter lim="800000"/>
                  <a:headEnd/>
                  <a:tailEnd/>
                </a:ln>
              </p:spPr>
              <p:txBody>
                <a:bodyPr lIns="24384" tIns="24384" rIns="24384" bIns="24384" anchor="ctr" anchorCtr="1"/>
                <a:lstStyle>
                  <a:defPPr>
                    <a:defRPr lang="zh-CN"/>
                  </a:defPPr>
                  <a:lvl1pPr marL="0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TW" altLang="en-US" sz="3200"/>
                </a:p>
              </p:txBody>
            </p:sp>
            <p:sp>
              <p:nvSpPr>
                <p:cNvPr id="69" name="Freeform 5"/>
                <p:cNvSpPr>
                  <a:spLocks noEditPoints="1"/>
                </p:cNvSpPr>
                <p:nvPr/>
              </p:nvSpPr>
              <p:spPr bwMode="auto">
                <a:xfrm>
                  <a:off x="3099454" y="127443"/>
                  <a:ext cx="1294093" cy="1294513"/>
                </a:xfrm>
                <a:custGeom>
                  <a:avLst/>
                  <a:gdLst>
                    <a:gd name="T0" fmla="*/ 5850 w 6142"/>
                    <a:gd name="T1" fmla="*/ 4379 h 6144"/>
                    <a:gd name="T2" fmla="*/ 5495 w 6142"/>
                    <a:gd name="T3" fmla="*/ 4960 h 6144"/>
                    <a:gd name="T4" fmla="*/ 5030 w 6142"/>
                    <a:gd name="T5" fmla="*/ 5438 h 6144"/>
                    <a:gd name="T6" fmla="*/ 4478 w 6142"/>
                    <a:gd name="T7" fmla="*/ 5803 h 6144"/>
                    <a:gd name="T8" fmla="*/ 3858 w 6142"/>
                    <a:gd name="T9" fmla="*/ 6040 h 6144"/>
                    <a:gd name="T10" fmla="*/ 3196 w 6142"/>
                    <a:gd name="T11" fmla="*/ 6142 h 6144"/>
                    <a:gd name="T12" fmla="*/ 2507 w 6142"/>
                    <a:gd name="T13" fmla="*/ 6091 h 6144"/>
                    <a:gd name="T14" fmla="*/ 1906 w 6142"/>
                    <a:gd name="T15" fmla="*/ 5913 h 6144"/>
                    <a:gd name="T16" fmla="*/ 1306 w 6142"/>
                    <a:gd name="T17" fmla="*/ 5585 h 6144"/>
                    <a:gd name="T18" fmla="*/ 804 w 6142"/>
                    <a:gd name="T19" fmla="*/ 5142 h 6144"/>
                    <a:gd name="T20" fmla="*/ 414 w 6142"/>
                    <a:gd name="T21" fmla="*/ 4607 h 6144"/>
                    <a:gd name="T22" fmla="*/ 145 w 6142"/>
                    <a:gd name="T23" fmla="*/ 4001 h 6144"/>
                    <a:gd name="T24" fmla="*/ 14 w 6142"/>
                    <a:gd name="T25" fmla="*/ 3346 h 6144"/>
                    <a:gd name="T26" fmla="*/ 29 w 6142"/>
                    <a:gd name="T27" fmla="*/ 2661 h 6144"/>
                    <a:gd name="T28" fmla="*/ 176 w 6142"/>
                    <a:gd name="T29" fmla="*/ 2051 h 6144"/>
                    <a:gd name="T30" fmla="*/ 476 w 6142"/>
                    <a:gd name="T31" fmla="*/ 1430 h 6144"/>
                    <a:gd name="T32" fmla="*/ 894 w 6142"/>
                    <a:gd name="T33" fmla="*/ 906 h 6144"/>
                    <a:gd name="T34" fmla="*/ 1412 w 6142"/>
                    <a:gd name="T35" fmla="*/ 488 h 6144"/>
                    <a:gd name="T36" fmla="*/ 2004 w 6142"/>
                    <a:gd name="T37" fmla="*/ 192 h 6144"/>
                    <a:gd name="T38" fmla="*/ 2651 w 6142"/>
                    <a:gd name="T39" fmla="*/ 29 h 6144"/>
                    <a:gd name="T40" fmla="*/ 3329 w 6142"/>
                    <a:gd name="T41" fmla="*/ 10 h 6144"/>
                    <a:gd name="T42" fmla="*/ 3942 w 6142"/>
                    <a:gd name="T43" fmla="*/ 126 h 6144"/>
                    <a:gd name="T44" fmla="*/ 4583 w 6142"/>
                    <a:gd name="T45" fmla="*/ 396 h 6144"/>
                    <a:gd name="T46" fmla="*/ 5130 w 6142"/>
                    <a:gd name="T47" fmla="*/ 792 h 6144"/>
                    <a:gd name="T48" fmla="*/ 5572 w 6142"/>
                    <a:gd name="T49" fmla="*/ 1288 h 6144"/>
                    <a:gd name="T50" fmla="*/ 5895 w 6142"/>
                    <a:gd name="T51" fmla="*/ 1865 h 6144"/>
                    <a:gd name="T52" fmla="*/ 6089 w 6142"/>
                    <a:gd name="T53" fmla="*/ 2502 h 6144"/>
                    <a:gd name="T54" fmla="*/ 6142 w 6142"/>
                    <a:gd name="T55" fmla="*/ 3177 h 6144"/>
                    <a:gd name="T56" fmla="*/ 6038 w 6142"/>
                    <a:gd name="T57" fmla="*/ 3867 h 6144"/>
                    <a:gd name="T58" fmla="*/ 3399 w 6142"/>
                    <a:gd name="T59" fmla="*/ 84 h 6144"/>
                    <a:gd name="T60" fmla="*/ 2731 w 6142"/>
                    <a:gd name="T61" fmla="*/ 86 h 6144"/>
                    <a:gd name="T62" fmla="*/ 2094 w 6142"/>
                    <a:gd name="T63" fmla="*/ 231 h 6144"/>
                    <a:gd name="T64" fmla="*/ 1510 w 6142"/>
                    <a:gd name="T65" fmla="*/ 508 h 6144"/>
                    <a:gd name="T66" fmla="*/ 994 w 6142"/>
                    <a:gd name="T67" fmla="*/ 902 h 6144"/>
                    <a:gd name="T68" fmla="*/ 572 w 6142"/>
                    <a:gd name="T69" fmla="*/ 1404 h 6144"/>
                    <a:gd name="T70" fmla="*/ 267 w 6142"/>
                    <a:gd name="T71" fmla="*/ 2002 h 6144"/>
                    <a:gd name="T72" fmla="*/ 108 w 6142"/>
                    <a:gd name="T73" fmla="*/ 2594 h 6144"/>
                    <a:gd name="T74" fmla="*/ 74 w 6142"/>
                    <a:gd name="T75" fmla="*/ 3265 h 6144"/>
                    <a:gd name="T76" fmla="*/ 188 w 6142"/>
                    <a:gd name="T77" fmla="*/ 3910 h 6144"/>
                    <a:gd name="T78" fmla="*/ 435 w 6142"/>
                    <a:gd name="T79" fmla="*/ 4510 h 6144"/>
                    <a:gd name="T80" fmla="*/ 806 w 6142"/>
                    <a:gd name="T81" fmla="*/ 5042 h 6144"/>
                    <a:gd name="T82" fmla="*/ 1286 w 6142"/>
                    <a:gd name="T83" fmla="*/ 5487 h 6144"/>
                    <a:gd name="T84" fmla="*/ 1862 w 6142"/>
                    <a:gd name="T85" fmla="*/ 5820 h 6144"/>
                    <a:gd name="T86" fmla="*/ 2445 w 6142"/>
                    <a:gd name="T87" fmla="*/ 6009 h 6144"/>
                    <a:gd name="T88" fmla="*/ 3119 w 6142"/>
                    <a:gd name="T89" fmla="*/ 6075 h 6144"/>
                    <a:gd name="T90" fmla="*/ 3772 w 6142"/>
                    <a:gd name="T91" fmla="*/ 5993 h 6144"/>
                    <a:gd name="T92" fmla="*/ 4382 w 6142"/>
                    <a:gd name="T93" fmla="*/ 5773 h 6144"/>
                    <a:gd name="T94" fmla="*/ 4930 w 6142"/>
                    <a:gd name="T95" fmla="*/ 5430 h 6144"/>
                    <a:gd name="T96" fmla="*/ 5397 w 6142"/>
                    <a:gd name="T97" fmla="*/ 4975 h 6144"/>
                    <a:gd name="T98" fmla="*/ 5758 w 6142"/>
                    <a:gd name="T99" fmla="*/ 4418 h 6144"/>
                    <a:gd name="T100" fmla="*/ 5971 w 6142"/>
                    <a:gd name="T101" fmla="*/ 3850 h 6144"/>
                    <a:gd name="T102" fmla="*/ 6073 w 6142"/>
                    <a:gd name="T103" fmla="*/ 3173 h 6144"/>
                    <a:gd name="T104" fmla="*/ 6022 w 6142"/>
                    <a:gd name="T105" fmla="*/ 2514 h 6144"/>
                    <a:gd name="T106" fmla="*/ 5834 w 6142"/>
                    <a:gd name="T107" fmla="*/ 1892 h 6144"/>
                    <a:gd name="T108" fmla="*/ 5517 w 6142"/>
                    <a:gd name="T109" fmla="*/ 1328 h 6144"/>
                    <a:gd name="T110" fmla="*/ 5085 w 6142"/>
                    <a:gd name="T111" fmla="*/ 841 h 6144"/>
                    <a:gd name="T112" fmla="*/ 4550 w 6142"/>
                    <a:gd name="T113" fmla="*/ 455 h 6144"/>
                    <a:gd name="T114" fmla="*/ 3923 w 6142"/>
                    <a:gd name="T115" fmla="*/ 190 h 6144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6142"/>
                    <a:gd name="T175" fmla="*/ 0 h 6144"/>
                    <a:gd name="T176" fmla="*/ 6142 w 6142"/>
                    <a:gd name="T177" fmla="*/ 6144 h 6144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6142" h="6144">
                      <a:moveTo>
                        <a:pt x="6038" y="3867"/>
                      </a:moveTo>
                      <a:lnTo>
                        <a:pt x="6038" y="3867"/>
                      </a:lnTo>
                      <a:lnTo>
                        <a:pt x="6017" y="3944"/>
                      </a:lnTo>
                      <a:lnTo>
                        <a:pt x="5993" y="4018"/>
                      </a:lnTo>
                      <a:lnTo>
                        <a:pt x="5968" y="4093"/>
                      </a:lnTo>
                      <a:lnTo>
                        <a:pt x="5942" y="4165"/>
                      </a:lnTo>
                      <a:lnTo>
                        <a:pt x="5913" y="4238"/>
                      </a:lnTo>
                      <a:lnTo>
                        <a:pt x="5883" y="4308"/>
                      </a:lnTo>
                      <a:lnTo>
                        <a:pt x="5850" y="4379"/>
                      </a:lnTo>
                      <a:lnTo>
                        <a:pt x="5817" y="4448"/>
                      </a:lnTo>
                      <a:lnTo>
                        <a:pt x="5781" y="4516"/>
                      </a:lnTo>
                      <a:lnTo>
                        <a:pt x="5746" y="4583"/>
                      </a:lnTo>
                      <a:lnTo>
                        <a:pt x="5707" y="4648"/>
                      </a:lnTo>
                      <a:lnTo>
                        <a:pt x="5668" y="4712"/>
                      </a:lnTo>
                      <a:lnTo>
                        <a:pt x="5626" y="4777"/>
                      </a:lnTo>
                      <a:lnTo>
                        <a:pt x="5585" y="4838"/>
                      </a:lnTo>
                      <a:lnTo>
                        <a:pt x="5540" y="4899"/>
                      </a:lnTo>
                      <a:lnTo>
                        <a:pt x="5495" y="4960"/>
                      </a:lnTo>
                      <a:lnTo>
                        <a:pt x="5448" y="5016"/>
                      </a:lnTo>
                      <a:lnTo>
                        <a:pt x="5401" y="5075"/>
                      </a:lnTo>
                      <a:lnTo>
                        <a:pt x="5352" y="5130"/>
                      </a:lnTo>
                      <a:lnTo>
                        <a:pt x="5301" y="5185"/>
                      </a:lnTo>
                      <a:lnTo>
                        <a:pt x="5250" y="5238"/>
                      </a:lnTo>
                      <a:lnTo>
                        <a:pt x="5197" y="5289"/>
                      </a:lnTo>
                      <a:lnTo>
                        <a:pt x="5142" y="5340"/>
                      </a:lnTo>
                      <a:lnTo>
                        <a:pt x="5087" y="5389"/>
                      </a:lnTo>
                      <a:lnTo>
                        <a:pt x="5030" y="5438"/>
                      </a:lnTo>
                      <a:lnTo>
                        <a:pt x="4974" y="5483"/>
                      </a:lnTo>
                      <a:lnTo>
                        <a:pt x="4915" y="5528"/>
                      </a:lnTo>
                      <a:lnTo>
                        <a:pt x="4854" y="5571"/>
                      </a:lnTo>
                      <a:lnTo>
                        <a:pt x="4795" y="5615"/>
                      </a:lnTo>
                      <a:lnTo>
                        <a:pt x="4732" y="5656"/>
                      </a:lnTo>
                      <a:lnTo>
                        <a:pt x="4670" y="5693"/>
                      </a:lnTo>
                      <a:lnTo>
                        <a:pt x="4607" y="5732"/>
                      </a:lnTo>
                      <a:lnTo>
                        <a:pt x="4542" y="5767"/>
                      </a:lnTo>
                      <a:lnTo>
                        <a:pt x="4478" y="5803"/>
                      </a:lnTo>
                      <a:lnTo>
                        <a:pt x="4411" y="5834"/>
                      </a:lnTo>
                      <a:lnTo>
                        <a:pt x="4344" y="5866"/>
                      </a:lnTo>
                      <a:lnTo>
                        <a:pt x="4278" y="5897"/>
                      </a:lnTo>
                      <a:lnTo>
                        <a:pt x="4209" y="5924"/>
                      </a:lnTo>
                      <a:lnTo>
                        <a:pt x="4140" y="5952"/>
                      </a:lnTo>
                      <a:lnTo>
                        <a:pt x="4072" y="5975"/>
                      </a:lnTo>
                      <a:lnTo>
                        <a:pt x="4001" y="5999"/>
                      </a:lnTo>
                      <a:lnTo>
                        <a:pt x="3931" y="6020"/>
                      </a:lnTo>
                      <a:lnTo>
                        <a:pt x="3858" y="6040"/>
                      </a:lnTo>
                      <a:lnTo>
                        <a:pt x="3788" y="6060"/>
                      </a:lnTo>
                      <a:lnTo>
                        <a:pt x="3715" y="6075"/>
                      </a:lnTo>
                      <a:lnTo>
                        <a:pt x="3641" y="6091"/>
                      </a:lnTo>
                      <a:lnTo>
                        <a:pt x="3568" y="6103"/>
                      </a:lnTo>
                      <a:lnTo>
                        <a:pt x="3493" y="6115"/>
                      </a:lnTo>
                      <a:lnTo>
                        <a:pt x="3419" y="6124"/>
                      </a:lnTo>
                      <a:lnTo>
                        <a:pt x="3345" y="6132"/>
                      </a:lnTo>
                      <a:lnTo>
                        <a:pt x="3270" y="6138"/>
                      </a:lnTo>
                      <a:lnTo>
                        <a:pt x="3196" y="6142"/>
                      </a:lnTo>
                      <a:lnTo>
                        <a:pt x="3119" y="6144"/>
                      </a:lnTo>
                      <a:lnTo>
                        <a:pt x="3043" y="6144"/>
                      </a:lnTo>
                      <a:lnTo>
                        <a:pt x="2968" y="6142"/>
                      </a:lnTo>
                      <a:lnTo>
                        <a:pt x="2892" y="6138"/>
                      </a:lnTo>
                      <a:lnTo>
                        <a:pt x="2815" y="6132"/>
                      </a:lnTo>
                      <a:lnTo>
                        <a:pt x="2739" y="6124"/>
                      </a:lnTo>
                      <a:lnTo>
                        <a:pt x="2662" y="6117"/>
                      </a:lnTo>
                      <a:lnTo>
                        <a:pt x="2584" y="6105"/>
                      </a:lnTo>
                      <a:lnTo>
                        <a:pt x="2507" y="6091"/>
                      </a:lnTo>
                      <a:lnTo>
                        <a:pt x="2431" y="6075"/>
                      </a:lnTo>
                      <a:lnTo>
                        <a:pt x="2354" y="6058"/>
                      </a:lnTo>
                      <a:lnTo>
                        <a:pt x="2278" y="6038"/>
                      </a:lnTo>
                      <a:lnTo>
                        <a:pt x="2202" y="6017"/>
                      </a:lnTo>
                      <a:lnTo>
                        <a:pt x="2125" y="5993"/>
                      </a:lnTo>
                      <a:lnTo>
                        <a:pt x="2051" y="5968"/>
                      </a:lnTo>
                      <a:lnTo>
                        <a:pt x="1978" y="5942"/>
                      </a:lnTo>
                      <a:lnTo>
                        <a:pt x="1906" y="5913"/>
                      </a:lnTo>
                      <a:lnTo>
                        <a:pt x="1835" y="5883"/>
                      </a:lnTo>
                      <a:lnTo>
                        <a:pt x="1764" y="5852"/>
                      </a:lnTo>
                      <a:lnTo>
                        <a:pt x="1696" y="5818"/>
                      </a:lnTo>
                      <a:lnTo>
                        <a:pt x="1627" y="5783"/>
                      </a:lnTo>
                      <a:lnTo>
                        <a:pt x="1561" y="5746"/>
                      </a:lnTo>
                      <a:lnTo>
                        <a:pt x="1496" y="5709"/>
                      </a:lnTo>
                      <a:lnTo>
                        <a:pt x="1431" y="5669"/>
                      </a:lnTo>
                      <a:lnTo>
                        <a:pt x="1368" y="5628"/>
                      </a:lnTo>
                      <a:lnTo>
                        <a:pt x="1306" y="5585"/>
                      </a:lnTo>
                      <a:lnTo>
                        <a:pt x="1245" y="5542"/>
                      </a:lnTo>
                      <a:lnTo>
                        <a:pt x="1186" y="5495"/>
                      </a:lnTo>
                      <a:lnTo>
                        <a:pt x="1127" y="5450"/>
                      </a:lnTo>
                      <a:lnTo>
                        <a:pt x="1070" y="5401"/>
                      </a:lnTo>
                      <a:lnTo>
                        <a:pt x="1014" y="5352"/>
                      </a:lnTo>
                      <a:lnTo>
                        <a:pt x="959" y="5301"/>
                      </a:lnTo>
                      <a:lnTo>
                        <a:pt x="906" y="5250"/>
                      </a:lnTo>
                      <a:lnTo>
                        <a:pt x="855" y="5197"/>
                      </a:lnTo>
                      <a:lnTo>
                        <a:pt x="804" y="5142"/>
                      </a:lnTo>
                      <a:lnTo>
                        <a:pt x="755" y="5087"/>
                      </a:lnTo>
                      <a:lnTo>
                        <a:pt x="708" y="5030"/>
                      </a:lnTo>
                      <a:lnTo>
                        <a:pt x="661" y="4973"/>
                      </a:lnTo>
                      <a:lnTo>
                        <a:pt x="616" y="4914"/>
                      </a:lnTo>
                      <a:lnTo>
                        <a:pt x="572" y="4856"/>
                      </a:lnTo>
                      <a:lnTo>
                        <a:pt x="529" y="4795"/>
                      </a:lnTo>
                      <a:lnTo>
                        <a:pt x="490" y="4734"/>
                      </a:lnTo>
                      <a:lnTo>
                        <a:pt x="451" y="4671"/>
                      </a:lnTo>
                      <a:lnTo>
                        <a:pt x="414" y="4607"/>
                      </a:lnTo>
                      <a:lnTo>
                        <a:pt x="376" y="4544"/>
                      </a:lnTo>
                      <a:lnTo>
                        <a:pt x="343" y="4477"/>
                      </a:lnTo>
                      <a:lnTo>
                        <a:pt x="310" y="4412"/>
                      </a:lnTo>
                      <a:lnTo>
                        <a:pt x="278" y="4346"/>
                      </a:lnTo>
                      <a:lnTo>
                        <a:pt x="249" y="4277"/>
                      </a:lnTo>
                      <a:lnTo>
                        <a:pt x="220" y="4210"/>
                      </a:lnTo>
                      <a:lnTo>
                        <a:pt x="194" y="4140"/>
                      </a:lnTo>
                      <a:lnTo>
                        <a:pt x="169" y="4071"/>
                      </a:lnTo>
                      <a:lnTo>
                        <a:pt x="145" y="4001"/>
                      </a:lnTo>
                      <a:lnTo>
                        <a:pt x="124" y="3930"/>
                      </a:lnTo>
                      <a:lnTo>
                        <a:pt x="104" y="3859"/>
                      </a:lnTo>
                      <a:lnTo>
                        <a:pt x="86" y="3787"/>
                      </a:lnTo>
                      <a:lnTo>
                        <a:pt x="69" y="3714"/>
                      </a:lnTo>
                      <a:lnTo>
                        <a:pt x="55" y="3642"/>
                      </a:lnTo>
                      <a:lnTo>
                        <a:pt x="41" y="3567"/>
                      </a:lnTo>
                      <a:lnTo>
                        <a:pt x="29" y="3495"/>
                      </a:lnTo>
                      <a:lnTo>
                        <a:pt x="20" y="3420"/>
                      </a:lnTo>
                      <a:lnTo>
                        <a:pt x="14" y="3346"/>
                      </a:lnTo>
                      <a:lnTo>
                        <a:pt x="8" y="3269"/>
                      </a:lnTo>
                      <a:lnTo>
                        <a:pt x="4" y="3195"/>
                      </a:lnTo>
                      <a:lnTo>
                        <a:pt x="2" y="3118"/>
                      </a:lnTo>
                      <a:lnTo>
                        <a:pt x="0" y="3044"/>
                      </a:lnTo>
                      <a:lnTo>
                        <a:pt x="2" y="2967"/>
                      </a:lnTo>
                      <a:lnTo>
                        <a:pt x="6" y="2891"/>
                      </a:lnTo>
                      <a:lnTo>
                        <a:pt x="12" y="2814"/>
                      </a:lnTo>
                      <a:lnTo>
                        <a:pt x="20" y="2738"/>
                      </a:lnTo>
                      <a:lnTo>
                        <a:pt x="29" y="2661"/>
                      </a:lnTo>
                      <a:lnTo>
                        <a:pt x="41" y="2585"/>
                      </a:lnTo>
                      <a:lnTo>
                        <a:pt x="53" y="2508"/>
                      </a:lnTo>
                      <a:lnTo>
                        <a:pt x="69" y="2430"/>
                      </a:lnTo>
                      <a:lnTo>
                        <a:pt x="86" y="2353"/>
                      </a:lnTo>
                      <a:lnTo>
                        <a:pt x="106" y="2277"/>
                      </a:lnTo>
                      <a:lnTo>
                        <a:pt x="127" y="2200"/>
                      </a:lnTo>
                      <a:lnTo>
                        <a:pt x="151" y="2126"/>
                      </a:lnTo>
                      <a:lnTo>
                        <a:pt x="176" y="2051"/>
                      </a:lnTo>
                      <a:lnTo>
                        <a:pt x="202" y="1977"/>
                      </a:lnTo>
                      <a:lnTo>
                        <a:pt x="231" y="1906"/>
                      </a:lnTo>
                      <a:lnTo>
                        <a:pt x="261" y="1834"/>
                      </a:lnTo>
                      <a:lnTo>
                        <a:pt x="294" y="1763"/>
                      </a:lnTo>
                      <a:lnTo>
                        <a:pt x="327" y="1694"/>
                      </a:lnTo>
                      <a:lnTo>
                        <a:pt x="361" y="1628"/>
                      </a:lnTo>
                      <a:lnTo>
                        <a:pt x="398" y="1561"/>
                      </a:lnTo>
                      <a:lnTo>
                        <a:pt x="437" y="1494"/>
                      </a:lnTo>
                      <a:lnTo>
                        <a:pt x="476" y="1430"/>
                      </a:lnTo>
                      <a:lnTo>
                        <a:pt x="518" y="1367"/>
                      </a:lnTo>
                      <a:lnTo>
                        <a:pt x="559" y="1304"/>
                      </a:lnTo>
                      <a:lnTo>
                        <a:pt x="604" y="1243"/>
                      </a:lnTo>
                      <a:lnTo>
                        <a:pt x="649" y="1184"/>
                      </a:lnTo>
                      <a:lnTo>
                        <a:pt x="696" y="1126"/>
                      </a:lnTo>
                      <a:lnTo>
                        <a:pt x="743" y="1069"/>
                      </a:lnTo>
                      <a:lnTo>
                        <a:pt x="792" y="1014"/>
                      </a:lnTo>
                      <a:lnTo>
                        <a:pt x="843" y="959"/>
                      </a:lnTo>
                      <a:lnTo>
                        <a:pt x="894" y="906"/>
                      </a:lnTo>
                      <a:lnTo>
                        <a:pt x="947" y="853"/>
                      </a:lnTo>
                      <a:lnTo>
                        <a:pt x="1002" y="802"/>
                      </a:lnTo>
                      <a:lnTo>
                        <a:pt x="1057" y="753"/>
                      </a:lnTo>
                      <a:lnTo>
                        <a:pt x="1114" y="706"/>
                      </a:lnTo>
                      <a:lnTo>
                        <a:pt x="1170" y="659"/>
                      </a:lnTo>
                      <a:lnTo>
                        <a:pt x="1229" y="614"/>
                      </a:lnTo>
                      <a:lnTo>
                        <a:pt x="1288" y="571"/>
                      </a:lnTo>
                      <a:lnTo>
                        <a:pt x="1349" y="529"/>
                      </a:lnTo>
                      <a:lnTo>
                        <a:pt x="1412" y="488"/>
                      </a:lnTo>
                      <a:lnTo>
                        <a:pt x="1474" y="449"/>
                      </a:lnTo>
                      <a:lnTo>
                        <a:pt x="1537" y="412"/>
                      </a:lnTo>
                      <a:lnTo>
                        <a:pt x="1602" y="377"/>
                      </a:lnTo>
                      <a:lnTo>
                        <a:pt x="1666" y="341"/>
                      </a:lnTo>
                      <a:lnTo>
                        <a:pt x="1731" y="308"/>
                      </a:lnTo>
                      <a:lnTo>
                        <a:pt x="1798" y="277"/>
                      </a:lnTo>
                      <a:lnTo>
                        <a:pt x="1866" y="247"/>
                      </a:lnTo>
                      <a:lnTo>
                        <a:pt x="1935" y="220"/>
                      </a:lnTo>
                      <a:lnTo>
                        <a:pt x="2004" y="192"/>
                      </a:lnTo>
                      <a:lnTo>
                        <a:pt x="2072" y="167"/>
                      </a:lnTo>
                      <a:lnTo>
                        <a:pt x="2143" y="143"/>
                      </a:lnTo>
                      <a:lnTo>
                        <a:pt x="2213" y="122"/>
                      </a:lnTo>
                      <a:lnTo>
                        <a:pt x="2286" y="102"/>
                      </a:lnTo>
                      <a:lnTo>
                        <a:pt x="2356" y="84"/>
                      </a:lnTo>
                      <a:lnTo>
                        <a:pt x="2429" y="67"/>
                      </a:lnTo>
                      <a:lnTo>
                        <a:pt x="2503" y="53"/>
                      </a:lnTo>
                      <a:lnTo>
                        <a:pt x="2576" y="39"/>
                      </a:lnTo>
                      <a:lnTo>
                        <a:pt x="2651" y="29"/>
                      </a:lnTo>
                      <a:lnTo>
                        <a:pt x="2725" y="20"/>
                      </a:lnTo>
                      <a:lnTo>
                        <a:pt x="2799" y="12"/>
                      </a:lnTo>
                      <a:lnTo>
                        <a:pt x="2874" y="6"/>
                      </a:lnTo>
                      <a:lnTo>
                        <a:pt x="2948" y="2"/>
                      </a:lnTo>
                      <a:lnTo>
                        <a:pt x="3025" y="0"/>
                      </a:lnTo>
                      <a:lnTo>
                        <a:pt x="3099" y="0"/>
                      </a:lnTo>
                      <a:lnTo>
                        <a:pt x="3176" y="2"/>
                      </a:lnTo>
                      <a:lnTo>
                        <a:pt x="3252" y="6"/>
                      </a:lnTo>
                      <a:lnTo>
                        <a:pt x="3329" y="10"/>
                      </a:lnTo>
                      <a:lnTo>
                        <a:pt x="3405" y="18"/>
                      </a:lnTo>
                      <a:lnTo>
                        <a:pt x="3482" y="27"/>
                      </a:lnTo>
                      <a:lnTo>
                        <a:pt x="3560" y="39"/>
                      </a:lnTo>
                      <a:lnTo>
                        <a:pt x="3637" y="53"/>
                      </a:lnTo>
                      <a:lnTo>
                        <a:pt x="3713" y="69"/>
                      </a:lnTo>
                      <a:lnTo>
                        <a:pt x="3790" y="86"/>
                      </a:lnTo>
                      <a:lnTo>
                        <a:pt x="3866" y="106"/>
                      </a:lnTo>
                      <a:lnTo>
                        <a:pt x="3942" y="126"/>
                      </a:lnTo>
                      <a:lnTo>
                        <a:pt x="4019" y="149"/>
                      </a:lnTo>
                      <a:lnTo>
                        <a:pt x="4093" y="175"/>
                      </a:lnTo>
                      <a:lnTo>
                        <a:pt x="4166" y="202"/>
                      </a:lnTo>
                      <a:lnTo>
                        <a:pt x="4238" y="229"/>
                      </a:lnTo>
                      <a:lnTo>
                        <a:pt x="4309" y="261"/>
                      </a:lnTo>
                      <a:lnTo>
                        <a:pt x="4380" y="292"/>
                      </a:lnTo>
                      <a:lnTo>
                        <a:pt x="4448" y="326"/>
                      </a:lnTo>
                      <a:lnTo>
                        <a:pt x="4517" y="361"/>
                      </a:lnTo>
                      <a:lnTo>
                        <a:pt x="4583" y="396"/>
                      </a:lnTo>
                      <a:lnTo>
                        <a:pt x="4648" y="435"/>
                      </a:lnTo>
                      <a:lnTo>
                        <a:pt x="4713" y="475"/>
                      </a:lnTo>
                      <a:lnTo>
                        <a:pt x="4776" y="516"/>
                      </a:lnTo>
                      <a:lnTo>
                        <a:pt x="4838" y="559"/>
                      </a:lnTo>
                      <a:lnTo>
                        <a:pt x="4899" y="602"/>
                      </a:lnTo>
                      <a:lnTo>
                        <a:pt x="4958" y="647"/>
                      </a:lnTo>
                      <a:lnTo>
                        <a:pt x="5017" y="694"/>
                      </a:lnTo>
                      <a:lnTo>
                        <a:pt x="5074" y="741"/>
                      </a:lnTo>
                      <a:lnTo>
                        <a:pt x="5130" y="792"/>
                      </a:lnTo>
                      <a:lnTo>
                        <a:pt x="5183" y="841"/>
                      </a:lnTo>
                      <a:lnTo>
                        <a:pt x="5238" y="894"/>
                      </a:lnTo>
                      <a:lnTo>
                        <a:pt x="5289" y="947"/>
                      </a:lnTo>
                      <a:lnTo>
                        <a:pt x="5340" y="1000"/>
                      </a:lnTo>
                      <a:lnTo>
                        <a:pt x="5389" y="1055"/>
                      </a:lnTo>
                      <a:lnTo>
                        <a:pt x="5436" y="1112"/>
                      </a:lnTo>
                      <a:lnTo>
                        <a:pt x="5483" y="1171"/>
                      </a:lnTo>
                      <a:lnTo>
                        <a:pt x="5528" y="1228"/>
                      </a:lnTo>
                      <a:lnTo>
                        <a:pt x="5572" y="1288"/>
                      </a:lnTo>
                      <a:lnTo>
                        <a:pt x="5613" y="1349"/>
                      </a:lnTo>
                      <a:lnTo>
                        <a:pt x="5654" y="1410"/>
                      </a:lnTo>
                      <a:lnTo>
                        <a:pt x="5693" y="1473"/>
                      </a:lnTo>
                      <a:lnTo>
                        <a:pt x="5730" y="1536"/>
                      </a:lnTo>
                      <a:lnTo>
                        <a:pt x="5768" y="1600"/>
                      </a:lnTo>
                      <a:lnTo>
                        <a:pt x="5801" y="1665"/>
                      </a:lnTo>
                      <a:lnTo>
                        <a:pt x="5834" y="1732"/>
                      </a:lnTo>
                      <a:lnTo>
                        <a:pt x="5866" y="1798"/>
                      </a:lnTo>
                      <a:lnTo>
                        <a:pt x="5895" y="1865"/>
                      </a:lnTo>
                      <a:lnTo>
                        <a:pt x="5924" y="1934"/>
                      </a:lnTo>
                      <a:lnTo>
                        <a:pt x="5950" y="2002"/>
                      </a:lnTo>
                      <a:lnTo>
                        <a:pt x="5975" y="2073"/>
                      </a:lnTo>
                      <a:lnTo>
                        <a:pt x="5999" y="2141"/>
                      </a:lnTo>
                      <a:lnTo>
                        <a:pt x="6020" y="2214"/>
                      </a:lnTo>
                      <a:lnTo>
                        <a:pt x="6040" y="2285"/>
                      </a:lnTo>
                      <a:lnTo>
                        <a:pt x="6058" y="2357"/>
                      </a:lnTo>
                      <a:lnTo>
                        <a:pt x="6075" y="2430"/>
                      </a:lnTo>
                      <a:lnTo>
                        <a:pt x="6089" y="2502"/>
                      </a:lnTo>
                      <a:lnTo>
                        <a:pt x="6103" y="2575"/>
                      </a:lnTo>
                      <a:lnTo>
                        <a:pt x="6115" y="2649"/>
                      </a:lnTo>
                      <a:lnTo>
                        <a:pt x="6122" y="2724"/>
                      </a:lnTo>
                      <a:lnTo>
                        <a:pt x="6130" y="2798"/>
                      </a:lnTo>
                      <a:lnTo>
                        <a:pt x="6136" y="2873"/>
                      </a:lnTo>
                      <a:lnTo>
                        <a:pt x="6140" y="2949"/>
                      </a:lnTo>
                      <a:lnTo>
                        <a:pt x="6142" y="3024"/>
                      </a:lnTo>
                      <a:lnTo>
                        <a:pt x="6142" y="3100"/>
                      </a:lnTo>
                      <a:lnTo>
                        <a:pt x="6142" y="3177"/>
                      </a:lnTo>
                      <a:lnTo>
                        <a:pt x="6138" y="3253"/>
                      </a:lnTo>
                      <a:lnTo>
                        <a:pt x="6132" y="3330"/>
                      </a:lnTo>
                      <a:lnTo>
                        <a:pt x="6124" y="3406"/>
                      </a:lnTo>
                      <a:lnTo>
                        <a:pt x="6115" y="3483"/>
                      </a:lnTo>
                      <a:lnTo>
                        <a:pt x="6103" y="3559"/>
                      </a:lnTo>
                      <a:lnTo>
                        <a:pt x="6091" y="3636"/>
                      </a:lnTo>
                      <a:lnTo>
                        <a:pt x="6075" y="3712"/>
                      </a:lnTo>
                      <a:lnTo>
                        <a:pt x="6058" y="3789"/>
                      </a:lnTo>
                      <a:lnTo>
                        <a:pt x="6038" y="3867"/>
                      </a:lnTo>
                      <a:close/>
                      <a:moveTo>
                        <a:pt x="3848" y="171"/>
                      </a:moveTo>
                      <a:lnTo>
                        <a:pt x="3848" y="171"/>
                      </a:lnTo>
                      <a:lnTo>
                        <a:pt x="3774" y="151"/>
                      </a:lnTo>
                      <a:lnTo>
                        <a:pt x="3699" y="133"/>
                      </a:lnTo>
                      <a:lnTo>
                        <a:pt x="3623" y="120"/>
                      </a:lnTo>
                      <a:lnTo>
                        <a:pt x="3548" y="106"/>
                      </a:lnTo>
                      <a:lnTo>
                        <a:pt x="3474" y="94"/>
                      </a:lnTo>
                      <a:lnTo>
                        <a:pt x="3399" y="84"/>
                      </a:lnTo>
                      <a:lnTo>
                        <a:pt x="3323" y="78"/>
                      </a:lnTo>
                      <a:lnTo>
                        <a:pt x="3248" y="73"/>
                      </a:lnTo>
                      <a:lnTo>
                        <a:pt x="3174" y="69"/>
                      </a:lnTo>
                      <a:lnTo>
                        <a:pt x="3099" y="67"/>
                      </a:lnTo>
                      <a:lnTo>
                        <a:pt x="3025" y="67"/>
                      </a:lnTo>
                      <a:lnTo>
                        <a:pt x="2952" y="69"/>
                      </a:lnTo>
                      <a:lnTo>
                        <a:pt x="2878" y="73"/>
                      </a:lnTo>
                      <a:lnTo>
                        <a:pt x="2805" y="78"/>
                      </a:lnTo>
                      <a:lnTo>
                        <a:pt x="2731" y="86"/>
                      </a:lnTo>
                      <a:lnTo>
                        <a:pt x="2658" y="96"/>
                      </a:lnTo>
                      <a:lnTo>
                        <a:pt x="2588" y="106"/>
                      </a:lnTo>
                      <a:lnTo>
                        <a:pt x="2515" y="120"/>
                      </a:lnTo>
                      <a:lnTo>
                        <a:pt x="2443" y="133"/>
                      </a:lnTo>
                      <a:lnTo>
                        <a:pt x="2372" y="149"/>
                      </a:lnTo>
                      <a:lnTo>
                        <a:pt x="2302" y="167"/>
                      </a:lnTo>
                      <a:lnTo>
                        <a:pt x="2233" y="186"/>
                      </a:lnTo>
                      <a:lnTo>
                        <a:pt x="2164" y="208"/>
                      </a:lnTo>
                      <a:lnTo>
                        <a:pt x="2094" y="231"/>
                      </a:lnTo>
                      <a:lnTo>
                        <a:pt x="2027" y="255"/>
                      </a:lnTo>
                      <a:lnTo>
                        <a:pt x="1958" y="282"/>
                      </a:lnTo>
                      <a:lnTo>
                        <a:pt x="1892" y="310"/>
                      </a:lnTo>
                      <a:lnTo>
                        <a:pt x="1827" y="337"/>
                      </a:lnTo>
                      <a:lnTo>
                        <a:pt x="1762" y="369"/>
                      </a:lnTo>
                      <a:lnTo>
                        <a:pt x="1698" y="402"/>
                      </a:lnTo>
                      <a:lnTo>
                        <a:pt x="1633" y="435"/>
                      </a:lnTo>
                      <a:lnTo>
                        <a:pt x="1570" y="471"/>
                      </a:lnTo>
                      <a:lnTo>
                        <a:pt x="1510" y="508"/>
                      </a:lnTo>
                      <a:lnTo>
                        <a:pt x="1447" y="545"/>
                      </a:lnTo>
                      <a:lnTo>
                        <a:pt x="1388" y="584"/>
                      </a:lnTo>
                      <a:lnTo>
                        <a:pt x="1327" y="626"/>
                      </a:lnTo>
                      <a:lnTo>
                        <a:pt x="1270" y="669"/>
                      </a:lnTo>
                      <a:lnTo>
                        <a:pt x="1214" y="712"/>
                      </a:lnTo>
                      <a:lnTo>
                        <a:pt x="1157" y="759"/>
                      </a:lnTo>
                      <a:lnTo>
                        <a:pt x="1102" y="804"/>
                      </a:lnTo>
                      <a:lnTo>
                        <a:pt x="1047" y="853"/>
                      </a:lnTo>
                      <a:lnTo>
                        <a:pt x="994" y="902"/>
                      </a:lnTo>
                      <a:lnTo>
                        <a:pt x="943" y="953"/>
                      </a:lnTo>
                      <a:lnTo>
                        <a:pt x="892" y="1004"/>
                      </a:lnTo>
                      <a:lnTo>
                        <a:pt x="843" y="1059"/>
                      </a:lnTo>
                      <a:lnTo>
                        <a:pt x="794" y="1114"/>
                      </a:lnTo>
                      <a:lnTo>
                        <a:pt x="747" y="1169"/>
                      </a:lnTo>
                      <a:lnTo>
                        <a:pt x="702" y="1226"/>
                      </a:lnTo>
                      <a:lnTo>
                        <a:pt x="657" y="1284"/>
                      </a:lnTo>
                      <a:lnTo>
                        <a:pt x="616" y="1343"/>
                      </a:lnTo>
                      <a:lnTo>
                        <a:pt x="572" y="1404"/>
                      </a:lnTo>
                      <a:lnTo>
                        <a:pt x="533" y="1467"/>
                      </a:lnTo>
                      <a:lnTo>
                        <a:pt x="494" y="1530"/>
                      </a:lnTo>
                      <a:lnTo>
                        <a:pt x="457" y="1594"/>
                      </a:lnTo>
                      <a:lnTo>
                        <a:pt x="421" y="1659"/>
                      </a:lnTo>
                      <a:lnTo>
                        <a:pt x="386" y="1726"/>
                      </a:lnTo>
                      <a:lnTo>
                        <a:pt x="355" y="1792"/>
                      </a:lnTo>
                      <a:lnTo>
                        <a:pt x="323" y="1861"/>
                      </a:lnTo>
                      <a:lnTo>
                        <a:pt x="294" y="1932"/>
                      </a:lnTo>
                      <a:lnTo>
                        <a:pt x="267" y="2002"/>
                      </a:lnTo>
                      <a:lnTo>
                        <a:pt x="239" y="2073"/>
                      </a:lnTo>
                      <a:lnTo>
                        <a:pt x="216" y="2145"/>
                      </a:lnTo>
                      <a:lnTo>
                        <a:pt x="192" y="2220"/>
                      </a:lnTo>
                      <a:lnTo>
                        <a:pt x="171" y="2294"/>
                      </a:lnTo>
                      <a:lnTo>
                        <a:pt x="153" y="2369"/>
                      </a:lnTo>
                      <a:lnTo>
                        <a:pt x="135" y="2445"/>
                      </a:lnTo>
                      <a:lnTo>
                        <a:pt x="120" y="2520"/>
                      </a:lnTo>
                      <a:lnTo>
                        <a:pt x="108" y="2594"/>
                      </a:lnTo>
                      <a:lnTo>
                        <a:pt x="96" y="2669"/>
                      </a:lnTo>
                      <a:lnTo>
                        <a:pt x="86" y="2745"/>
                      </a:lnTo>
                      <a:lnTo>
                        <a:pt x="78" y="2820"/>
                      </a:lnTo>
                      <a:lnTo>
                        <a:pt x="74" y="2895"/>
                      </a:lnTo>
                      <a:lnTo>
                        <a:pt x="71" y="2969"/>
                      </a:lnTo>
                      <a:lnTo>
                        <a:pt x="69" y="3044"/>
                      </a:lnTo>
                      <a:lnTo>
                        <a:pt x="69" y="3118"/>
                      </a:lnTo>
                      <a:lnTo>
                        <a:pt x="71" y="3193"/>
                      </a:lnTo>
                      <a:lnTo>
                        <a:pt x="74" y="3265"/>
                      </a:lnTo>
                      <a:lnTo>
                        <a:pt x="80" y="3340"/>
                      </a:lnTo>
                      <a:lnTo>
                        <a:pt x="88" y="3412"/>
                      </a:lnTo>
                      <a:lnTo>
                        <a:pt x="96" y="3485"/>
                      </a:lnTo>
                      <a:lnTo>
                        <a:pt x="108" y="3557"/>
                      </a:lnTo>
                      <a:lnTo>
                        <a:pt x="120" y="3628"/>
                      </a:lnTo>
                      <a:lnTo>
                        <a:pt x="135" y="3701"/>
                      </a:lnTo>
                      <a:lnTo>
                        <a:pt x="151" y="3771"/>
                      </a:lnTo>
                      <a:lnTo>
                        <a:pt x="169" y="3842"/>
                      </a:lnTo>
                      <a:lnTo>
                        <a:pt x="188" y="3910"/>
                      </a:lnTo>
                      <a:lnTo>
                        <a:pt x="210" y="3981"/>
                      </a:lnTo>
                      <a:lnTo>
                        <a:pt x="231" y="4050"/>
                      </a:lnTo>
                      <a:lnTo>
                        <a:pt x="257" y="4116"/>
                      </a:lnTo>
                      <a:lnTo>
                        <a:pt x="282" y="4185"/>
                      </a:lnTo>
                      <a:lnTo>
                        <a:pt x="310" y="4252"/>
                      </a:lnTo>
                      <a:lnTo>
                        <a:pt x="339" y="4316"/>
                      </a:lnTo>
                      <a:lnTo>
                        <a:pt x="371" y="4383"/>
                      </a:lnTo>
                      <a:lnTo>
                        <a:pt x="402" y="4448"/>
                      </a:lnTo>
                      <a:lnTo>
                        <a:pt x="435" y="4510"/>
                      </a:lnTo>
                      <a:lnTo>
                        <a:pt x="471" y="4573"/>
                      </a:lnTo>
                      <a:lnTo>
                        <a:pt x="508" y="4636"/>
                      </a:lnTo>
                      <a:lnTo>
                        <a:pt x="547" y="4697"/>
                      </a:lnTo>
                      <a:lnTo>
                        <a:pt x="586" y="4758"/>
                      </a:lnTo>
                      <a:lnTo>
                        <a:pt x="627" y="4816"/>
                      </a:lnTo>
                      <a:lnTo>
                        <a:pt x="670" y="4875"/>
                      </a:lnTo>
                      <a:lnTo>
                        <a:pt x="714" y="4932"/>
                      </a:lnTo>
                      <a:lnTo>
                        <a:pt x="759" y="4987"/>
                      </a:lnTo>
                      <a:lnTo>
                        <a:pt x="806" y="5042"/>
                      </a:lnTo>
                      <a:lnTo>
                        <a:pt x="855" y="5097"/>
                      </a:lnTo>
                      <a:lnTo>
                        <a:pt x="904" y="5150"/>
                      </a:lnTo>
                      <a:lnTo>
                        <a:pt x="955" y="5201"/>
                      </a:lnTo>
                      <a:lnTo>
                        <a:pt x="1006" y="5252"/>
                      </a:lnTo>
                      <a:lnTo>
                        <a:pt x="1059" y="5301"/>
                      </a:lnTo>
                      <a:lnTo>
                        <a:pt x="1114" y="5350"/>
                      </a:lnTo>
                      <a:lnTo>
                        <a:pt x="1170" y="5397"/>
                      </a:lnTo>
                      <a:lnTo>
                        <a:pt x="1227" y="5442"/>
                      </a:lnTo>
                      <a:lnTo>
                        <a:pt x="1286" y="5487"/>
                      </a:lnTo>
                      <a:lnTo>
                        <a:pt x="1345" y="5530"/>
                      </a:lnTo>
                      <a:lnTo>
                        <a:pt x="1406" y="5571"/>
                      </a:lnTo>
                      <a:lnTo>
                        <a:pt x="1466" y="5611"/>
                      </a:lnTo>
                      <a:lnTo>
                        <a:pt x="1531" y="5650"/>
                      </a:lnTo>
                      <a:lnTo>
                        <a:pt x="1594" y="5687"/>
                      </a:lnTo>
                      <a:lnTo>
                        <a:pt x="1660" y="5722"/>
                      </a:lnTo>
                      <a:lnTo>
                        <a:pt x="1725" y="5758"/>
                      </a:lnTo>
                      <a:lnTo>
                        <a:pt x="1794" y="5791"/>
                      </a:lnTo>
                      <a:lnTo>
                        <a:pt x="1862" y="5820"/>
                      </a:lnTo>
                      <a:lnTo>
                        <a:pt x="1931" y="5850"/>
                      </a:lnTo>
                      <a:lnTo>
                        <a:pt x="2002" y="5879"/>
                      </a:lnTo>
                      <a:lnTo>
                        <a:pt x="2074" y="5905"/>
                      </a:lnTo>
                      <a:lnTo>
                        <a:pt x="2147" y="5930"/>
                      </a:lnTo>
                      <a:lnTo>
                        <a:pt x="2219" y="5952"/>
                      </a:lnTo>
                      <a:lnTo>
                        <a:pt x="2296" y="5973"/>
                      </a:lnTo>
                      <a:lnTo>
                        <a:pt x="2370" y="5993"/>
                      </a:lnTo>
                      <a:lnTo>
                        <a:pt x="2445" y="6009"/>
                      </a:lnTo>
                      <a:lnTo>
                        <a:pt x="2521" y="6024"/>
                      </a:lnTo>
                      <a:lnTo>
                        <a:pt x="2596" y="6038"/>
                      </a:lnTo>
                      <a:lnTo>
                        <a:pt x="2670" y="6048"/>
                      </a:lnTo>
                      <a:lnTo>
                        <a:pt x="2745" y="6058"/>
                      </a:lnTo>
                      <a:lnTo>
                        <a:pt x="2821" y="6066"/>
                      </a:lnTo>
                      <a:lnTo>
                        <a:pt x="2896" y="6071"/>
                      </a:lnTo>
                      <a:lnTo>
                        <a:pt x="2970" y="6073"/>
                      </a:lnTo>
                      <a:lnTo>
                        <a:pt x="3045" y="6075"/>
                      </a:lnTo>
                      <a:lnTo>
                        <a:pt x="3119" y="6075"/>
                      </a:lnTo>
                      <a:lnTo>
                        <a:pt x="3192" y="6073"/>
                      </a:lnTo>
                      <a:lnTo>
                        <a:pt x="3266" y="6069"/>
                      </a:lnTo>
                      <a:lnTo>
                        <a:pt x="3339" y="6064"/>
                      </a:lnTo>
                      <a:lnTo>
                        <a:pt x="3413" y="6058"/>
                      </a:lnTo>
                      <a:lnTo>
                        <a:pt x="3486" y="6048"/>
                      </a:lnTo>
                      <a:lnTo>
                        <a:pt x="3556" y="6036"/>
                      </a:lnTo>
                      <a:lnTo>
                        <a:pt x="3629" y="6024"/>
                      </a:lnTo>
                      <a:lnTo>
                        <a:pt x="3699" y="6009"/>
                      </a:lnTo>
                      <a:lnTo>
                        <a:pt x="3772" y="5993"/>
                      </a:lnTo>
                      <a:lnTo>
                        <a:pt x="3842" y="5975"/>
                      </a:lnTo>
                      <a:lnTo>
                        <a:pt x="3911" y="5956"/>
                      </a:lnTo>
                      <a:lnTo>
                        <a:pt x="3980" y="5934"/>
                      </a:lnTo>
                      <a:lnTo>
                        <a:pt x="4048" y="5913"/>
                      </a:lnTo>
                      <a:lnTo>
                        <a:pt x="4117" y="5887"/>
                      </a:lnTo>
                      <a:lnTo>
                        <a:pt x="4186" y="5862"/>
                      </a:lnTo>
                      <a:lnTo>
                        <a:pt x="4252" y="5834"/>
                      </a:lnTo>
                      <a:lnTo>
                        <a:pt x="4317" y="5805"/>
                      </a:lnTo>
                      <a:lnTo>
                        <a:pt x="4382" y="5773"/>
                      </a:lnTo>
                      <a:lnTo>
                        <a:pt x="4446" y="5742"/>
                      </a:lnTo>
                      <a:lnTo>
                        <a:pt x="4511" y="5709"/>
                      </a:lnTo>
                      <a:lnTo>
                        <a:pt x="4574" y="5673"/>
                      </a:lnTo>
                      <a:lnTo>
                        <a:pt x="4634" y="5636"/>
                      </a:lnTo>
                      <a:lnTo>
                        <a:pt x="4697" y="5599"/>
                      </a:lnTo>
                      <a:lnTo>
                        <a:pt x="4756" y="5558"/>
                      </a:lnTo>
                      <a:lnTo>
                        <a:pt x="4815" y="5516"/>
                      </a:lnTo>
                      <a:lnTo>
                        <a:pt x="4874" y="5475"/>
                      </a:lnTo>
                      <a:lnTo>
                        <a:pt x="4930" y="5430"/>
                      </a:lnTo>
                      <a:lnTo>
                        <a:pt x="4987" y="5385"/>
                      </a:lnTo>
                      <a:lnTo>
                        <a:pt x="5042" y="5338"/>
                      </a:lnTo>
                      <a:lnTo>
                        <a:pt x="5097" y="5291"/>
                      </a:lnTo>
                      <a:lnTo>
                        <a:pt x="5150" y="5242"/>
                      </a:lnTo>
                      <a:lnTo>
                        <a:pt x="5201" y="5191"/>
                      </a:lnTo>
                      <a:lnTo>
                        <a:pt x="5252" y="5138"/>
                      </a:lnTo>
                      <a:lnTo>
                        <a:pt x="5301" y="5085"/>
                      </a:lnTo>
                      <a:lnTo>
                        <a:pt x="5350" y="5030"/>
                      </a:lnTo>
                      <a:lnTo>
                        <a:pt x="5397" y="4975"/>
                      </a:lnTo>
                      <a:lnTo>
                        <a:pt x="5442" y="4916"/>
                      </a:lnTo>
                      <a:lnTo>
                        <a:pt x="5487" y="4860"/>
                      </a:lnTo>
                      <a:lnTo>
                        <a:pt x="5528" y="4799"/>
                      </a:lnTo>
                      <a:lnTo>
                        <a:pt x="5572" y="4738"/>
                      </a:lnTo>
                      <a:lnTo>
                        <a:pt x="5611" y="4677"/>
                      </a:lnTo>
                      <a:lnTo>
                        <a:pt x="5650" y="4614"/>
                      </a:lnTo>
                      <a:lnTo>
                        <a:pt x="5687" y="4550"/>
                      </a:lnTo>
                      <a:lnTo>
                        <a:pt x="5723" y="4485"/>
                      </a:lnTo>
                      <a:lnTo>
                        <a:pt x="5758" y="4418"/>
                      </a:lnTo>
                      <a:lnTo>
                        <a:pt x="5789" y="4350"/>
                      </a:lnTo>
                      <a:lnTo>
                        <a:pt x="5821" y="4281"/>
                      </a:lnTo>
                      <a:lnTo>
                        <a:pt x="5850" y="4212"/>
                      </a:lnTo>
                      <a:lnTo>
                        <a:pt x="5877" y="4142"/>
                      </a:lnTo>
                      <a:lnTo>
                        <a:pt x="5905" y="4069"/>
                      </a:lnTo>
                      <a:lnTo>
                        <a:pt x="5928" y="3997"/>
                      </a:lnTo>
                      <a:lnTo>
                        <a:pt x="5952" y="3924"/>
                      </a:lnTo>
                      <a:lnTo>
                        <a:pt x="5971" y="3850"/>
                      </a:lnTo>
                      <a:lnTo>
                        <a:pt x="5991" y="3773"/>
                      </a:lnTo>
                      <a:lnTo>
                        <a:pt x="6009" y="3699"/>
                      </a:lnTo>
                      <a:lnTo>
                        <a:pt x="6024" y="3624"/>
                      </a:lnTo>
                      <a:lnTo>
                        <a:pt x="6036" y="3548"/>
                      </a:lnTo>
                      <a:lnTo>
                        <a:pt x="6048" y="3473"/>
                      </a:lnTo>
                      <a:lnTo>
                        <a:pt x="6058" y="3399"/>
                      </a:lnTo>
                      <a:lnTo>
                        <a:pt x="6066" y="3324"/>
                      </a:lnTo>
                      <a:lnTo>
                        <a:pt x="6070" y="3248"/>
                      </a:lnTo>
                      <a:lnTo>
                        <a:pt x="6073" y="3173"/>
                      </a:lnTo>
                      <a:lnTo>
                        <a:pt x="6075" y="3098"/>
                      </a:lnTo>
                      <a:lnTo>
                        <a:pt x="6075" y="3026"/>
                      </a:lnTo>
                      <a:lnTo>
                        <a:pt x="6073" y="2951"/>
                      </a:lnTo>
                      <a:lnTo>
                        <a:pt x="6070" y="2877"/>
                      </a:lnTo>
                      <a:lnTo>
                        <a:pt x="6064" y="2804"/>
                      </a:lnTo>
                      <a:lnTo>
                        <a:pt x="6056" y="2732"/>
                      </a:lnTo>
                      <a:lnTo>
                        <a:pt x="6048" y="2659"/>
                      </a:lnTo>
                      <a:lnTo>
                        <a:pt x="6036" y="2587"/>
                      </a:lnTo>
                      <a:lnTo>
                        <a:pt x="6022" y="2514"/>
                      </a:lnTo>
                      <a:lnTo>
                        <a:pt x="6009" y="2443"/>
                      </a:lnTo>
                      <a:lnTo>
                        <a:pt x="5993" y="2373"/>
                      </a:lnTo>
                      <a:lnTo>
                        <a:pt x="5975" y="2302"/>
                      </a:lnTo>
                      <a:lnTo>
                        <a:pt x="5956" y="2232"/>
                      </a:lnTo>
                      <a:lnTo>
                        <a:pt x="5934" y="2163"/>
                      </a:lnTo>
                      <a:lnTo>
                        <a:pt x="5911" y="2094"/>
                      </a:lnTo>
                      <a:lnTo>
                        <a:pt x="5887" y="2026"/>
                      </a:lnTo>
                      <a:lnTo>
                        <a:pt x="5862" y="1959"/>
                      </a:lnTo>
                      <a:lnTo>
                        <a:pt x="5834" y="1892"/>
                      </a:lnTo>
                      <a:lnTo>
                        <a:pt x="5805" y="1826"/>
                      </a:lnTo>
                      <a:lnTo>
                        <a:pt x="5773" y="1761"/>
                      </a:lnTo>
                      <a:lnTo>
                        <a:pt x="5742" y="1696"/>
                      </a:lnTo>
                      <a:lnTo>
                        <a:pt x="5707" y="1632"/>
                      </a:lnTo>
                      <a:lnTo>
                        <a:pt x="5672" y="1569"/>
                      </a:lnTo>
                      <a:lnTo>
                        <a:pt x="5636" y="1508"/>
                      </a:lnTo>
                      <a:lnTo>
                        <a:pt x="5597" y="1447"/>
                      </a:lnTo>
                      <a:lnTo>
                        <a:pt x="5558" y="1386"/>
                      </a:lnTo>
                      <a:lnTo>
                        <a:pt x="5517" y="1328"/>
                      </a:lnTo>
                      <a:lnTo>
                        <a:pt x="5474" y="1269"/>
                      </a:lnTo>
                      <a:lnTo>
                        <a:pt x="5430" y="1212"/>
                      </a:lnTo>
                      <a:lnTo>
                        <a:pt x="5385" y="1155"/>
                      </a:lnTo>
                      <a:lnTo>
                        <a:pt x="5338" y="1100"/>
                      </a:lnTo>
                      <a:lnTo>
                        <a:pt x="5289" y="1047"/>
                      </a:lnTo>
                      <a:lnTo>
                        <a:pt x="5240" y="994"/>
                      </a:lnTo>
                      <a:lnTo>
                        <a:pt x="5189" y="941"/>
                      </a:lnTo>
                      <a:lnTo>
                        <a:pt x="5138" y="890"/>
                      </a:lnTo>
                      <a:lnTo>
                        <a:pt x="5085" y="841"/>
                      </a:lnTo>
                      <a:lnTo>
                        <a:pt x="5030" y="794"/>
                      </a:lnTo>
                      <a:lnTo>
                        <a:pt x="4974" y="747"/>
                      </a:lnTo>
                      <a:lnTo>
                        <a:pt x="4917" y="700"/>
                      </a:lnTo>
                      <a:lnTo>
                        <a:pt x="4858" y="657"/>
                      </a:lnTo>
                      <a:lnTo>
                        <a:pt x="4799" y="614"/>
                      </a:lnTo>
                      <a:lnTo>
                        <a:pt x="4738" y="573"/>
                      </a:lnTo>
                      <a:lnTo>
                        <a:pt x="4678" y="531"/>
                      </a:lnTo>
                      <a:lnTo>
                        <a:pt x="4613" y="492"/>
                      </a:lnTo>
                      <a:lnTo>
                        <a:pt x="4550" y="455"/>
                      </a:lnTo>
                      <a:lnTo>
                        <a:pt x="4484" y="420"/>
                      </a:lnTo>
                      <a:lnTo>
                        <a:pt x="4419" y="386"/>
                      </a:lnTo>
                      <a:lnTo>
                        <a:pt x="4350" y="353"/>
                      </a:lnTo>
                      <a:lnTo>
                        <a:pt x="4282" y="322"/>
                      </a:lnTo>
                      <a:lnTo>
                        <a:pt x="4213" y="292"/>
                      </a:lnTo>
                      <a:lnTo>
                        <a:pt x="4142" y="265"/>
                      </a:lnTo>
                      <a:lnTo>
                        <a:pt x="4070" y="239"/>
                      </a:lnTo>
                      <a:lnTo>
                        <a:pt x="3997" y="214"/>
                      </a:lnTo>
                      <a:lnTo>
                        <a:pt x="3923" y="190"/>
                      </a:lnTo>
                      <a:lnTo>
                        <a:pt x="3848" y="17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3A7D3"/>
                    </a:gs>
                    <a:gs pos="100000">
                      <a:srgbClr val="182E48"/>
                    </a:gs>
                  </a:gsLst>
                  <a:lin ang="13080000"/>
                </a:gradFill>
                <a:ln w="9525">
                  <a:noFill/>
                  <a:prstDash val="sysDash"/>
                  <a:miter lim="800000"/>
                  <a:headEnd/>
                  <a:tailEnd/>
                </a:ln>
              </p:spPr>
              <p:txBody>
                <a:bodyPr lIns="24384" tIns="24384" rIns="24384" bIns="24384" anchor="ctr" anchorCtr="1"/>
                <a:lstStyle>
                  <a:defPPr>
                    <a:defRPr lang="zh-CN"/>
                  </a:defPPr>
                  <a:lvl1pPr marL="0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TW" altLang="en-US" sz="3200"/>
                </a:p>
              </p:txBody>
            </p:sp>
            <p:sp>
              <p:nvSpPr>
                <p:cNvPr id="70" name="Freeform 9"/>
                <p:cNvSpPr>
                  <a:spLocks noEditPoints="1"/>
                </p:cNvSpPr>
                <p:nvPr/>
              </p:nvSpPr>
              <p:spPr bwMode="auto">
                <a:xfrm rot="10800000" flipV="1">
                  <a:off x="3601542" y="629741"/>
                  <a:ext cx="289916" cy="289916"/>
                </a:xfrm>
                <a:custGeom>
                  <a:avLst/>
                  <a:gdLst>
                    <a:gd name="T0" fmla="*/ 4115 w 4320"/>
                    <a:gd name="T1" fmla="*/ 3080 h 4320"/>
                    <a:gd name="T2" fmla="*/ 3865 w 4320"/>
                    <a:gd name="T3" fmla="*/ 3488 h 4320"/>
                    <a:gd name="T4" fmla="*/ 3538 w 4320"/>
                    <a:gd name="T5" fmla="*/ 3823 h 4320"/>
                    <a:gd name="T6" fmla="*/ 3149 w 4320"/>
                    <a:gd name="T7" fmla="*/ 4080 h 4320"/>
                    <a:gd name="T8" fmla="*/ 2714 w 4320"/>
                    <a:gd name="T9" fmla="*/ 4248 h 4320"/>
                    <a:gd name="T10" fmla="*/ 2247 w 4320"/>
                    <a:gd name="T11" fmla="*/ 4319 h 4320"/>
                    <a:gd name="T12" fmla="*/ 1763 w 4320"/>
                    <a:gd name="T13" fmla="*/ 4283 h 4320"/>
                    <a:gd name="T14" fmla="*/ 1341 w 4320"/>
                    <a:gd name="T15" fmla="*/ 4158 h 4320"/>
                    <a:gd name="T16" fmla="*/ 919 w 4320"/>
                    <a:gd name="T17" fmla="*/ 3927 h 4320"/>
                    <a:gd name="T18" fmla="*/ 566 w 4320"/>
                    <a:gd name="T19" fmla="*/ 3616 h 4320"/>
                    <a:gd name="T20" fmla="*/ 290 w 4320"/>
                    <a:gd name="T21" fmla="*/ 3240 h 4320"/>
                    <a:gd name="T22" fmla="*/ 103 w 4320"/>
                    <a:gd name="T23" fmla="*/ 2814 h 4320"/>
                    <a:gd name="T24" fmla="*/ 9 w 4320"/>
                    <a:gd name="T25" fmla="*/ 2353 h 4320"/>
                    <a:gd name="T26" fmla="*/ 20 w 4320"/>
                    <a:gd name="T27" fmla="*/ 1871 h 4320"/>
                    <a:gd name="T28" fmla="*/ 124 w 4320"/>
                    <a:gd name="T29" fmla="*/ 1442 h 4320"/>
                    <a:gd name="T30" fmla="*/ 334 w 4320"/>
                    <a:gd name="T31" fmla="*/ 1007 h 4320"/>
                    <a:gd name="T32" fmla="*/ 629 w 4320"/>
                    <a:gd name="T33" fmla="*/ 638 h 4320"/>
                    <a:gd name="T34" fmla="*/ 992 w 4320"/>
                    <a:gd name="T35" fmla="*/ 344 h 4320"/>
                    <a:gd name="T36" fmla="*/ 1409 w 4320"/>
                    <a:gd name="T37" fmla="*/ 136 h 4320"/>
                    <a:gd name="T38" fmla="*/ 1863 w 4320"/>
                    <a:gd name="T39" fmla="*/ 21 h 4320"/>
                    <a:gd name="T40" fmla="*/ 2341 w 4320"/>
                    <a:gd name="T41" fmla="*/ 8 h 4320"/>
                    <a:gd name="T42" fmla="*/ 2773 w 4320"/>
                    <a:gd name="T43" fmla="*/ 89 h 4320"/>
                    <a:gd name="T44" fmla="*/ 3223 w 4320"/>
                    <a:gd name="T45" fmla="*/ 280 h 4320"/>
                    <a:gd name="T46" fmla="*/ 3608 w 4320"/>
                    <a:gd name="T47" fmla="*/ 557 h 4320"/>
                    <a:gd name="T48" fmla="*/ 3918 w 4320"/>
                    <a:gd name="T49" fmla="*/ 907 h 4320"/>
                    <a:gd name="T50" fmla="*/ 4147 w 4320"/>
                    <a:gd name="T51" fmla="*/ 1312 h 4320"/>
                    <a:gd name="T52" fmla="*/ 4283 w 4320"/>
                    <a:gd name="T53" fmla="*/ 1759 h 4320"/>
                    <a:gd name="T54" fmla="*/ 4319 w 4320"/>
                    <a:gd name="T55" fmla="*/ 2233 h 4320"/>
                    <a:gd name="T56" fmla="*/ 4245 w 4320"/>
                    <a:gd name="T57" fmla="*/ 2719 h 4320"/>
                    <a:gd name="T58" fmla="*/ 2385 w 4320"/>
                    <a:gd name="T59" fmla="*/ 107 h 4320"/>
                    <a:gd name="T60" fmla="*/ 1927 w 4320"/>
                    <a:gd name="T61" fmla="*/ 108 h 4320"/>
                    <a:gd name="T62" fmla="*/ 1489 w 4320"/>
                    <a:gd name="T63" fmla="*/ 208 h 4320"/>
                    <a:gd name="T64" fmla="*/ 1085 w 4320"/>
                    <a:gd name="T65" fmla="*/ 397 h 4320"/>
                    <a:gd name="T66" fmla="*/ 731 w 4320"/>
                    <a:gd name="T67" fmla="*/ 669 h 4320"/>
                    <a:gd name="T68" fmla="*/ 442 w 4320"/>
                    <a:gd name="T69" fmla="*/ 1013 h 4320"/>
                    <a:gd name="T70" fmla="*/ 230 w 4320"/>
                    <a:gd name="T71" fmla="*/ 1425 h 4320"/>
                    <a:gd name="T72" fmla="*/ 121 w 4320"/>
                    <a:gd name="T73" fmla="*/ 1832 h 4320"/>
                    <a:gd name="T74" fmla="*/ 99 w 4320"/>
                    <a:gd name="T75" fmla="*/ 2293 h 4320"/>
                    <a:gd name="T76" fmla="*/ 177 w 4320"/>
                    <a:gd name="T77" fmla="*/ 2738 h 4320"/>
                    <a:gd name="T78" fmla="*/ 348 w 4320"/>
                    <a:gd name="T79" fmla="*/ 3149 h 4320"/>
                    <a:gd name="T80" fmla="*/ 602 w 4320"/>
                    <a:gd name="T81" fmla="*/ 3516 h 4320"/>
                    <a:gd name="T82" fmla="*/ 932 w 4320"/>
                    <a:gd name="T83" fmla="*/ 3821 h 4320"/>
                    <a:gd name="T84" fmla="*/ 1328 w 4320"/>
                    <a:gd name="T85" fmla="*/ 4051 h 4320"/>
                    <a:gd name="T86" fmla="*/ 1730 w 4320"/>
                    <a:gd name="T87" fmla="*/ 4180 h 4320"/>
                    <a:gd name="T88" fmla="*/ 2192 w 4320"/>
                    <a:gd name="T89" fmla="*/ 4225 h 4320"/>
                    <a:gd name="T90" fmla="*/ 2641 w 4320"/>
                    <a:gd name="T91" fmla="*/ 4170 h 4320"/>
                    <a:gd name="T92" fmla="*/ 3062 w 4320"/>
                    <a:gd name="T93" fmla="*/ 4019 h 4320"/>
                    <a:gd name="T94" fmla="*/ 3440 w 4320"/>
                    <a:gd name="T95" fmla="*/ 3782 h 4320"/>
                    <a:gd name="T96" fmla="*/ 3759 w 4320"/>
                    <a:gd name="T97" fmla="*/ 3469 h 4320"/>
                    <a:gd name="T98" fmla="*/ 4007 w 4320"/>
                    <a:gd name="T99" fmla="*/ 3086 h 4320"/>
                    <a:gd name="T100" fmla="*/ 4155 w 4320"/>
                    <a:gd name="T101" fmla="*/ 2695 h 4320"/>
                    <a:gd name="T102" fmla="*/ 4225 w 4320"/>
                    <a:gd name="T103" fmla="*/ 2231 h 4320"/>
                    <a:gd name="T104" fmla="*/ 4191 w 4320"/>
                    <a:gd name="T105" fmla="*/ 1778 h 4320"/>
                    <a:gd name="T106" fmla="*/ 4060 w 4320"/>
                    <a:gd name="T107" fmla="*/ 1349 h 4320"/>
                    <a:gd name="T108" fmla="*/ 3842 w 4320"/>
                    <a:gd name="T109" fmla="*/ 961 h 4320"/>
                    <a:gd name="T110" fmla="*/ 3545 w 4320"/>
                    <a:gd name="T111" fmla="*/ 627 h 4320"/>
                    <a:gd name="T112" fmla="*/ 3176 w 4320"/>
                    <a:gd name="T113" fmla="*/ 362 h 4320"/>
                    <a:gd name="T114" fmla="*/ 2746 w 4320"/>
                    <a:gd name="T115" fmla="*/ 180 h 4320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4320"/>
                    <a:gd name="T175" fmla="*/ 0 h 4320"/>
                    <a:gd name="T176" fmla="*/ 4320 w 4320"/>
                    <a:gd name="T177" fmla="*/ 4320 h 4320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4320" h="4320">
                      <a:moveTo>
                        <a:pt x="4245" y="2719"/>
                      </a:moveTo>
                      <a:lnTo>
                        <a:pt x="4245" y="2719"/>
                      </a:lnTo>
                      <a:lnTo>
                        <a:pt x="4231" y="2773"/>
                      </a:lnTo>
                      <a:lnTo>
                        <a:pt x="4215" y="2826"/>
                      </a:lnTo>
                      <a:lnTo>
                        <a:pt x="4197" y="2878"/>
                      </a:lnTo>
                      <a:lnTo>
                        <a:pt x="4178" y="2930"/>
                      </a:lnTo>
                      <a:lnTo>
                        <a:pt x="4158" y="2980"/>
                      </a:lnTo>
                      <a:lnTo>
                        <a:pt x="4138" y="3031"/>
                      </a:lnTo>
                      <a:lnTo>
                        <a:pt x="4115" y="3080"/>
                      </a:lnTo>
                      <a:lnTo>
                        <a:pt x="4091" y="3128"/>
                      </a:lnTo>
                      <a:lnTo>
                        <a:pt x="4067" y="3176"/>
                      </a:lnTo>
                      <a:lnTo>
                        <a:pt x="4040" y="3223"/>
                      </a:lnTo>
                      <a:lnTo>
                        <a:pt x="4014" y="3269"/>
                      </a:lnTo>
                      <a:lnTo>
                        <a:pt x="3986" y="3315"/>
                      </a:lnTo>
                      <a:lnTo>
                        <a:pt x="3958" y="3359"/>
                      </a:lnTo>
                      <a:lnTo>
                        <a:pt x="3927" y="3402"/>
                      </a:lnTo>
                      <a:lnTo>
                        <a:pt x="3897" y="3445"/>
                      </a:lnTo>
                      <a:lnTo>
                        <a:pt x="3865" y="3488"/>
                      </a:lnTo>
                      <a:lnTo>
                        <a:pt x="3831" y="3528"/>
                      </a:lnTo>
                      <a:lnTo>
                        <a:pt x="3798" y="3569"/>
                      </a:lnTo>
                      <a:lnTo>
                        <a:pt x="3763" y="3608"/>
                      </a:lnTo>
                      <a:lnTo>
                        <a:pt x="3727" y="3646"/>
                      </a:lnTo>
                      <a:lnTo>
                        <a:pt x="3691" y="3683"/>
                      </a:lnTo>
                      <a:lnTo>
                        <a:pt x="3654" y="3719"/>
                      </a:lnTo>
                      <a:lnTo>
                        <a:pt x="3617" y="3755"/>
                      </a:lnTo>
                      <a:lnTo>
                        <a:pt x="3577" y="3790"/>
                      </a:lnTo>
                      <a:lnTo>
                        <a:pt x="3538" y="3823"/>
                      </a:lnTo>
                      <a:lnTo>
                        <a:pt x="3497" y="3857"/>
                      </a:lnTo>
                      <a:lnTo>
                        <a:pt x="3456" y="3887"/>
                      </a:lnTo>
                      <a:lnTo>
                        <a:pt x="3414" y="3918"/>
                      </a:lnTo>
                      <a:lnTo>
                        <a:pt x="3372" y="3948"/>
                      </a:lnTo>
                      <a:lnTo>
                        <a:pt x="3328" y="3976"/>
                      </a:lnTo>
                      <a:lnTo>
                        <a:pt x="3284" y="4004"/>
                      </a:lnTo>
                      <a:lnTo>
                        <a:pt x="3240" y="4030"/>
                      </a:lnTo>
                      <a:lnTo>
                        <a:pt x="3195" y="4055"/>
                      </a:lnTo>
                      <a:lnTo>
                        <a:pt x="3149" y="4080"/>
                      </a:lnTo>
                      <a:lnTo>
                        <a:pt x="3103" y="4103"/>
                      </a:lnTo>
                      <a:lnTo>
                        <a:pt x="3056" y="4126"/>
                      </a:lnTo>
                      <a:lnTo>
                        <a:pt x="3008" y="4146"/>
                      </a:lnTo>
                      <a:lnTo>
                        <a:pt x="2960" y="4166"/>
                      </a:lnTo>
                      <a:lnTo>
                        <a:pt x="2912" y="4184"/>
                      </a:lnTo>
                      <a:lnTo>
                        <a:pt x="2863" y="4203"/>
                      </a:lnTo>
                      <a:lnTo>
                        <a:pt x="2814" y="4219"/>
                      </a:lnTo>
                      <a:lnTo>
                        <a:pt x="2765" y="4233"/>
                      </a:lnTo>
                      <a:lnTo>
                        <a:pt x="2714" y="4248"/>
                      </a:lnTo>
                      <a:lnTo>
                        <a:pt x="2663" y="4260"/>
                      </a:lnTo>
                      <a:lnTo>
                        <a:pt x="2613" y="4272"/>
                      </a:lnTo>
                      <a:lnTo>
                        <a:pt x="2561" y="4283"/>
                      </a:lnTo>
                      <a:lnTo>
                        <a:pt x="2509" y="4292"/>
                      </a:lnTo>
                      <a:lnTo>
                        <a:pt x="2457" y="4300"/>
                      </a:lnTo>
                      <a:lnTo>
                        <a:pt x="2405" y="4307"/>
                      </a:lnTo>
                      <a:lnTo>
                        <a:pt x="2353" y="4312"/>
                      </a:lnTo>
                      <a:lnTo>
                        <a:pt x="2300" y="4316"/>
                      </a:lnTo>
                      <a:lnTo>
                        <a:pt x="2247" y="4319"/>
                      </a:lnTo>
                      <a:lnTo>
                        <a:pt x="2193" y="4320"/>
                      </a:lnTo>
                      <a:lnTo>
                        <a:pt x="2140" y="4320"/>
                      </a:lnTo>
                      <a:lnTo>
                        <a:pt x="2087" y="4319"/>
                      </a:lnTo>
                      <a:lnTo>
                        <a:pt x="2033" y="4316"/>
                      </a:lnTo>
                      <a:lnTo>
                        <a:pt x="1979" y="4312"/>
                      </a:lnTo>
                      <a:lnTo>
                        <a:pt x="1926" y="4307"/>
                      </a:lnTo>
                      <a:lnTo>
                        <a:pt x="1871" y="4300"/>
                      </a:lnTo>
                      <a:lnTo>
                        <a:pt x="1818" y="4292"/>
                      </a:lnTo>
                      <a:lnTo>
                        <a:pt x="1763" y="4283"/>
                      </a:lnTo>
                      <a:lnTo>
                        <a:pt x="1710" y="4272"/>
                      </a:lnTo>
                      <a:lnTo>
                        <a:pt x="1655" y="4260"/>
                      </a:lnTo>
                      <a:lnTo>
                        <a:pt x="1602" y="4245"/>
                      </a:lnTo>
                      <a:lnTo>
                        <a:pt x="1547" y="4231"/>
                      </a:lnTo>
                      <a:lnTo>
                        <a:pt x="1495" y="4215"/>
                      </a:lnTo>
                      <a:lnTo>
                        <a:pt x="1442" y="4197"/>
                      </a:lnTo>
                      <a:lnTo>
                        <a:pt x="1392" y="4178"/>
                      </a:lnTo>
                      <a:lnTo>
                        <a:pt x="1341" y="4158"/>
                      </a:lnTo>
                      <a:lnTo>
                        <a:pt x="1290" y="4136"/>
                      </a:lnTo>
                      <a:lnTo>
                        <a:pt x="1241" y="4115"/>
                      </a:lnTo>
                      <a:lnTo>
                        <a:pt x="1193" y="4091"/>
                      </a:lnTo>
                      <a:lnTo>
                        <a:pt x="1145" y="4067"/>
                      </a:lnTo>
                      <a:lnTo>
                        <a:pt x="1097" y="4040"/>
                      </a:lnTo>
                      <a:lnTo>
                        <a:pt x="1052" y="4014"/>
                      </a:lnTo>
                      <a:lnTo>
                        <a:pt x="1007" y="3986"/>
                      </a:lnTo>
                      <a:lnTo>
                        <a:pt x="961" y="3958"/>
                      </a:lnTo>
                      <a:lnTo>
                        <a:pt x="919" y="3927"/>
                      </a:lnTo>
                      <a:lnTo>
                        <a:pt x="875" y="3897"/>
                      </a:lnTo>
                      <a:lnTo>
                        <a:pt x="834" y="3865"/>
                      </a:lnTo>
                      <a:lnTo>
                        <a:pt x="792" y="3831"/>
                      </a:lnTo>
                      <a:lnTo>
                        <a:pt x="752" y="3798"/>
                      </a:lnTo>
                      <a:lnTo>
                        <a:pt x="714" y="3763"/>
                      </a:lnTo>
                      <a:lnTo>
                        <a:pt x="675" y="3727"/>
                      </a:lnTo>
                      <a:lnTo>
                        <a:pt x="638" y="3691"/>
                      </a:lnTo>
                      <a:lnTo>
                        <a:pt x="601" y="3654"/>
                      </a:lnTo>
                      <a:lnTo>
                        <a:pt x="566" y="3616"/>
                      </a:lnTo>
                      <a:lnTo>
                        <a:pt x="531" y="3577"/>
                      </a:lnTo>
                      <a:lnTo>
                        <a:pt x="497" y="3538"/>
                      </a:lnTo>
                      <a:lnTo>
                        <a:pt x="465" y="3497"/>
                      </a:lnTo>
                      <a:lnTo>
                        <a:pt x="433" y="3456"/>
                      </a:lnTo>
                      <a:lnTo>
                        <a:pt x="402" y="3414"/>
                      </a:lnTo>
                      <a:lnTo>
                        <a:pt x="373" y="3372"/>
                      </a:lnTo>
                      <a:lnTo>
                        <a:pt x="345" y="3328"/>
                      </a:lnTo>
                      <a:lnTo>
                        <a:pt x="317" y="3284"/>
                      </a:lnTo>
                      <a:lnTo>
                        <a:pt x="290" y="3240"/>
                      </a:lnTo>
                      <a:lnTo>
                        <a:pt x="265" y="3195"/>
                      </a:lnTo>
                      <a:lnTo>
                        <a:pt x="241" y="3149"/>
                      </a:lnTo>
                      <a:lnTo>
                        <a:pt x="217" y="3103"/>
                      </a:lnTo>
                      <a:lnTo>
                        <a:pt x="196" y="3056"/>
                      </a:lnTo>
                      <a:lnTo>
                        <a:pt x="174" y="3008"/>
                      </a:lnTo>
                      <a:lnTo>
                        <a:pt x="154" y="2960"/>
                      </a:lnTo>
                      <a:lnTo>
                        <a:pt x="136" y="2912"/>
                      </a:lnTo>
                      <a:lnTo>
                        <a:pt x="119" y="2863"/>
                      </a:lnTo>
                      <a:lnTo>
                        <a:pt x="103" y="2814"/>
                      </a:lnTo>
                      <a:lnTo>
                        <a:pt x="87" y="2763"/>
                      </a:lnTo>
                      <a:lnTo>
                        <a:pt x="73" y="2714"/>
                      </a:lnTo>
                      <a:lnTo>
                        <a:pt x="60" y="2663"/>
                      </a:lnTo>
                      <a:lnTo>
                        <a:pt x="48" y="2611"/>
                      </a:lnTo>
                      <a:lnTo>
                        <a:pt x="39" y="2561"/>
                      </a:lnTo>
                      <a:lnTo>
                        <a:pt x="29" y="2509"/>
                      </a:lnTo>
                      <a:lnTo>
                        <a:pt x="21" y="2457"/>
                      </a:lnTo>
                      <a:lnTo>
                        <a:pt x="15" y="2405"/>
                      </a:lnTo>
                      <a:lnTo>
                        <a:pt x="9" y="2353"/>
                      </a:lnTo>
                      <a:lnTo>
                        <a:pt x="5" y="2300"/>
                      </a:lnTo>
                      <a:lnTo>
                        <a:pt x="3" y="2247"/>
                      </a:lnTo>
                      <a:lnTo>
                        <a:pt x="1" y="2193"/>
                      </a:lnTo>
                      <a:lnTo>
                        <a:pt x="0" y="2140"/>
                      </a:lnTo>
                      <a:lnTo>
                        <a:pt x="1" y="2087"/>
                      </a:lnTo>
                      <a:lnTo>
                        <a:pt x="4" y="2033"/>
                      </a:lnTo>
                      <a:lnTo>
                        <a:pt x="8" y="1979"/>
                      </a:lnTo>
                      <a:lnTo>
                        <a:pt x="13" y="1926"/>
                      </a:lnTo>
                      <a:lnTo>
                        <a:pt x="20" y="1871"/>
                      </a:lnTo>
                      <a:lnTo>
                        <a:pt x="28" y="1818"/>
                      </a:lnTo>
                      <a:lnTo>
                        <a:pt x="37" y="1763"/>
                      </a:lnTo>
                      <a:lnTo>
                        <a:pt x="49" y="1710"/>
                      </a:lnTo>
                      <a:lnTo>
                        <a:pt x="61" y="1655"/>
                      </a:lnTo>
                      <a:lnTo>
                        <a:pt x="75" y="1602"/>
                      </a:lnTo>
                      <a:lnTo>
                        <a:pt x="89" y="1547"/>
                      </a:lnTo>
                      <a:lnTo>
                        <a:pt x="107" y="1494"/>
                      </a:lnTo>
                      <a:lnTo>
                        <a:pt x="124" y="1442"/>
                      </a:lnTo>
                      <a:lnTo>
                        <a:pt x="142" y="1392"/>
                      </a:lnTo>
                      <a:lnTo>
                        <a:pt x="162" y="1340"/>
                      </a:lnTo>
                      <a:lnTo>
                        <a:pt x="184" y="1290"/>
                      </a:lnTo>
                      <a:lnTo>
                        <a:pt x="206" y="1241"/>
                      </a:lnTo>
                      <a:lnTo>
                        <a:pt x="229" y="1192"/>
                      </a:lnTo>
                      <a:lnTo>
                        <a:pt x="254" y="1145"/>
                      </a:lnTo>
                      <a:lnTo>
                        <a:pt x="280" y="1097"/>
                      </a:lnTo>
                      <a:lnTo>
                        <a:pt x="306" y="1052"/>
                      </a:lnTo>
                      <a:lnTo>
                        <a:pt x="334" y="1007"/>
                      </a:lnTo>
                      <a:lnTo>
                        <a:pt x="364" y="961"/>
                      </a:lnTo>
                      <a:lnTo>
                        <a:pt x="393" y="918"/>
                      </a:lnTo>
                      <a:lnTo>
                        <a:pt x="425" y="875"/>
                      </a:lnTo>
                      <a:lnTo>
                        <a:pt x="457" y="834"/>
                      </a:lnTo>
                      <a:lnTo>
                        <a:pt x="489" y="792"/>
                      </a:lnTo>
                      <a:lnTo>
                        <a:pt x="522" y="752"/>
                      </a:lnTo>
                      <a:lnTo>
                        <a:pt x="557" y="712"/>
                      </a:lnTo>
                      <a:lnTo>
                        <a:pt x="593" y="675"/>
                      </a:lnTo>
                      <a:lnTo>
                        <a:pt x="629" y="638"/>
                      </a:lnTo>
                      <a:lnTo>
                        <a:pt x="666" y="601"/>
                      </a:lnTo>
                      <a:lnTo>
                        <a:pt x="704" y="565"/>
                      </a:lnTo>
                      <a:lnTo>
                        <a:pt x="743" y="531"/>
                      </a:lnTo>
                      <a:lnTo>
                        <a:pt x="783" y="497"/>
                      </a:lnTo>
                      <a:lnTo>
                        <a:pt x="823" y="465"/>
                      </a:lnTo>
                      <a:lnTo>
                        <a:pt x="864" y="433"/>
                      </a:lnTo>
                      <a:lnTo>
                        <a:pt x="907" y="402"/>
                      </a:lnTo>
                      <a:lnTo>
                        <a:pt x="949" y="373"/>
                      </a:lnTo>
                      <a:lnTo>
                        <a:pt x="992" y="344"/>
                      </a:lnTo>
                      <a:lnTo>
                        <a:pt x="1036" y="317"/>
                      </a:lnTo>
                      <a:lnTo>
                        <a:pt x="1081" y="290"/>
                      </a:lnTo>
                      <a:lnTo>
                        <a:pt x="1125" y="265"/>
                      </a:lnTo>
                      <a:lnTo>
                        <a:pt x="1172" y="241"/>
                      </a:lnTo>
                      <a:lnTo>
                        <a:pt x="1218" y="217"/>
                      </a:lnTo>
                      <a:lnTo>
                        <a:pt x="1265" y="196"/>
                      </a:lnTo>
                      <a:lnTo>
                        <a:pt x="1313" y="174"/>
                      </a:lnTo>
                      <a:lnTo>
                        <a:pt x="1361" y="154"/>
                      </a:lnTo>
                      <a:lnTo>
                        <a:pt x="1409" y="136"/>
                      </a:lnTo>
                      <a:lnTo>
                        <a:pt x="1458" y="119"/>
                      </a:lnTo>
                      <a:lnTo>
                        <a:pt x="1507" y="103"/>
                      </a:lnTo>
                      <a:lnTo>
                        <a:pt x="1557" y="87"/>
                      </a:lnTo>
                      <a:lnTo>
                        <a:pt x="1607" y="73"/>
                      </a:lnTo>
                      <a:lnTo>
                        <a:pt x="1658" y="60"/>
                      </a:lnTo>
                      <a:lnTo>
                        <a:pt x="1709" y="48"/>
                      </a:lnTo>
                      <a:lnTo>
                        <a:pt x="1760" y="37"/>
                      </a:lnTo>
                      <a:lnTo>
                        <a:pt x="1811" y="29"/>
                      </a:lnTo>
                      <a:lnTo>
                        <a:pt x="1863" y="21"/>
                      </a:lnTo>
                      <a:lnTo>
                        <a:pt x="1916" y="15"/>
                      </a:lnTo>
                      <a:lnTo>
                        <a:pt x="1968" y="9"/>
                      </a:lnTo>
                      <a:lnTo>
                        <a:pt x="2022" y="5"/>
                      </a:lnTo>
                      <a:lnTo>
                        <a:pt x="2073" y="3"/>
                      </a:lnTo>
                      <a:lnTo>
                        <a:pt x="2127" y="1"/>
                      </a:lnTo>
                      <a:lnTo>
                        <a:pt x="2180" y="0"/>
                      </a:lnTo>
                      <a:lnTo>
                        <a:pt x="2235" y="1"/>
                      </a:lnTo>
                      <a:lnTo>
                        <a:pt x="2288" y="4"/>
                      </a:lnTo>
                      <a:lnTo>
                        <a:pt x="2341" y="8"/>
                      </a:lnTo>
                      <a:lnTo>
                        <a:pt x="2396" y="13"/>
                      </a:lnTo>
                      <a:lnTo>
                        <a:pt x="2449" y="20"/>
                      </a:lnTo>
                      <a:lnTo>
                        <a:pt x="2504" y="28"/>
                      </a:lnTo>
                      <a:lnTo>
                        <a:pt x="2557" y="37"/>
                      </a:lnTo>
                      <a:lnTo>
                        <a:pt x="2611" y="48"/>
                      </a:lnTo>
                      <a:lnTo>
                        <a:pt x="2665" y="61"/>
                      </a:lnTo>
                      <a:lnTo>
                        <a:pt x="2719" y="75"/>
                      </a:lnTo>
                      <a:lnTo>
                        <a:pt x="2773" y="89"/>
                      </a:lnTo>
                      <a:lnTo>
                        <a:pt x="2826" y="107"/>
                      </a:lnTo>
                      <a:lnTo>
                        <a:pt x="2878" y="124"/>
                      </a:lnTo>
                      <a:lnTo>
                        <a:pt x="2930" y="142"/>
                      </a:lnTo>
                      <a:lnTo>
                        <a:pt x="2980" y="162"/>
                      </a:lnTo>
                      <a:lnTo>
                        <a:pt x="3031" y="184"/>
                      </a:lnTo>
                      <a:lnTo>
                        <a:pt x="3080" y="206"/>
                      </a:lnTo>
                      <a:lnTo>
                        <a:pt x="3128" y="229"/>
                      </a:lnTo>
                      <a:lnTo>
                        <a:pt x="3176" y="254"/>
                      </a:lnTo>
                      <a:lnTo>
                        <a:pt x="3223" y="280"/>
                      </a:lnTo>
                      <a:lnTo>
                        <a:pt x="3269" y="306"/>
                      </a:lnTo>
                      <a:lnTo>
                        <a:pt x="3315" y="334"/>
                      </a:lnTo>
                      <a:lnTo>
                        <a:pt x="3359" y="364"/>
                      </a:lnTo>
                      <a:lnTo>
                        <a:pt x="3402" y="393"/>
                      </a:lnTo>
                      <a:lnTo>
                        <a:pt x="3445" y="425"/>
                      </a:lnTo>
                      <a:lnTo>
                        <a:pt x="3488" y="455"/>
                      </a:lnTo>
                      <a:lnTo>
                        <a:pt x="3528" y="489"/>
                      </a:lnTo>
                      <a:lnTo>
                        <a:pt x="3569" y="522"/>
                      </a:lnTo>
                      <a:lnTo>
                        <a:pt x="3608" y="557"/>
                      </a:lnTo>
                      <a:lnTo>
                        <a:pt x="3646" y="593"/>
                      </a:lnTo>
                      <a:lnTo>
                        <a:pt x="3683" y="629"/>
                      </a:lnTo>
                      <a:lnTo>
                        <a:pt x="3719" y="666"/>
                      </a:lnTo>
                      <a:lnTo>
                        <a:pt x="3755" y="704"/>
                      </a:lnTo>
                      <a:lnTo>
                        <a:pt x="3790" y="743"/>
                      </a:lnTo>
                      <a:lnTo>
                        <a:pt x="3823" y="783"/>
                      </a:lnTo>
                      <a:lnTo>
                        <a:pt x="3857" y="823"/>
                      </a:lnTo>
                      <a:lnTo>
                        <a:pt x="3887" y="864"/>
                      </a:lnTo>
                      <a:lnTo>
                        <a:pt x="3918" y="907"/>
                      </a:lnTo>
                      <a:lnTo>
                        <a:pt x="3948" y="949"/>
                      </a:lnTo>
                      <a:lnTo>
                        <a:pt x="3976" y="992"/>
                      </a:lnTo>
                      <a:lnTo>
                        <a:pt x="4004" y="1036"/>
                      </a:lnTo>
                      <a:lnTo>
                        <a:pt x="4031" y="1080"/>
                      </a:lnTo>
                      <a:lnTo>
                        <a:pt x="4056" y="1125"/>
                      </a:lnTo>
                      <a:lnTo>
                        <a:pt x="4080" y="1172"/>
                      </a:lnTo>
                      <a:lnTo>
                        <a:pt x="4103" y="1218"/>
                      </a:lnTo>
                      <a:lnTo>
                        <a:pt x="4126" y="1265"/>
                      </a:lnTo>
                      <a:lnTo>
                        <a:pt x="4147" y="1312"/>
                      </a:lnTo>
                      <a:lnTo>
                        <a:pt x="4166" y="1360"/>
                      </a:lnTo>
                      <a:lnTo>
                        <a:pt x="4184" y="1409"/>
                      </a:lnTo>
                      <a:lnTo>
                        <a:pt x="4203" y="1458"/>
                      </a:lnTo>
                      <a:lnTo>
                        <a:pt x="4219" y="1507"/>
                      </a:lnTo>
                      <a:lnTo>
                        <a:pt x="4233" y="1557"/>
                      </a:lnTo>
                      <a:lnTo>
                        <a:pt x="4248" y="1607"/>
                      </a:lnTo>
                      <a:lnTo>
                        <a:pt x="4261" y="1658"/>
                      </a:lnTo>
                      <a:lnTo>
                        <a:pt x="4272" y="1709"/>
                      </a:lnTo>
                      <a:lnTo>
                        <a:pt x="4283" y="1759"/>
                      </a:lnTo>
                      <a:lnTo>
                        <a:pt x="4292" y="1811"/>
                      </a:lnTo>
                      <a:lnTo>
                        <a:pt x="4300" y="1863"/>
                      </a:lnTo>
                      <a:lnTo>
                        <a:pt x="4307" y="1915"/>
                      </a:lnTo>
                      <a:lnTo>
                        <a:pt x="4312" y="1968"/>
                      </a:lnTo>
                      <a:lnTo>
                        <a:pt x="4316" y="2022"/>
                      </a:lnTo>
                      <a:lnTo>
                        <a:pt x="4319" y="2073"/>
                      </a:lnTo>
                      <a:lnTo>
                        <a:pt x="4320" y="2127"/>
                      </a:lnTo>
                      <a:lnTo>
                        <a:pt x="4320" y="2180"/>
                      </a:lnTo>
                      <a:lnTo>
                        <a:pt x="4319" y="2233"/>
                      </a:lnTo>
                      <a:lnTo>
                        <a:pt x="4316" y="2288"/>
                      </a:lnTo>
                      <a:lnTo>
                        <a:pt x="4312" y="2341"/>
                      </a:lnTo>
                      <a:lnTo>
                        <a:pt x="4307" y="2396"/>
                      </a:lnTo>
                      <a:lnTo>
                        <a:pt x="4300" y="2449"/>
                      </a:lnTo>
                      <a:lnTo>
                        <a:pt x="4292" y="2504"/>
                      </a:lnTo>
                      <a:lnTo>
                        <a:pt x="4283" y="2557"/>
                      </a:lnTo>
                      <a:lnTo>
                        <a:pt x="4272" y="2611"/>
                      </a:lnTo>
                      <a:lnTo>
                        <a:pt x="4260" y="2665"/>
                      </a:lnTo>
                      <a:lnTo>
                        <a:pt x="4245" y="2719"/>
                      </a:lnTo>
                      <a:close/>
                      <a:moveTo>
                        <a:pt x="2695" y="165"/>
                      </a:moveTo>
                      <a:lnTo>
                        <a:pt x="2695" y="165"/>
                      </a:lnTo>
                      <a:lnTo>
                        <a:pt x="2643" y="152"/>
                      </a:lnTo>
                      <a:lnTo>
                        <a:pt x="2591" y="141"/>
                      </a:lnTo>
                      <a:lnTo>
                        <a:pt x="2540" y="131"/>
                      </a:lnTo>
                      <a:lnTo>
                        <a:pt x="2488" y="121"/>
                      </a:lnTo>
                      <a:lnTo>
                        <a:pt x="2437" y="113"/>
                      </a:lnTo>
                      <a:lnTo>
                        <a:pt x="2385" y="107"/>
                      </a:lnTo>
                      <a:lnTo>
                        <a:pt x="2333" y="103"/>
                      </a:lnTo>
                      <a:lnTo>
                        <a:pt x="2283" y="99"/>
                      </a:lnTo>
                      <a:lnTo>
                        <a:pt x="2231" y="96"/>
                      </a:lnTo>
                      <a:lnTo>
                        <a:pt x="2180" y="95"/>
                      </a:lnTo>
                      <a:lnTo>
                        <a:pt x="2128" y="95"/>
                      </a:lnTo>
                      <a:lnTo>
                        <a:pt x="2077" y="96"/>
                      </a:lnTo>
                      <a:lnTo>
                        <a:pt x="2027" y="99"/>
                      </a:lnTo>
                      <a:lnTo>
                        <a:pt x="1976" y="103"/>
                      </a:lnTo>
                      <a:lnTo>
                        <a:pt x="1927" y="108"/>
                      </a:lnTo>
                      <a:lnTo>
                        <a:pt x="1876" y="115"/>
                      </a:lnTo>
                      <a:lnTo>
                        <a:pt x="1827" y="121"/>
                      </a:lnTo>
                      <a:lnTo>
                        <a:pt x="1778" y="131"/>
                      </a:lnTo>
                      <a:lnTo>
                        <a:pt x="1729" y="140"/>
                      </a:lnTo>
                      <a:lnTo>
                        <a:pt x="1679" y="152"/>
                      </a:lnTo>
                      <a:lnTo>
                        <a:pt x="1631" y="164"/>
                      </a:lnTo>
                      <a:lnTo>
                        <a:pt x="1583" y="177"/>
                      </a:lnTo>
                      <a:lnTo>
                        <a:pt x="1535" y="192"/>
                      </a:lnTo>
                      <a:lnTo>
                        <a:pt x="1489" y="208"/>
                      </a:lnTo>
                      <a:lnTo>
                        <a:pt x="1441" y="224"/>
                      </a:lnTo>
                      <a:lnTo>
                        <a:pt x="1396" y="242"/>
                      </a:lnTo>
                      <a:lnTo>
                        <a:pt x="1349" y="261"/>
                      </a:lnTo>
                      <a:lnTo>
                        <a:pt x="1304" y="281"/>
                      </a:lnTo>
                      <a:lnTo>
                        <a:pt x="1258" y="302"/>
                      </a:lnTo>
                      <a:lnTo>
                        <a:pt x="1215" y="325"/>
                      </a:lnTo>
                      <a:lnTo>
                        <a:pt x="1171" y="348"/>
                      </a:lnTo>
                      <a:lnTo>
                        <a:pt x="1128" y="372"/>
                      </a:lnTo>
                      <a:lnTo>
                        <a:pt x="1085" y="397"/>
                      </a:lnTo>
                      <a:lnTo>
                        <a:pt x="1043" y="423"/>
                      </a:lnTo>
                      <a:lnTo>
                        <a:pt x="1001" y="450"/>
                      </a:lnTo>
                      <a:lnTo>
                        <a:pt x="961" y="479"/>
                      </a:lnTo>
                      <a:lnTo>
                        <a:pt x="922" y="509"/>
                      </a:lnTo>
                      <a:lnTo>
                        <a:pt x="882" y="538"/>
                      </a:lnTo>
                      <a:lnTo>
                        <a:pt x="843" y="570"/>
                      </a:lnTo>
                      <a:lnTo>
                        <a:pt x="806" y="602"/>
                      </a:lnTo>
                      <a:lnTo>
                        <a:pt x="768" y="635"/>
                      </a:lnTo>
                      <a:lnTo>
                        <a:pt x="731" y="669"/>
                      </a:lnTo>
                      <a:lnTo>
                        <a:pt x="696" y="703"/>
                      </a:lnTo>
                      <a:lnTo>
                        <a:pt x="661" y="739"/>
                      </a:lnTo>
                      <a:lnTo>
                        <a:pt x="627" y="776"/>
                      </a:lnTo>
                      <a:lnTo>
                        <a:pt x="594" y="814"/>
                      </a:lnTo>
                      <a:lnTo>
                        <a:pt x="562" y="852"/>
                      </a:lnTo>
                      <a:lnTo>
                        <a:pt x="530" y="891"/>
                      </a:lnTo>
                      <a:lnTo>
                        <a:pt x="499" y="931"/>
                      </a:lnTo>
                      <a:lnTo>
                        <a:pt x="470" y="972"/>
                      </a:lnTo>
                      <a:lnTo>
                        <a:pt x="442" y="1013"/>
                      </a:lnTo>
                      <a:lnTo>
                        <a:pt x="414" y="1056"/>
                      </a:lnTo>
                      <a:lnTo>
                        <a:pt x="388" y="1100"/>
                      </a:lnTo>
                      <a:lnTo>
                        <a:pt x="362" y="1144"/>
                      </a:lnTo>
                      <a:lnTo>
                        <a:pt x="337" y="1189"/>
                      </a:lnTo>
                      <a:lnTo>
                        <a:pt x="314" y="1234"/>
                      </a:lnTo>
                      <a:lnTo>
                        <a:pt x="292" y="1281"/>
                      </a:lnTo>
                      <a:lnTo>
                        <a:pt x="270" y="1328"/>
                      </a:lnTo>
                      <a:lnTo>
                        <a:pt x="250" y="1376"/>
                      </a:lnTo>
                      <a:lnTo>
                        <a:pt x="230" y="1425"/>
                      </a:lnTo>
                      <a:lnTo>
                        <a:pt x="213" y="1474"/>
                      </a:lnTo>
                      <a:lnTo>
                        <a:pt x="196" y="1523"/>
                      </a:lnTo>
                      <a:lnTo>
                        <a:pt x="180" y="1574"/>
                      </a:lnTo>
                      <a:lnTo>
                        <a:pt x="165" y="1626"/>
                      </a:lnTo>
                      <a:lnTo>
                        <a:pt x="152" y="1678"/>
                      </a:lnTo>
                      <a:lnTo>
                        <a:pt x="141" y="1729"/>
                      </a:lnTo>
                      <a:lnTo>
                        <a:pt x="131" y="1780"/>
                      </a:lnTo>
                      <a:lnTo>
                        <a:pt x="121" y="1832"/>
                      </a:lnTo>
                      <a:lnTo>
                        <a:pt x="113" y="1884"/>
                      </a:lnTo>
                      <a:lnTo>
                        <a:pt x="107" y="1936"/>
                      </a:lnTo>
                      <a:lnTo>
                        <a:pt x="103" y="1987"/>
                      </a:lnTo>
                      <a:lnTo>
                        <a:pt x="99" y="2039"/>
                      </a:lnTo>
                      <a:lnTo>
                        <a:pt x="96" y="2089"/>
                      </a:lnTo>
                      <a:lnTo>
                        <a:pt x="95" y="2141"/>
                      </a:lnTo>
                      <a:lnTo>
                        <a:pt x="95" y="2192"/>
                      </a:lnTo>
                      <a:lnTo>
                        <a:pt x="96" y="2243"/>
                      </a:lnTo>
                      <a:lnTo>
                        <a:pt x="99" y="2293"/>
                      </a:lnTo>
                      <a:lnTo>
                        <a:pt x="103" y="2344"/>
                      </a:lnTo>
                      <a:lnTo>
                        <a:pt x="108" y="2394"/>
                      </a:lnTo>
                      <a:lnTo>
                        <a:pt x="115" y="2444"/>
                      </a:lnTo>
                      <a:lnTo>
                        <a:pt x="121" y="2494"/>
                      </a:lnTo>
                      <a:lnTo>
                        <a:pt x="131" y="2544"/>
                      </a:lnTo>
                      <a:lnTo>
                        <a:pt x="140" y="2593"/>
                      </a:lnTo>
                      <a:lnTo>
                        <a:pt x="152" y="2641"/>
                      </a:lnTo>
                      <a:lnTo>
                        <a:pt x="164" y="2690"/>
                      </a:lnTo>
                      <a:lnTo>
                        <a:pt x="177" y="2738"/>
                      </a:lnTo>
                      <a:lnTo>
                        <a:pt x="192" y="2785"/>
                      </a:lnTo>
                      <a:lnTo>
                        <a:pt x="208" y="2833"/>
                      </a:lnTo>
                      <a:lnTo>
                        <a:pt x="224" y="2879"/>
                      </a:lnTo>
                      <a:lnTo>
                        <a:pt x="242" y="2926"/>
                      </a:lnTo>
                      <a:lnTo>
                        <a:pt x="261" y="2971"/>
                      </a:lnTo>
                      <a:lnTo>
                        <a:pt x="281" y="3016"/>
                      </a:lnTo>
                      <a:lnTo>
                        <a:pt x="302" y="3062"/>
                      </a:lnTo>
                      <a:lnTo>
                        <a:pt x="325" y="3105"/>
                      </a:lnTo>
                      <a:lnTo>
                        <a:pt x="348" y="3149"/>
                      </a:lnTo>
                      <a:lnTo>
                        <a:pt x="372" y="3193"/>
                      </a:lnTo>
                      <a:lnTo>
                        <a:pt x="397" y="3236"/>
                      </a:lnTo>
                      <a:lnTo>
                        <a:pt x="423" y="3277"/>
                      </a:lnTo>
                      <a:lnTo>
                        <a:pt x="450" y="3319"/>
                      </a:lnTo>
                      <a:lnTo>
                        <a:pt x="479" y="3360"/>
                      </a:lnTo>
                      <a:lnTo>
                        <a:pt x="509" y="3400"/>
                      </a:lnTo>
                      <a:lnTo>
                        <a:pt x="538" y="3438"/>
                      </a:lnTo>
                      <a:lnTo>
                        <a:pt x="570" y="3477"/>
                      </a:lnTo>
                      <a:lnTo>
                        <a:pt x="602" y="3516"/>
                      </a:lnTo>
                      <a:lnTo>
                        <a:pt x="635" y="3553"/>
                      </a:lnTo>
                      <a:lnTo>
                        <a:pt x="669" y="3589"/>
                      </a:lnTo>
                      <a:lnTo>
                        <a:pt x="703" y="3625"/>
                      </a:lnTo>
                      <a:lnTo>
                        <a:pt x="739" y="3659"/>
                      </a:lnTo>
                      <a:lnTo>
                        <a:pt x="776" y="3694"/>
                      </a:lnTo>
                      <a:lnTo>
                        <a:pt x="814" y="3726"/>
                      </a:lnTo>
                      <a:lnTo>
                        <a:pt x="852" y="3759"/>
                      </a:lnTo>
                      <a:lnTo>
                        <a:pt x="891" y="3790"/>
                      </a:lnTo>
                      <a:lnTo>
                        <a:pt x="932" y="3821"/>
                      </a:lnTo>
                      <a:lnTo>
                        <a:pt x="972" y="3850"/>
                      </a:lnTo>
                      <a:lnTo>
                        <a:pt x="1015" y="3879"/>
                      </a:lnTo>
                      <a:lnTo>
                        <a:pt x="1057" y="3906"/>
                      </a:lnTo>
                      <a:lnTo>
                        <a:pt x="1100" y="3932"/>
                      </a:lnTo>
                      <a:lnTo>
                        <a:pt x="1144" y="3959"/>
                      </a:lnTo>
                      <a:lnTo>
                        <a:pt x="1189" y="3983"/>
                      </a:lnTo>
                      <a:lnTo>
                        <a:pt x="1234" y="4007"/>
                      </a:lnTo>
                      <a:lnTo>
                        <a:pt x="1281" y="4030"/>
                      </a:lnTo>
                      <a:lnTo>
                        <a:pt x="1328" y="4051"/>
                      </a:lnTo>
                      <a:lnTo>
                        <a:pt x="1376" y="4071"/>
                      </a:lnTo>
                      <a:lnTo>
                        <a:pt x="1425" y="4090"/>
                      </a:lnTo>
                      <a:lnTo>
                        <a:pt x="1474" y="4108"/>
                      </a:lnTo>
                      <a:lnTo>
                        <a:pt x="1523" y="4126"/>
                      </a:lnTo>
                      <a:lnTo>
                        <a:pt x="1574" y="4140"/>
                      </a:lnTo>
                      <a:lnTo>
                        <a:pt x="1626" y="4155"/>
                      </a:lnTo>
                      <a:lnTo>
                        <a:pt x="1678" y="4168"/>
                      </a:lnTo>
                      <a:lnTo>
                        <a:pt x="1730" y="4180"/>
                      </a:lnTo>
                      <a:lnTo>
                        <a:pt x="1780" y="4191"/>
                      </a:lnTo>
                      <a:lnTo>
                        <a:pt x="1832" y="4199"/>
                      </a:lnTo>
                      <a:lnTo>
                        <a:pt x="1884" y="4207"/>
                      </a:lnTo>
                      <a:lnTo>
                        <a:pt x="1936" y="4213"/>
                      </a:lnTo>
                      <a:lnTo>
                        <a:pt x="1987" y="4219"/>
                      </a:lnTo>
                      <a:lnTo>
                        <a:pt x="2039" y="4223"/>
                      </a:lnTo>
                      <a:lnTo>
                        <a:pt x="2091" y="4224"/>
                      </a:lnTo>
                      <a:lnTo>
                        <a:pt x="2141" y="4225"/>
                      </a:lnTo>
                      <a:lnTo>
                        <a:pt x="2192" y="4225"/>
                      </a:lnTo>
                      <a:lnTo>
                        <a:pt x="2243" y="4224"/>
                      </a:lnTo>
                      <a:lnTo>
                        <a:pt x="2293" y="4221"/>
                      </a:lnTo>
                      <a:lnTo>
                        <a:pt x="2344" y="4217"/>
                      </a:lnTo>
                      <a:lnTo>
                        <a:pt x="2394" y="4212"/>
                      </a:lnTo>
                      <a:lnTo>
                        <a:pt x="2445" y="4207"/>
                      </a:lnTo>
                      <a:lnTo>
                        <a:pt x="2494" y="4199"/>
                      </a:lnTo>
                      <a:lnTo>
                        <a:pt x="2544" y="4189"/>
                      </a:lnTo>
                      <a:lnTo>
                        <a:pt x="2593" y="4180"/>
                      </a:lnTo>
                      <a:lnTo>
                        <a:pt x="2641" y="4170"/>
                      </a:lnTo>
                      <a:lnTo>
                        <a:pt x="2690" y="4156"/>
                      </a:lnTo>
                      <a:lnTo>
                        <a:pt x="2738" y="4143"/>
                      </a:lnTo>
                      <a:lnTo>
                        <a:pt x="2786" y="4130"/>
                      </a:lnTo>
                      <a:lnTo>
                        <a:pt x="2833" y="4114"/>
                      </a:lnTo>
                      <a:lnTo>
                        <a:pt x="2879" y="4096"/>
                      </a:lnTo>
                      <a:lnTo>
                        <a:pt x="2926" y="4079"/>
                      </a:lnTo>
                      <a:lnTo>
                        <a:pt x="2971" y="4059"/>
                      </a:lnTo>
                      <a:lnTo>
                        <a:pt x="3016" y="4039"/>
                      </a:lnTo>
                      <a:lnTo>
                        <a:pt x="3062" y="4019"/>
                      </a:lnTo>
                      <a:lnTo>
                        <a:pt x="3105" y="3996"/>
                      </a:lnTo>
                      <a:lnTo>
                        <a:pt x="3149" y="3972"/>
                      </a:lnTo>
                      <a:lnTo>
                        <a:pt x="3193" y="3948"/>
                      </a:lnTo>
                      <a:lnTo>
                        <a:pt x="3236" y="3923"/>
                      </a:lnTo>
                      <a:lnTo>
                        <a:pt x="3277" y="3898"/>
                      </a:lnTo>
                      <a:lnTo>
                        <a:pt x="3319" y="3870"/>
                      </a:lnTo>
                      <a:lnTo>
                        <a:pt x="3360" y="3842"/>
                      </a:lnTo>
                      <a:lnTo>
                        <a:pt x="3400" y="3813"/>
                      </a:lnTo>
                      <a:lnTo>
                        <a:pt x="3440" y="3782"/>
                      </a:lnTo>
                      <a:lnTo>
                        <a:pt x="3478" y="3751"/>
                      </a:lnTo>
                      <a:lnTo>
                        <a:pt x="3516" y="3719"/>
                      </a:lnTo>
                      <a:lnTo>
                        <a:pt x="3553" y="3686"/>
                      </a:lnTo>
                      <a:lnTo>
                        <a:pt x="3589" y="3651"/>
                      </a:lnTo>
                      <a:lnTo>
                        <a:pt x="3625" y="3617"/>
                      </a:lnTo>
                      <a:lnTo>
                        <a:pt x="3659" y="3581"/>
                      </a:lnTo>
                      <a:lnTo>
                        <a:pt x="3694" y="3545"/>
                      </a:lnTo>
                      <a:lnTo>
                        <a:pt x="3727" y="3506"/>
                      </a:lnTo>
                      <a:lnTo>
                        <a:pt x="3759" y="3469"/>
                      </a:lnTo>
                      <a:lnTo>
                        <a:pt x="3790" y="3429"/>
                      </a:lnTo>
                      <a:lnTo>
                        <a:pt x="3821" y="3389"/>
                      </a:lnTo>
                      <a:lnTo>
                        <a:pt x="3850" y="3348"/>
                      </a:lnTo>
                      <a:lnTo>
                        <a:pt x="3879" y="3307"/>
                      </a:lnTo>
                      <a:lnTo>
                        <a:pt x="3907" y="3264"/>
                      </a:lnTo>
                      <a:lnTo>
                        <a:pt x="3934" y="3220"/>
                      </a:lnTo>
                      <a:lnTo>
                        <a:pt x="3959" y="3176"/>
                      </a:lnTo>
                      <a:lnTo>
                        <a:pt x="3983" y="3132"/>
                      </a:lnTo>
                      <a:lnTo>
                        <a:pt x="4007" y="3086"/>
                      </a:lnTo>
                      <a:lnTo>
                        <a:pt x="4030" y="3039"/>
                      </a:lnTo>
                      <a:lnTo>
                        <a:pt x="4051" y="2992"/>
                      </a:lnTo>
                      <a:lnTo>
                        <a:pt x="4071" y="2944"/>
                      </a:lnTo>
                      <a:lnTo>
                        <a:pt x="4090" y="2896"/>
                      </a:lnTo>
                      <a:lnTo>
                        <a:pt x="4108" y="2847"/>
                      </a:lnTo>
                      <a:lnTo>
                        <a:pt x="4126" y="2797"/>
                      </a:lnTo>
                      <a:lnTo>
                        <a:pt x="4140" y="2746"/>
                      </a:lnTo>
                      <a:lnTo>
                        <a:pt x="4155" y="2695"/>
                      </a:lnTo>
                      <a:lnTo>
                        <a:pt x="4168" y="2643"/>
                      </a:lnTo>
                      <a:lnTo>
                        <a:pt x="4180" y="2591"/>
                      </a:lnTo>
                      <a:lnTo>
                        <a:pt x="4191" y="2540"/>
                      </a:lnTo>
                      <a:lnTo>
                        <a:pt x="4200" y="2488"/>
                      </a:lnTo>
                      <a:lnTo>
                        <a:pt x="4207" y="2437"/>
                      </a:lnTo>
                      <a:lnTo>
                        <a:pt x="4213" y="2385"/>
                      </a:lnTo>
                      <a:lnTo>
                        <a:pt x="4219" y="2333"/>
                      </a:lnTo>
                      <a:lnTo>
                        <a:pt x="4223" y="2283"/>
                      </a:lnTo>
                      <a:lnTo>
                        <a:pt x="4225" y="2231"/>
                      </a:lnTo>
                      <a:lnTo>
                        <a:pt x="4225" y="2180"/>
                      </a:lnTo>
                      <a:lnTo>
                        <a:pt x="4225" y="2128"/>
                      </a:lnTo>
                      <a:lnTo>
                        <a:pt x="4224" y="2077"/>
                      </a:lnTo>
                      <a:lnTo>
                        <a:pt x="4221" y="2027"/>
                      </a:lnTo>
                      <a:lnTo>
                        <a:pt x="4217" y="1976"/>
                      </a:lnTo>
                      <a:lnTo>
                        <a:pt x="4213" y="1926"/>
                      </a:lnTo>
                      <a:lnTo>
                        <a:pt x="4207" y="1876"/>
                      </a:lnTo>
                      <a:lnTo>
                        <a:pt x="4199" y="1827"/>
                      </a:lnTo>
                      <a:lnTo>
                        <a:pt x="4191" y="1778"/>
                      </a:lnTo>
                      <a:lnTo>
                        <a:pt x="4180" y="1729"/>
                      </a:lnTo>
                      <a:lnTo>
                        <a:pt x="4170" y="1679"/>
                      </a:lnTo>
                      <a:lnTo>
                        <a:pt x="4158" y="1631"/>
                      </a:lnTo>
                      <a:lnTo>
                        <a:pt x="4144" y="1583"/>
                      </a:lnTo>
                      <a:lnTo>
                        <a:pt x="4130" y="1535"/>
                      </a:lnTo>
                      <a:lnTo>
                        <a:pt x="4114" y="1489"/>
                      </a:lnTo>
                      <a:lnTo>
                        <a:pt x="4096" y="1441"/>
                      </a:lnTo>
                      <a:lnTo>
                        <a:pt x="4079" y="1396"/>
                      </a:lnTo>
                      <a:lnTo>
                        <a:pt x="4060" y="1349"/>
                      </a:lnTo>
                      <a:lnTo>
                        <a:pt x="4040" y="1304"/>
                      </a:lnTo>
                      <a:lnTo>
                        <a:pt x="4019" y="1258"/>
                      </a:lnTo>
                      <a:lnTo>
                        <a:pt x="3996" y="1215"/>
                      </a:lnTo>
                      <a:lnTo>
                        <a:pt x="3974" y="1171"/>
                      </a:lnTo>
                      <a:lnTo>
                        <a:pt x="3948" y="1128"/>
                      </a:lnTo>
                      <a:lnTo>
                        <a:pt x="3923" y="1085"/>
                      </a:lnTo>
                      <a:lnTo>
                        <a:pt x="3898" y="1043"/>
                      </a:lnTo>
                      <a:lnTo>
                        <a:pt x="3870" y="1001"/>
                      </a:lnTo>
                      <a:lnTo>
                        <a:pt x="3842" y="961"/>
                      </a:lnTo>
                      <a:lnTo>
                        <a:pt x="3813" y="922"/>
                      </a:lnTo>
                      <a:lnTo>
                        <a:pt x="3782" y="882"/>
                      </a:lnTo>
                      <a:lnTo>
                        <a:pt x="3751" y="843"/>
                      </a:lnTo>
                      <a:lnTo>
                        <a:pt x="3719" y="804"/>
                      </a:lnTo>
                      <a:lnTo>
                        <a:pt x="3686" y="768"/>
                      </a:lnTo>
                      <a:lnTo>
                        <a:pt x="3651" y="731"/>
                      </a:lnTo>
                      <a:lnTo>
                        <a:pt x="3617" y="696"/>
                      </a:lnTo>
                      <a:lnTo>
                        <a:pt x="3581" y="661"/>
                      </a:lnTo>
                      <a:lnTo>
                        <a:pt x="3545" y="627"/>
                      </a:lnTo>
                      <a:lnTo>
                        <a:pt x="3508" y="594"/>
                      </a:lnTo>
                      <a:lnTo>
                        <a:pt x="3469" y="562"/>
                      </a:lnTo>
                      <a:lnTo>
                        <a:pt x="3429" y="530"/>
                      </a:lnTo>
                      <a:lnTo>
                        <a:pt x="3389" y="499"/>
                      </a:lnTo>
                      <a:lnTo>
                        <a:pt x="3348" y="470"/>
                      </a:lnTo>
                      <a:lnTo>
                        <a:pt x="3307" y="442"/>
                      </a:lnTo>
                      <a:lnTo>
                        <a:pt x="3264" y="414"/>
                      </a:lnTo>
                      <a:lnTo>
                        <a:pt x="3221" y="388"/>
                      </a:lnTo>
                      <a:lnTo>
                        <a:pt x="3176" y="362"/>
                      </a:lnTo>
                      <a:lnTo>
                        <a:pt x="3132" y="337"/>
                      </a:lnTo>
                      <a:lnTo>
                        <a:pt x="3086" y="314"/>
                      </a:lnTo>
                      <a:lnTo>
                        <a:pt x="3040" y="292"/>
                      </a:lnTo>
                      <a:lnTo>
                        <a:pt x="2992" y="270"/>
                      </a:lnTo>
                      <a:lnTo>
                        <a:pt x="2944" y="249"/>
                      </a:lnTo>
                      <a:lnTo>
                        <a:pt x="2896" y="230"/>
                      </a:lnTo>
                      <a:lnTo>
                        <a:pt x="2847" y="213"/>
                      </a:lnTo>
                      <a:lnTo>
                        <a:pt x="2797" y="196"/>
                      </a:lnTo>
                      <a:lnTo>
                        <a:pt x="2746" y="180"/>
                      </a:lnTo>
                      <a:lnTo>
                        <a:pt x="2695" y="165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3A7D3"/>
                    </a:gs>
                    <a:gs pos="100000">
                      <a:srgbClr val="182E48"/>
                    </a:gs>
                  </a:gsLst>
                  <a:lin ang="8160000"/>
                </a:gradFill>
                <a:ln w="9525">
                  <a:noFill/>
                  <a:prstDash val="sysDash"/>
                  <a:miter lim="800000"/>
                  <a:headEnd/>
                  <a:tailEnd/>
                </a:ln>
              </p:spPr>
              <p:txBody>
                <a:bodyPr lIns="24384" tIns="24384" rIns="24384" bIns="24384" anchor="ctr" anchorCtr="1"/>
                <a:lstStyle>
                  <a:defPPr>
                    <a:defRPr lang="zh-CN"/>
                  </a:defPPr>
                  <a:lvl1pPr marL="0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TW" altLang="en-US" sz="3200"/>
                </a:p>
              </p:txBody>
            </p:sp>
          </p:grpSp>
          <p:sp>
            <p:nvSpPr>
              <p:cNvPr id="66" name="Rectangle 70"/>
              <p:cNvSpPr>
                <a:spLocks noChangeArrowheads="1"/>
              </p:cNvSpPr>
              <p:nvPr/>
            </p:nvSpPr>
            <p:spPr bwMode="auto">
              <a:xfrm>
                <a:off x="3097226" y="899298"/>
                <a:ext cx="1275651" cy="3826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0960" tIns="24384" rIns="36576" bIns="24384"/>
              <a:lstStyle>
                <a:defPPr>
                  <a:defRPr lang="zh-CN"/>
                </a:defPPr>
                <a:lvl1pPr marL="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lnSpc>
                    <a:spcPct val="85000"/>
                  </a:lnSpc>
                  <a:spcBef>
                    <a:spcPts val="267"/>
                  </a:spcBef>
                  <a:spcAft>
                    <a:spcPts val="0"/>
                  </a:spcAft>
                  <a:defRPr/>
                </a:pPr>
                <a:endParaRPr kumimoji="0" lang="en-US" sz="1600" dirty="0">
                  <a:solidFill>
                    <a:srgbClr val="FFFFFF">
                      <a:alpha val="50000"/>
                    </a:srgbClr>
                  </a:solidFill>
                  <a:latin typeface="Arial Narrow" pitchFamily="112" charset="0"/>
                  <a:ea typeface="+mn-ea"/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59B30AF-C669-5FDC-0555-39DD38C3063D}"/>
              </a:ext>
            </a:extLst>
          </p:cNvPr>
          <p:cNvGrpSpPr/>
          <p:nvPr/>
        </p:nvGrpSpPr>
        <p:grpSpPr>
          <a:xfrm>
            <a:off x="309555" y="5339631"/>
            <a:ext cx="11221918" cy="1350320"/>
            <a:chOff x="379532" y="4536130"/>
            <a:chExt cx="11221918" cy="1350320"/>
          </a:xfrm>
        </p:grpSpPr>
        <p:sp>
          <p:nvSpPr>
            <p:cNvPr id="71" name="矩形 70"/>
            <p:cNvSpPr/>
            <p:nvPr/>
          </p:nvSpPr>
          <p:spPr>
            <a:xfrm>
              <a:off x="1355200" y="4764679"/>
              <a:ext cx="10246250" cy="959467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32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3: </a:t>
              </a:r>
            </a:p>
            <a:p>
              <a:pPr algn="ctr"/>
              <a:r>
                <a:rPr lang="en-US" sz="3200" b="1">
                  <a:solidFill>
                    <a:schemeClr val="bg1">
                      <a:lumMod val="9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BÁO CÁO</a:t>
              </a:r>
              <a:endParaRPr lang="zh-CN" altLang="en-US" sz="3200" b="1" dirty="0">
                <a:solidFill>
                  <a:schemeClr val="bg1">
                    <a:lumMod val="95000"/>
                  </a:schemeClr>
                </a:solidFill>
                <a:latin typeface="+mj-lt"/>
                <a:ea typeface="微软雅黑" pitchFamily="34" charset="-122"/>
              </a:endParaRPr>
            </a:p>
          </p:txBody>
        </p:sp>
        <p:grpSp>
          <p:nvGrpSpPr>
            <p:cNvPr id="72" name="Group 91"/>
            <p:cNvGrpSpPr>
              <a:grpSpLocks/>
            </p:cNvGrpSpPr>
            <p:nvPr/>
          </p:nvGrpSpPr>
          <p:grpSpPr bwMode="auto">
            <a:xfrm>
              <a:off x="379532" y="4536130"/>
              <a:ext cx="1465256" cy="1350320"/>
              <a:chOff x="2971800" y="0"/>
              <a:chExt cx="1549400" cy="1549398"/>
            </a:xfrm>
          </p:grpSpPr>
          <p:grpSp>
            <p:nvGrpSpPr>
              <p:cNvPr id="73" name="Group 90"/>
              <p:cNvGrpSpPr>
                <a:grpSpLocks/>
              </p:cNvGrpSpPr>
              <p:nvPr/>
            </p:nvGrpSpPr>
            <p:grpSpPr bwMode="auto">
              <a:xfrm>
                <a:off x="2971800" y="0"/>
                <a:ext cx="1549400" cy="1549398"/>
                <a:chOff x="2971800" y="0"/>
                <a:chExt cx="1549400" cy="1549398"/>
              </a:xfrm>
            </p:grpSpPr>
            <p:sp>
              <p:nvSpPr>
                <p:cNvPr id="76" name="Freeform 5"/>
                <p:cNvSpPr>
                  <a:spLocks noEditPoints="1"/>
                </p:cNvSpPr>
                <p:nvPr/>
              </p:nvSpPr>
              <p:spPr bwMode="auto">
                <a:xfrm>
                  <a:off x="2971800" y="0"/>
                  <a:ext cx="1549400" cy="1549398"/>
                </a:xfrm>
                <a:custGeom>
                  <a:avLst/>
                  <a:gdLst/>
                  <a:ahLst/>
                  <a:cxnLst>
                    <a:cxn ang="0">
                      <a:pos x="5947" y="2767"/>
                    </a:cxn>
                    <a:cxn ang="0">
                      <a:pos x="5609" y="2511"/>
                    </a:cxn>
                    <a:cxn ang="0">
                      <a:pos x="5840" y="2155"/>
                    </a:cxn>
                    <a:cxn ang="0">
                      <a:pos x="5652" y="1840"/>
                    </a:cxn>
                    <a:cxn ang="0">
                      <a:pos x="5487" y="1659"/>
                    </a:cxn>
                    <a:cxn ang="0">
                      <a:pos x="5431" y="1279"/>
                    </a:cxn>
                    <a:cxn ang="0">
                      <a:pos x="5005" y="1184"/>
                    </a:cxn>
                    <a:cxn ang="0">
                      <a:pos x="5022" y="829"/>
                    </a:cxn>
                    <a:cxn ang="0">
                      <a:pos x="4733" y="587"/>
                    </a:cxn>
                    <a:cxn ang="0">
                      <a:pos x="4385" y="664"/>
                    </a:cxn>
                    <a:cxn ang="0">
                      <a:pos x="4217" y="262"/>
                    </a:cxn>
                    <a:cxn ang="0">
                      <a:pos x="3835" y="274"/>
                    </a:cxn>
                    <a:cxn ang="0">
                      <a:pos x="3627" y="142"/>
                    </a:cxn>
                    <a:cxn ang="0">
                      <a:pos x="3286" y="12"/>
                    </a:cxn>
                    <a:cxn ang="0">
                      <a:pos x="2974" y="303"/>
                    </a:cxn>
                    <a:cxn ang="0">
                      <a:pos x="2664" y="12"/>
                    </a:cxn>
                    <a:cxn ang="0">
                      <a:pos x="2321" y="142"/>
                    </a:cxn>
                    <a:cxn ang="0">
                      <a:pos x="2113" y="274"/>
                    </a:cxn>
                    <a:cxn ang="0">
                      <a:pos x="1731" y="262"/>
                    </a:cxn>
                    <a:cxn ang="0">
                      <a:pos x="1564" y="666"/>
                    </a:cxn>
                    <a:cxn ang="0">
                      <a:pos x="1216" y="587"/>
                    </a:cxn>
                    <a:cxn ang="0">
                      <a:pos x="926" y="829"/>
                    </a:cxn>
                    <a:cxn ang="0">
                      <a:pos x="944" y="1185"/>
                    </a:cxn>
                    <a:cxn ang="0">
                      <a:pos x="517" y="1279"/>
                    </a:cxn>
                    <a:cxn ang="0">
                      <a:pos x="463" y="1659"/>
                    </a:cxn>
                    <a:cxn ang="0">
                      <a:pos x="298" y="1840"/>
                    </a:cxn>
                    <a:cxn ang="0">
                      <a:pos x="110" y="2155"/>
                    </a:cxn>
                    <a:cxn ang="0">
                      <a:pos x="343" y="2511"/>
                    </a:cxn>
                    <a:cxn ang="0">
                      <a:pos x="1" y="2767"/>
                    </a:cxn>
                    <a:cxn ang="0">
                      <a:pos x="71" y="3126"/>
                    </a:cxn>
                    <a:cxn ang="0">
                      <a:pos x="165" y="3354"/>
                    </a:cxn>
                    <a:cxn ang="0">
                      <a:pos x="85" y="3728"/>
                    </a:cxn>
                    <a:cxn ang="0">
                      <a:pos x="453" y="3965"/>
                    </a:cxn>
                    <a:cxn ang="0">
                      <a:pos x="316" y="4292"/>
                    </a:cxn>
                    <a:cxn ang="0">
                      <a:pos x="506" y="4620"/>
                    </a:cxn>
                    <a:cxn ang="0">
                      <a:pos x="857" y="4664"/>
                    </a:cxn>
                    <a:cxn ang="0">
                      <a:pos x="878" y="5101"/>
                    </a:cxn>
                    <a:cxn ang="0">
                      <a:pos x="1241" y="5222"/>
                    </a:cxn>
                    <a:cxn ang="0">
                      <a:pos x="1391" y="5415"/>
                    </a:cxn>
                    <a:cxn ang="0">
                      <a:pos x="1670" y="5655"/>
                    </a:cxn>
                    <a:cxn ang="0">
                      <a:pos x="2059" y="5490"/>
                    </a:cxn>
                    <a:cxn ang="0">
                      <a:pos x="2252" y="5866"/>
                    </a:cxn>
                    <a:cxn ang="0">
                      <a:pos x="2620" y="5861"/>
                    </a:cxn>
                    <a:cxn ang="0">
                      <a:pos x="2859" y="5810"/>
                    </a:cxn>
                    <a:cxn ang="0">
                      <a:pos x="3215" y="5950"/>
                    </a:cxn>
                    <a:cxn ang="0">
                      <a:pos x="3511" y="5634"/>
                    </a:cxn>
                    <a:cxn ang="0">
                      <a:pos x="3810" y="5822"/>
                    </a:cxn>
                    <a:cxn ang="0">
                      <a:pos x="4164" y="5693"/>
                    </a:cxn>
                    <a:cxn ang="0">
                      <a:pos x="4272" y="5357"/>
                    </a:cxn>
                    <a:cxn ang="0">
                      <a:pos x="4704" y="5410"/>
                    </a:cxn>
                    <a:cxn ang="0">
                      <a:pos x="4885" y="5072"/>
                    </a:cxn>
                    <a:cxn ang="0">
                      <a:pos x="5103" y="4958"/>
                    </a:cxn>
                    <a:cxn ang="0">
                      <a:pos x="5386" y="4727"/>
                    </a:cxn>
                    <a:cxn ang="0">
                      <a:pos x="5292" y="4313"/>
                    </a:cxn>
                    <a:cxn ang="0">
                      <a:pos x="5696" y="4189"/>
                    </a:cxn>
                    <a:cxn ang="0">
                      <a:pos x="5755" y="3827"/>
                    </a:cxn>
                    <a:cxn ang="0">
                      <a:pos x="5746" y="3581"/>
                    </a:cxn>
                    <a:cxn ang="0">
                      <a:pos x="5947" y="3256"/>
                    </a:cxn>
                    <a:cxn ang="0">
                      <a:pos x="2671" y="3154"/>
                    </a:cxn>
                    <a:cxn ang="0">
                      <a:pos x="3032" y="2630"/>
                    </a:cxn>
                    <a:cxn ang="0">
                      <a:pos x="3233" y="3222"/>
                    </a:cxn>
                  </a:cxnLst>
                  <a:rect l="0" t="0" r="r" b="b"/>
                  <a:pathLst>
                    <a:path w="5950" h="5950">
                      <a:moveTo>
                        <a:pt x="5840" y="3106"/>
                      </a:moveTo>
                      <a:lnTo>
                        <a:pt x="5840" y="3106"/>
                      </a:lnTo>
                      <a:lnTo>
                        <a:pt x="5808" y="3091"/>
                      </a:lnTo>
                      <a:lnTo>
                        <a:pt x="5780" y="3078"/>
                      </a:lnTo>
                      <a:lnTo>
                        <a:pt x="5727" y="3058"/>
                      </a:lnTo>
                      <a:lnTo>
                        <a:pt x="5685" y="3044"/>
                      </a:lnTo>
                      <a:lnTo>
                        <a:pt x="5650" y="3034"/>
                      </a:lnTo>
                      <a:lnTo>
                        <a:pt x="5650" y="3034"/>
                      </a:lnTo>
                      <a:lnTo>
                        <a:pt x="5650" y="2976"/>
                      </a:lnTo>
                      <a:lnTo>
                        <a:pt x="5650" y="2917"/>
                      </a:lnTo>
                      <a:lnTo>
                        <a:pt x="5650" y="2917"/>
                      </a:lnTo>
                      <a:lnTo>
                        <a:pt x="5685" y="2908"/>
                      </a:lnTo>
                      <a:lnTo>
                        <a:pt x="5727" y="2894"/>
                      </a:lnTo>
                      <a:lnTo>
                        <a:pt x="5780" y="2872"/>
                      </a:lnTo>
                      <a:lnTo>
                        <a:pt x="5808" y="2859"/>
                      </a:lnTo>
                      <a:lnTo>
                        <a:pt x="5840" y="2844"/>
                      </a:lnTo>
                      <a:lnTo>
                        <a:pt x="5840" y="2844"/>
                      </a:lnTo>
                      <a:lnTo>
                        <a:pt x="5879" y="2824"/>
                      </a:lnTo>
                      <a:lnTo>
                        <a:pt x="5907" y="2808"/>
                      </a:lnTo>
                      <a:lnTo>
                        <a:pt x="5927" y="2793"/>
                      </a:lnTo>
                      <a:lnTo>
                        <a:pt x="5935" y="2786"/>
                      </a:lnTo>
                      <a:lnTo>
                        <a:pt x="5940" y="2780"/>
                      </a:lnTo>
                      <a:lnTo>
                        <a:pt x="5945" y="2773"/>
                      </a:lnTo>
                      <a:lnTo>
                        <a:pt x="5947" y="2767"/>
                      </a:lnTo>
                      <a:lnTo>
                        <a:pt x="5950" y="2760"/>
                      </a:lnTo>
                      <a:lnTo>
                        <a:pt x="5950" y="2752"/>
                      </a:lnTo>
                      <a:lnTo>
                        <a:pt x="5950" y="2735"/>
                      </a:lnTo>
                      <a:lnTo>
                        <a:pt x="5948" y="2715"/>
                      </a:lnTo>
                      <a:lnTo>
                        <a:pt x="5948" y="2715"/>
                      </a:lnTo>
                      <a:lnTo>
                        <a:pt x="5947" y="2696"/>
                      </a:lnTo>
                      <a:lnTo>
                        <a:pt x="5943" y="2679"/>
                      </a:lnTo>
                      <a:lnTo>
                        <a:pt x="5942" y="2671"/>
                      </a:lnTo>
                      <a:lnTo>
                        <a:pt x="5938" y="2664"/>
                      </a:lnTo>
                      <a:lnTo>
                        <a:pt x="5935" y="2659"/>
                      </a:lnTo>
                      <a:lnTo>
                        <a:pt x="5929" y="2653"/>
                      </a:lnTo>
                      <a:lnTo>
                        <a:pt x="5922" y="2648"/>
                      </a:lnTo>
                      <a:lnTo>
                        <a:pt x="5914" y="2643"/>
                      </a:lnTo>
                      <a:lnTo>
                        <a:pt x="5892" y="2631"/>
                      </a:lnTo>
                      <a:lnTo>
                        <a:pt x="5861" y="2620"/>
                      </a:lnTo>
                      <a:lnTo>
                        <a:pt x="5818" y="2607"/>
                      </a:lnTo>
                      <a:lnTo>
                        <a:pt x="5818" y="2607"/>
                      </a:lnTo>
                      <a:lnTo>
                        <a:pt x="5785" y="2597"/>
                      </a:lnTo>
                      <a:lnTo>
                        <a:pt x="5755" y="2590"/>
                      </a:lnTo>
                      <a:lnTo>
                        <a:pt x="5699" y="2579"/>
                      </a:lnTo>
                      <a:lnTo>
                        <a:pt x="5655" y="2572"/>
                      </a:lnTo>
                      <a:lnTo>
                        <a:pt x="5619" y="2569"/>
                      </a:lnTo>
                      <a:lnTo>
                        <a:pt x="5619" y="2569"/>
                      </a:lnTo>
                      <a:lnTo>
                        <a:pt x="5609" y="2511"/>
                      </a:lnTo>
                      <a:lnTo>
                        <a:pt x="5599" y="2453"/>
                      </a:lnTo>
                      <a:lnTo>
                        <a:pt x="5599" y="2453"/>
                      </a:lnTo>
                      <a:lnTo>
                        <a:pt x="5630" y="2439"/>
                      </a:lnTo>
                      <a:lnTo>
                        <a:pt x="5671" y="2417"/>
                      </a:lnTo>
                      <a:lnTo>
                        <a:pt x="5719" y="2387"/>
                      </a:lnTo>
                      <a:lnTo>
                        <a:pt x="5746" y="2369"/>
                      </a:lnTo>
                      <a:lnTo>
                        <a:pt x="5774" y="2349"/>
                      </a:lnTo>
                      <a:lnTo>
                        <a:pt x="5774" y="2349"/>
                      </a:lnTo>
                      <a:lnTo>
                        <a:pt x="5808" y="2323"/>
                      </a:lnTo>
                      <a:lnTo>
                        <a:pt x="5833" y="2300"/>
                      </a:lnTo>
                      <a:lnTo>
                        <a:pt x="5851" y="2284"/>
                      </a:lnTo>
                      <a:lnTo>
                        <a:pt x="5858" y="2275"/>
                      </a:lnTo>
                      <a:lnTo>
                        <a:pt x="5861" y="2267"/>
                      </a:lnTo>
                      <a:lnTo>
                        <a:pt x="5864" y="2260"/>
                      </a:lnTo>
                      <a:lnTo>
                        <a:pt x="5866" y="2254"/>
                      </a:lnTo>
                      <a:lnTo>
                        <a:pt x="5866" y="2246"/>
                      </a:lnTo>
                      <a:lnTo>
                        <a:pt x="5866" y="2239"/>
                      </a:lnTo>
                      <a:lnTo>
                        <a:pt x="5863" y="2223"/>
                      </a:lnTo>
                      <a:lnTo>
                        <a:pt x="5858" y="2203"/>
                      </a:lnTo>
                      <a:lnTo>
                        <a:pt x="5858" y="2203"/>
                      </a:lnTo>
                      <a:lnTo>
                        <a:pt x="5853" y="2183"/>
                      </a:lnTo>
                      <a:lnTo>
                        <a:pt x="5848" y="2168"/>
                      </a:lnTo>
                      <a:lnTo>
                        <a:pt x="5843" y="2162"/>
                      </a:lnTo>
                      <a:lnTo>
                        <a:pt x="5840" y="2155"/>
                      </a:lnTo>
                      <a:lnTo>
                        <a:pt x="5835" y="2150"/>
                      </a:lnTo>
                      <a:lnTo>
                        <a:pt x="5828" y="2145"/>
                      </a:lnTo>
                      <a:lnTo>
                        <a:pt x="5821" y="2140"/>
                      </a:lnTo>
                      <a:lnTo>
                        <a:pt x="5812" y="2137"/>
                      </a:lnTo>
                      <a:lnTo>
                        <a:pt x="5788" y="2130"/>
                      </a:lnTo>
                      <a:lnTo>
                        <a:pt x="5755" y="2124"/>
                      </a:lnTo>
                      <a:lnTo>
                        <a:pt x="5711" y="2119"/>
                      </a:lnTo>
                      <a:lnTo>
                        <a:pt x="5711" y="2119"/>
                      </a:lnTo>
                      <a:lnTo>
                        <a:pt x="5676" y="2115"/>
                      </a:lnTo>
                      <a:lnTo>
                        <a:pt x="5645" y="2112"/>
                      </a:lnTo>
                      <a:lnTo>
                        <a:pt x="5589" y="2110"/>
                      </a:lnTo>
                      <a:lnTo>
                        <a:pt x="5543" y="2112"/>
                      </a:lnTo>
                      <a:lnTo>
                        <a:pt x="5508" y="2115"/>
                      </a:lnTo>
                      <a:lnTo>
                        <a:pt x="5508" y="2115"/>
                      </a:lnTo>
                      <a:lnTo>
                        <a:pt x="5488" y="2061"/>
                      </a:lnTo>
                      <a:lnTo>
                        <a:pt x="5467" y="2007"/>
                      </a:lnTo>
                      <a:lnTo>
                        <a:pt x="5467" y="2007"/>
                      </a:lnTo>
                      <a:lnTo>
                        <a:pt x="5497" y="1987"/>
                      </a:lnTo>
                      <a:lnTo>
                        <a:pt x="5533" y="1957"/>
                      </a:lnTo>
                      <a:lnTo>
                        <a:pt x="5574" y="1921"/>
                      </a:lnTo>
                      <a:lnTo>
                        <a:pt x="5597" y="1898"/>
                      </a:lnTo>
                      <a:lnTo>
                        <a:pt x="5622" y="1873"/>
                      </a:lnTo>
                      <a:lnTo>
                        <a:pt x="5622" y="1873"/>
                      </a:lnTo>
                      <a:lnTo>
                        <a:pt x="5652" y="1840"/>
                      </a:lnTo>
                      <a:lnTo>
                        <a:pt x="5673" y="1815"/>
                      </a:lnTo>
                      <a:lnTo>
                        <a:pt x="5688" y="1794"/>
                      </a:lnTo>
                      <a:lnTo>
                        <a:pt x="5691" y="1786"/>
                      </a:lnTo>
                      <a:lnTo>
                        <a:pt x="5694" y="1777"/>
                      </a:lnTo>
                      <a:lnTo>
                        <a:pt x="5696" y="1769"/>
                      </a:lnTo>
                      <a:lnTo>
                        <a:pt x="5696" y="1763"/>
                      </a:lnTo>
                      <a:lnTo>
                        <a:pt x="5696" y="1756"/>
                      </a:lnTo>
                      <a:lnTo>
                        <a:pt x="5694" y="1748"/>
                      </a:lnTo>
                      <a:lnTo>
                        <a:pt x="5688" y="1733"/>
                      </a:lnTo>
                      <a:lnTo>
                        <a:pt x="5680" y="1715"/>
                      </a:lnTo>
                      <a:lnTo>
                        <a:pt x="5680" y="1715"/>
                      </a:lnTo>
                      <a:lnTo>
                        <a:pt x="5671" y="1695"/>
                      </a:lnTo>
                      <a:lnTo>
                        <a:pt x="5663" y="1682"/>
                      </a:lnTo>
                      <a:lnTo>
                        <a:pt x="5658" y="1675"/>
                      </a:lnTo>
                      <a:lnTo>
                        <a:pt x="5653" y="1670"/>
                      </a:lnTo>
                      <a:lnTo>
                        <a:pt x="5648" y="1665"/>
                      </a:lnTo>
                      <a:lnTo>
                        <a:pt x="5642" y="1662"/>
                      </a:lnTo>
                      <a:lnTo>
                        <a:pt x="5633" y="1659"/>
                      </a:lnTo>
                      <a:lnTo>
                        <a:pt x="5624" y="1657"/>
                      </a:lnTo>
                      <a:lnTo>
                        <a:pt x="5599" y="1655"/>
                      </a:lnTo>
                      <a:lnTo>
                        <a:pt x="5566" y="1654"/>
                      </a:lnTo>
                      <a:lnTo>
                        <a:pt x="5521" y="1657"/>
                      </a:lnTo>
                      <a:lnTo>
                        <a:pt x="5521" y="1657"/>
                      </a:lnTo>
                      <a:lnTo>
                        <a:pt x="5487" y="1659"/>
                      </a:lnTo>
                      <a:lnTo>
                        <a:pt x="5454" y="1662"/>
                      </a:lnTo>
                      <a:lnTo>
                        <a:pt x="5398" y="1670"/>
                      </a:lnTo>
                      <a:lnTo>
                        <a:pt x="5353" y="1680"/>
                      </a:lnTo>
                      <a:lnTo>
                        <a:pt x="5319" y="1690"/>
                      </a:lnTo>
                      <a:lnTo>
                        <a:pt x="5319" y="1690"/>
                      </a:lnTo>
                      <a:lnTo>
                        <a:pt x="5290" y="1639"/>
                      </a:lnTo>
                      <a:lnTo>
                        <a:pt x="5261" y="1589"/>
                      </a:lnTo>
                      <a:lnTo>
                        <a:pt x="5261" y="1589"/>
                      </a:lnTo>
                      <a:lnTo>
                        <a:pt x="5286" y="1563"/>
                      </a:lnTo>
                      <a:lnTo>
                        <a:pt x="5317" y="1530"/>
                      </a:lnTo>
                      <a:lnTo>
                        <a:pt x="5352" y="1486"/>
                      </a:lnTo>
                      <a:lnTo>
                        <a:pt x="5371" y="1459"/>
                      </a:lnTo>
                      <a:lnTo>
                        <a:pt x="5391" y="1429"/>
                      </a:lnTo>
                      <a:lnTo>
                        <a:pt x="5391" y="1429"/>
                      </a:lnTo>
                      <a:lnTo>
                        <a:pt x="5414" y="1393"/>
                      </a:lnTo>
                      <a:lnTo>
                        <a:pt x="5431" y="1364"/>
                      </a:lnTo>
                      <a:lnTo>
                        <a:pt x="5441" y="1340"/>
                      </a:lnTo>
                      <a:lnTo>
                        <a:pt x="5444" y="1332"/>
                      </a:lnTo>
                      <a:lnTo>
                        <a:pt x="5445" y="1322"/>
                      </a:lnTo>
                      <a:lnTo>
                        <a:pt x="5445" y="1316"/>
                      </a:lnTo>
                      <a:lnTo>
                        <a:pt x="5444" y="1307"/>
                      </a:lnTo>
                      <a:lnTo>
                        <a:pt x="5442" y="1301"/>
                      </a:lnTo>
                      <a:lnTo>
                        <a:pt x="5441" y="1294"/>
                      </a:lnTo>
                      <a:lnTo>
                        <a:pt x="5431" y="1279"/>
                      </a:lnTo>
                      <a:lnTo>
                        <a:pt x="5419" y="1263"/>
                      </a:lnTo>
                      <a:lnTo>
                        <a:pt x="5419" y="1263"/>
                      </a:lnTo>
                      <a:lnTo>
                        <a:pt x="5408" y="1246"/>
                      </a:lnTo>
                      <a:lnTo>
                        <a:pt x="5398" y="1233"/>
                      </a:lnTo>
                      <a:lnTo>
                        <a:pt x="5393" y="1228"/>
                      </a:lnTo>
                      <a:lnTo>
                        <a:pt x="5386" y="1225"/>
                      </a:lnTo>
                      <a:lnTo>
                        <a:pt x="5380" y="1222"/>
                      </a:lnTo>
                      <a:lnTo>
                        <a:pt x="5373" y="1218"/>
                      </a:lnTo>
                      <a:lnTo>
                        <a:pt x="5363" y="1218"/>
                      </a:lnTo>
                      <a:lnTo>
                        <a:pt x="5355" y="1217"/>
                      </a:lnTo>
                      <a:lnTo>
                        <a:pt x="5330" y="1218"/>
                      </a:lnTo>
                      <a:lnTo>
                        <a:pt x="5297" y="1225"/>
                      </a:lnTo>
                      <a:lnTo>
                        <a:pt x="5253" y="1235"/>
                      </a:lnTo>
                      <a:lnTo>
                        <a:pt x="5253" y="1235"/>
                      </a:lnTo>
                      <a:lnTo>
                        <a:pt x="5220" y="1243"/>
                      </a:lnTo>
                      <a:lnTo>
                        <a:pt x="5188" y="1251"/>
                      </a:lnTo>
                      <a:lnTo>
                        <a:pt x="5134" y="1270"/>
                      </a:lnTo>
                      <a:lnTo>
                        <a:pt x="5091" y="1286"/>
                      </a:lnTo>
                      <a:lnTo>
                        <a:pt x="5060" y="1303"/>
                      </a:lnTo>
                      <a:lnTo>
                        <a:pt x="5060" y="1303"/>
                      </a:lnTo>
                      <a:lnTo>
                        <a:pt x="5022" y="1256"/>
                      </a:lnTo>
                      <a:lnTo>
                        <a:pt x="4985" y="1213"/>
                      </a:lnTo>
                      <a:lnTo>
                        <a:pt x="4985" y="1213"/>
                      </a:lnTo>
                      <a:lnTo>
                        <a:pt x="5005" y="1184"/>
                      </a:lnTo>
                      <a:lnTo>
                        <a:pt x="5030" y="1144"/>
                      </a:lnTo>
                      <a:lnTo>
                        <a:pt x="5056" y="1095"/>
                      </a:lnTo>
                      <a:lnTo>
                        <a:pt x="5071" y="1065"/>
                      </a:lnTo>
                      <a:lnTo>
                        <a:pt x="5084" y="1034"/>
                      </a:lnTo>
                      <a:lnTo>
                        <a:pt x="5084" y="1034"/>
                      </a:lnTo>
                      <a:lnTo>
                        <a:pt x="5103" y="993"/>
                      </a:lnTo>
                      <a:lnTo>
                        <a:pt x="5114" y="961"/>
                      </a:lnTo>
                      <a:lnTo>
                        <a:pt x="5119" y="938"/>
                      </a:lnTo>
                      <a:lnTo>
                        <a:pt x="5121" y="928"/>
                      </a:lnTo>
                      <a:lnTo>
                        <a:pt x="5121" y="918"/>
                      </a:lnTo>
                      <a:lnTo>
                        <a:pt x="5119" y="912"/>
                      </a:lnTo>
                      <a:lnTo>
                        <a:pt x="5117" y="905"/>
                      </a:lnTo>
                      <a:lnTo>
                        <a:pt x="5114" y="899"/>
                      </a:lnTo>
                      <a:lnTo>
                        <a:pt x="5111" y="892"/>
                      </a:lnTo>
                      <a:lnTo>
                        <a:pt x="5099" y="879"/>
                      </a:lnTo>
                      <a:lnTo>
                        <a:pt x="5084" y="866"/>
                      </a:lnTo>
                      <a:lnTo>
                        <a:pt x="5084" y="866"/>
                      </a:lnTo>
                      <a:lnTo>
                        <a:pt x="5071" y="851"/>
                      </a:lnTo>
                      <a:lnTo>
                        <a:pt x="5058" y="839"/>
                      </a:lnTo>
                      <a:lnTo>
                        <a:pt x="5051" y="836"/>
                      </a:lnTo>
                      <a:lnTo>
                        <a:pt x="5045" y="833"/>
                      </a:lnTo>
                      <a:lnTo>
                        <a:pt x="5038" y="831"/>
                      </a:lnTo>
                      <a:lnTo>
                        <a:pt x="5032" y="829"/>
                      </a:lnTo>
                      <a:lnTo>
                        <a:pt x="5022" y="829"/>
                      </a:lnTo>
                      <a:lnTo>
                        <a:pt x="5012" y="831"/>
                      </a:lnTo>
                      <a:lnTo>
                        <a:pt x="4989" y="838"/>
                      </a:lnTo>
                      <a:lnTo>
                        <a:pt x="4957" y="847"/>
                      </a:lnTo>
                      <a:lnTo>
                        <a:pt x="4916" y="866"/>
                      </a:lnTo>
                      <a:lnTo>
                        <a:pt x="4916" y="866"/>
                      </a:lnTo>
                      <a:lnTo>
                        <a:pt x="4885" y="879"/>
                      </a:lnTo>
                      <a:lnTo>
                        <a:pt x="4855" y="894"/>
                      </a:lnTo>
                      <a:lnTo>
                        <a:pt x="4806" y="920"/>
                      </a:lnTo>
                      <a:lnTo>
                        <a:pt x="4766" y="945"/>
                      </a:lnTo>
                      <a:lnTo>
                        <a:pt x="4737" y="965"/>
                      </a:lnTo>
                      <a:lnTo>
                        <a:pt x="4737" y="965"/>
                      </a:lnTo>
                      <a:lnTo>
                        <a:pt x="4694" y="928"/>
                      </a:lnTo>
                      <a:lnTo>
                        <a:pt x="4647" y="890"/>
                      </a:lnTo>
                      <a:lnTo>
                        <a:pt x="4647" y="890"/>
                      </a:lnTo>
                      <a:lnTo>
                        <a:pt x="4664" y="859"/>
                      </a:lnTo>
                      <a:lnTo>
                        <a:pt x="4680" y="816"/>
                      </a:lnTo>
                      <a:lnTo>
                        <a:pt x="4699" y="762"/>
                      </a:lnTo>
                      <a:lnTo>
                        <a:pt x="4707" y="730"/>
                      </a:lnTo>
                      <a:lnTo>
                        <a:pt x="4717" y="697"/>
                      </a:lnTo>
                      <a:lnTo>
                        <a:pt x="4717" y="697"/>
                      </a:lnTo>
                      <a:lnTo>
                        <a:pt x="4725" y="653"/>
                      </a:lnTo>
                      <a:lnTo>
                        <a:pt x="4732" y="620"/>
                      </a:lnTo>
                      <a:lnTo>
                        <a:pt x="4733" y="597"/>
                      </a:lnTo>
                      <a:lnTo>
                        <a:pt x="4733" y="587"/>
                      </a:lnTo>
                      <a:lnTo>
                        <a:pt x="4732" y="577"/>
                      </a:lnTo>
                      <a:lnTo>
                        <a:pt x="4728" y="570"/>
                      </a:lnTo>
                      <a:lnTo>
                        <a:pt x="4725" y="564"/>
                      </a:lnTo>
                      <a:lnTo>
                        <a:pt x="4722" y="557"/>
                      </a:lnTo>
                      <a:lnTo>
                        <a:pt x="4717" y="552"/>
                      </a:lnTo>
                      <a:lnTo>
                        <a:pt x="4704" y="542"/>
                      </a:lnTo>
                      <a:lnTo>
                        <a:pt x="4687" y="531"/>
                      </a:lnTo>
                      <a:lnTo>
                        <a:pt x="4687" y="531"/>
                      </a:lnTo>
                      <a:lnTo>
                        <a:pt x="4671" y="519"/>
                      </a:lnTo>
                      <a:lnTo>
                        <a:pt x="4656" y="511"/>
                      </a:lnTo>
                      <a:lnTo>
                        <a:pt x="4649" y="508"/>
                      </a:lnTo>
                      <a:lnTo>
                        <a:pt x="4643" y="506"/>
                      </a:lnTo>
                      <a:lnTo>
                        <a:pt x="4634" y="505"/>
                      </a:lnTo>
                      <a:lnTo>
                        <a:pt x="4628" y="505"/>
                      </a:lnTo>
                      <a:lnTo>
                        <a:pt x="4618" y="506"/>
                      </a:lnTo>
                      <a:lnTo>
                        <a:pt x="4610" y="509"/>
                      </a:lnTo>
                      <a:lnTo>
                        <a:pt x="4586" y="519"/>
                      </a:lnTo>
                      <a:lnTo>
                        <a:pt x="4557" y="536"/>
                      </a:lnTo>
                      <a:lnTo>
                        <a:pt x="4521" y="559"/>
                      </a:lnTo>
                      <a:lnTo>
                        <a:pt x="4521" y="559"/>
                      </a:lnTo>
                      <a:lnTo>
                        <a:pt x="4491" y="579"/>
                      </a:lnTo>
                      <a:lnTo>
                        <a:pt x="4464" y="598"/>
                      </a:lnTo>
                      <a:lnTo>
                        <a:pt x="4420" y="633"/>
                      </a:lnTo>
                      <a:lnTo>
                        <a:pt x="4385" y="664"/>
                      </a:lnTo>
                      <a:lnTo>
                        <a:pt x="4361" y="691"/>
                      </a:lnTo>
                      <a:lnTo>
                        <a:pt x="4361" y="691"/>
                      </a:lnTo>
                      <a:lnTo>
                        <a:pt x="4311" y="661"/>
                      </a:lnTo>
                      <a:lnTo>
                        <a:pt x="4260" y="633"/>
                      </a:lnTo>
                      <a:lnTo>
                        <a:pt x="4260" y="633"/>
                      </a:lnTo>
                      <a:lnTo>
                        <a:pt x="4270" y="598"/>
                      </a:lnTo>
                      <a:lnTo>
                        <a:pt x="4280" y="552"/>
                      </a:lnTo>
                      <a:lnTo>
                        <a:pt x="4288" y="496"/>
                      </a:lnTo>
                      <a:lnTo>
                        <a:pt x="4291" y="463"/>
                      </a:lnTo>
                      <a:lnTo>
                        <a:pt x="4293" y="429"/>
                      </a:lnTo>
                      <a:lnTo>
                        <a:pt x="4293" y="429"/>
                      </a:lnTo>
                      <a:lnTo>
                        <a:pt x="4296" y="384"/>
                      </a:lnTo>
                      <a:lnTo>
                        <a:pt x="4295" y="351"/>
                      </a:lnTo>
                      <a:lnTo>
                        <a:pt x="4293" y="326"/>
                      </a:lnTo>
                      <a:lnTo>
                        <a:pt x="4291" y="317"/>
                      </a:lnTo>
                      <a:lnTo>
                        <a:pt x="4288" y="308"/>
                      </a:lnTo>
                      <a:lnTo>
                        <a:pt x="4285" y="302"/>
                      </a:lnTo>
                      <a:lnTo>
                        <a:pt x="4280" y="297"/>
                      </a:lnTo>
                      <a:lnTo>
                        <a:pt x="4275" y="292"/>
                      </a:lnTo>
                      <a:lnTo>
                        <a:pt x="4268" y="287"/>
                      </a:lnTo>
                      <a:lnTo>
                        <a:pt x="4255" y="279"/>
                      </a:lnTo>
                      <a:lnTo>
                        <a:pt x="4235" y="270"/>
                      </a:lnTo>
                      <a:lnTo>
                        <a:pt x="4235" y="270"/>
                      </a:lnTo>
                      <a:lnTo>
                        <a:pt x="4217" y="262"/>
                      </a:lnTo>
                      <a:lnTo>
                        <a:pt x="4202" y="256"/>
                      </a:lnTo>
                      <a:lnTo>
                        <a:pt x="4194" y="254"/>
                      </a:lnTo>
                      <a:lnTo>
                        <a:pt x="4187" y="254"/>
                      </a:lnTo>
                      <a:lnTo>
                        <a:pt x="4181" y="254"/>
                      </a:lnTo>
                      <a:lnTo>
                        <a:pt x="4173" y="256"/>
                      </a:lnTo>
                      <a:lnTo>
                        <a:pt x="4164" y="259"/>
                      </a:lnTo>
                      <a:lnTo>
                        <a:pt x="4156" y="262"/>
                      </a:lnTo>
                      <a:lnTo>
                        <a:pt x="4136" y="277"/>
                      </a:lnTo>
                      <a:lnTo>
                        <a:pt x="4110" y="298"/>
                      </a:lnTo>
                      <a:lnTo>
                        <a:pt x="4077" y="328"/>
                      </a:lnTo>
                      <a:lnTo>
                        <a:pt x="4077" y="328"/>
                      </a:lnTo>
                      <a:lnTo>
                        <a:pt x="4052" y="353"/>
                      </a:lnTo>
                      <a:lnTo>
                        <a:pt x="4029" y="376"/>
                      </a:lnTo>
                      <a:lnTo>
                        <a:pt x="3991" y="419"/>
                      </a:lnTo>
                      <a:lnTo>
                        <a:pt x="3963" y="455"/>
                      </a:lnTo>
                      <a:lnTo>
                        <a:pt x="3942" y="485"/>
                      </a:lnTo>
                      <a:lnTo>
                        <a:pt x="3942" y="485"/>
                      </a:lnTo>
                      <a:lnTo>
                        <a:pt x="3889" y="465"/>
                      </a:lnTo>
                      <a:lnTo>
                        <a:pt x="3835" y="445"/>
                      </a:lnTo>
                      <a:lnTo>
                        <a:pt x="3835" y="445"/>
                      </a:lnTo>
                      <a:lnTo>
                        <a:pt x="3838" y="411"/>
                      </a:lnTo>
                      <a:lnTo>
                        <a:pt x="3840" y="364"/>
                      </a:lnTo>
                      <a:lnTo>
                        <a:pt x="3838" y="307"/>
                      </a:lnTo>
                      <a:lnTo>
                        <a:pt x="3835" y="274"/>
                      </a:lnTo>
                      <a:lnTo>
                        <a:pt x="3831" y="239"/>
                      </a:lnTo>
                      <a:lnTo>
                        <a:pt x="3831" y="239"/>
                      </a:lnTo>
                      <a:lnTo>
                        <a:pt x="3826" y="195"/>
                      </a:lnTo>
                      <a:lnTo>
                        <a:pt x="3820" y="162"/>
                      </a:lnTo>
                      <a:lnTo>
                        <a:pt x="3813" y="138"/>
                      </a:lnTo>
                      <a:lnTo>
                        <a:pt x="3810" y="129"/>
                      </a:lnTo>
                      <a:lnTo>
                        <a:pt x="3805" y="122"/>
                      </a:lnTo>
                      <a:lnTo>
                        <a:pt x="3800" y="115"/>
                      </a:lnTo>
                      <a:lnTo>
                        <a:pt x="3795" y="110"/>
                      </a:lnTo>
                      <a:lnTo>
                        <a:pt x="3788" y="107"/>
                      </a:lnTo>
                      <a:lnTo>
                        <a:pt x="3782" y="104"/>
                      </a:lnTo>
                      <a:lnTo>
                        <a:pt x="3767" y="97"/>
                      </a:lnTo>
                      <a:lnTo>
                        <a:pt x="3747" y="92"/>
                      </a:lnTo>
                      <a:lnTo>
                        <a:pt x="3747" y="92"/>
                      </a:lnTo>
                      <a:lnTo>
                        <a:pt x="3727" y="87"/>
                      </a:lnTo>
                      <a:lnTo>
                        <a:pt x="3711" y="84"/>
                      </a:lnTo>
                      <a:lnTo>
                        <a:pt x="3704" y="84"/>
                      </a:lnTo>
                      <a:lnTo>
                        <a:pt x="3696" y="84"/>
                      </a:lnTo>
                      <a:lnTo>
                        <a:pt x="3690" y="86"/>
                      </a:lnTo>
                      <a:lnTo>
                        <a:pt x="3683" y="89"/>
                      </a:lnTo>
                      <a:lnTo>
                        <a:pt x="3675" y="92"/>
                      </a:lnTo>
                      <a:lnTo>
                        <a:pt x="3666" y="99"/>
                      </a:lnTo>
                      <a:lnTo>
                        <a:pt x="3650" y="117"/>
                      </a:lnTo>
                      <a:lnTo>
                        <a:pt x="3627" y="142"/>
                      </a:lnTo>
                      <a:lnTo>
                        <a:pt x="3601" y="176"/>
                      </a:lnTo>
                      <a:lnTo>
                        <a:pt x="3601" y="176"/>
                      </a:lnTo>
                      <a:lnTo>
                        <a:pt x="3581" y="206"/>
                      </a:lnTo>
                      <a:lnTo>
                        <a:pt x="3561" y="232"/>
                      </a:lnTo>
                      <a:lnTo>
                        <a:pt x="3531" y="282"/>
                      </a:lnTo>
                      <a:lnTo>
                        <a:pt x="3510" y="323"/>
                      </a:lnTo>
                      <a:lnTo>
                        <a:pt x="3495" y="354"/>
                      </a:lnTo>
                      <a:lnTo>
                        <a:pt x="3495" y="354"/>
                      </a:lnTo>
                      <a:lnTo>
                        <a:pt x="3439" y="345"/>
                      </a:lnTo>
                      <a:lnTo>
                        <a:pt x="3381" y="335"/>
                      </a:lnTo>
                      <a:lnTo>
                        <a:pt x="3381" y="335"/>
                      </a:lnTo>
                      <a:lnTo>
                        <a:pt x="3380" y="300"/>
                      </a:lnTo>
                      <a:lnTo>
                        <a:pt x="3373" y="254"/>
                      </a:lnTo>
                      <a:lnTo>
                        <a:pt x="3361" y="198"/>
                      </a:lnTo>
                      <a:lnTo>
                        <a:pt x="3353" y="165"/>
                      </a:lnTo>
                      <a:lnTo>
                        <a:pt x="3343" y="132"/>
                      </a:lnTo>
                      <a:lnTo>
                        <a:pt x="3343" y="132"/>
                      </a:lnTo>
                      <a:lnTo>
                        <a:pt x="3330" y="89"/>
                      </a:lnTo>
                      <a:lnTo>
                        <a:pt x="3319" y="58"/>
                      </a:lnTo>
                      <a:lnTo>
                        <a:pt x="3307" y="36"/>
                      </a:lnTo>
                      <a:lnTo>
                        <a:pt x="3302" y="28"/>
                      </a:lnTo>
                      <a:lnTo>
                        <a:pt x="3297" y="21"/>
                      </a:lnTo>
                      <a:lnTo>
                        <a:pt x="3291" y="15"/>
                      </a:lnTo>
                      <a:lnTo>
                        <a:pt x="3286" y="12"/>
                      </a:lnTo>
                      <a:lnTo>
                        <a:pt x="3279" y="8"/>
                      </a:lnTo>
                      <a:lnTo>
                        <a:pt x="3271" y="7"/>
                      </a:lnTo>
                      <a:lnTo>
                        <a:pt x="3254" y="3"/>
                      </a:lnTo>
                      <a:lnTo>
                        <a:pt x="3235" y="2"/>
                      </a:lnTo>
                      <a:lnTo>
                        <a:pt x="3235" y="2"/>
                      </a:lnTo>
                      <a:lnTo>
                        <a:pt x="3215" y="0"/>
                      </a:lnTo>
                      <a:lnTo>
                        <a:pt x="3198" y="0"/>
                      </a:lnTo>
                      <a:lnTo>
                        <a:pt x="3190" y="2"/>
                      </a:lnTo>
                      <a:lnTo>
                        <a:pt x="3183" y="3"/>
                      </a:lnTo>
                      <a:lnTo>
                        <a:pt x="3177" y="5"/>
                      </a:lnTo>
                      <a:lnTo>
                        <a:pt x="3170" y="10"/>
                      </a:lnTo>
                      <a:lnTo>
                        <a:pt x="3164" y="15"/>
                      </a:lnTo>
                      <a:lnTo>
                        <a:pt x="3157" y="23"/>
                      </a:lnTo>
                      <a:lnTo>
                        <a:pt x="3142" y="43"/>
                      </a:lnTo>
                      <a:lnTo>
                        <a:pt x="3126" y="71"/>
                      </a:lnTo>
                      <a:lnTo>
                        <a:pt x="3106" y="110"/>
                      </a:lnTo>
                      <a:lnTo>
                        <a:pt x="3106" y="110"/>
                      </a:lnTo>
                      <a:lnTo>
                        <a:pt x="3089" y="142"/>
                      </a:lnTo>
                      <a:lnTo>
                        <a:pt x="3076" y="171"/>
                      </a:lnTo>
                      <a:lnTo>
                        <a:pt x="3055" y="226"/>
                      </a:lnTo>
                      <a:lnTo>
                        <a:pt x="3042" y="270"/>
                      </a:lnTo>
                      <a:lnTo>
                        <a:pt x="3032" y="305"/>
                      </a:lnTo>
                      <a:lnTo>
                        <a:pt x="3032" y="305"/>
                      </a:lnTo>
                      <a:lnTo>
                        <a:pt x="2974" y="303"/>
                      </a:lnTo>
                      <a:lnTo>
                        <a:pt x="2916" y="305"/>
                      </a:lnTo>
                      <a:lnTo>
                        <a:pt x="2916" y="305"/>
                      </a:lnTo>
                      <a:lnTo>
                        <a:pt x="2908" y="270"/>
                      </a:lnTo>
                      <a:lnTo>
                        <a:pt x="2893" y="226"/>
                      </a:lnTo>
                      <a:lnTo>
                        <a:pt x="2872" y="171"/>
                      </a:lnTo>
                      <a:lnTo>
                        <a:pt x="2859" y="142"/>
                      </a:lnTo>
                      <a:lnTo>
                        <a:pt x="2844" y="110"/>
                      </a:lnTo>
                      <a:lnTo>
                        <a:pt x="2844" y="110"/>
                      </a:lnTo>
                      <a:lnTo>
                        <a:pt x="2824" y="71"/>
                      </a:lnTo>
                      <a:lnTo>
                        <a:pt x="2806" y="43"/>
                      </a:lnTo>
                      <a:lnTo>
                        <a:pt x="2793" y="23"/>
                      </a:lnTo>
                      <a:lnTo>
                        <a:pt x="2786" y="15"/>
                      </a:lnTo>
                      <a:lnTo>
                        <a:pt x="2779" y="10"/>
                      </a:lnTo>
                      <a:lnTo>
                        <a:pt x="2773" y="5"/>
                      </a:lnTo>
                      <a:lnTo>
                        <a:pt x="2766" y="3"/>
                      </a:lnTo>
                      <a:lnTo>
                        <a:pt x="2758" y="2"/>
                      </a:lnTo>
                      <a:lnTo>
                        <a:pt x="2751" y="0"/>
                      </a:lnTo>
                      <a:lnTo>
                        <a:pt x="2735" y="0"/>
                      </a:lnTo>
                      <a:lnTo>
                        <a:pt x="2715" y="2"/>
                      </a:lnTo>
                      <a:lnTo>
                        <a:pt x="2715" y="2"/>
                      </a:lnTo>
                      <a:lnTo>
                        <a:pt x="2694" y="3"/>
                      </a:lnTo>
                      <a:lnTo>
                        <a:pt x="2677" y="7"/>
                      </a:lnTo>
                      <a:lnTo>
                        <a:pt x="2671" y="8"/>
                      </a:lnTo>
                      <a:lnTo>
                        <a:pt x="2664" y="12"/>
                      </a:lnTo>
                      <a:lnTo>
                        <a:pt x="2657" y="15"/>
                      </a:lnTo>
                      <a:lnTo>
                        <a:pt x="2652" y="21"/>
                      </a:lnTo>
                      <a:lnTo>
                        <a:pt x="2648" y="28"/>
                      </a:lnTo>
                      <a:lnTo>
                        <a:pt x="2641" y="36"/>
                      </a:lnTo>
                      <a:lnTo>
                        <a:pt x="2631" y="58"/>
                      </a:lnTo>
                      <a:lnTo>
                        <a:pt x="2620" y="89"/>
                      </a:lnTo>
                      <a:lnTo>
                        <a:pt x="2606" y="132"/>
                      </a:lnTo>
                      <a:lnTo>
                        <a:pt x="2606" y="132"/>
                      </a:lnTo>
                      <a:lnTo>
                        <a:pt x="2596" y="165"/>
                      </a:lnTo>
                      <a:lnTo>
                        <a:pt x="2588" y="198"/>
                      </a:lnTo>
                      <a:lnTo>
                        <a:pt x="2577" y="254"/>
                      </a:lnTo>
                      <a:lnTo>
                        <a:pt x="2570" y="300"/>
                      </a:lnTo>
                      <a:lnTo>
                        <a:pt x="2567" y="335"/>
                      </a:lnTo>
                      <a:lnTo>
                        <a:pt x="2567" y="335"/>
                      </a:lnTo>
                      <a:lnTo>
                        <a:pt x="2511" y="345"/>
                      </a:lnTo>
                      <a:lnTo>
                        <a:pt x="2455" y="354"/>
                      </a:lnTo>
                      <a:lnTo>
                        <a:pt x="2455" y="354"/>
                      </a:lnTo>
                      <a:lnTo>
                        <a:pt x="2440" y="323"/>
                      </a:lnTo>
                      <a:lnTo>
                        <a:pt x="2417" y="282"/>
                      </a:lnTo>
                      <a:lnTo>
                        <a:pt x="2387" y="232"/>
                      </a:lnTo>
                      <a:lnTo>
                        <a:pt x="2369" y="206"/>
                      </a:lnTo>
                      <a:lnTo>
                        <a:pt x="2347" y="176"/>
                      </a:lnTo>
                      <a:lnTo>
                        <a:pt x="2347" y="176"/>
                      </a:lnTo>
                      <a:lnTo>
                        <a:pt x="2321" y="142"/>
                      </a:lnTo>
                      <a:lnTo>
                        <a:pt x="2300" y="117"/>
                      </a:lnTo>
                      <a:lnTo>
                        <a:pt x="2282" y="99"/>
                      </a:lnTo>
                      <a:lnTo>
                        <a:pt x="2275" y="92"/>
                      </a:lnTo>
                      <a:lnTo>
                        <a:pt x="2267" y="89"/>
                      </a:lnTo>
                      <a:lnTo>
                        <a:pt x="2260" y="86"/>
                      </a:lnTo>
                      <a:lnTo>
                        <a:pt x="2252" y="84"/>
                      </a:lnTo>
                      <a:lnTo>
                        <a:pt x="2245" y="84"/>
                      </a:lnTo>
                      <a:lnTo>
                        <a:pt x="2239" y="84"/>
                      </a:lnTo>
                      <a:lnTo>
                        <a:pt x="2222" y="87"/>
                      </a:lnTo>
                      <a:lnTo>
                        <a:pt x="2202" y="92"/>
                      </a:lnTo>
                      <a:lnTo>
                        <a:pt x="2202" y="92"/>
                      </a:lnTo>
                      <a:lnTo>
                        <a:pt x="2183" y="97"/>
                      </a:lnTo>
                      <a:lnTo>
                        <a:pt x="2166" y="104"/>
                      </a:lnTo>
                      <a:lnTo>
                        <a:pt x="2160" y="107"/>
                      </a:lnTo>
                      <a:lnTo>
                        <a:pt x="2155" y="110"/>
                      </a:lnTo>
                      <a:lnTo>
                        <a:pt x="2148" y="115"/>
                      </a:lnTo>
                      <a:lnTo>
                        <a:pt x="2145" y="122"/>
                      </a:lnTo>
                      <a:lnTo>
                        <a:pt x="2140" y="129"/>
                      </a:lnTo>
                      <a:lnTo>
                        <a:pt x="2136" y="138"/>
                      </a:lnTo>
                      <a:lnTo>
                        <a:pt x="2130" y="162"/>
                      </a:lnTo>
                      <a:lnTo>
                        <a:pt x="2123" y="195"/>
                      </a:lnTo>
                      <a:lnTo>
                        <a:pt x="2118" y="239"/>
                      </a:lnTo>
                      <a:lnTo>
                        <a:pt x="2118" y="239"/>
                      </a:lnTo>
                      <a:lnTo>
                        <a:pt x="2113" y="274"/>
                      </a:lnTo>
                      <a:lnTo>
                        <a:pt x="2112" y="307"/>
                      </a:lnTo>
                      <a:lnTo>
                        <a:pt x="2110" y="364"/>
                      </a:lnTo>
                      <a:lnTo>
                        <a:pt x="2112" y="411"/>
                      </a:lnTo>
                      <a:lnTo>
                        <a:pt x="2115" y="447"/>
                      </a:lnTo>
                      <a:lnTo>
                        <a:pt x="2115" y="447"/>
                      </a:lnTo>
                      <a:lnTo>
                        <a:pt x="2061" y="465"/>
                      </a:lnTo>
                      <a:lnTo>
                        <a:pt x="2008" y="486"/>
                      </a:lnTo>
                      <a:lnTo>
                        <a:pt x="2008" y="486"/>
                      </a:lnTo>
                      <a:lnTo>
                        <a:pt x="1986" y="457"/>
                      </a:lnTo>
                      <a:lnTo>
                        <a:pt x="1958" y="419"/>
                      </a:lnTo>
                      <a:lnTo>
                        <a:pt x="1920" y="376"/>
                      </a:lnTo>
                      <a:lnTo>
                        <a:pt x="1897" y="353"/>
                      </a:lnTo>
                      <a:lnTo>
                        <a:pt x="1871" y="328"/>
                      </a:lnTo>
                      <a:lnTo>
                        <a:pt x="1871" y="328"/>
                      </a:lnTo>
                      <a:lnTo>
                        <a:pt x="1840" y="298"/>
                      </a:lnTo>
                      <a:lnTo>
                        <a:pt x="1813" y="277"/>
                      </a:lnTo>
                      <a:lnTo>
                        <a:pt x="1793" y="262"/>
                      </a:lnTo>
                      <a:lnTo>
                        <a:pt x="1784" y="259"/>
                      </a:lnTo>
                      <a:lnTo>
                        <a:pt x="1775" y="256"/>
                      </a:lnTo>
                      <a:lnTo>
                        <a:pt x="1769" y="254"/>
                      </a:lnTo>
                      <a:lnTo>
                        <a:pt x="1762" y="254"/>
                      </a:lnTo>
                      <a:lnTo>
                        <a:pt x="1754" y="254"/>
                      </a:lnTo>
                      <a:lnTo>
                        <a:pt x="1747" y="256"/>
                      </a:lnTo>
                      <a:lnTo>
                        <a:pt x="1731" y="262"/>
                      </a:lnTo>
                      <a:lnTo>
                        <a:pt x="1713" y="270"/>
                      </a:lnTo>
                      <a:lnTo>
                        <a:pt x="1713" y="270"/>
                      </a:lnTo>
                      <a:lnTo>
                        <a:pt x="1695" y="279"/>
                      </a:lnTo>
                      <a:lnTo>
                        <a:pt x="1680" y="287"/>
                      </a:lnTo>
                      <a:lnTo>
                        <a:pt x="1675" y="292"/>
                      </a:lnTo>
                      <a:lnTo>
                        <a:pt x="1670" y="297"/>
                      </a:lnTo>
                      <a:lnTo>
                        <a:pt x="1665" y="302"/>
                      </a:lnTo>
                      <a:lnTo>
                        <a:pt x="1662" y="308"/>
                      </a:lnTo>
                      <a:lnTo>
                        <a:pt x="1658" y="317"/>
                      </a:lnTo>
                      <a:lnTo>
                        <a:pt x="1657" y="326"/>
                      </a:lnTo>
                      <a:lnTo>
                        <a:pt x="1653" y="351"/>
                      </a:lnTo>
                      <a:lnTo>
                        <a:pt x="1653" y="384"/>
                      </a:lnTo>
                      <a:lnTo>
                        <a:pt x="1655" y="429"/>
                      </a:lnTo>
                      <a:lnTo>
                        <a:pt x="1655" y="429"/>
                      </a:lnTo>
                      <a:lnTo>
                        <a:pt x="1658" y="465"/>
                      </a:lnTo>
                      <a:lnTo>
                        <a:pt x="1662" y="498"/>
                      </a:lnTo>
                      <a:lnTo>
                        <a:pt x="1670" y="554"/>
                      </a:lnTo>
                      <a:lnTo>
                        <a:pt x="1680" y="600"/>
                      </a:lnTo>
                      <a:lnTo>
                        <a:pt x="1690" y="635"/>
                      </a:lnTo>
                      <a:lnTo>
                        <a:pt x="1690" y="635"/>
                      </a:lnTo>
                      <a:lnTo>
                        <a:pt x="1639" y="663"/>
                      </a:lnTo>
                      <a:lnTo>
                        <a:pt x="1591" y="692"/>
                      </a:lnTo>
                      <a:lnTo>
                        <a:pt x="1591" y="692"/>
                      </a:lnTo>
                      <a:lnTo>
                        <a:pt x="1564" y="666"/>
                      </a:lnTo>
                      <a:lnTo>
                        <a:pt x="1530" y="635"/>
                      </a:lnTo>
                      <a:lnTo>
                        <a:pt x="1485" y="598"/>
                      </a:lnTo>
                      <a:lnTo>
                        <a:pt x="1459" y="580"/>
                      </a:lnTo>
                      <a:lnTo>
                        <a:pt x="1429" y="559"/>
                      </a:lnTo>
                      <a:lnTo>
                        <a:pt x="1429" y="559"/>
                      </a:lnTo>
                      <a:lnTo>
                        <a:pt x="1391" y="536"/>
                      </a:lnTo>
                      <a:lnTo>
                        <a:pt x="1363" y="519"/>
                      </a:lnTo>
                      <a:lnTo>
                        <a:pt x="1340" y="509"/>
                      </a:lnTo>
                      <a:lnTo>
                        <a:pt x="1330" y="506"/>
                      </a:lnTo>
                      <a:lnTo>
                        <a:pt x="1322" y="505"/>
                      </a:lnTo>
                      <a:lnTo>
                        <a:pt x="1314" y="505"/>
                      </a:lnTo>
                      <a:lnTo>
                        <a:pt x="1307" y="506"/>
                      </a:lnTo>
                      <a:lnTo>
                        <a:pt x="1301" y="508"/>
                      </a:lnTo>
                      <a:lnTo>
                        <a:pt x="1294" y="511"/>
                      </a:lnTo>
                      <a:lnTo>
                        <a:pt x="1279" y="519"/>
                      </a:lnTo>
                      <a:lnTo>
                        <a:pt x="1263" y="531"/>
                      </a:lnTo>
                      <a:lnTo>
                        <a:pt x="1263" y="531"/>
                      </a:lnTo>
                      <a:lnTo>
                        <a:pt x="1246" y="542"/>
                      </a:lnTo>
                      <a:lnTo>
                        <a:pt x="1233" y="552"/>
                      </a:lnTo>
                      <a:lnTo>
                        <a:pt x="1228" y="557"/>
                      </a:lnTo>
                      <a:lnTo>
                        <a:pt x="1223" y="564"/>
                      </a:lnTo>
                      <a:lnTo>
                        <a:pt x="1220" y="570"/>
                      </a:lnTo>
                      <a:lnTo>
                        <a:pt x="1218" y="577"/>
                      </a:lnTo>
                      <a:lnTo>
                        <a:pt x="1216" y="587"/>
                      </a:lnTo>
                      <a:lnTo>
                        <a:pt x="1216" y="595"/>
                      </a:lnTo>
                      <a:lnTo>
                        <a:pt x="1218" y="620"/>
                      </a:lnTo>
                      <a:lnTo>
                        <a:pt x="1223" y="653"/>
                      </a:lnTo>
                      <a:lnTo>
                        <a:pt x="1233" y="697"/>
                      </a:lnTo>
                      <a:lnTo>
                        <a:pt x="1233" y="697"/>
                      </a:lnTo>
                      <a:lnTo>
                        <a:pt x="1241" y="732"/>
                      </a:lnTo>
                      <a:lnTo>
                        <a:pt x="1251" y="763"/>
                      </a:lnTo>
                      <a:lnTo>
                        <a:pt x="1269" y="818"/>
                      </a:lnTo>
                      <a:lnTo>
                        <a:pt x="1287" y="861"/>
                      </a:lnTo>
                      <a:lnTo>
                        <a:pt x="1302" y="894"/>
                      </a:lnTo>
                      <a:lnTo>
                        <a:pt x="1302" y="894"/>
                      </a:lnTo>
                      <a:lnTo>
                        <a:pt x="1258" y="930"/>
                      </a:lnTo>
                      <a:lnTo>
                        <a:pt x="1213" y="966"/>
                      </a:lnTo>
                      <a:lnTo>
                        <a:pt x="1213" y="966"/>
                      </a:lnTo>
                      <a:lnTo>
                        <a:pt x="1185" y="946"/>
                      </a:lnTo>
                      <a:lnTo>
                        <a:pt x="1146" y="922"/>
                      </a:lnTo>
                      <a:lnTo>
                        <a:pt x="1094" y="894"/>
                      </a:lnTo>
                      <a:lnTo>
                        <a:pt x="1065" y="879"/>
                      </a:lnTo>
                      <a:lnTo>
                        <a:pt x="1033" y="866"/>
                      </a:lnTo>
                      <a:lnTo>
                        <a:pt x="1033" y="866"/>
                      </a:lnTo>
                      <a:lnTo>
                        <a:pt x="992" y="847"/>
                      </a:lnTo>
                      <a:lnTo>
                        <a:pt x="961" y="838"/>
                      </a:lnTo>
                      <a:lnTo>
                        <a:pt x="936" y="831"/>
                      </a:lnTo>
                      <a:lnTo>
                        <a:pt x="926" y="829"/>
                      </a:lnTo>
                      <a:lnTo>
                        <a:pt x="918" y="829"/>
                      </a:lnTo>
                      <a:lnTo>
                        <a:pt x="910" y="831"/>
                      </a:lnTo>
                      <a:lnTo>
                        <a:pt x="903" y="833"/>
                      </a:lnTo>
                      <a:lnTo>
                        <a:pt x="897" y="836"/>
                      </a:lnTo>
                      <a:lnTo>
                        <a:pt x="892" y="839"/>
                      </a:lnTo>
                      <a:lnTo>
                        <a:pt x="878" y="851"/>
                      </a:lnTo>
                      <a:lnTo>
                        <a:pt x="864" y="866"/>
                      </a:lnTo>
                      <a:lnTo>
                        <a:pt x="864" y="866"/>
                      </a:lnTo>
                      <a:lnTo>
                        <a:pt x="850" y="879"/>
                      </a:lnTo>
                      <a:lnTo>
                        <a:pt x="839" y="892"/>
                      </a:lnTo>
                      <a:lnTo>
                        <a:pt x="834" y="899"/>
                      </a:lnTo>
                      <a:lnTo>
                        <a:pt x="832" y="905"/>
                      </a:lnTo>
                      <a:lnTo>
                        <a:pt x="829" y="912"/>
                      </a:lnTo>
                      <a:lnTo>
                        <a:pt x="829" y="918"/>
                      </a:lnTo>
                      <a:lnTo>
                        <a:pt x="829" y="928"/>
                      </a:lnTo>
                      <a:lnTo>
                        <a:pt x="829" y="938"/>
                      </a:lnTo>
                      <a:lnTo>
                        <a:pt x="836" y="961"/>
                      </a:lnTo>
                      <a:lnTo>
                        <a:pt x="847" y="993"/>
                      </a:lnTo>
                      <a:lnTo>
                        <a:pt x="864" y="1034"/>
                      </a:lnTo>
                      <a:lnTo>
                        <a:pt x="864" y="1034"/>
                      </a:lnTo>
                      <a:lnTo>
                        <a:pt x="878" y="1067"/>
                      </a:lnTo>
                      <a:lnTo>
                        <a:pt x="893" y="1095"/>
                      </a:lnTo>
                      <a:lnTo>
                        <a:pt x="920" y="1146"/>
                      </a:lnTo>
                      <a:lnTo>
                        <a:pt x="944" y="1185"/>
                      </a:lnTo>
                      <a:lnTo>
                        <a:pt x="966" y="1215"/>
                      </a:lnTo>
                      <a:lnTo>
                        <a:pt x="966" y="1215"/>
                      </a:lnTo>
                      <a:lnTo>
                        <a:pt x="928" y="1258"/>
                      </a:lnTo>
                      <a:lnTo>
                        <a:pt x="892" y="1303"/>
                      </a:lnTo>
                      <a:lnTo>
                        <a:pt x="892" y="1303"/>
                      </a:lnTo>
                      <a:lnTo>
                        <a:pt x="859" y="1288"/>
                      </a:lnTo>
                      <a:lnTo>
                        <a:pt x="816" y="1270"/>
                      </a:lnTo>
                      <a:lnTo>
                        <a:pt x="761" y="1251"/>
                      </a:lnTo>
                      <a:lnTo>
                        <a:pt x="730" y="1243"/>
                      </a:lnTo>
                      <a:lnTo>
                        <a:pt x="695" y="1235"/>
                      </a:lnTo>
                      <a:lnTo>
                        <a:pt x="695" y="1235"/>
                      </a:lnTo>
                      <a:lnTo>
                        <a:pt x="653" y="1225"/>
                      </a:lnTo>
                      <a:lnTo>
                        <a:pt x="620" y="1218"/>
                      </a:lnTo>
                      <a:lnTo>
                        <a:pt x="595" y="1217"/>
                      </a:lnTo>
                      <a:lnTo>
                        <a:pt x="585" y="1218"/>
                      </a:lnTo>
                      <a:lnTo>
                        <a:pt x="577" y="1218"/>
                      </a:lnTo>
                      <a:lnTo>
                        <a:pt x="570" y="1222"/>
                      </a:lnTo>
                      <a:lnTo>
                        <a:pt x="564" y="1225"/>
                      </a:lnTo>
                      <a:lnTo>
                        <a:pt x="557" y="1228"/>
                      </a:lnTo>
                      <a:lnTo>
                        <a:pt x="552" y="1233"/>
                      </a:lnTo>
                      <a:lnTo>
                        <a:pt x="540" y="1246"/>
                      </a:lnTo>
                      <a:lnTo>
                        <a:pt x="529" y="1263"/>
                      </a:lnTo>
                      <a:lnTo>
                        <a:pt x="529" y="1263"/>
                      </a:lnTo>
                      <a:lnTo>
                        <a:pt x="517" y="1279"/>
                      </a:lnTo>
                      <a:lnTo>
                        <a:pt x="509" y="1294"/>
                      </a:lnTo>
                      <a:lnTo>
                        <a:pt x="506" y="1301"/>
                      </a:lnTo>
                      <a:lnTo>
                        <a:pt x="504" y="1307"/>
                      </a:lnTo>
                      <a:lnTo>
                        <a:pt x="504" y="1316"/>
                      </a:lnTo>
                      <a:lnTo>
                        <a:pt x="504" y="1322"/>
                      </a:lnTo>
                      <a:lnTo>
                        <a:pt x="506" y="1332"/>
                      </a:lnTo>
                      <a:lnTo>
                        <a:pt x="509" y="1340"/>
                      </a:lnTo>
                      <a:lnTo>
                        <a:pt x="519" y="1364"/>
                      </a:lnTo>
                      <a:lnTo>
                        <a:pt x="535" y="1393"/>
                      </a:lnTo>
                      <a:lnTo>
                        <a:pt x="559" y="1429"/>
                      </a:lnTo>
                      <a:lnTo>
                        <a:pt x="559" y="1429"/>
                      </a:lnTo>
                      <a:lnTo>
                        <a:pt x="578" y="1459"/>
                      </a:lnTo>
                      <a:lnTo>
                        <a:pt x="598" y="1486"/>
                      </a:lnTo>
                      <a:lnTo>
                        <a:pt x="633" y="1530"/>
                      </a:lnTo>
                      <a:lnTo>
                        <a:pt x="664" y="1565"/>
                      </a:lnTo>
                      <a:lnTo>
                        <a:pt x="690" y="1589"/>
                      </a:lnTo>
                      <a:lnTo>
                        <a:pt x="690" y="1589"/>
                      </a:lnTo>
                      <a:lnTo>
                        <a:pt x="661" y="1639"/>
                      </a:lnTo>
                      <a:lnTo>
                        <a:pt x="633" y="1690"/>
                      </a:lnTo>
                      <a:lnTo>
                        <a:pt x="633" y="1690"/>
                      </a:lnTo>
                      <a:lnTo>
                        <a:pt x="598" y="1680"/>
                      </a:lnTo>
                      <a:lnTo>
                        <a:pt x="552" y="1670"/>
                      </a:lnTo>
                      <a:lnTo>
                        <a:pt x="496" y="1662"/>
                      </a:lnTo>
                      <a:lnTo>
                        <a:pt x="463" y="1659"/>
                      </a:lnTo>
                      <a:lnTo>
                        <a:pt x="428" y="1657"/>
                      </a:lnTo>
                      <a:lnTo>
                        <a:pt x="428" y="1657"/>
                      </a:lnTo>
                      <a:lnTo>
                        <a:pt x="384" y="1654"/>
                      </a:lnTo>
                      <a:lnTo>
                        <a:pt x="351" y="1655"/>
                      </a:lnTo>
                      <a:lnTo>
                        <a:pt x="326" y="1657"/>
                      </a:lnTo>
                      <a:lnTo>
                        <a:pt x="316" y="1659"/>
                      </a:lnTo>
                      <a:lnTo>
                        <a:pt x="308" y="1662"/>
                      </a:lnTo>
                      <a:lnTo>
                        <a:pt x="301" y="1665"/>
                      </a:lnTo>
                      <a:lnTo>
                        <a:pt x="295" y="1670"/>
                      </a:lnTo>
                      <a:lnTo>
                        <a:pt x="290" y="1675"/>
                      </a:lnTo>
                      <a:lnTo>
                        <a:pt x="287" y="1682"/>
                      </a:lnTo>
                      <a:lnTo>
                        <a:pt x="278" y="1695"/>
                      </a:lnTo>
                      <a:lnTo>
                        <a:pt x="270" y="1715"/>
                      </a:lnTo>
                      <a:lnTo>
                        <a:pt x="270" y="1715"/>
                      </a:lnTo>
                      <a:lnTo>
                        <a:pt x="260" y="1733"/>
                      </a:lnTo>
                      <a:lnTo>
                        <a:pt x="255" y="1748"/>
                      </a:lnTo>
                      <a:lnTo>
                        <a:pt x="254" y="1756"/>
                      </a:lnTo>
                      <a:lnTo>
                        <a:pt x="252" y="1763"/>
                      </a:lnTo>
                      <a:lnTo>
                        <a:pt x="254" y="1769"/>
                      </a:lnTo>
                      <a:lnTo>
                        <a:pt x="255" y="1777"/>
                      </a:lnTo>
                      <a:lnTo>
                        <a:pt x="257" y="1786"/>
                      </a:lnTo>
                      <a:lnTo>
                        <a:pt x="262" y="1794"/>
                      </a:lnTo>
                      <a:lnTo>
                        <a:pt x="277" y="1815"/>
                      </a:lnTo>
                      <a:lnTo>
                        <a:pt x="298" y="1840"/>
                      </a:lnTo>
                      <a:lnTo>
                        <a:pt x="328" y="1873"/>
                      </a:lnTo>
                      <a:lnTo>
                        <a:pt x="328" y="1873"/>
                      </a:lnTo>
                      <a:lnTo>
                        <a:pt x="351" y="1898"/>
                      </a:lnTo>
                      <a:lnTo>
                        <a:pt x="376" y="1921"/>
                      </a:lnTo>
                      <a:lnTo>
                        <a:pt x="418" y="1959"/>
                      </a:lnTo>
                      <a:lnTo>
                        <a:pt x="455" y="1987"/>
                      </a:lnTo>
                      <a:lnTo>
                        <a:pt x="484" y="2008"/>
                      </a:lnTo>
                      <a:lnTo>
                        <a:pt x="484" y="2008"/>
                      </a:lnTo>
                      <a:lnTo>
                        <a:pt x="465" y="2061"/>
                      </a:lnTo>
                      <a:lnTo>
                        <a:pt x="445" y="2115"/>
                      </a:lnTo>
                      <a:lnTo>
                        <a:pt x="445" y="2115"/>
                      </a:lnTo>
                      <a:lnTo>
                        <a:pt x="410" y="2112"/>
                      </a:lnTo>
                      <a:lnTo>
                        <a:pt x="362" y="2110"/>
                      </a:lnTo>
                      <a:lnTo>
                        <a:pt x="306" y="2112"/>
                      </a:lnTo>
                      <a:lnTo>
                        <a:pt x="273" y="2115"/>
                      </a:lnTo>
                      <a:lnTo>
                        <a:pt x="237" y="2119"/>
                      </a:lnTo>
                      <a:lnTo>
                        <a:pt x="237" y="2119"/>
                      </a:lnTo>
                      <a:lnTo>
                        <a:pt x="194" y="2124"/>
                      </a:lnTo>
                      <a:lnTo>
                        <a:pt x="161" y="2130"/>
                      </a:lnTo>
                      <a:lnTo>
                        <a:pt x="136" y="2137"/>
                      </a:lnTo>
                      <a:lnTo>
                        <a:pt x="128" y="2140"/>
                      </a:lnTo>
                      <a:lnTo>
                        <a:pt x="120" y="2145"/>
                      </a:lnTo>
                      <a:lnTo>
                        <a:pt x="115" y="2150"/>
                      </a:lnTo>
                      <a:lnTo>
                        <a:pt x="110" y="2155"/>
                      </a:lnTo>
                      <a:lnTo>
                        <a:pt x="105" y="2162"/>
                      </a:lnTo>
                      <a:lnTo>
                        <a:pt x="102" y="2168"/>
                      </a:lnTo>
                      <a:lnTo>
                        <a:pt x="97" y="2183"/>
                      </a:lnTo>
                      <a:lnTo>
                        <a:pt x="92" y="2203"/>
                      </a:lnTo>
                      <a:lnTo>
                        <a:pt x="92" y="2203"/>
                      </a:lnTo>
                      <a:lnTo>
                        <a:pt x="85" y="2223"/>
                      </a:lnTo>
                      <a:lnTo>
                        <a:pt x="84" y="2239"/>
                      </a:lnTo>
                      <a:lnTo>
                        <a:pt x="82" y="2246"/>
                      </a:lnTo>
                      <a:lnTo>
                        <a:pt x="84" y="2254"/>
                      </a:lnTo>
                      <a:lnTo>
                        <a:pt x="85" y="2260"/>
                      </a:lnTo>
                      <a:lnTo>
                        <a:pt x="87" y="2267"/>
                      </a:lnTo>
                      <a:lnTo>
                        <a:pt x="92" y="2275"/>
                      </a:lnTo>
                      <a:lnTo>
                        <a:pt x="99" y="2284"/>
                      </a:lnTo>
                      <a:lnTo>
                        <a:pt x="115" y="2300"/>
                      </a:lnTo>
                      <a:lnTo>
                        <a:pt x="141" y="2323"/>
                      </a:lnTo>
                      <a:lnTo>
                        <a:pt x="176" y="2349"/>
                      </a:lnTo>
                      <a:lnTo>
                        <a:pt x="176" y="2349"/>
                      </a:lnTo>
                      <a:lnTo>
                        <a:pt x="204" y="2369"/>
                      </a:lnTo>
                      <a:lnTo>
                        <a:pt x="232" y="2389"/>
                      </a:lnTo>
                      <a:lnTo>
                        <a:pt x="280" y="2419"/>
                      </a:lnTo>
                      <a:lnTo>
                        <a:pt x="321" y="2440"/>
                      </a:lnTo>
                      <a:lnTo>
                        <a:pt x="354" y="2455"/>
                      </a:lnTo>
                      <a:lnTo>
                        <a:pt x="354" y="2455"/>
                      </a:lnTo>
                      <a:lnTo>
                        <a:pt x="343" y="2511"/>
                      </a:lnTo>
                      <a:lnTo>
                        <a:pt x="333" y="2569"/>
                      </a:lnTo>
                      <a:lnTo>
                        <a:pt x="333" y="2569"/>
                      </a:lnTo>
                      <a:lnTo>
                        <a:pt x="298" y="2572"/>
                      </a:lnTo>
                      <a:lnTo>
                        <a:pt x="252" y="2579"/>
                      </a:lnTo>
                      <a:lnTo>
                        <a:pt x="196" y="2589"/>
                      </a:lnTo>
                      <a:lnTo>
                        <a:pt x="165" y="2597"/>
                      </a:lnTo>
                      <a:lnTo>
                        <a:pt x="130" y="2607"/>
                      </a:lnTo>
                      <a:lnTo>
                        <a:pt x="130" y="2607"/>
                      </a:lnTo>
                      <a:lnTo>
                        <a:pt x="89" y="2620"/>
                      </a:lnTo>
                      <a:lnTo>
                        <a:pt x="57" y="2631"/>
                      </a:lnTo>
                      <a:lnTo>
                        <a:pt x="34" y="2643"/>
                      </a:lnTo>
                      <a:lnTo>
                        <a:pt x="26" y="2648"/>
                      </a:lnTo>
                      <a:lnTo>
                        <a:pt x="19" y="2653"/>
                      </a:lnTo>
                      <a:lnTo>
                        <a:pt x="14" y="2659"/>
                      </a:lnTo>
                      <a:lnTo>
                        <a:pt x="11" y="2664"/>
                      </a:lnTo>
                      <a:lnTo>
                        <a:pt x="8" y="2671"/>
                      </a:lnTo>
                      <a:lnTo>
                        <a:pt x="5" y="2679"/>
                      </a:lnTo>
                      <a:lnTo>
                        <a:pt x="3" y="2696"/>
                      </a:lnTo>
                      <a:lnTo>
                        <a:pt x="1" y="2715"/>
                      </a:lnTo>
                      <a:lnTo>
                        <a:pt x="1" y="2715"/>
                      </a:lnTo>
                      <a:lnTo>
                        <a:pt x="0" y="2735"/>
                      </a:lnTo>
                      <a:lnTo>
                        <a:pt x="0" y="2752"/>
                      </a:lnTo>
                      <a:lnTo>
                        <a:pt x="0" y="2760"/>
                      </a:lnTo>
                      <a:lnTo>
                        <a:pt x="1" y="2767"/>
                      </a:lnTo>
                      <a:lnTo>
                        <a:pt x="5" y="2773"/>
                      </a:lnTo>
                      <a:lnTo>
                        <a:pt x="8" y="2780"/>
                      </a:lnTo>
                      <a:lnTo>
                        <a:pt x="14" y="2786"/>
                      </a:lnTo>
                      <a:lnTo>
                        <a:pt x="21" y="2793"/>
                      </a:lnTo>
                      <a:lnTo>
                        <a:pt x="41" y="2808"/>
                      </a:lnTo>
                      <a:lnTo>
                        <a:pt x="71" y="2824"/>
                      </a:lnTo>
                      <a:lnTo>
                        <a:pt x="110" y="2844"/>
                      </a:lnTo>
                      <a:lnTo>
                        <a:pt x="110" y="2844"/>
                      </a:lnTo>
                      <a:lnTo>
                        <a:pt x="141" y="2861"/>
                      </a:lnTo>
                      <a:lnTo>
                        <a:pt x="171" y="2874"/>
                      </a:lnTo>
                      <a:lnTo>
                        <a:pt x="224" y="2894"/>
                      </a:lnTo>
                      <a:lnTo>
                        <a:pt x="268" y="2908"/>
                      </a:lnTo>
                      <a:lnTo>
                        <a:pt x="303" y="2918"/>
                      </a:lnTo>
                      <a:lnTo>
                        <a:pt x="303" y="2918"/>
                      </a:lnTo>
                      <a:lnTo>
                        <a:pt x="301" y="2976"/>
                      </a:lnTo>
                      <a:lnTo>
                        <a:pt x="303" y="3034"/>
                      </a:lnTo>
                      <a:lnTo>
                        <a:pt x="303" y="3034"/>
                      </a:lnTo>
                      <a:lnTo>
                        <a:pt x="268" y="3042"/>
                      </a:lnTo>
                      <a:lnTo>
                        <a:pt x="224" y="3057"/>
                      </a:lnTo>
                      <a:lnTo>
                        <a:pt x="171" y="3078"/>
                      </a:lnTo>
                      <a:lnTo>
                        <a:pt x="141" y="3091"/>
                      </a:lnTo>
                      <a:lnTo>
                        <a:pt x="110" y="3106"/>
                      </a:lnTo>
                      <a:lnTo>
                        <a:pt x="110" y="3106"/>
                      </a:lnTo>
                      <a:lnTo>
                        <a:pt x="71" y="3126"/>
                      </a:lnTo>
                      <a:lnTo>
                        <a:pt x="41" y="3144"/>
                      </a:lnTo>
                      <a:lnTo>
                        <a:pt x="21" y="3157"/>
                      </a:lnTo>
                      <a:lnTo>
                        <a:pt x="14" y="3164"/>
                      </a:lnTo>
                      <a:lnTo>
                        <a:pt x="8" y="3171"/>
                      </a:lnTo>
                      <a:lnTo>
                        <a:pt x="5" y="3177"/>
                      </a:lnTo>
                      <a:lnTo>
                        <a:pt x="1" y="3184"/>
                      </a:lnTo>
                      <a:lnTo>
                        <a:pt x="0" y="3192"/>
                      </a:lnTo>
                      <a:lnTo>
                        <a:pt x="0" y="3199"/>
                      </a:lnTo>
                      <a:lnTo>
                        <a:pt x="0" y="3215"/>
                      </a:lnTo>
                      <a:lnTo>
                        <a:pt x="1" y="3237"/>
                      </a:lnTo>
                      <a:lnTo>
                        <a:pt x="1" y="3237"/>
                      </a:lnTo>
                      <a:lnTo>
                        <a:pt x="3" y="3256"/>
                      </a:lnTo>
                      <a:lnTo>
                        <a:pt x="5" y="3273"/>
                      </a:lnTo>
                      <a:lnTo>
                        <a:pt x="8" y="3279"/>
                      </a:lnTo>
                      <a:lnTo>
                        <a:pt x="11" y="3286"/>
                      </a:lnTo>
                      <a:lnTo>
                        <a:pt x="14" y="3293"/>
                      </a:lnTo>
                      <a:lnTo>
                        <a:pt x="19" y="3298"/>
                      </a:lnTo>
                      <a:lnTo>
                        <a:pt x="26" y="3302"/>
                      </a:lnTo>
                      <a:lnTo>
                        <a:pt x="34" y="3309"/>
                      </a:lnTo>
                      <a:lnTo>
                        <a:pt x="57" y="3319"/>
                      </a:lnTo>
                      <a:lnTo>
                        <a:pt x="89" y="3330"/>
                      </a:lnTo>
                      <a:lnTo>
                        <a:pt x="130" y="3344"/>
                      </a:lnTo>
                      <a:lnTo>
                        <a:pt x="130" y="3344"/>
                      </a:lnTo>
                      <a:lnTo>
                        <a:pt x="165" y="3354"/>
                      </a:lnTo>
                      <a:lnTo>
                        <a:pt x="196" y="3362"/>
                      </a:lnTo>
                      <a:lnTo>
                        <a:pt x="250" y="3373"/>
                      </a:lnTo>
                      <a:lnTo>
                        <a:pt x="296" y="3380"/>
                      </a:lnTo>
                      <a:lnTo>
                        <a:pt x="333" y="3383"/>
                      </a:lnTo>
                      <a:lnTo>
                        <a:pt x="333" y="3383"/>
                      </a:lnTo>
                      <a:lnTo>
                        <a:pt x="343" y="3439"/>
                      </a:lnTo>
                      <a:lnTo>
                        <a:pt x="352" y="3497"/>
                      </a:lnTo>
                      <a:lnTo>
                        <a:pt x="352" y="3497"/>
                      </a:lnTo>
                      <a:lnTo>
                        <a:pt x="320" y="3512"/>
                      </a:lnTo>
                      <a:lnTo>
                        <a:pt x="280" y="3533"/>
                      </a:lnTo>
                      <a:lnTo>
                        <a:pt x="230" y="3563"/>
                      </a:lnTo>
                      <a:lnTo>
                        <a:pt x="204" y="3581"/>
                      </a:lnTo>
                      <a:lnTo>
                        <a:pt x="176" y="3603"/>
                      </a:lnTo>
                      <a:lnTo>
                        <a:pt x="176" y="3603"/>
                      </a:lnTo>
                      <a:lnTo>
                        <a:pt x="141" y="3629"/>
                      </a:lnTo>
                      <a:lnTo>
                        <a:pt x="115" y="3650"/>
                      </a:lnTo>
                      <a:lnTo>
                        <a:pt x="99" y="3668"/>
                      </a:lnTo>
                      <a:lnTo>
                        <a:pt x="92" y="3677"/>
                      </a:lnTo>
                      <a:lnTo>
                        <a:pt x="87" y="3683"/>
                      </a:lnTo>
                      <a:lnTo>
                        <a:pt x="85" y="3690"/>
                      </a:lnTo>
                      <a:lnTo>
                        <a:pt x="84" y="3698"/>
                      </a:lnTo>
                      <a:lnTo>
                        <a:pt x="82" y="3705"/>
                      </a:lnTo>
                      <a:lnTo>
                        <a:pt x="84" y="3711"/>
                      </a:lnTo>
                      <a:lnTo>
                        <a:pt x="85" y="3728"/>
                      </a:lnTo>
                      <a:lnTo>
                        <a:pt x="92" y="3748"/>
                      </a:lnTo>
                      <a:lnTo>
                        <a:pt x="92" y="3748"/>
                      </a:lnTo>
                      <a:lnTo>
                        <a:pt x="97" y="3767"/>
                      </a:lnTo>
                      <a:lnTo>
                        <a:pt x="102" y="3784"/>
                      </a:lnTo>
                      <a:lnTo>
                        <a:pt x="105" y="3790"/>
                      </a:lnTo>
                      <a:lnTo>
                        <a:pt x="110" y="3795"/>
                      </a:lnTo>
                      <a:lnTo>
                        <a:pt x="115" y="3802"/>
                      </a:lnTo>
                      <a:lnTo>
                        <a:pt x="120" y="3805"/>
                      </a:lnTo>
                      <a:lnTo>
                        <a:pt x="128" y="3810"/>
                      </a:lnTo>
                      <a:lnTo>
                        <a:pt x="136" y="3814"/>
                      </a:lnTo>
                      <a:lnTo>
                        <a:pt x="161" y="3820"/>
                      </a:lnTo>
                      <a:lnTo>
                        <a:pt x="194" y="3827"/>
                      </a:lnTo>
                      <a:lnTo>
                        <a:pt x="237" y="3832"/>
                      </a:lnTo>
                      <a:lnTo>
                        <a:pt x="237" y="3832"/>
                      </a:lnTo>
                      <a:lnTo>
                        <a:pt x="272" y="3837"/>
                      </a:lnTo>
                      <a:lnTo>
                        <a:pt x="305" y="3838"/>
                      </a:lnTo>
                      <a:lnTo>
                        <a:pt x="361" y="3840"/>
                      </a:lnTo>
                      <a:lnTo>
                        <a:pt x="407" y="3838"/>
                      </a:lnTo>
                      <a:lnTo>
                        <a:pt x="443" y="3835"/>
                      </a:lnTo>
                      <a:lnTo>
                        <a:pt x="443" y="3835"/>
                      </a:lnTo>
                      <a:lnTo>
                        <a:pt x="463" y="3889"/>
                      </a:lnTo>
                      <a:lnTo>
                        <a:pt x="483" y="3944"/>
                      </a:lnTo>
                      <a:lnTo>
                        <a:pt x="483" y="3944"/>
                      </a:lnTo>
                      <a:lnTo>
                        <a:pt x="453" y="3965"/>
                      </a:lnTo>
                      <a:lnTo>
                        <a:pt x="417" y="3993"/>
                      </a:lnTo>
                      <a:lnTo>
                        <a:pt x="374" y="4031"/>
                      </a:lnTo>
                      <a:lnTo>
                        <a:pt x="351" y="4053"/>
                      </a:lnTo>
                      <a:lnTo>
                        <a:pt x="328" y="4079"/>
                      </a:lnTo>
                      <a:lnTo>
                        <a:pt x="328" y="4079"/>
                      </a:lnTo>
                      <a:lnTo>
                        <a:pt x="298" y="4110"/>
                      </a:lnTo>
                      <a:lnTo>
                        <a:pt x="277" y="4137"/>
                      </a:lnTo>
                      <a:lnTo>
                        <a:pt x="262" y="4157"/>
                      </a:lnTo>
                      <a:lnTo>
                        <a:pt x="257" y="4166"/>
                      </a:lnTo>
                      <a:lnTo>
                        <a:pt x="255" y="4175"/>
                      </a:lnTo>
                      <a:lnTo>
                        <a:pt x="254" y="4181"/>
                      </a:lnTo>
                      <a:lnTo>
                        <a:pt x="252" y="4189"/>
                      </a:lnTo>
                      <a:lnTo>
                        <a:pt x="254" y="4196"/>
                      </a:lnTo>
                      <a:lnTo>
                        <a:pt x="255" y="4203"/>
                      </a:lnTo>
                      <a:lnTo>
                        <a:pt x="260" y="4219"/>
                      </a:lnTo>
                      <a:lnTo>
                        <a:pt x="270" y="4237"/>
                      </a:lnTo>
                      <a:lnTo>
                        <a:pt x="270" y="4237"/>
                      </a:lnTo>
                      <a:lnTo>
                        <a:pt x="278" y="4255"/>
                      </a:lnTo>
                      <a:lnTo>
                        <a:pt x="287" y="4270"/>
                      </a:lnTo>
                      <a:lnTo>
                        <a:pt x="290" y="4275"/>
                      </a:lnTo>
                      <a:lnTo>
                        <a:pt x="295" y="4282"/>
                      </a:lnTo>
                      <a:lnTo>
                        <a:pt x="301" y="4285"/>
                      </a:lnTo>
                      <a:lnTo>
                        <a:pt x="308" y="4288"/>
                      </a:lnTo>
                      <a:lnTo>
                        <a:pt x="316" y="4292"/>
                      </a:lnTo>
                      <a:lnTo>
                        <a:pt x="326" y="4293"/>
                      </a:lnTo>
                      <a:lnTo>
                        <a:pt x="351" y="4297"/>
                      </a:lnTo>
                      <a:lnTo>
                        <a:pt x="384" y="4297"/>
                      </a:lnTo>
                      <a:lnTo>
                        <a:pt x="428" y="4295"/>
                      </a:lnTo>
                      <a:lnTo>
                        <a:pt x="428" y="4295"/>
                      </a:lnTo>
                      <a:lnTo>
                        <a:pt x="463" y="4292"/>
                      </a:lnTo>
                      <a:lnTo>
                        <a:pt x="494" y="4288"/>
                      </a:lnTo>
                      <a:lnTo>
                        <a:pt x="550" y="4280"/>
                      </a:lnTo>
                      <a:lnTo>
                        <a:pt x="596" y="4272"/>
                      </a:lnTo>
                      <a:lnTo>
                        <a:pt x="631" y="4262"/>
                      </a:lnTo>
                      <a:lnTo>
                        <a:pt x="631" y="4262"/>
                      </a:lnTo>
                      <a:lnTo>
                        <a:pt x="659" y="4311"/>
                      </a:lnTo>
                      <a:lnTo>
                        <a:pt x="689" y="4363"/>
                      </a:lnTo>
                      <a:lnTo>
                        <a:pt x="689" y="4363"/>
                      </a:lnTo>
                      <a:lnTo>
                        <a:pt x="664" y="4387"/>
                      </a:lnTo>
                      <a:lnTo>
                        <a:pt x="633" y="4422"/>
                      </a:lnTo>
                      <a:lnTo>
                        <a:pt x="596" y="4466"/>
                      </a:lnTo>
                      <a:lnTo>
                        <a:pt x="578" y="4493"/>
                      </a:lnTo>
                      <a:lnTo>
                        <a:pt x="559" y="4521"/>
                      </a:lnTo>
                      <a:lnTo>
                        <a:pt x="559" y="4521"/>
                      </a:lnTo>
                      <a:lnTo>
                        <a:pt x="535" y="4559"/>
                      </a:lnTo>
                      <a:lnTo>
                        <a:pt x="519" y="4587"/>
                      </a:lnTo>
                      <a:lnTo>
                        <a:pt x="509" y="4610"/>
                      </a:lnTo>
                      <a:lnTo>
                        <a:pt x="506" y="4620"/>
                      </a:lnTo>
                      <a:lnTo>
                        <a:pt x="504" y="4628"/>
                      </a:lnTo>
                      <a:lnTo>
                        <a:pt x="504" y="4636"/>
                      </a:lnTo>
                      <a:lnTo>
                        <a:pt x="504" y="4643"/>
                      </a:lnTo>
                      <a:lnTo>
                        <a:pt x="506" y="4649"/>
                      </a:lnTo>
                      <a:lnTo>
                        <a:pt x="509" y="4656"/>
                      </a:lnTo>
                      <a:lnTo>
                        <a:pt x="517" y="4671"/>
                      </a:lnTo>
                      <a:lnTo>
                        <a:pt x="529" y="4687"/>
                      </a:lnTo>
                      <a:lnTo>
                        <a:pt x="529" y="4687"/>
                      </a:lnTo>
                      <a:lnTo>
                        <a:pt x="540" y="4704"/>
                      </a:lnTo>
                      <a:lnTo>
                        <a:pt x="552" y="4717"/>
                      </a:lnTo>
                      <a:lnTo>
                        <a:pt x="557" y="4722"/>
                      </a:lnTo>
                      <a:lnTo>
                        <a:pt x="564" y="4727"/>
                      </a:lnTo>
                      <a:lnTo>
                        <a:pt x="570" y="4730"/>
                      </a:lnTo>
                      <a:lnTo>
                        <a:pt x="577" y="4732"/>
                      </a:lnTo>
                      <a:lnTo>
                        <a:pt x="585" y="4734"/>
                      </a:lnTo>
                      <a:lnTo>
                        <a:pt x="595" y="4734"/>
                      </a:lnTo>
                      <a:lnTo>
                        <a:pt x="620" y="4732"/>
                      </a:lnTo>
                      <a:lnTo>
                        <a:pt x="653" y="4727"/>
                      </a:lnTo>
                      <a:lnTo>
                        <a:pt x="695" y="4717"/>
                      </a:lnTo>
                      <a:lnTo>
                        <a:pt x="695" y="4717"/>
                      </a:lnTo>
                      <a:lnTo>
                        <a:pt x="730" y="4709"/>
                      </a:lnTo>
                      <a:lnTo>
                        <a:pt x="760" y="4699"/>
                      </a:lnTo>
                      <a:lnTo>
                        <a:pt x="814" y="4682"/>
                      </a:lnTo>
                      <a:lnTo>
                        <a:pt x="857" y="4664"/>
                      </a:lnTo>
                      <a:lnTo>
                        <a:pt x="888" y="4649"/>
                      </a:lnTo>
                      <a:lnTo>
                        <a:pt x="888" y="4649"/>
                      </a:lnTo>
                      <a:lnTo>
                        <a:pt x="926" y="4694"/>
                      </a:lnTo>
                      <a:lnTo>
                        <a:pt x="964" y="4739"/>
                      </a:lnTo>
                      <a:lnTo>
                        <a:pt x="964" y="4739"/>
                      </a:lnTo>
                      <a:lnTo>
                        <a:pt x="943" y="4768"/>
                      </a:lnTo>
                      <a:lnTo>
                        <a:pt x="918" y="4808"/>
                      </a:lnTo>
                      <a:lnTo>
                        <a:pt x="892" y="4857"/>
                      </a:lnTo>
                      <a:lnTo>
                        <a:pt x="878" y="4885"/>
                      </a:lnTo>
                      <a:lnTo>
                        <a:pt x="864" y="4917"/>
                      </a:lnTo>
                      <a:lnTo>
                        <a:pt x="864" y="4917"/>
                      </a:lnTo>
                      <a:lnTo>
                        <a:pt x="847" y="4958"/>
                      </a:lnTo>
                      <a:lnTo>
                        <a:pt x="836" y="4989"/>
                      </a:lnTo>
                      <a:lnTo>
                        <a:pt x="829" y="5014"/>
                      </a:lnTo>
                      <a:lnTo>
                        <a:pt x="829" y="5024"/>
                      </a:lnTo>
                      <a:lnTo>
                        <a:pt x="829" y="5032"/>
                      </a:lnTo>
                      <a:lnTo>
                        <a:pt x="829" y="5040"/>
                      </a:lnTo>
                      <a:lnTo>
                        <a:pt x="832" y="5047"/>
                      </a:lnTo>
                      <a:lnTo>
                        <a:pt x="834" y="5053"/>
                      </a:lnTo>
                      <a:lnTo>
                        <a:pt x="839" y="5060"/>
                      </a:lnTo>
                      <a:lnTo>
                        <a:pt x="850" y="5072"/>
                      </a:lnTo>
                      <a:lnTo>
                        <a:pt x="864" y="5086"/>
                      </a:lnTo>
                      <a:lnTo>
                        <a:pt x="864" y="5086"/>
                      </a:lnTo>
                      <a:lnTo>
                        <a:pt x="878" y="5101"/>
                      </a:lnTo>
                      <a:lnTo>
                        <a:pt x="892" y="5111"/>
                      </a:lnTo>
                      <a:lnTo>
                        <a:pt x="897" y="5116"/>
                      </a:lnTo>
                      <a:lnTo>
                        <a:pt x="903" y="5119"/>
                      </a:lnTo>
                      <a:lnTo>
                        <a:pt x="910" y="5121"/>
                      </a:lnTo>
                      <a:lnTo>
                        <a:pt x="918" y="5121"/>
                      </a:lnTo>
                      <a:lnTo>
                        <a:pt x="926" y="5121"/>
                      </a:lnTo>
                      <a:lnTo>
                        <a:pt x="936" y="5121"/>
                      </a:lnTo>
                      <a:lnTo>
                        <a:pt x="961" y="5114"/>
                      </a:lnTo>
                      <a:lnTo>
                        <a:pt x="992" y="5103"/>
                      </a:lnTo>
                      <a:lnTo>
                        <a:pt x="1033" y="5086"/>
                      </a:lnTo>
                      <a:lnTo>
                        <a:pt x="1033" y="5086"/>
                      </a:lnTo>
                      <a:lnTo>
                        <a:pt x="1065" y="5072"/>
                      </a:lnTo>
                      <a:lnTo>
                        <a:pt x="1093" y="5058"/>
                      </a:lnTo>
                      <a:lnTo>
                        <a:pt x="1142" y="5032"/>
                      </a:lnTo>
                      <a:lnTo>
                        <a:pt x="1182" y="5007"/>
                      </a:lnTo>
                      <a:lnTo>
                        <a:pt x="1211" y="4987"/>
                      </a:lnTo>
                      <a:lnTo>
                        <a:pt x="1211" y="4987"/>
                      </a:lnTo>
                      <a:lnTo>
                        <a:pt x="1254" y="5025"/>
                      </a:lnTo>
                      <a:lnTo>
                        <a:pt x="1301" y="5062"/>
                      </a:lnTo>
                      <a:lnTo>
                        <a:pt x="1301" y="5062"/>
                      </a:lnTo>
                      <a:lnTo>
                        <a:pt x="1286" y="5095"/>
                      </a:lnTo>
                      <a:lnTo>
                        <a:pt x="1268" y="5138"/>
                      </a:lnTo>
                      <a:lnTo>
                        <a:pt x="1249" y="5190"/>
                      </a:lnTo>
                      <a:lnTo>
                        <a:pt x="1241" y="5222"/>
                      </a:lnTo>
                      <a:lnTo>
                        <a:pt x="1233" y="5255"/>
                      </a:lnTo>
                      <a:lnTo>
                        <a:pt x="1233" y="5255"/>
                      </a:lnTo>
                      <a:lnTo>
                        <a:pt x="1223" y="5297"/>
                      </a:lnTo>
                      <a:lnTo>
                        <a:pt x="1218" y="5330"/>
                      </a:lnTo>
                      <a:lnTo>
                        <a:pt x="1216" y="5355"/>
                      </a:lnTo>
                      <a:lnTo>
                        <a:pt x="1216" y="5365"/>
                      </a:lnTo>
                      <a:lnTo>
                        <a:pt x="1218" y="5373"/>
                      </a:lnTo>
                      <a:lnTo>
                        <a:pt x="1220" y="5382"/>
                      </a:lnTo>
                      <a:lnTo>
                        <a:pt x="1223" y="5386"/>
                      </a:lnTo>
                      <a:lnTo>
                        <a:pt x="1228" y="5393"/>
                      </a:lnTo>
                      <a:lnTo>
                        <a:pt x="1233" y="5398"/>
                      </a:lnTo>
                      <a:lnTo>
                        <a:pt x="1246" y="5410"/>
                      </a:lnTo>
                      <a:lnTo>
                        <a:pt x="1263" y="5421"/>
                      </a:lnTo>
                      <a:lnTo>
                        <a:pt x="1263" y="5421"/>
                      </a:lnTo>
                      <a:lnTo>
                        <a:pt x="1279" y="5433"/>
                      </a:lnTo>
                      <a:lnTo>
                        <a:pt x="1294" y="5441"/>
                      </a:lnTo>
                      <a:lnTo>
                        <a:pt x="1301" y="5444"/>
                      </a:lnTo>
                      <a:lnTo>
                        <a:pt x="1307" y="5446"/>
                      </a:lnTo>
                      <a:lnTo>
                        <a:pt x="1314" y="5446"/>
                      </a:lnTo>
                      <a:lnTo>
                        <a:pt x="1322" y="5446"/>
                      </a:lnTo>
                      <a:lnTo>
                        <a:pt x="1330" y="5444"/>
                      </a:lnTo>
                      <a:lnTo>
                        <a:pt x="1340" y="5441"/>
                      </a:lnTo>
                      <a:lnTo>
                        <a:pt x="1363" y="5431"/>
                      </a:lnTo>
                      <a:lnTo>
                        <a:pt x="1391" y="5415"/>
                      </a:lnTo>
                      <a:lnTo>
                        <a:pt x="1429" y="5391"/>
                      </a:lnTo>
                      <a:lnTo>
                        <a:pt x="1429" y="5391"/>
                      </a:lnTo>
                      <a:lnTo>
                        <a:pt x="1457" y="5372"/>
                      </a:lnTo>
                      <a:lnTo>
                        <a:pt x="1484" y="5354"/>
                      </a:lnTo>
                      <a:lnTo>
                        <a:pt x="1526" y="5319"/>
                      </a:lnTo>
                      <a:lnTo>
                        <a:pt x="1561" y="5288"/>
                      </a:lnTo>
                      <a:lnTo>
                        <a:pt x="1586" y="5263"/>
                      </a:lnTo>
                      <a:lnTo>
                        <a:pt x="1586" y="5263"/>
                      </a:lnTo>
                      <a:lnTo>
                        <a:pt x="1637" y="5292"/>
                      </a:lnTo>
                      <a:lnTo>
                        <a:pt x="1688" y="5322"/>
                      </a:lnTo>
                      <a:lnTo>
                        <a:pt x="1688" y="5322"/>
                      </a:lnTo>
                      <a:lnTo>
                        <a:pt x="1678" y="5355"/>
                      </a:lnTo>
                      <a:lnTo>
                        <a:pt x="1670" y="5401"/>
                      </a:lnTo>
                      <a:lnTo>
                        <a:pt x="1662" y="5456"/>
                      </a:lnTo>
                      <a:lnTo>
                        <a:pt x="1658" y="5487"/>
                      </a:lnTo>
                      <a:lnTo>
                        <a:pt x="1655" y="5522"/>
                      </a:lnTo>
                      <a:lnTo>
                        <a:pt x="1655" y="5522"/>
                      </a:lnTo>
                      <a:lnTo>
                        <a:pt x="1653" y="5566"/>
                      </a:lnTo>
                      <a:lnTo>
                        <a:pt x="1653" y="5599"/>
                      </a:lnTo>
                      <a:lnTo>
                        <a:pt x="1657" y="5624"/>
                      </a:lnTo>
                      <a:lnTo>
                        <a:pt x="1658" y="5634"/>
                      </a:lnTo>
                      <a:lnTo>
                        <a:pt x="1662" y="5642"/>
                      </a:lnTo>
                      <a:lnTo>
                        <a:pt x="1665" y="5649"/>
                      </a:lnTo>
                      <a:lnTo>
                        <a:pt x="1670" y="5655"/>
                      </a:lnTo>
                      <a:lnTo>
                        <a:pt x="1675" y="5660"/>
                      </a:lnTo>
                      <a:lnTo>
                        <a:pt x="1680" y="5663"/>
                      </a:lnTo>
                      <a:lnTo>
                        <a:pt x="1695" y="5672"/>
                      </a:lnTo>
                      <a:lnTo>
                        <a:pt x="1713" y="5680"/>
                      </a:lnTo>
                      <a:lnTo>
                        <a:pt x="1713" y="5680"/>
                      </a:lnTo>
                      <a:lnTo>
                        <a:pt x="1731" y="5690"/>
                      </a:lnTo>
                      <a:lnTo>
                        <a:pt x="1747" y="5695"/>
                      </a:lnTo>
                      <a:lnTo>
                        <a:pt x="1754" y="5696"/>
                      </a:lnTo>
                      <a:lnTo>
                        <a:pt x="1762" y="5698"/>
                      </a:lnTo>
                      <a:lnTo>
                        <a:pt x="1769" y="5696"/>
                      </a:lnTo>
                      <a:lnTo>
                        <a:pt x="1775" y="5695"/>
                      </a:lnTo>
                      <a:lnTo>
                        <a:pt x="1784" y="5693"/>
                      </a:lnTo>
                      <a:lnTo>
                        <a:pt x="1793" y="5688"/>
                      </a:lnTo>
                      <a:lnTo>
                        <a:pt x="1813" y="5673"/>
                      </a:lnTo>
                      <a:lnTo>
                        <a:pt x="1840" y="5654"/>
                      </a:lnTo>
                      <a:lnTo>
                        <a:pt x="1871" y="5622"/>
                      </a:lnTo>
                      <a:lnTo>
                        <a:pt x="1871" y="5622"/>
                      </a:lnTo>
                      <a:lnTo>
                        <a:pt x="1896" y="5599"/>
                      </a:lnTo>
                      <a:lnTo>
                        <a:pt x="1919" y="5576"/>
                      </a:lnTo>
                      <a:lnTo>
                        <a:pt x="1955" y="5535"/>
                      </a:lnTo>
                      <a:lnTo>
                        <a:pt x="1985" y="5499"/>
                      </a:lnTo>
                      <a:lnTo>
                        <a:pt x="2005" y="5469"/>
                      </a:lnTo>
                      <a:lnTo>
                        <a:pt x="2005" y="5469"/>
                      </a:lnTo>
                      <a:lnTo>
                        <a:pt x="2059" y="5490"/>
                      </a:lnTo>
                      <a:lnTo>
                        <a:pt x="2115" y="5508"/>
                      </a:lnTo>
                      <a:lnTo>
                        <a:pt x="2115" y="5508"/>
                      </a:lnTo>
                      <a:lnTo>
                        <a:pt x="2112" y="5545"/>
                      </a:lnTo>
                      <a:lnTo>
                        <a:pt x="2110" y="5591"/>
                      </a:lnTo>
                      <a:lnTo>
                        <a:pt x="2112" y="5647"/>
                      </a:lnTo>
                      <a:lnTo>
                        <a:pt x="2113" y="5678"/>
                      </a:lnTo>
                      <a:lnTo>
                        <a:pt x="2118" y="5713"/>
                      </a:lnTo>
                      <a:lnTo>
                        <a:pt x="2118" y="5713"/>
                      </a:lnTo>
                      <a:lnTo>
                        <a:pt x="2123" y="5756"/>
                      </a:lnTo>
                      <a:lnTo>
                        <a:pt x="2130" y="5789"/>
                      </a:lnTo>
                      <a:lnTo>
                        <a:pt x="2136" y="5814"/>
                      </a:lnTo>
                      <a:lnTo>
                        <a:pt x="2140" y="5822"/>
                      </a:lnTo>
                      <a:lnTo>
                        <a:pt x="2145" y="5830"/>
                      </a:lnTo>
                      <a:lnTo>
                        <a:pt x="2148" y="5835"/>
                      </a:lnTo>
                      <a:lnTo>
                        <a:pt x="2155" y="5840"/>
                      </a:lnTo>
                      <a:lnTo>
                        <a:pt x="2160" y="5845"/>
                      </a:lnTo>
                      <a:lnTo>
                        <a:pt x="2166" y="5848"/>
                      </a:lnTo>
                      <a:lnTo>
                        <a:pt x="2183" y="5853"/>
                      </a:lnTo>
                      <a:lnTo>
                        <a:pt x="2202" y="5858"/>
                      </a:lnTo>
                      <a:lnTo>
                        <a:pt x="2202" y="5858"/>
                      </a:lnTo>
                      <a:lnTo>
                        <a:pt x="2222" y="5865"/>
                      </a:lnTo>
                      <a:lnTo>
                        <a:pt x="2239" y="5866"/>
                      </a:lnTo>
                      <a:lnTo>
                        <a:pt x="2245" y="5868"/>
                      </a:lnTo>
                      <a:lnTo>
                        <a:pt x="2252" y="5866"/>
                      </a:lnTo>
                      <a:lnTo>
                        <a:pt x="2260" y="5865"/>
                      </a:lnTo>
                      <a:lnTo>
                        <a:pt x="2267" y="5863"/>
                      </a:lnTo>
                      <a:lnTo>
                        <a:pt x="2275" y="5858"/>
                      </a:lnTo>
                      <a:lnTo>
                        <a:pt x="2282" y="5851"/>
                      </a:lnTo>
                      <a:lnTo>
                        <a:pt x="2300" y="5835"/>
                      </a:lnTo>
                      <a:lnTo>
                        <a:pt x="2321" y="5809"/>
                      </a:lnTo>
                      <a:lnTo>
                        <a:pt x="2347" y="5774"/>
                      </a:lnTo>
                      <a:lnTo>
                        <a:pt x="2347" y="5774"/>
                      </a:lnTo>
                      <a:lnTo>
                        <a:pt x="2369" y="5746"/>
                      </a:lnTo>
                      <a:lnTo>
                        <a:pt x="2385" y="5720"/>
                      </a:lnTo>
                      <a:lnTo>
                        <a:pt x="2415" y="5673"/>
                      </a:lnTo>
                      <a:lnTo>
                        <a:pt x="2437" y="5632"/>
                      </a:lnTo>
                      <a:lnTo>
                        <a:pt x="2453" y="5599"/>
                      </a:lnTo>
                      <a:lnTo>
                        <a:pt x="2453" y="5599"/>
                      </a:lnTo>
                      <a:lnTo>
                        <a:pt x="2511" y="5611"/>
                      </a:lnTo>
                      <a:lnTo>
                        <a:pt x="2568" y="5621"/>
                      </a:lnTo>
                      <a:lnTo>
                        <a:pt x="2568" y="5621"/>
                      </a:lnTo>
                      <a:lnTo>
                        <a:pt x="2570" y="5657"/>
                      </a:lnTo>
                      <a:lnTo>
                        <a:pt x="2577" y="5701"/>
                      </a:lnTo>
                      <a:lnTo>
                        <a:pt x="2588" y="5756"/>
                      </a:lnTo>
                      <a:lnTo>
                        <a:pt x="2596" y="5787"/>
                      </a:lnTo>
                      <a:lnTo>
                        <a:pt x="2606" y="5820"/>
                      </a:lnTo>
                      <a:lnTo>
                        <a:pt x="2606" y="5820"/>
                      </a:lnTo>
                      <a:lnTo>
                        <a:pt x="2620" y="5861"/>
                      </a:lnTo>
                      <a:lnTo>
                        <a:pt x="2631" y="5893"/>
                      </a:lnTo>
                      <a:lnTo>
                        <a:pt x="2641" y="5916"/>
                      </a:lnTo>
                      <a:lnTo>
                        <a:pt x="2648" y="5924"/>
                      </a:lnTo>
                      <a:lnTo>
                        <a:pt x="2652" y="5931"/>
                      </a:lnTo>
                      <a:lnTo>
                        <a:pt x="2657" y="5936"/>
                      </a:lnTo>
                      <a:lnTo>
                        <a:pt x="2664" y="5939"/>
                      </a:lnTo>
                      <a:lnTo>
                        <a:pt x="2671" y="5942"/>
                      </a:lnTo>
                      <a:lnTo>
                        <a:pt x="2677" y="5945"/>
                      </a:lnTo>
                      <a:lnTo>
                        <a:pt x="2694" y="5947"/>
                      </a:lnTo>
                      <a:lnTo>
                        <a:pt x="2715" y="5949"/>
                      </a:lnTo>
                      <a:lnTo>
                        <a:pt x="2715" y="5949"/>
                      </a:lnTo>
                      <a:lnTo>
                        <a:pt x="2735" y="5950"/>
                      </a:lnTo>
                      <a:lnTo>
                        <a:pt x="2751" y="5950"/>
                      </a:lnTo>
                      <a:lnTo>
                        <a:pt x="2758" y="5950"/>
                      </a:lnTo>
                      <a:lnTo>
                        <a:pt x="2766" y="5949"/>
                      </a:lnTo>
                      <a:lnTo>
                        <a:pt x="2773" y="5945"/>
                      </a:lnTo>
                      <a:lnTo>
                        <a:pt x="2779" y="5942"/>
                      </a:lnTo>
                      <a:lnTo>
                        <a:pt x="2786" y="5936"/>
                      </a:lnTo>
                      <a:lnTo>
                        <a:pt x="2793" y="5929"/>
                      </a:lnTo>
                      <a:lnTo>
                        <a:pt x="2806" y="5909"/>
                      </a:lnTo>
                      <a:lnTo>
                        <a:pt x="2824" y="5879"/>
                      </a:lnTo>
                      <a:lnTo>
                        <a:pt x="2844" y="5840"/>
                      </a:lnTo>
                      <a:lnTo>
                        <a:pt x="2844" y="5840"/>
                      </a:lnTo>
                      <a:lnTo>
                        <a:pt x="2859" y="5810"/>
                      </a:lnTo>
                      <a:lnTo>
                        <a:pt x="2872" y="5781"/>
                      </a:lnTo>
                      <a:lnTo>
                        <a:pt x="2892" y="5729"/>
                      </a:lnTo>
                      <a:lnTo>
                        <a:pt x="2906" y="5687"/>
                      </a:lnTo>
                      <a:lnTo>
                        <a:pt x="2916" y="5652"/>
                      </a:lnTo>
                      <a:lnTo>
                        <a:pt x="2916" y="5652"/>
                      </a:lnTo>
                      <a:lnTo>
                        <a:pt x="2974" y="5652"/>
                      </a:lnTo>
                      <a:lnTo>
                        <a:pt x="3033" y="5652"/>
                      </a:lnTo>
                      <a:lnTo>
                        <a:pt x="3033" y="5652"/>
                      </a:lnTo>
                      <a:lnTo>
                        <a:pt x="3043" y="5687"/>
                      </a:lnTo>
                      <a:lnTo>
                        <a:pt x="3056" y="5729"/>
                      </a:lnTo>
                      <a:lnTo>
                        <a:pt x="3078" y="5781"/>
                      </a:lnTo>
                      <a:lnTo>
                        <a:pt x="3091" y="5810"/>
                      </a:lnTo>
                      <a:lnTo>
                        <a:pt x="3106" y="5840"/>
                      </a:lnTo>
                      <a:lnTo>
                        <a:pt x="3106" y="5840"/>
                      </a:lnTo>
                      <a:lnTo>
                        <a:pt x="3126" y="5879"/>
                      </a:lnTo>
                      <a:lnTo>
                        <a:pt x="3142" y="5909"/>
                      </a:lnTo>
                      <a:lnTo>
                        <a:pt x="3157" y="5929"/>
                      </a:lnTo>
                      <a:lnTo>
                        <a:pt x="3164" y="5936"/>
                      </a:lnTo>
                      <a:lnTo>
                        <a:pt x="3170" y="5942"/>
                      </a:lnTo>
                      <a:lnTo>
                        <a:pt x="3177" y="5945"/>
                      </a:lnTo>
                      <a:lnTo>
                        <a:pt x="3183" y="5949"/>
                      </a:lnTo>
                      <a:lnTo>
                        <a:pt x="3190" y="5950"/>
                      </a:lnTo>
                      <a:lnTo>
                        <a:pt x="3198" y="5950"/>
                      </a:lnTo>
                      <a:lnTo>
                        <a:pt x="3215" y="5950"/>
                      </a:lnTo>
                      <a:lnTo>
                        <a:pt x="3235" y="5949"/>
                      </a:lnTo>
                      <a:lnTo>
                        <a:pt x="3235" y="5949"/>
                      </a:lnTo>
                      <a:lnTo>
                        <a:pt x="3254" y="5947"/>
                      </a:lnTo>
                      <a:lnTo>
                        <a:pt x="3271" y="5945"/>
                      </a:lnTo>
                      <a:lnTo>
                        <a:pt x="3279" y="5942"/>
                      </a:lnTo>
                      <a:lnTo>
                        <a:pt x="3286" y="5939"/>
                      </a:lnTo>
                      <a:lnTo>
                        <a:pt x="3291" y="5936"/>
                      </a:lnTo>
                      <a:lnTo>
                        <a:pt x="3297" y="5931"/>
                      </a:lnTo>
                      <a:lnTo>
                        <a:pt x="3302" y="5924"/>
                      </a:lnTo>
                      <a:lnTo>
                        <a:pt x="3307" y="5916"/>
                      </a:lnTo>
                      <a:lnTo>
                        <a:pt x="3319" y="5893"/>
                      </a:lnTo>
                      <a:lnTo>
                        <a:pt x="3330" y="5861"/>
                      </a:lnTo>
                      <a:lnTo>
                        <a:pt x="3343" y="5820"/>
                      </a:lnTo>
                      <a:lnTo>
                        <a:pt x="3343" y="5820"/>
                      </a:lnTo>
                      <a:lnTo>
                        <a:pt x="3353" y="5787"/>
                      </a:lnTo>
                      <a:lnTo>
                        <a:pt x="3360" y="5756"/>
                      </a:lnTo>
                      <a:lnTo>
                        <a:pt x="3371" y="5701"/>
                      </a:lnTo>
                      <a:lnTo>
                        <a:pt x="3378" y="5657"/>
                      </a:lnTo>
                      <a:lnTo>
                        <a:pt x="3381" y="5621"/>
                      </a:lnTo>
                      <a:lnTo>
                        <a:pt x="3381" y="5621"/>
                      </a:lnTo>
                      <a:lnTo>
                        <a:pt x="3439" y="5612"/>
                      </a:lnTo>
                      <a:lnTo>
                        <a:pt x="3497" y="5601"/>
                      </a:lnTo>
                      <a:lnTo>
                        <a:pt x="3497" y="5601"/>
                      </a:lnTo>
                      <a:lnTo>
                        <a:pt x="3511" y="5634"/>
                      </a:lnTo>
                      <a:lnTo>
                        <a:pt x="3535" y="5673"/>
                      </a:lnTo>
                      <a:lnTo>
                        <a:pt x="3563" y="5721"/>
                      </a:lnTo>
                      <a:lnTo>
                        <a:pt x="3581" y="5748"/>
                      </a:lnTo>
                      <a:lnTo>
                        <a:pt x="3601" y="5774"/>
                      </a:lnTo>
                      <a:lnTo>
                        <a:pt x="3601" y="5774"/>
                      </a:lnTo>
                      <a:lnTo>
                        <a:pt x="3627" y="5809"/>
                      </a:lnTo>
                      <a:lnTo>
                        <a:pt x="3650" y="5835"/>
                      </a:lnTo>
                      <a:lnTo>
                        <a:pt x="3666" y="5851"/>
                      </a:lnTo>
                      <a:lnTo>
                        <a:pt x="3675" y="5858"/>
                      </a:lnTo>
                      <a:lnTo>
                        <a:pt x="3683" y="5863"/>
                      </a:lnTo>
                      <a:lnTo>
                        <a:pt x="3690" y="5865"/>
                      </a:lnTo>
                      <a:lnTo>
                        <a:pt x="3696" y="5866"/>
                      </a:lnTo>
                      <a:lnTo>
                        <a:pt x="3704" y="5868"/>
                      </a:lnTo>
                      <a:lnTo>
                        <a:pt x="3711" y="5866"/>
                      </a:lnTo>
                      <a:lnTo>
                        <a:pt x="3727" y="5865"/>
                      </a:lnTo>
                      <a:lnTo>
                        <a:pt x="3747" y="5858"/>
                      </a:lnTo>
                      <a:lnTo>
                        <a:pt x="3747" y="5858"/>
                      </a:lnTo>
                      <a:lnTo>
                        <a:pt x="3767" y="5853"/>
                      </a:lnTo>
                      <a:lnTo>
                        <a:pt x="3782" y="5848"/>
                      </a:lnTo>
                      <a:lnTo>
                        <a:pt x="3788" y="5845"/>
                      </a:lnTo>
                      <a:lnTo>
                        <a:pt x="3795" y="5840"/>
                      </a:lnTo>
                      <a:lnTo>
                        <a:pt x="3800" y="5835"/>
                      </a:lnTo>
                      <a:lnTo>
                        <a:pt x="3805" y="5830"/>
                      </a:lnTo>
                      <a:lnTo>
                        <a:pt x="3810" y="5822"/>
                      </a:lnTo>
                      <a:lnTo>
                        <a:pt x="3813" y="5814"/>
                      </a:lnTo>
                      <a:lnTo>
                        <a:pt x="3820" y="5789"/>
                      </a:lnTo>
                      <a:lnTo>
                        <a:pt x="3826" y="5756"/>
                      </a:lnTo>
                      <a:lnTo>
                        <a:pt x="3831" y="5713"/>
                      </a:lnTo>
                      <a:lnTo>
                        <a:pt x="3831" y="5713"/>
                      </a:lnTo>
                      <a:lnTo>
                        <a:pt x="3835" y="5678"/>
                      </a:lnTo>
                      <a:lnTo>
                        <a:pt x="3838" y="5647"/>
                      </a:lnTo>
                      <a:lnTo>
                        <a:pt x="3840" y="5593"/>
                      </a:lnTo>
                      <a:lnTo>
                        <a:pt x="3838" y="5546"/>
                      </a:lnTo>
                      <a:lnTo>
                        <a:pt x="3835" y="5510"/>
                      </a:lnTo>
                      <a:lnTo>
                        <a:pt x="3835" y="5510"/>
                      </a:lnTo>
                      <a:lnTo>
                        <a:pt x="3891" y="5490"/>
                      </a:lnTo>
                      <a:lnTo>
                        <a:pt x="3945" y="5471"/>
                      </a:lnTo>
                      <a:lnTo>
                        <a:pt x="3945" y="5471"/>
                      </a:lnTo>
                      <a:lnTo>
                        <a:pt x="3965" y="5499"/>
                      </a:lnTo>
                      <a:lnTo>
                        <a:pt x="3995" y="5535"/>
                      </a:lnTo>
                      <a:lnTo>
                        <a:pt x="4031" y="5576"/>
                      </a:lnTo>
                      <a:lnTo>
                        <a:pt x="4052" y="5599"/>
                      </a:lnTo>
                      <a:lnTo>
                        <a:pt x="4077" y="5622"/>
                      </a:lnTo>
                      <a:lnTo>
                        <a:pt x="4077" y="5622"/>
                      </a:lnTo>
                      <a:lnTo>
                        <a:pt x="4110" y="5654"/>
                      </a:lnTo>
                      <a:lnTo>
                        <a:pt x="4136" y="5673"/>
                      </a:lnTo>
                      <a:lnTo>
                        <a:pt x="4156" y="5688"/>
                      </a:lnTo>
                      <a:lnTo>
                        <a:pt x="4164" y="5693"/>
                      </a:lnTo>
                      <a:lnTo>
                        <a:pt x="4173" y="5695"/>
                      </a:lnTo>
                      <a:lnTo>
                        <a:pt x="4181" y="5696"/>
                      </a:lnTo>
                      <a:lnTo>
                        <a:pt x="4187" y="5698"/>
                      </a:lnTo>
                      <a:lnTo>
                        <a:pt x="4194" y="5696"/>
                      </a:lnTo>
                      <a:lnTo>
                        <a:pt x="4202" y="5695"/>
                      </a:lnTo>
                      <a:lnTo>
                        <a:pt x="4217" y="5690"/>
                      </a:lnTo>
                      <a:lnTo>
                        <a:pt x="4235" y="5680"/>
                      </a:lnTo>
                      <a:lnTo>
                        <a:pt x="4235" y="5680"/>
                      </a:lnTo>
                      <a:lnTo>
                        <a:pt x="4255" y="5672"/>
                      </a:lnTo>
                      <a:lnTo>
                        <a:pt x="4268" y="5663"/>
                      </a:lnTo>
                      <a:lnTo>
                        <a:pt x="4275" y="5660"/>
                      </a:lnTo>
                      <a:lnTo>
                        <a:pt x="4280" y="5655"/>
                      </a:lnTo>
                      <a:lnTo>
                        <a:pt x="4285" y="5649"/>
                      </a:lnTo>
                      <a:lnTo>
                        <a:pt x="4288" y="5642"/>
                      </a:lnTo>
                      <a:lnTo>
                        <a:pt x="4291" y="5634"/>
                      </a:lnTo>
                      <a:lnTo>
                        <a:pt x="4293" y="5624"/>
                      </a:lnTo>
                      <a:lnTo>
                        <a:pt x="4295" y="5599"/>
                      </a:lnTo>
                      <a:lnTo>
                        <a:pt x="4296" y="5566"/>
                      </a:lnTo>
                      <a:lnTo>
                        <a:pt x="4293" y="5522"/>
                      </a:lnTo>
                      <a:lnTo>
                        <a:pt x="4293" y="5522"/>
                      </a:lnTo>
                      <a:lnTo>
                        <a:pt x="4291" y="5489"/>
                      </a:lnTo>
                      <a:lnTo>
                        <a:pt x="4288" y="5457"/>
                      </a:lnTo>
                      <a:lnTo>
                        <a:pt x="4280" y="5401"/>
                      </a:lnTo>
                      <a:lnTo>
                        <a:pt x="4272" y="5357"/>
                      </a:lnTo>
                      <a:lnTo>
                        <a:pt x="4262" y="5322"/>
                      </a:lnTo>
                      <a:lnTo>
                        <a:pt x="4262" y="5322"/>
                      </a:lnTo>
                      <a:lnTo>
                        <a:pt x="4313" y="5292"/>
                      </a:lnTo>
                      <a:lnTo>
                        <a:pt x="4364" y="5263"/>
                      </a:lnTo>
                      <a:lnTo>
                        <a:pt x="4364" y="5263"/>
                      </a:lnTo>
                      <a:lnTo>
                        <a:pt x="4389" y="5289"/>
                      </a:lnTo>
                      <a:lnTo>
                        <a:pt x="4423" y="5319"/>
                      </a:lnTo>
                      <a:lnTo>
                        <a:pt x="4466" y="5354"/>
                      </a:lnTo>
                      <a:lnTo>
                        <a:pt x="4493" y="5372"/>
                      </a:lnTo>
                      <a:lnTo>
                        <a:pt x="4521" y="5391"/>
                      </a:lnTo>
                      <a:lnTo>
                        <a:pt x="4521" y="5391"/>
                      </a:lnTo>
                      <a:lnTo>
                        <a:pt x="4557" y="5415"/>
                      </a:lnTo>
                      <a:lnTo>
                        <a:pt x="4586" y="5431"/>
                      </a:lnTo>
                      <a:lnTo>
                        <a:pt x="4610" y="5443"/>
                      </a:lnTo>
                      <a:lnTo>
                        <a:pt x="4618" y="5444"/>
                      </a:lnTo>
                      <a:lnTo>
                        <a:pt x="4628" y="5446"/>
                      </a:lnTo>
                      <a:lnTo>
                        <a:pt x="4634" y="5446"/>
                      </a:lnTo>
                      <a:lnTo>
                        <a:pt x="4643" y="5446"/>
                      </a:lnTo>
                      <a:lnTo>
                        <a:pt x="4649" y="5444"/>
                      </a:lnTo>
                      <a:lnTo>
                        <a:pt x="4656" y="5441"/>
                      </a:lnTo>
                      <a:lnTo>
                        <a:pt x="4671" y="5433"/>
                      </a:lnTo>
                      <a:lnTo>
                        <a:pt x="4687" y="5421"/>
                      </a:lnTo>
                      <a:lnTo>
                        <a:pt x="4687" y="5421"/>
                      </a:lnTo>
                      <a:lnTo>
                        <a:pt x="4704" y="5410"/>
                      </a:lnTo>
                      <a:lnTo>
                        <a:pt x="4717" y="5398"/>
                      </a:lnTo>
                      <a:lnTo>
                        <a:pt x="4722" y="5393"/>
                      </a:lnTo>
                      <a:lnTo>
                        <a:pt x="4725" y="5386"/>
                      </a:lnTo>
                      <a:lnTo>
                        <a:pt x="4728" y="5382"/>
                      </a:lnTo>
                      <a:lnTo>
                        <a:pt x="4732" y="5373"/>
                      </a:lnTo>
                      <a:lnTo>
                        <a:pt x="4733" y="5365"/>
                      </a:lnTo>
                      <a:lnTo>
                        <a:pt x="4733" y="5355"/>
                      </a:lnTo>
                      <a:lnTo>
                        <a:pt x="4732" y="5330"/>
                      </a:lnTo>
                      <a:lnTo>
                        <a:pt x="4725" y="5297"/>
                      </a:lnTo>
                      <a:lnTo>
                        <a:pt x="4717" y="5255"/>
                      </a:lnTo>
                      <a:lnTo>
                        <a:pt x="4717" y="5255"/>
                      </a:lnTo>
                      <a:lnTo>
                        <a:pt x="4707" y="5222"/>
                      </a:lnTo>
                      <a:lnTo>
                        <a:pt x="4699" y="5190"/>
                      </a:lnTo>
                      <a:lnTo>
                        <a:pt x="4682" y="5138"/>
                      </a:lnTo>
                      <a:lnTo>
                        <a:pt x="4664" y="5096"/>
                      </a:lnTo>
                      <a:lnTo>
                        <a:pt x="4649" y="5063"/>
                      </a:lnTo>
                      <a:lnTo>
                        <a:pt x="4649" y="5063"/>
                      </a:lnTo>
                      <a:lnTo>
                        <a:pt x="4695" y="5025"/>
                      </a:lnTo>
                      <a:lnTo>
                        <a:pt x="4740" y="4987"/>
                      </a:lnTo>
                      <a:lnTo>
                        <a:pt x="4740" y="4987"/>
                      </a:lnTo>
                      <a:lnTo>
                        <a:pt x="4769" y="5009"/>
                      </a:lnTo>
                      <a:lnTo>
                        <a:pt x="4807" y="5032"/>
                      </a:lnTo>
                      <a:lnTo>
                        <a:pt x="4857" y="5058"/>
                      </a:lnTo>
                      <a:lnTo>
                        <a:pt x="4885" y="5072"/>
                      </a:lnTo>
                      <a:lnTo>
                        <a:pt x="4916" y="5086"/>
                      </a:lnTo>
                      <a:lnTo>
                        <a:pt x="4916" y="5086"/>
                      </a:lnTo>
                      <a:lnTo>
                        <a:pt x="4957" y="5103"/>
                      </a:lnTo>
                      <a:lnTo>
                        <a:pt x="4989" y="5114"/>
                      </a:lnTo>
                      <a:lnTo>
                        <a:pt x="5012" y="5121"/>
                      </a:lnTo>
                      <a:lnTo>
                        <a:pt x="5022" y="5121"/>
                      </a:lnTo>
                      <a:lnTo>
                        <a:pt x="5032" y="5121"/>
                      </a:lnTo>
                      <a:lnTo>
                        <a:pt x="5038" y="5121"/>
                      </a:lnTo>
                      <a:lnTo>
                        <a:pt x="5045" y="5119"/>
                      </a:lnTo>
                      <a:lnTo>
                        <a:pt x="5051" y="5116"/>
                      </a:lnTo>
                      <a:lnTo>
                        <a:pt x="5058" y="5111"/>
                      </a:lnTo>
                      <a:lnTo>
                        <a:pt x="5071" y="5101"/>
                      </a:lnTo>
                      <a:lnTo>
                        <a:pt x="5084" y="5086"/>
                      </a:lnTo>
                      <a:lnTo>
                        <a:pt x="5084" y="5086"/>
                      </a:lnTo>
                      <a:lnTo>
                        <a:pt x="5099" y="5072"/>
                      </a:lnTo>
                      <a:lnTo>
                        <a:pt x="5111" y="5060"/>
                      </a:lnTo>
                      <a:lnTo>
                        <a:pt x="5114" y="5053"/>
                      </a:lnTo>
                      <a:lnTo>
                        <a:pt x="5117" y="5047"/>
                      </a:lnTo>
                      <a:lnTo>
                        <a:pt x="5119" y="5040"/>
                      </a:lnTo>
                      <a:lnTo>
                        <a:pt x="5121" y="5032"/>
                      </a:lnTo>
                      <a:lnTo>
                        <a:pt x="5121" y="5024"/>
                      </a:lnTo>
                      <a:lnTo>
                        <a:pt x="5119" y="5014"/>
                      </a:lnTo>
                      <a:lnTo>
                        <a:pt x="5114" y="4989"/>
                      </a:lnTo>
                      <a:lnTo>
                        <a:pt x="5103" y="4958"/>
                      </a:lnTo>
                      <a:lnTo>
                        <a:pt x="5084" y="4917"/>
                      </a:lnTo>
                      <a:lnTo>
                        <a:pt x="5084" y="4917"/>
                      </a:lnTo>
                      <a:lnTo>
                        <a:pt x="5071" y="4887"/>
                      </a:lnTo>
                      <a:lnTo>
                        <a:pt x="5058" y="4857"/>
                      </a:lnTo>
                      <a:lnTo>
                        <a:pt x="5032" y="4809"/>
                      </a:lnTo>
                      <a:lnTo>
                        <a:pt x="5007" y="4770"/>
                      </a:lnTo>
                      <a:lnTo>
                        <a:pt x="4987" y="4740"/>
                      </a:lnTo>
                      <a:lnTo>
                        <a:pt x="4987" y="4740"/>
                      </a:lnTo>
                      <a:lnTo>
                        <a:pt x="5025" y="4696"/>
                      </a:lnTo>
                      <a:lnTo>
                        <a:pt x="5063" y="4651"/>
                      </a:lnTo>
                      <a:lnTo>
                        <a:pt x="5063" y="4651"/>
                      </a:lnTo>
                      <a:lnTo>
                        <a:pt x="5094" y="4666"/>
                      </a:lnTo>
                      <a:lnTo>
                        <a:pt x="5137" y="4682"/>
                      </a:lnTo>
                      <a:lnTo>
                        <a:pt x="5190" y="4701"/>
                      </a:lnTo>
                      <a:lnTo>
                        <a:pt x="5220" y="4709"/>
                      </a:lnTo>
                      <a:lnTo>
                        <a:pt x="5253" y="4717"/>
                      </a:lnTo>
                      <a:lnTo>
                        <a:pt x="5253" y="4717"/>
                      </a:lnTo>
                      <a:lnTo>
                        <a:pt x="5297" y="4727"/>
                      </a:lnTo>
                      <a:lnTo>
                        <a:pt x="5330" y="4732"/>
                      </a:lnTo>
                      <a:lnTo>
                        <a:pt x="5355" y="4734"/>
                      </a:lnTo>
                      <a:lnTo>
                        <a:pt x="5363" y="4734"/>
                      </a:lnTo>
                      <a:lnTo>
                        <a:pt x="5373" y="4732"/>
                      </a:lnTo>
                      <a:lnTo>
                        <a:pt x="5380" y="4730"/>
                      </a:lnTo>
                      <a:lnTo>
                        <a:pt x="5386" y="4727"/>
                      </a:lnTo>
                      <a:lnTo>
                        <a:pt x="5393" y="4722"/>
                      </a:lnTo>
                      <a:lnTo>
                        <a:pt x="5398" y="4717"/>
                      </a:lnTo>
                      <a:lnTo>
                        <a:pt x="5408" y="4704"/>
                      </a:lnTo>
                      <a:lnTo>
                        <a:pt x="5419" y="4687"/>
                      </a:lnTo>
                      <a:lnTo>
                        <a:pt x="5419" y="4687"/>
                      </a:lnTo>
                      <a:lnTo>
                        <a:pt x="5431" y="4671"/>
                      </a:lnTo>
                      <a:lnTo>
                        <a:pt x="5441" y="4656"/>
                      </a:lnTo>
                      <a:lnTo>
                        <a:pt x="5442" y="4649"/>
                      </a:lnTo>
                      <a:lnTo>
                        <a:pt x="5444" y="4643"/>
                      </a:lnTo>
                      <a:lnTo>
                        <a:pt x="5445" y="4636"/>
                      </a:lnTo>
                      <a:lnTo>
                        <a:pt x="5445" y="4628"/>
                      </a:lnTo>
                      <a:lnTo>
                        <a:pt x="5444" y="4620"/>
                      </a:lnTo>
                      <a:lnTo>
                        <a:pt x="5441" y="4610"/>
                      </a:lnTo>
                      <a:lnTo>
                        <a:pt x="5431" y="4587"/>
                      </a:lnTo>
                      <a:lnTo>
                        <a:pt x="5414" y="4559"/>
                      </a:lnTo>
                      <a:lnTo>
                        <a:pt x="5391" y="4521"/>
                      </a:lnTo>
                      <a:lnTo>
                        <a:pt x="5391" y="4521"/>
                      </a:lnTo>
                      <a:lnTo>
                        <a:pt x="5371" y="4493"/>
                      </a:lnTo>
                      <a:lnTo>
                        <a:pt x="5353" y="4468"/>
                      </a:lnTo>
                      <a:lnTo>
                        <a:pt x="5319" y="4424"/>
                      </a:lnTo>
                      <a:lnTo>
                        <a:pt x="5287" y="4389"/>
                      </a:lnTo>
                      <a:lnTo>
                        <a:pt x="5262" y="4364"/>
                      </a:lnTo>
                      <a:lnTo>
                        <a:pt x="5262" y="4364"/>
                      </a:lnTo>
                      <a:lnTo>
                        <a:pt x="5292" y="4313"/>
                      </a:lnTo>
                      <a:lnTo>
                        <a:pt x="5322" y="4262"/>
                      </a:lnTo>
                      <a:lnTo>
                        <a:pt x="5322" y="4262"/>
                      </a:lnTo>
                      <a:lnTo>
                        <a:pt x="5356" y="4272"/>
                      </a:lnTo>
                      <a:lnTo>
                        <a:pt x="5401" y="4282"/>
                      </a:lnTo>
                      <a:lnTo>
                        <a:pt x="5455" y="4288"/>
                      </a:lnTo>
                      <a:lnTo>
                        <a:pt x="5487" y="4292"/>
                      </a:lnTo>
                      <a:lnTo>
                        <a:pt x="5521" y="4295"/>
                      </a:lnTo>
                      <a:lnTo>
                        <a:pt x="5521" y="4295"/>
                      </a:lnTo>
                      <a:lnTo>
                        <a:pt x="5566" y="4297"/>
                      </a:lnTo>
                      <a:lnTo>
                        <a:pt x="5599" y="4297"/>
                      </a:lnTo>
                      <a:lnTo>
                        <a:pt x="5624" y="4293"/>
                      </a:lnTo>
                      <a:lnTo>
                        <a:pt x="5633" y="4292"/>
                      </a:lnTo>
                      <a:lnTo>
                        <a:pt x="5642" y="4288"/>
                      </a:lnTo>
                      <a:lnTo>
                        <a:pt x="5648" y="4285"/>
                      </a:lnTo>
                      <a:lnTo>
                        <a:pt x="5653" y="4282"/>
                      </a:lnTo>
                      <a:lnTo>
                        <a:pt x="5658" y="4275"/>
                      </a:lnTo>
                      <a:lnTo>
                        <a:pt x="5663" y="4270"/>
                      </a:lnTo>
                      <a:lnTo>
                        <a:pt x="5671" y="4255"/>
                      </a:lnTo>
                      <a:lnTo>
                        <a:pt x="5680" y="4237"/>
                      </a:lnTo>
                      <a:lnTo>
                        <a:pt x="5680" y="4237"/>
                      </a:lnTo>
                      <a:lnTo>
                        <a:pt x="5688" y="4219"/>
                      </a:lnTo>
                      <a:lnTo>
                        <a:pt x="5694" y="4203"/>
                      </a:lnTo>
                      <a:lnTo>
                        <a:pt x="5696" y="4196"/>
                      </a:lnTo>
                      <a:lnTo>
                        <a:pt x="5696" y="4189"/>
                      </a:lnTo>
                      <a:lnTo>
                        <a:pt x="5696" y="4181"/>
                      </a:lnTo>
                      <a:lnTo>
                        <a:pt x="5694" y="4175"/>
                      </a:lnTo>
                      <a:lnTo>
                        <a:pt x="5691" y="4166"/>
                      </a:lnTo>
                      <a:lnTo>
                        <a:pt x="5688" y="4157"/>
                      </a:lnTo>
                      <a:lnTo>
                        <a:pt x="5673" y="4137"/>
                      </a:lnTo>
                      <a:lnTo>
                        <a:pt x="5652" y="4110"/>
                      </a:lnTo>
                      <a:lnTo>
                        <a:pt x="5622" y="4079"/>
                      </a:lnTo>
                      <a:lnTo>
                        <a:pt x="5622" y="4079"/>
                      </a:lnTo>
                      <a:lnTo>
                        <a:pt x="5599" y="4054"/>
                      </a:lnTo>
                      <a:lnTo>
                        <a:pt x="5576" y="4031"/>
                      </a:lnTo>
                      <a:lnTo>
                        <a:pt x="5535" y="3995"/>
                      </a:lnTo>
                      <a:lnTo>
                        <a:pt x="5498" y="3967"/>
                      </a:lnTo>
                      <a:lnTo>
                        <a:pt x="5469" y="3945"/>
                      </a:lnTo>
                      <a:lnTo>
                        <a:pt x="5469" y="3945"/>
                      </a:lnTo>
                      <a:lnTo>
                        <a:pt x="5488" y="3891"/>
                      </a:lnTo>
                      <a:lnTo>
                        <a:pt x="5508" y="3835"/>
                      </a:lnTo>
                      <a:lnTo>
                        <a:pt x="5508" y="3835"/>
                      </a:lnTo>
                      <a:lnTo>
                        <a:pt x="5544" y="3838"/>
                      </a:lnTo>
                      <a:lnTo>
                        <a:pt x="5591" y="3840"/>
                      </a:lnTo>
                      <a:lnTo>
                        <a:pt x="5645" y="3838"/>
                      </a:lnTo>
                      <a:lnTo>
                        <a:pt x="5678" y="3837"/>
                      </a:lnTo>
                      <a:lnTo>
                        <a:pt x="5711" y="3832"/>
                      </a:lnTo>
                      <a:lnTo>
                        <a:pt x="5711" y="3832"/>
                      </a:lnTo>
                      <a:lnTo>
                        <a:pt x="5755" y="3827"/>
                      </a:lnTo>
                      <a:lnTo>
                        <a:pt x="5788" y="3820"/>
                      </a:lnTo>
                      <a:lnTo>
                        <a:pt x="5812" y="3814"/>
                      </a:lnTo>
                      <a:lnTo>
                        <a:pt x="5821" y="3810"/>
                      </a:lnTo>
                      <a:lnTo>
                        <a:pt x="5828" y="3805"/>
                      </a:lnTo>
                      <a:lnTo>
                        <a:pt x="5835" y="3802"/>
                      </a:lnTo>
                      <a:lnTo>
                        <a:pt x="5840" y="3795"/>
                      </a:lnTo>
                      <a:lnTo>
                        <a:pt x="5843" y="3790"/>
                      </a:lnTo>
                      <a:lnTo>
                        <a:pt x="5848" y="3784"/>
                      </a:lnTo>
                      <a:lnTo>
                        <a:pt x="5853" y="3767"/>
                      </a:lnTo>
                      <a:lnTo>
                        <a:pt x="5858" y="3748"/>
                      </a:lnTo>
                      <a:lnTo>
                        <a:pt x="5858" y="3748"/>
                      </a:lnTo>
                      <a:lnTo>
                        <a:pt x="5863" y="3728"/>
                      </a:lnTo>
                      <a:lnTo>
                        <a:pt x="5866" y="3711"/>
                      </a:lnTo>
                      <a:lnTo>
                        <a:pt x="5866" y="3705"/>
                      </a:lnTo>
                      <a:lnTo>
                        <a:pt x="5866" y="3698"/>
                      </a:lnTo>
                      <a:lnTo>
                        <a:pt x="5864" y="3690"/>
                      </a:lnTo>
                      <a:lnTo>
                        <a:pt x="5861" y="3683"/>
                      </a:lnTo>
                      <a:lnTo>
                        <a:pt x="5858" y="3677"/>
                      </a:lnTo>
                      <a:lnTo>
                        <a:pt x="5851" y="3668"/>
                      </a:lnTo>
                      <a:lnTo>
                        <a:pt x="5833" y="3650"/>
                      </a:lnTo>
                      <a:lnTo>
                        <a:pt x="5808" y="3629"/>
                      </a:lnTo>
                      <a:lnTo>
                        <a:pt x="5774" y="3603"/>
                      </a:lnTo>
                      <a:lnTo>
                        <a:pt x="5774" y="3603"/>
                      </a:lnTo>
                      <a:lnTo>
                        <a:pt x="5746" y="3581"/>
                      </a:lnTo>
                      <a:lnTo>
                        <a:pt x="5719" y="3565"/>
                      </a:lnTo>
                      <a:lnTo>
                        <a:pt x="5671" y="3535"/>
                      </a:lnTo>
                      <a:lnTo>
                        <a:pt x="5630" y="3512"/>
                      </a:lnTo>
                      <a:lnTo>
                        <a:pt x="5599" y="3497"/>
                      </a:lnTo>
                      <a:lnTo>
                        <a:pt x="5599" y="3497"/>
                      </a:lnTo>
                      <a:lnTo>
                        <a:pt x="5609" y="3439"/>
                      </a:lnTo>
                      <a:lnTo>
                        <a:pt x="5619" y="3383"/>
                      </a:lnTo>
                      <a:lnTo>
                        <a:pt x="5619" y="3383"/>
                      </a:lnTo>
                      <a:lnTo>
                        <a:pt x="5655" y="3380"/>
                      </a:lnTo>
                      <a:lnTo>
                        <a:pt x="5699" y="3373"/>
                      </a:lnTo>
                      <a:lnTo>
                        <a:pt x="5755" y="3362"/>
                      </a:lnTo>
                      <a:lnTo>
                        <a:pt x="5785" y="3354"/>
                      </a:lnTo>
                      <a:lnTo>
                        <a:pt x="5818" y="3344"/>
                      </a:lnTo>
                      <a:lnTo>
                        <a:pt x="5818" y="3344"/>
                      </a:lnTo>
                      <a:lnTo>
                        <a:pt x="5861" y="3330"/>
                      </a:lnTo>
                      <a:lnTo>
                        <a:pt x="5892" y="3319"/>
                      </a:lnTo>
                      <a:lnTo>
                        <a:pt x="5914" y="3309"/>
                      </a:lnTo>
                      <a:lnTo>
                        <a:pt x="5922" y="3302"/>
                      </a:lnTo>
                      <a:lnTo>
                        <a:pt x="5929" y="3298"/>
                      </a:lnTo>
                      <a:lnTo>
                        <a:pt x="5935" y="3293"/>
                      </a:lnTo>
                      <a:lnTo>
                        <a:pt x="5938" y="3286"/>
                      </a:lnTo>
                      <a:lnTo>
                        <a:pt x="5942" y="3279"/>
                      </a:lnTo>
                      <a:lnTo>
                        <a:pt x="5943" y="3273"/>
                      </a:lnTo>
                      <a:lnTo>
                        <a:pt x="5947" y="3256"/>
                      </a:lnTo>
                      <a:lnTo>
                        <a:pt x="5948" y="3237"/>
                      </a:lnTo>
                      <a:lnTo>
                        <a:pt x="5948" y="3237"/>
                      </a:lnTo>
                      <a:lnTo>
                        <a:pt x="5950" y="3215"/>
                      </a:lnTo>
                      <a:lnTo>
                        <a:pt x="5950" y="3199"/>
                      </a:lnTo>
                      <a:lnTo>
                        <a:pt x="5950" y="3192"/>
                      </a:lnTo>
                      <a:lnTo>
                        <a:pt x="5947" y="3184"/>
                      </a:lnTo>
                      <a:lnTo>
                        <a:pt x="5945" y="3177"/>
                      </a:lnTo>
                      <a:lnTo>
                        <a:pt x="5940" y="3171"/>
                      </a:lnTo>
                      <a:lnTo>
                        <a:pt x="5935" y="3164"/>
                      </a:lnTo>
                      <a:lnTo>
                        <a:pt x="5927" y="3157"/>
                      </a:lnTo>
                      <a:lnTo>
                        <a:pt x="5907" y="3144"/>
                      </a:lnTo>
                      <a:lnTo>
                        <a:pt x="5879" y="3126"/>
                      </a:lnTo>
                      <a:lnTo>
                        <a:pt x="5840" y="3106"/>
                      </a:lnTo>
                      <a:lnTo>
                        <a:pt x="5840" y="3106"/>
                      </a:lnTo>
                      <a:close/>
                      <a:moveTo>
                        <a:pt x="2885" y="3319"/>
                      </a:moveTo>
                      <a:lnTo>
                        <a:pt x="2885" y="3319"/>
                      </a:lnTo>
                      <a:lnTo>
                        <a:pt x="2850" y="3307"/>
                      </a:lnTo>
                      <a:lnTo>
                        <a:pt x="2817" y="3294"/>
                      </a:lnTo>
                      <a:lnTo>
                        <a:pt x="2788" y="3276"/>
                      </a:lnTo>
                      <a:lnTo>
                        <a:pt x="2760" y="3256"/>
                      </a:lnTo>
                      <a:lnTo>
                        <a:pt x="2733" y="3235"/>
                      </a:lnTo>
                      <a:lnTo>
                        <a:pt x="2710" y="3210"/>
                      </a:lnTo>
                      <a:lnTo>
                        <a:pt x="2689" y="3184"/>
                      </a:lnTo>
                      <a:lnTo>
                        <a:pt x="2671" y="3154"/>
                      </a:lnTo>
                      <a:lnTo>
                        <a:pt x="2654" y="3124"/>
                      </a:lnTo>
                      <a:lnTo>
                        <a:pt x="2643" y="3093"/>
                      </a:lnTo>
                      <a:lnTo>
                        <a:pt x="2633" y="3060"/>
                      </a:lnTo>
                      <a:lnTo>
                        <a:pt x="2626" y="3027"/>
                      </a:lnTo>
                      <a:lnTo>
                        <a:pt x="2623" y="2992"/>
                      </a:lnTo>
                      <a:lnTo>
                        <a:pt x="2623" y="2958"/>
                      </a:lnTo>
                      <a:lnTo>
                        <a:pt x="2628" y="2922"/>
                      </a:lnTo>
                      <a:lnTo>
                        <a:pt x="2634" y="2887"/>
                      </a:lnTo>
                      <a:lnTo>
                        <a:pt x="2634" y="2887"/>
                      </a:lnTo>
                      <a:lnTo>
                        <a:pt x="2646" y="2852"/>
                      </a:lnTo>
                      <a:lnTo>
                        <a:pt x="2661" y="2819"/>
                      </a:lnTo>
                      <a:lnTo>
                        <a:pt x="2677" y="2790"/>
                      </a:lnTo>
                      <a:lnTo>
                        <a:pt x="2697" y="2762"/>
                      </a:lnTo>
                      <a:lnTo>
                        <a:pt x="2720" y="2735"/>
                      </a:lnTo>
                      <a:lnTo>
                        <a:pt x="2745" y="2712"/>
                      </a:lnTo>
                      <a:lnTo>
                        <a:pt x="2771" y="2691"/>
                      </a:lnTo>
                      <a:lnTo>
                        <a:pt x="2799" y="2673"/>
                      </a:lnTo>
                      <a:lnTo>
                        <a:pt x="2829" y="2656"/>
                      </a:lnTo>
                      <a:lnTo>
                        <a:pt x="2860" y="2645"/>
                      </a:lnTo>
                      <a:lnTo>
                        <a:pt x="2893" y="2635"/>
                      </a:lnTo>
                      <a:lnTo>
                        <a:pt x="2928" y="2628"/>
                      </a:lnTo>
                      <a:lnTo>
                        <a:pt x="2962" y="2625"/>
                      </a:lnTo>
                      <a:lnTo>
                        <a:pt x="2997" y="2625"/>
                      </a:lnTo>
                      <a:lnTo>
                        <a:pt x="3032" y="2630"/>
                      </a:lnTo>
                      <a:lnTo>
                        <a:pt x="3068" y="2636"/>
                      </a:lnTo>
                      <a:lnTo>
                        <a:pt x="3068" y="2636"/>
                      </a:lnTo>
                      <a:lnTo>
                        <a:pt x="3101" y="2648"/>
                      </a:lnTo>
                      <a:lnTo>
                        <a:pt x="3134" y="2663"/>
                      </a:lnTo>
                      <a:lnTo>
                        <a:pt x="3165" y="2679"/>
                      </a:lnTo>
                      <a:lnTo>
                        <a:pt x="3193" y="2699"/>
                      </a:lnTo>
                      <a:lnTo>
                        <a:pt x="3218" y="2722"/>
                      </a:lnTo>
                      <a:lnTo>
                        <a:pt x="3243" y="2747"/>
                      </a:lnTo>
                      <a:lnTo>
                        <a:pt x="3263" y="2773"/>
                      </a:lnTo>
                      <a:lnTo>
                        <a:pt x="3282" y="2801"/>
                      </a:lnTo>
                      <a:lnTo>
                        <a:pt x="3297" y="2831"/>
                      </a:lnTo>
                      <a:lnTo>
                        <a:pt x="3310" y="2864"/>
                      </a:lnTo>
                      <a:lnTo>
                        <a:pt x="3319" y="2895"/>
                      </a:lnTo>
                      <a:lnTo>
                        <a:pt x="3325" y="2930"/>
                      </a:lnTo>
                      <a:lnTo>
                        <a:pt x="3328" y="2964"/>
                      </a:lnTo>
                      <a:lnTo>
                        <a:pt x="3328" y="2999"/>
                      </a:lnTo>
                      <a:lnTo>
                        <a:pt x="3325" y="3034"/>
                      </a:lnTo>
                      <a:lnTo>
                        <a:pt x="3317" y="3070"/>
                      </a:lnTo>
                      <a:lnTo>
                        <a:pt x="3317" y="3070"/>
                      </a:lnTo>
                      <a:lnTo>
                        <a:pt x="3305" y="3103"/>
                      </a:lnTo>
                      <a:lnTo>
                        <a:pt x="3292" y="3136"/>
                      </a:lnTo>
                      <a:lnTo>
                        <a:pt x="3274" y="3167"/>
                      </a:lnTo>
                      <a:lnTo>
                        <a:pt x="3254" y="3195"/>
                      </a:lnTo>
                      <a:lnTo>
                        <a:pt x="3233" y="3222"/>
                      </a:lnTo>
                      <a:lnTo>
                        <a:pt x="3208" y="3245"/>
                      </a:lnTo>
                      <a:lnTo>
                        <a:pt x="3180" y="3266"/>
                      </a:lnTo>
                      <a:lnTo>
                        <a:pt x="3152" y="3284"/>
                      </a:lnTo>
                      <a:lnTo>
                        <a:pt x="3122" y="3299"/>
                      </a:lnTo>
                      <a:lnTo>
                        <a:pt x="3091" y="3312"/>
                      </a:lnTo>
                      <a:lnTo>
                        <a:pt x="3058" y="3321"/>
                      </a:lnTo>
                      <a:lnTo>
                        <a:pt x="3025" y="3327"/>
                      </a:lnTo>
                      <a:lnTo>
                        <a:pt x="2990" y="3330"/>
                      </a:lnTo>
                      <a:lnTo>
                        <a:pt x="2956" y="3330"/>
                      </a:lnTo>
                      <a:lnTo>
                        <a:pt x="2920" y="3327"/>
                      </a:lnTo>
                      <a:lnTo>
                        <a:pt x="2885" y="3319"/>
                      </a:lnTo>
                      <a:lnTo>
                        <a:pt x="2885" y="3319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5989C3"/>
                    </a:gs>
                    <a:gs pos="100000">
                      <a:srgbClr val="284B76"/>
                    </a:gs>
                  </a:gsLst>
                  <a:lin ang="0" scaled="1"/>
                  <a:tileRect/>
                </a:gradFill>
                <a:ln w="9525">
                  <a:noFill/>
                  <a:prstDash val="sysDash"/>
                  <a:miter lim="800000"/>
                  <a:headEnd/>
                  <a:tailEnd/>
                </a:ln>
                <a:effectLst>
                  <a:outerShdw blurRad="50800" dist="38100" dir="2700000" algn="tl" rotWithShape="0">
                    <a:srgbClr val="000000">
                      <a:alpha val="20000"/>
                    </a:srgbClr>
                  </a:outerShdw>
                </a:effectLst>
              </p:spPr>
              <p:txBody>
                <a:bodyPr lIns="24384" tIns="24384" rIns="24384" bIns="24384" anchor="ctr" anchorCtr="1"/>
                <a:lstStyle>
                  <a:defPPr>
                    <a:defRPr lang="zh-CN"/>
                  </a:defPPr>
                  <a:lvl1pPr marL="0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fontAlgn="auto">
                    <a:lnSpc>
                      <a:spcPct val="85000"/>
                    </a:lnSpc>
                    <a:spcBef>
                      <a:spcPct val="20000"/>
                    </a:spcBef>
                    <a:spcAft>
                      <a:spcPts val="0"/>
                    </a:spcAft>
                    <a:defRPr/>
                  </a:pPr>
                  <a:endParaRPr kumimoji="0" lang="en-US" sz="1867" b="1" dirty="0">
                    <a:solidFill>
                      <a:srgbClr val="FFFFFF"/>
                    </a:solidFill>
                    <a:latin typeface="Arial Narrow" pitchFamily="112" charset="0"/>
                    <a:ea typeface="+mn-ea"/>
                  </a:endParaRPr>
                </a:p>
              </p:txBody>
            </p:sp>
            <p:sp>
              <p:nvSpPr>
                <p:cNvPr id="77" name="Freeform 6"/>
                <p:cNvSpPr>
                  <a:spLocks noEditPoints="1"/>
                </p:cNvSpPr>
                <p:nvPr/>
              </p:nvSpPr>
              <p:spPr bwMode="auto">
                <a:xfrm>
                  <a:off x="2971800" y="0"/>
                  <a:ext cx="1549400" cy="1549398"/>
                </a:xfrm>
                <a:custGeom>
                  <a:avLst/>
                  <a:gdLst>
                    <a:gd name="T0" fmla="*/ 5948 w 5950"/>
                    <a:gd name="T1" fmla="*/ 2715 h 5950"/>
                    <a:gd name="T2" fmla="*/ 2176 w 5950"/>
                    <a:gd name="T3" fmla="*/ 101 h 5950"/>
                    <a:gd name="T4" fmla="*/ 2272 w 5950"/>
                    <a:gd name="T5" fmla="*/ 91 h 5950"/>
                    <a:gd name="T6" fmla="*/ 5380 w 5950"/>
                    <a:gd name="T7" fmla="*/ 1222 h 5950"/>
                    <a:gd name="T8" fmla="*/ 5441 w 5950"/>
                    <a:gd name="T9" fmla="*/ 1296 h 5950"/>
                    <a:gd name="T10" fmla="*/ 5940 w 5950"/>
                    <a:gd name="T11" fmla="*/ 3283 h 5950"/>
                    <a:gd name="T12" fmla="*/ 5919 w 5950"/>
                    <a:gd name="T13" fmla="*/ 3151 h 5950"/>
                    <a:gd name="T14" fmla="*/ 5858 w 5950"/>
                    <a:gd name="T15" fmla="*/ 2203 h 5950"/>
                    <a:gd name="T16" fmla="*/ 2687 w 5950"/>
                    <a:gd name="T17" fmla="*/ 5 h 5950"/>
                    <a:gd name="T18" fmla="*/ 2783 w 5950"/>
                    <a:gd name="T19" fmla="*/ 13 h 5950"/>
                    <a:gd name="T20" fmla="*/ 4634 w 5950"/>
                    <a:gd name="T21" fmla="*/ 505 h 5950"/>
                    <a:gd name="T22" fmla="*/ 4717 w 5950"/>
                    <a:gd name="T23" fmla="*/ 554 h 5950"/>
                    <a:gd name="T24" fmla="*/ 4999 w 5950"/>
                    <a:gd name="T25" fmla="*/ 834 h 5950"/>
                    <a:gd name="T26" fmla="*/ 5084 w 5950"/>
                    <a:gd name="T27" fmla="*/ 866 h 5950"/>
                    <a:gd name="T28" fmla="*/ 5680 w 5950"/>
                    <a:gd name="T29" fmla="*/ 4237 h 5950"/>
                    <a:gd name="T30" fmla="*/ 4159 w 5950"/>
                    <a:gd name="T31" fmla="*/ 5690 h 5950"/>
                    <a:gd name="T32" fmla="*/ 4288 w 5950"/>
                    <a:gd name="T33" fmla="*/ 5640 h 5950"/>
                    <a:gd name="T34" fmla="*/ 5 w 5950"/>
                    <a:gd name="T35" fmla="*/ 2773 h 5950"/>
                    <a:gd name="T36" fmla="*/ 6 w 5950"/>
                    <a:gd name="T37" fmla="*/ 2678 h 5950"/>
                    <a:gd name="T38" fmla="*/ 1653 w 5950"/>
                    <a:gd name="T39" fmla="*/ 345 h 5950"/>
                    <a:gd name="T40" fmla="*/ 1713 w 5950"/>
                    <a:gd name="T41" fmla="*/ 270 h 5950"/>
                    <a:gd name="T42" fmla="*/ 5441 w 5950"/>
                    <a:gd name="T43" fmla="*/ 4656 h 5950"/>
                    <a:gd name="T44" fmla="*/ 5017 w 5950"/>
                    <a:gd name="T45" fmla="*/ 5121 h 5950"/>
                    <a:gd name="T46" fmla="*/ 5121 w 5950"/>
                    <a:gd name="T47" fmla="*/ 5030 h 5950"/>
                    <a:gd name="T48" fmla="*/ 14 w 5950"/>
                    <a:gd name="T49" fmla="*/ 3293 h 5950"/>
                    <a:gd name="T50" fmla="*/ 0 w 5950"/>
                    <a:gd name="T51" fmla="*/ 3197 h 5950"/>
                    <a:gd name="T52" fmla="*/ 272 w 5950"/>
                    <a:gd name="T53" fmla="*/ 1809 h 5950"/>
                    <a:gd name="T54" fmla="*/ 270 w 5950"/>
                    <a:gd name="T55" fmla="*/ 1715 h 5950"/>
                    <a:gd name="T56" fmla="*/ 611 w 5950"/>
                    <a:gd name="T57" fmla="*/ 1218 h 5950"/>
                    <a:gd name="T58" fmla="*/ 844 w 5950"/>
                    <a:gd name="T59" fmla="*/ 885 h 5950"/>
                    <a:gd name="T60" fmla="*/ 923 w 5950"/>
                    <a:gd name="T61" fmla="*/ 829 h 5950"/>
                    <a:gd name="T62" fmla="*/ 1220 w 5950"/>
                    <a:gd name="T63" fmla="*/ 572 h 5950"/>
                    <a:gd name="T64" fmla="*/ 1296 w 5950"/>
                    <a:gd name="T65" fmla="*/ 509 h 5950"/>
                    <a:gd name="T66" fmla="*/ 5696 w 5950"/>
                    <a:gd name="T67" fmla="*/ 1759 h 5950"/>
                    <a:gd name="T68" fmla="*/ 5609 w 5950"/>
                    <a:gd name="T69" fmla="*/ 1655 h 5950"/>
                    <a:gd name="T70" fmla="*/ 3660 w 5950"/>
                    <a:gd name="T71" fmla="*/ 5845 h 5950"/>
                    <a:gd name="T72" fmla="*/ 5864 w 5950"/>
                    <a:gd name="T73" fmla="*/ 3721 h 5950"/>
                    <a:gd name="T74" fmla="*/ 5815 w 5950"/>
                    <a:gd name="T75" fmla="*/ 3814 h 5950"/>
                    <a:gd name="T76" fmla="*/ 3698 w 5950"/>
                    <a:gd name="T77" fmla="*/ 84 h 5950"/>
                    <a:gd name="T78" fmla="*/ 3802 w 5950"/>
                    <a:gd name="T79" fmla="*/ 115 h 5950"/>
                    <a:gd name="T80" fmla="*/ 2166 w 5950"/>
                    <a:gd name="T81" fmla="*/ 5848 h 5950"/>
                    <a:gd name="T82" fmla="*/ 2214 w 5950"/>
                    <a:gd name="T83" fmla="*/ 5825 h 5950"/>
                    <a:gd name="T84" fmla="*/ 104 w 5950"/>
                    <a:gd name="T85" fmla="*/ 2166 h 5950"/>
                    <a:gd name="T86" fmla="*/ 130 w 5950"/>
                    <a:gd name="T87" fmla="*/ 2216 h 5950"/>
                    <a:gd name="T88" fmla="*/ 4708 w 5950"/>
                    <a:gd name="T89" fmla="*/ 5405 h 5950"/>
                    <a:gd name="T90" fmla="*/ 270 w 5950"/>
                    <a:gd name="T91" fmla="*/ 4237 h 5950"/>
                    <a:gd name="T92" fmla="*/ 262 w 5950"/>
                    <a:gd name="T93" fmla="*/ 4158 h 5950"/>
                    <a:gd name="T94" fmla="*/ 108 w 5950"/>
                    <a:gd name="T95" fmla="*/ 3794 h 5950"/>
                    <a:gd name="T96" fmla="*/ 82 w 5950"/>
                    <a:gd name="T97" fmla="*/ 3700 h 5950"/>
                    <a:gd name="T98" fmla="*/ 933 w 5950"/>
                    <a:gd name="T99" fmla="*/ 5121 h 5950"/>
                    <a:gd name="T100" fmla="*/ 864 w 5950"/>
                    <a:gd name="T101" fmla="*/ 5086 h 5950"/>
                    <a:gd name="T102" fmla="*/ 1282 w 5950"/>
                    <a:gd name="T103" fmla="*/ 5391 h 5950"/>
                    <a:gd name="T104" fmla="*/ 1713 w 5950"/>
                    <a:gd name="T105" fmla="*/ 5680 h 5950"/>
                    <a:gd name="T106" fmla="*/ 1657 w 5950"/>
                    <a:gd name="T107" fmla="*/ 5627 h 5950"/>
                    <a:gd name="T108" fmla="*/ 560 w 5950"/>
                    <a:gd name="T109" fmla="*/ 4725 h 5950"/>
                    <a:gd name="T110" fmla="*/ 506 w 5950"/>
                    <a:gd name="T111" fmla="*/ 4646 h 5950"/>
                    <a:gd name="T112" fmla="*/ 3305 w 5950"/>
                    <a:gd name="T113" fmla="*/ 5919 h 5950"/>
                    <a:gd name="T114" fmla="*/ 3235 w 5950"/>
                    <a:gd name="T115" fmla="*/ 5949 h 5950"/>
                    <a:gd name="T116" fmla="*/ 3231 w 5950"/>
                    <a:gd name="T117" fmla="*/ 41 h 5950"/>
                    <a:gd name="T118" fmla="*/ 4235 w 5950"/>
                    <a:gd name="T119" fmla="*/ 270 h 5950"/>
                    <a:gd name="T120" fmla="*/ 4293 w 5950"/>
                    <a:gd name="T121" fmla="*/ 326 h 5950"/>
                    <a:gd name="T122" fmla="*/ 2761 w 5950"/>
                    <a:gd name="T123" fmla="*/ 5949 h 5950"/>
                    <a:gd name="T124" fmla="*/ 2667 w 5950"/>
                    <a:gd name="T125" fmla="*/ 5940 h 5950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5950"/>
                    <a:gd name="T190" fmla="*/ 0 h 5950"/>
                    <a:gd name="T191" fmla="*/ 5950 w 5950"/>
                    <a:gd name="T192" fmla="*/ 5950 h 5950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5950" h="5950">
                      <a:moveTo>
                        <a:pt x="5904" y="2636"/>
                      </a:moveTo>
                      <a:lnTo>
                        <a:pt x="5904" y="2636"/>
                      </a:lnTo>
                      <a:lnTo>
                        <a:pt x="5912" y="2719"/>
                      </a:lnTo>
                      <a:lnTo>
                        <a:pt x="5919" y="2800"/>
                      </a:lnTo>
                      <a:lnTo>
                        <a:pt x="5930" y="2791"/>
                      </a:lnTo>
                      <a:lnTo>
                        <a:pt x="5938" y="2781"/>
                      </a:lnTo>
                      <a:lnTo>
                        <a:pt x="5945" y="2773"/>
                      </a:lnTo>
                      <a:lnTo>
                        <a:pt x="5948" y="2763"/>
                      </a:lnTo>
                      <a:lnTo>
                        <a:pt x="5950" y="2753"/>
                      </a:lnTo>
                      <a:lnTo>
                        <a:pt x="5950" y="2742"/>
                      </a:lnTo>
                      <a:lnTo>
                        <a:pt x="5948" y="2715"/>
                      </a:lnTo>
                      <a:lnTo>
                        <a:pt x="5945" y="2689"/>
                      </a:lnTo>
                      <a:lnTo>
                        <a:pt x="5943" y="2678"/>
                      </a:lnTo>
                      <a:lnTo>
                        <a:pt x="5940" y="2668"/>
                      </a:lnTo>
                      <a:lnTo>
                        <a:pt x="5935" y="2659"/>
                      </a:lnTo>
                      <a:lnTo>
                        <a:pt x="5927" y="2651"/>
                      </a:lnTo>
                      <a:lnTo>
                        <a:pt x="5917" y="2645"/>
                      </a:lnTo>
                      <a:lnTo>
                        <a:pt x="5904" y="2636"/>
                      </a:lnTo>
                      <a:close/>
                      <a:moveTo>
                        <a:pt x="2202" y="92"/>
                      </a:moveTo>
                      <a:lnTo>
                        <a:pt x="2202" y="92"/>
                      </a:lnTo>
                      <a:lnTo>
                        <a:pt x="2176" y="101"/>
                      </a:lnTo>
                      <a:lnTo>
                        <a:pt x="2164" y="104"/>
                      </a:lnTo>
                      <a:lnTo>
                        <a:pt x="2156" y="109"/>
                      </a:lnTo>
                      <a:lnTo>
                        <a:pt x="2148" y="117"/>
                      </a:lnTo>
                      <a:lnTo>
                        <a:pt x="2141" y="125"/>
                      </a:lnTo>
                      <a:lnTo>
                        <a:pt x="2136" y="138"/>
                      </a:lnTo>
                      <a:lnTo>
                        <a:pt x="2131" y="155"/>
                      </a:lnTo>
                      <a:lnTo>
                        <a:pt x="2212" y="132"/>
                      </a:lnTo>
                      <a:lnTo>
                        <a:pt x="2295" y="110"/>
                      </a:lnTo>
                      <a:lnTo>
                        <a:pt x="2282" y="99"/>
                      </a:lnTo>
                      <a:lnTo>
                        <a:pt x="2272" y="91"/>
                      </a:lnTo>
                      <a:lnTo>
                        <a:pt x="2260" y="86"/>
                      </a:lnTo>
                      <a:lnTo>
                        <a:pt x="2250" y="84"/>
                      </a:lnTo>
                      <a:lnTo>
                        <a:pt x="2240" y="84"/>
                      </a:lnTo>
                      <a:lnTo>
                        <a:pt x="2229" y="86"/>
                      </a:lnTo>
                      <a:lnTo>
                        <a:pt x="2202" y="92"/>
                      </a:lnTo>
                      <a:close/>
                      <a:moveTo>
                        <a:pt x="5419" y="1263"/>
                      </a:moveTo>
                      <a:lnTo>
                        <a:pt x="5419" y="1263"/>
                      </a:lnTo>
                      <a:lnTo>
                        <a:pt x="5404" y="1242"/>
                      </a:lnTo>
                      <a:lnTo>
                        <a:pt x="5396" y="1233"/>
                      </a:lnTo>
                      <a:lnTo>
                        <a:pt x="5388" y="1227"/>
                      </a:lnTo>
                      <a:lnTo>
                        <a:pt x="5380" y="1222"/>
                      </a:lnTo>
                      <a:lnTo>
                        <a:pt x="5368" y="1218"/>
                      </a:lnTo>
                      <a:lnTo>
                        <a:pt x="5355" y="1217"/>
                      </a:lnTo>
                      <a:lnTo>
                        <a:pt x="5340" y="1218"/>
                      </a:lnTo>
                      <a:lnTo>
                        <a:pt x="5388" y="1286"/>
                      </a:lnTo>
                      <a:lnTo>
                        <a:pt x="5436" y="1354"/>
                      </a:lnTo>
                      <a:lnTo>
                        <a:pt x="5441" y="1339"/>
                      </a:lnTo>
                      <a:lnTo>
                        <a:pt x="5444" y="1327"/>
                      </a:lnTo>
                      <a:lnTo>
                        <a:pt x="5445" y="1316"/>
                      </a:lnTo>
                      <a:lnTo>
                        <a:pt x="5444" y="1306"/>
                      </a:lnTo>
                      <a:lnTo>
                        <a:pt x="5441" y="1296"/>
                      </a:lnTo>
                      <a:lnTo>
                        <a:pt x="5436" y="1286"/>
                      </a:lnTo>
                      <a:lnTo>
                        <a:pt x="5419" y="1263"/>
                      </a:lnTo>
                      <a:close/>
                      <a:moveTo>
                        <a:pt x="5919" y="3151"/>
                      </a:moveTo>
                      <a:lnTo>
                        <a:pt x="5919" y="3151"/>
                      </a:lnTo>
                      <a:lnTo>
                        <a:pt x="5912" y="3233"/>
                      </a:lnTo>
                      <a:lnTo>
                        <a:pt x="5904" y="3314"/>
                      </a:lnTo>
                      <a:lnTo>
                        <a:pt x="5917" y="3307"/>
                      </a:lnTo>
                      <a:lnTo>
                        <a:pt x="5927" y="3299"/>
                      </a:lnTo>
                      <a:lnTo>
                        <a:pt x="5935" y="3291"/>
                      </a:lnTo>
                      <a:lnTo>
                        <a:pt x="5940" y="3283"/>
                      </a:lnTo>
                      <a:lnTo>
                        <a:pt x="5943" y="3273"/>
                      </a:lnTo>
                      <a:lnTo>
                        <a:pt x="5945" y="3263"/>
                      </a:lnTo>
                      <a:lnTo>
                        <a:pt x="5948" y="3237"/>
                      </a:lnTo>
                      <a:lnTo>
                        <a:pt x="5950" y="3208"/>
                      </a:lnTo>
                      <a:lnTo>
                        <a:pt x="5950" y="3199"/>
                      </a:lnTo>
                      <a:lnTo>
                        <a:pt x="5948" y="3187"/>
                      </a:lnTo>
                      <a:lnTo>
                        <a:pt x="5945" y="3179"/>
                      </a:lnTo>
                      <a:lnTo>
                        <a:pt x="5938" y="3169"/>
                      </a:lnTo>
                      <a:lnTo>
                        <a:pt x="5930" y="3161"/>
                      </a:lnTo>
                      <a:lnTo>
                        <a:pt x="5919" y="3151"/>
                      </a:lnTo>
                      <a:close/>
                      <a:moveTo>
                        <a:pt x="5800" y="2133"/>
                      </a:moveTo>
                      <a:lnTo>
                        <a:pt x="5800" y="2133"/>
                      </a:lnTo>
                      <a:lnTo>
                        <a:pt x="5821" y="2213"/>
                      </a:lnTo>
                      <a:lnTo>
                        <a:pt x="5843" y="2292"/>
                      </a:lnTo>
                      <a:lnTo>
                        <a:pt x="5853" y="2280"/>
                      </a:lnTo>
                      <a:lnTo>
                        <a:pt x="5859" y="2270"/>
                      </a:lnTo>
                      <a:lnTo>
                        <a:pt x="5864" y="2260"/>
                      </a:lnTo>
                      <a:lnTo>
                        <a:pt x="5866" y="2251"/>
                      </a:lnTo>
                      <a:lnTo>
                        <a:pt x="5866" y="2241"/>
                      </a:lnTo>
                      <a:lnTo>
                        <a:pt x="5864" y="2229"/>
                      </a:lnTo>
                      <a:lnTo>
                        <a:pt x="5858" y="2203"/>
                      </a:lnTo>
                      <a:lnTo>
                        <a:pt x="5851" y="2176"/>
                      </a:lnTo>
                      <a:lnTo>
                        <a:pt x="5846" y="2166"/>
                      </a:lnTo>
                      <a:lnTo>
                        <a:pt x="5841" y="2158"/>
                      </a:lnTo>
                      <a:lnTo>
                        <a:pt x="5835" y="2150"/>
                      </a:lnTo>
                      <a:lnTo>
                        <a:pt x="5826" y="2143"/>
                      </a:lnTo>
                      <a:lnTo>
                        <a:pt x="5815" y="2138"/>
                      </a:lnTo>
                      <a:lnTo>
                        <a:pt x="5800" y="2133"/>
                      </a:lnTo>
                      <a:close/>
                      <a:moveTo>
                        <a:pt x="2715" y="2"/>
                      </a:moveTo>
                      <a:lnTo>
                        <a:pt x="2715" y="2"/>
                      </a:lnTo>
                      <a:lnTo>
                        <a:pt x="2687" y="5"/>
                      </a:lnTo>
                      <a:lnTo>
                        <a:pt x="2676" y="7"/>
                      </a:lnTo>
                      <a:lnTo>
                        <a:pt x="2666" y="10"/>
                      </a:lnTo>
                      <a:lnTo>
                        <a:pt x="2657" y="16"/>
                      </a:lnTo>
                      <a:lnTo>
                        <a:pt x="2649" y="25"/>
                      </a:lnTo>
                      <a:lnTo>
                        <a:pt x="2641" y="35"/>
                      </a:lnTo>
                      <a:lnTo>
                        <a:pt x="2634" y="51"/>
                      </a:lnTo>
                      <a:lnTo>
                        <a:pt x="2718" y="41"/>
                      </a:lnTo>
                      <a:lnTo>
                        <a:pt x="2803" y="36"/>
                      </a:lnTo>
                      <a:lnTo>
                        <a:pt x="2791" y="21"/>
                      </a:lnTo>
                      <a:lnTo>
                        <a:pt x="2783" y="13"/>
                      </a:lnTo>
                      <a:lnTo>
                        <a:pt x="2773" y="7"/>
                      </a:lnTo>
                      <a:lnTo>
                        <a:pt x="2763" y="2"/>
                      </a:lnTo>
                      <a:lnTo>
                        <a:pt x="2753" y="0"/>
                      </a:lnTo>
                      <a:lnTo>
                        <a:pt x="2742" y="0"/>
                      </a:lnTo>
                      <a:lnTo>
                        <a:pt x="2715" y="2"/>
                      </a:lnTo>
                      <a:close/>
                      <a:moveTo>
                        <a:pt x="4687" y="531"/>
                      </a:moveTo>
                      <a:lnTo>
                        <a:pt x="4687" y="531"/>
                      </a:lnTo>
                      <a:lnTo>
                        <a:pt x="4664" y="514"/>
                      </a:lnTo>
                      <a:lnTo>
                        <a:pt x="4654" y="509"/>
                      </a:lnTo>
                      <a:lnTo>
                        <a:pt x="4644" y="506"/>
                      </a:lnTo>
                      <a:lnTo>
                        <a:pt x="4634" y="505"/>
                      </a:lnTo>
                      <a:lnTo>
                        <a:pt x="4623" y="506"/>
                      </a:lnTo>
                      <a:lnTo>
                        <a:pt x="4611" y="509"/>
                      </a:lnTo>
                      <a:lnTo>
                        <a:pt x="4595" y="514"/>
                      </a:lnTo>
                      <a:lnTo>
                        <a:pt x="4664" y="562"/>
                      </a:lnTo>
                      <a:lnTo>
                        <a:pt x="4732" y="610"/>
                      </a:lnTo>
                      <a:lnTo>
                        <a:pt x="4733" y="595"/>
                      </a:lnTo>
                      <a:lnTo>
                        <a:pt x="4732" y="582"/>
                      </a:lnTo>
                      <a:lnTo>
                        <a:pt x="4728" y="570"/>
                      </a:lnTo>
                      <a:lnTo>
                        <a:pt x="4723" y="562"/>
                      </a:lnTo>
                      <a:lnTo>
                        <a:pt x="4717" y="554"/>
                      </a:lnTo>
                      <a:lnTo>
                        <a:pt x="4708" y="546"/>
                      </a:lnTo>
                      <a:lnTo>
                        <a:pt x="4687" y="531"/>
                      </a:lnTo>
                      <a:close/>
                      <a:moveTo>
                        <a:pt x="5084" y="866"/>
                      </a:moveTo>
                      <a:lnTo>
                        <a:pt x="5084" y="866"/>
                      </a:lnTo>
                      <a:lnTo>
                        <a:pt x="5066" y="846"/>
                      </a:lnTo>
                      <a:lnTo>
                        <a:pt x="5056" y="839"/>
                      </a:lnTo>
                      <a:lnTo>
                        <a:pt x="5048" y="834"/>
                      </a:lnTo>
                      <a:lnTo>
                        <a:pt x="5038" y="831"/>
                      </a:lnTo>
                      <a:lnTo>
                        <a:pt x="5027" y="829"/>
                      </a:lnTo>
                      <a:lnTo>
                        <a:pt x="5014" y="831"/>
                      </a:lnTo>
                      <a:lnTo>
                        <a:pt x="4999" y="834"/>
                      </a:lnTo>
                      <a:lnTo>
                        <a:pt x="5058" y="892"/>
                      </a:lnTo>
                      <a:lnTo>
                        <a:pt x="5116" y="951"/>
                      </a:lnTo>
                      <a:lnTo>
                        <a:pt x="5119" y="936"/>
                      </a:lnTo>
                      <a:lnTo>
                        <a:pt x="5121" y="923"/>
                      </a:lnTo>
                      <a:lnTo>
                        <a:pt x="5119" y="912"/>
                      </a:lnTo>
                      <a:lnTo>
                        <a:pt x="5116" y="902"/>
                      </a:lnTo>
                      <a:lnTo>
                        <a:pt x="5111" y="894"/>
                      </a:lnTo>
                      <a:lnTo>
                        <a:pt x="5104" y="884"/>
                      </a:lnTo>
                      <a:lnTo>
                        <a:pt x="5084" y="866"/>
                      </a:lnTo>
                      <a:close/>
                      <a:moveTo>
                        <a:pt x="5681" y="4148"/>
                      </a:moveTo>
                      <a:lnTo>
                        <a:pt x="5681" y="4148"/>
                      </a:lnTo>
                      <a:lnTo>
                        <a:pt x="5648" y="4222"/>
                      </a:lnTo>
                      <a:lnTo>
                        <a:pt x="5612" y="4295"/>
                      </a:lnTo>
                      <a:lnTo>
                        <a:pt x="5627" y="4293"/>
                      </a:lnTo>
                      <a:lnTo>
                        <a:pt x="5640" y="4290"/>
                      </a:lnTo>
                      <a:lnTo>
                        <a:pt x="5648" y="4285"/>
                      </a:lnTo>
                      <a:lnTo>
                        <a:pt x="5657" y="4279"/>
                      </a:lnTo>
                      <a:lnTo>
                        <a:pt x="5663" y="4270"/>
                      </a:lnTo>
                      <a:lnTo>
                        <a:pt x="5668" y="4260"/>
                      </a:lnTo>
                      <a:lnTo>
                        <a:pt x="5680" y="4237"/>
                      </a:lnTo>
                      <a:lnTo>
                        <a:pt x="5691" y="4213"/>
                      </a:lnTo>
                      <a:lnTo>
                        <a:pt x="5694" y="4203"/>
                      </a:lnTo>
                      <a:lnTo>
                        <a:pt x="5696" y="4193"/>
                      </a:lnTo>
                      <a:lnTo>
                        <a:pt x="5696" y="4183"/>
                      </a:lnTo>
                      <a:lnTo>
                        <a:pt x="5694" y="4171"/>
                      </a:lnTo>
                      <a:lnTo>
                        <a:pt x="5689" y="4160"/>
                      </a:lnTo>
                      <a:lnTo>
                        <a:pt x="5681" y="4148"/>
                      </a:lnTo>
                      <a:close/>
                      <a:moveTo>
                        <a:pt x="4146" y="5682"/>
                      </a:moveTo>
                      <a:lnTo>
                        <a:pt x="4146" y="5682"/>
                      </a:lnTo>
                      <a:lnTo>
                        <a:pt x="4159" y="5690"/>
                      </a:lnTo>
                      <a:lnTo>
                        <a:pt x="4171" y="5695"/>
                      </a:lnTo>
                      <a:lnTo>
                        <a:pt x="4181" y="5698"/>
                      </a:lnTo>
                      <a:lnTo>
                        <a:pt x="4191" y="5698"/>
                      </a:lnTo>
                      <a:lnTo>
                        <a:pt x="4201" y="5695"/>
                      </a:lnTo>
                      <a:lnTo>
                        <a:pt x="4212" y="5691"/>
                      </a:lnTo>
                      <a:lnTo>
                        <a:pt x="4235" y="5680"/>
                      </a:lnTo>
                      <a:lnTo>
                        <a:pt x="4260" y="5668"/>
                      </a:lnTo>
                      <a:lnTo>
                        <a:pt x="4270" y="5663"/>
                      </a:lnTo>
                      <a:lnTo>
                        <a:pt x="4278" y="5657"/>
                      </a:lnTo>
                      <a:lnTo>
                        <a:pt x="4283" y="5650"/>
                      </a:lnTo>
                      <a:lnTo>
                        <a:pt x="4288" y="5640"/>
                      </a:lnTo>
                      <a:lnTo>
                        <a:pt x="4291" y="5629"/>
                      </a:lnTo>
                      <a:lnTo>
                        <a:pt x="4295" y="5614"/>
                      </a:lnTo>
                      <a:lnTo>
                        <a:pt x="4220" y="5649"/>
                      </a:lnTo>
                      <a:lnTo>
                        <a:pt x="4146" y="5682"/>
                      </a:lnTo>
                      <a:close/>
                      <a:moveTo>
                        <a:pt x="1" y="2715"/>
                      </a:moveTo>
                      <a:lnTo>
                        <a:pt x="1" y="2715"/>
                      </a:lnTo>
                      <a:lnTo>
                        <a:pt x="0" y="2744"/>
                      </a:lnTo>
                      <a:lnTo>
                        <a:pt x="0" y="2753"/>
                      </a:lnTo>
                      <a:lnTo>
                        <a:pt x="1" y="2765"/>
                      </a:lnTo>
                      <a:lnTo>
                        <a:pt x="5" y="2773"/>
                      </a:lnTo>
                      <a:lnTo>
                        <a:pt x="11" y="2783"/>
                      </a:lnTo>
                      <a:lnTo>
                        <a:pt x="21" y="2793"/>
                      </a:lnTo>
                      <a:lnTo>
                        <a:pt x="34" y="2803"/>
                      </a:lnTo>
                      <a:lnTo>
                        <a:pt x="41" y="2719"/>
                      </a:lnTo>
                      <a:lnTo>
                        <a:pt x="49" y="2635"/>
                      </a:lnTo>
                      <a:lnTo>
                        <a:pt x="34" y="2643"/>
                      </a:lnTo>
                      <a:lnTo>
                        <a:pt x="23" y="2651"/>
                      </a:lnTo>
                      <a:lnTo>
                        <a:pt x="14" y="2658"/>
                      </a:lnTo>
                      <a:lnTo>
                        <a:pt x="10" y="2668"/>
                      </a:lnTo>
                      <a:lnTo>
                        <a:pt x="6" y="2678"/>
                      </a:lnTo>
                      <a:lnTo>
                        <a:pt x="3" y="2687"/>
                      </a:lnTo>
                      <a:lnTo>
                        <a:pt x="1" y="2715"/>
                      </a:lnTo>
                      <a:close/>
                      <a:moveTo>
                        <a:pt x="1713" y="270"/>
                      </a:moveTo>
                      <a:lnTo>
                        <a:pt x="1713" y="270"/>
                      </a:lnTo>
                      <a:lnTo>
                        <a:pt x="1688" y="282"/>
                      </a:lnTo>
                      <a:lnTo>
                        <a:pt x="1678" y="289"/>
                      </a:lnTo>
                      <a:lnTo>
                        <a:pt x="1670" y="295"/>
                      </a:lnTo>
                      <a:lnTo>
                        <a:pt x="1663" y="303"/>
                      </a:lnTo>
                      <a:lnTo>
                        <a:pt x="1660" y="313"/>
                      </a:lnTo>
                      <a:lnTo>
                        <a:pt x="1657" y="328"/>
                      </a:lnTo>
                      <a:lnTo>
                        <a:pt x="1653" y="345"/>
                      </a:lnTo>
                      <a:lnTo>
                        <a:pt x="1731" y="307"/>
                      </a:lnTo>
                      <a:lnTo>
                        <a:pt x="1808" y="272"/>
                      </a:lnTo>
                      <a:lnTo>
                        <a:pt x="1793" y="264"/>
                      </a:lnTo>
                      <a:lnTo>
                        <a:pt x="1780" y="257"/>
                      </a:lnTo>
                      <a:lnTo>
                        <a:pt x="1770" y="254"/>
                      </a:lnTo>
                      <a:lnTo>
                        <a:pt x="1759" y="254"/>
                      </a:lnTo>
                      <a:lnTo>
                        <a:pt x="1749" y="256"/>
                      </a:lnTo>
                      <a:lnTo>
                        <a:pt x="1739" y="259"/>
                      </a:lnTo>
                      <a:lnTo>
                        <a:pt x="1713" y="270"/>
                      </a:lnTo>
                      <a:close/>
                      <a:moveTo>
                        <a:pt x="5343" y="4734"/>
                      </a:moveTo>
                      <a:lnTo>
                        <a:pt x="5343" y="4734"/>
                      </a:lnTo>
                      <a:lnTo>
                        <a:pt x="5358" y="4734"/>
                      </a:lnTo>
                      <a:lnTo>
                        <a:pt x="5371" y="4732"/>
                      </a:lnTo>
                      <a:lnTo>
                        <a:pt x="5381" y="4729"/>
                      </a:lnTo>
                      <a:lnTo>
                        <a:pt x="5389" y="4724"/>
                      </a:lnTo>
                      <a:lnTo>
                        <a:pt x="5398" y="4717"/>
                      </a:lnTo>
                      <a:lnTo>
                        <a:pt x="5404" y="4709"/>
                      </a:lnTo>
                      <a:lnTo>
                        <a:pt x="5419" y="4687"/>
                      </a:lnTo>
                      <a:lnTo>
                        <a:pt x="5434" y="4666"/>
                      </a:lnTo>
                      <a:lnTo>
                        <a:pt x="5441" y="4656"/>
                      </a:lnTo>
                      <a:lnTo>
                        <a:pt x="5444" y="4646"/>
                      </a:lnTo>
                      <a:lnTo>
                        <a:pt x="5445" y="4636"/>
                      </a:lnTo>
                      <a:lnTo>
                        <a:pt x="5445" y="4626"/>
                      </a:lnTo>
                      <a:lnTo>
                        <a:pt x="5442" y="4615"/>
                      </a:lnTo>
                      <a:lnTo>
                        <a:pt x="5437" y="4600"/>
                      </a:lnTo>
                      <a:lnTo>
                        <a:pt x="5391" y="4668"/>
                      </a:lnTo>
                      <a:lnTo>
                        <a:pt x="5343" y="4734"/>
                      </a:lnTo>
                      <a:close/>
                      <a:moveTo>
                        <a:pt x="5002" y="5118"/>
                      </a:moveTo>
                      <a:lnTo>
                        <a:pt x="5002" y="5118"/>
                      </a:lnTo>
                      <a:lnTo>
                        <a:pt x="5017" y="5121"/>
                      </a:lnTo>
                      <a:lnTo>
                        <a:pt x="5030" y="5121"/>
                      </a:lnTo>
                      <a:lnTo>
                        <a:pt x="5040" y="5121"/>
                      </a:lnTo>
                      <a:lnTo>
                        <a:pt x="5050" y="5118"/>
                      </a:lnTo>
                      <a:lnTo>
                        <a:pt x="5058" y="5111"/>
                      </a:lnTo>
                      <a:lnTo>
                        <a:pt x="5066" y="5105"/>
                      </a:lnTo>
                      <a:lnTo>
                        <a:pt x="5084" y="5086"/>
                      </a:lnTo>
                      <a:lnTo>
                        <a:pt x="5104" y="5067"/>
                      </a:lnTo>
                      <a:lnTo>
                        <a:pt x="5111" y="5058"/>
                      </a:lnTo>
                      <a:lnTo>
                        <a:pt x="5116" y="5050"/>
                      </a:lnTo>
                      <a:lnTo>
                        <a:pt x="5119" y="5040"/>
                      </a:lnTo>
                      <a:lnTo>
                        <a:pt x="5121" y="5030"/>
                      </a:lnTo>
                      <a:lnTo>
                        <a:pt x="5121" y="5019"/>
                      </a:lnTo>
                      <a:lnTo>
                        <a:pt x="5117" y="5004"/>
                      </a:lnTo>
                      <a:lnTo>
                        <a:pt x="5060" y="5062"/>
                      </a:lnTo>
                      <a:lnTo>
                        <a:pt x="5002" y="5118"/>
                      </a:lnTo>
                      <a:close/>
                      <a:moveTo>
                        <a:pt x="1" y="3237"/>
                      </a:moveTo>
                      <a:lnTo>
                        <a:pt x="1" y="3237"/>
                      </a:lnTo>
                      <a:lnTo>
                        <a:pt x="3" y="3263"/>
                      </a:lnTo>
                      <a:lnTo>
                        <a:pt x="6" y="3274"/>
                      </a:lnTo>
                      <a:lnTo>
                        <a:pt x="10" y="3284"/>
                      </a:lnTo>
                      <a:lnTo>
                        <a:pt x="14" y="3293"/>
                      </a:lnTo>
                      <a:lnTo>
                        <a:pt x="23" y="3301"/>
                      </a:lnTo>
                      <a:lnTo>
                        <a:pt x="33" y="3307"/>
                      </a:lnTo>
                      <a:lnTo>
                        <a:pt x="47" y="3316"/>
                      </a:lnTo>
                      <a:lnTo>
                        <a:pt x="39" y="3233"/>
                      </a:lnTo>
                      <a:lnTo>
                        <a:pt x="33" y="3149"/>
                      </a:lnTo>
                      <a:lnTo>
                        <a:pt x="21" y="3159"/>
                      </a:lnTo>
                      <a:lnTo>
                        <a:pt x="11" y="3169"/>
                      </a:lnTo>
                      <a:lnTo>
                        <a:pt x="5" y="3177"/>
                      </a:lnTo>
                      <a:lnTo>
                        <a:pt x="1" y="3187"/>
                      </a:lnTo>
                      <a:lnTo>
                        <a:pt x="0" y="3197"/>
                      </a:lnTo>
                      <a:lnTo>
                        <a:pt x="0" y="3208"/>
                      </a:lnTo>
                      <a:lnTo>
                        <a:pt x="1" y="3237"/>
                      </a:lnTo>
                      <a:close/>
                      <a:moveTo>
                        <a:pt x="270" y="1715"/>
                      </a:moveTo>
                      <a:lnTo>
                        <a:pt x="270" y="1715"/>
                      </a:lnTo>
                      <a:lnTo>
                        <a:pt x="259" y="1739"/>
                      </a:lnTo>
                      <a:lnTo>
                        <a:pt x="254" y="1749"/>
                      </a:lnTo>
                      <a:lnTo>
                        <a:pt x="252" y="1761"/>
                      </a:lnTo>
                      <a:lnTo>
                        <a:pt x="254" y="1771"/>
                      </a:lnTo>
                      <a:lnTo>
                        <a:pt x="255" y="1782"/>
                      </a:lnTo>
                      <a:lnTo>
                        <a:pt x="262" y="1794"/>
                      </a:lnTo>
                      <a:lnTo>
                        <a:pt x="272" y="1809"/>
                      </a:lnTo>
                      <a:lnTo>
                        <a:pt x="306" y="1731"/>
                      </a:lnTo>
                      <a:lnTo>
                        <a:pt x="343" y="1655"/>
                      </a:lnTo>
                      <a:lnTo>
                        <a:pt x="326" y="1657"/>
                      </a:lnTo>
                      <a:lnTo>
                        <a:pt x="313" y="1660"/>
                      </a:lnTo>
                      <a:lnTo>
                        <a:pt x="301" y="1665"/>
                      </a:lnTo>
                      <a:lnTo>
                        <a:pt x="293" y="1672"/>
                      </a:lnTo>
                      <a:lnTo>
                        <a:pt x="287" y="1680"/>
                      </a:lnTo>
                      <a:lnTo>
                        <a:pt x="282" y="1688"/>
                      </a:lnTo>
                      <a:lnTo>
                        <a:pt x="270" y="1715"/>
                      </a:lnTo>
                      <a:close/>
                      <a:moveTo>
                        <a:pt x="529" y="1263"/>
                      </a:moveTo>
                      <a:lnTo>
                        <a:pt x="529" y="1263"/>
                      </a:lnTo>
                      <a:lnTo>
                        <a:pt x="514" y="1286"/>
                      </a:lnTo>
                      <a:lnTo>
                        <a:pt x="509" y="1296"/>
                      </a:lnTo>
                      <a:lnTo>
                        <a:pt x="504" y="1306"/>
                      </a:lnTo>
                      <a:lnTo>
                        <a:pt x="504" y="1316"/>
                      </a:lnTo>
                      <a:lnTo>
                        <a:pt x="504" y="1327"/>
                      </a:lnTo>
                      <a:lnTo>
                        <a:pt x="507" y="1340"/>
                      </a:lnTo>
                      <a:lnTo>
                        <a:pt x="514" y="1355"/>
                      </a:lnTo>
                      <a:lnTo>
                        <a:pt x="562" y="1286"/>
                      </a:lnTo>
                      <a:lnTo>
                        <a:pt x="611" y="1218"/>
                      </a:lnTo>
                      <a:lnTo>
                        <a:pt x="595" y="1217"/>
                      </a:lnTo>
                      <a:lnTo>
                        <a:pt x="582" y="1218"/>
                      </a:lnTo>
                      <a:lnTo>
                        <a:pt x="570" y="1222"/>
                      </a:lnTo>
                      <a:lnTo>
                        <a:pt x="560" y="1225"/>
                      </a:lnTo>
                      <a:lnTo>
                        <a:pt x="554" y="1233"/>
                      </a:lnTo>
                      <a:lnTo>
                        <a:pt x="545" y="1242"/>
                      </a:lnTo>
                      <a:lnTo>
                        <a:pt x="529" y="1263"/>
                      </a:lnTo>
                      <a:close/>
                      <a:moveTo>
                        <a:pt x="864" y="866"/>
                      </a:moveTo>
                      <a:lnTo>
                        <a:pt x="864" y="866"/>
                      </a:lnTo>
                      <a:lnTo>
                        <a:pt x="844" y="885"/>
                      </a:lnTo>
                      <a:lnTo>
                        <a:pt x="837" y="894"/>
                      </a:lnTo>
                      <a:lnTo>
                        <a:pt x="832" y="902"/>
                      </a:lnTo>
                      <a:lnTo>
                        <a:pt x="829" y="912"/>
                      </a:lnTo>
                      <a:lnTo>
                        <a:pt x="829" y="923"/>
                      </a:lnTo>
                      <a:lnTo>
                        <a:pt x="829" y="938"/>
                      </a:lnTo>
                      <a:lnTo>
                        <a:pt x="834" y="955"/>
                      </a:lnTo>
                      <a:lnTo>
                        <a:pt x="893" y="894"/>
                      </a:lnTo>
                      <a:lnTo>
                        <a:pt x="953" y="834"/>
                      </a:lnTo>
                      <a:lnTo>
                        <a:pt x="936" y="831"/>
                      </a:lnTo>
                      <a:lnTo>
                        <a:pt x="923" y="829"/>
                      </a:lnTo>
                      <a:lnTo>
                        <a:pt x="911" y="831"/>
                      </a:lnTo>
                      <a:lnTo>
                        <a:pt x="902" y="833"/>
                      </a:lnTo>
                      <a:lnTo>
                        <a:pt x="893" y="839"/>
                      </a:lnTo>
                      <a:lnTo>
                        <a:pt x="883" y="846"/>
                      </a:lnTo>
                      <a:lnTo>
                        <a:pt x="864" y="866"/>
                      </a:lnTo>
                      <a:close/>
                      <a:moveTo>
                        <a:pt x="1263" y="531"/>
                      </a:moveTo>
                      <a:lnTo>
                        <a:pt x="1263" y="531"/>
                      </a:lnTo>
                      <a:lnTo>
                        <a:pt x="1240" y="547"/>
                      </a:lnTo>
                      <a:lnTo>
                        <a:pt x="1231" y="554"/>
                      </a:lnTo>
                      <a:lnTo>
                        <a:pt x="1225" y="562"/>
                      </a:lnTo>
                      <a:lnTo>
                        <a:pt x="1220" y="572"/>
                      </a:lnTo>
                      <a:lnTo>
                        <a:pt x="1216" y="582"/>
                      </a:lnTo>
                      <a:lnTo>
                        <a:pt x="1216" y="597"/>
                      </a:lnTo>
                      <a:lnTo>
                        <a:pt x="1216" y="613"/>
                      </a:lnTo>
                      <a:lnTo>
                        <a:pt x="1286" y="564"/>
                      </a:lnTo>
                      <a:lnTo>
                        <a:pt x="1357" y="516"/>
                      </a:lnTo>
                      <a:lnTo>
                        <a:pt x="1340" y="509"/>
                      </a:lnTo>
                      <a:lnTo>
                        <a:pt x="1327" y="506"/>
                      </a:lnTo>
                      <a:lnTo>
                        <a:pt x="1315" y="505"/>
                      </a:lnTo>
                      <a:lnTo>
                        <a:pt x="1305" y="506"/>
                      </a:lnTo>
                      <a:lnTo>
                        <a:pt x="1296" y="509"/>
                      </a:lnTo>
                      <a:lnTo>
                        <a:pt x="1286" y="514"/>
                      </a:lnTo>
                      <a:lnTo>
                        <a:pt x="1263" y="531"/>
                      </a:lnTo>
                      <a:close/>
                      <a:moveTo>
                        <a:pt x="5609" y="1655"/>
                      </a:moveTo>
                      <a:lnTo>
                        <a:pt x="5609" y="1655"/>
                      </a:lnTo>
                      <a:lnTo>
                        <a:pt x="5645" y="1730"/>
                      </a:lnTo>
                      <a:lnTo>
                        <a:pt x="5680" y="1805"/>
                      </a:lnTo>
                      <a:lnTo>
                        <a:pt x="5688" y="1792"/>
                      </a:lnTo>
                      <a:lnTo>
                        <a:pt x="5693" y="1781"/>
                      </a:lnTo>
                      <a:lnTo>
                        <a:pt x="5696" y="1769"/>
                      </a:lnTo>
                      <a:lnTo>
                        <a:pt x="5696" y="1759"/>
                      </a:lnTo>
                      <a:lnTo>
                        <a:pt x="5694" y="1749"/>
                      </a:lnTo>
                      <a:lnTo>
                        <a:pt x="5691" y="1739"/>
                      </a:lnTo>
                      <a:lnTo>
                        <a:pt x="5680" y="1715"/>
                      </a:lnTo>
                      <a:lnTo>
                        <a:pt x="5668" y="1690"/>
                      </a:lnTo>
                      <a:lnTo>
                        <a:pt x="5661" y="1680"/>
                      </a:lnTo>
                      <a:lnTo>
                        <a:pt x="5655" y="1672"/>
                      </a:lnTo>
                      <a:lnTo>
                        <a:pt x="5648" y="1665"/>
                      </a:lnTo>
                      <a:lnTo>
                        <a:pt x="5638" y="1660"/>
                      </a:lnTo>
                      <a:lnTo>
                        <a:pt x="5625" y="1657"/>
                      </a:lnTo>
                      <a:lnTo>
                        <a:pt x="5609" y="1655"/>
                      </a:lnTo>
                      <a:close/>
                      <a:moveTo>
                        <a:pt x="3747" y="5858"/>
                      </a:moveTo>
                      <a:lnTo>
                        <a:pt x="3747" y="5858"/>
                      </a:lnTo>
                      <a:lnTo>
                        <a:pt x="3772" y="5851"/>
                      </a:lnTo>
                      <a:lnTo>
                        <a:pt x="3784" y="5848"/>
                      </a:lnTo>
                      <a:lnTo>
                        <a:pt x="3792" y="5843"/>
                      </a:lnTo>
                      <a:lnTo>
                        <a:pt x="3800" y="5837"/>
                      </a:lnTo>
                      <a:lnTo>
                        <a:pt x="3807" y="5828"/>
                      </a:lnTo>
                      <a:lnTo>
                        <a:pt x="3812" y="5817"/>
                      </a:lnTo>
                      <a:lnTo>
                        <a:pt x="3817" y="5804"/>
                      </a:lnTo>
                      <a:lnTo>
                        <a:pt x="3737" y="5825"/>
                      </a:lnTo>
                      <a:lnTo>
                        <a:pt x="3660" y="5845"/>
                      </a:lnTo>
                      <a:lnTo>
                        <a:pt x="3671" y="5855"/>
                      </a:lnTo>
                      <a:lnTo>
                        <a:pt x="3681" y="5861"/>
                      </a:lnTo>
                      <a:lnTo>
                        <a:pt x="3691" y="5866"/>
                      </a:lnTo>
                      <a:lnTo>
                        <a:pt x="3701" y="5868"/>
                      </a:lnTo>
                      <a:lnTo>
                        <a:pt x="3711" y="5868"/>
                      </a:lnTo>
                      <a:lnTo>
                        <a:pt x="3721" y="5865"/>
                      </a:lnTo>
                      <a:lnTo>
                        <a:pt x="3747" y="5858"/>
                      </a:lnTo>
                      <a:close/>
                      <a:moveTo>
                        <a:pt x="5858" y="3748"/>
                      </a:moveTo>
                      <a:lnTo>
                        <a:pt x="5858" y="3748"/>
                      </a:lnTo>
                      <a:lnTo>
                        <a:pt x="5864" y="3721"/>
                      </a:lnTo>
                      <a:lnTo>
                        <a:pt x="5866" y="3711"/>
                      </a:lnTo>
                      <a:lnTo>
                        <a:pt x="5866" y="3701"/>
                      </a:lnTo>
                      <a:lnTo>
                        <a:pt x="5864" y="3692"/>
                      </a:lnTo>
                      <a:lnTo>
                        <a:pt x="5861" y="3682"/>
                      </a:lnTo>
                      <a:lnTo>
                        <a:pt x="5853" y="3670"/>
                      </a:lnTo>
                      <a:lnTo>
                        <a:pt x="5843" y="3659"/>
                      </a:lnTo>
                      <a:lnTo>
                        <a:pt x="5823" y="3741"/>
                      </a:lnTo>
                      <a:lnTo>
                        <a:pt x="5800" y="3817"/>
                      </a:lnTo>
                      <a:lnTo>
                        <a:pt x="5815" y="3814"/>
                      </a:lnTo>
                      <a:lnTo>
                        <a:pt x="5826" y="3807"/>
                      </a:lnTo>
                      <a:lnTo>
                        <a:pt x="5835" y="3800"/>
                      </a:lnTo>
                      <a:lnTo>
                        <a:pt x="5841" y="3794"/>
                      </a:lnTo>
                      <a:lnTo>
                        <a:pt x="5846" y="3784"/>
                      </a:lnTo>
                      <a:lnTo>
                        <a:pt x="5851" y="3774"/>
                      </a:lnTo>
                      <a:lnTo>
                        <a:pt x="5858" y="3748"/>
                      </a:lnTo>
                      <a:close/>
                      <a:moveTo>
                        <a:pt x="3747" y="92"/>
                      </a:moveTo>
                      <a:lnTo>
                        <a:pt x="3747" y="92"/>
                      </a:lnTo>
                      <a:lnTo>
                        <a:pt x="3721" y="86"/>
                      </a:lnTo>
                      <a:lnTo>
                        <a:pt x="3709" y="84"/>
                      </a:lnTo>
                      <a:lnTo>
                        <a:pt x="3698" y="84"/>
                      </a:lnTo>
                      <a:lnTo>
                        <a:pt x="3688" y="86"/>
                      </a:lnTo>
                      <a:lnTo>
                        <a:pt x="3678" y="91"/>
                      </a:lnTo>
                      <a:lnTo>
                        <a:pt x="3666" y="99"/>
                      </a:lnTo>
                      <a:lnTo>
                        <a:pt x="3655" y="110"/>
                      </a:lnTo>
                      <a:lnTo>
                        <a:pt x="3739" y="132"/>
                      </a:lnTo>
                      <a:lnTo>
                        <a:pt x="3818" y="153"/>
                      </a:lnTo>
                      <a:lnTo>
                        <a:pt x="3813" y="138"/>
                      </a:lnTo>
                      <a:lnTo>
                        <a:pt x="3807" y="125"/>
                      </a:lnTo>
                      <a:lnTo>
                        <a:pt x="3802" y="115"/>
                      </a:lnTo>
                      <a:lnTo>
                        <a:pt x="3793" y="109"/>
                      </a:lnTo>
                      <a:lnTo>
                        <a:pt x="3784" y="104"/>
                      </a:lnTo>
                      <a:lnTo>
                        <a:pt x="3774" y="101"/>
                      </a:lnTo>
                      <a:lnTo>
                        <a:pt x="3747" y="92"/>
                      </a:lnTo>
                      <a:close/>
                      <a:moveTo>
                        <a:pt x="2133" y="5802"/>
                      </a:moveTo>
                      <a:lnTo>
                        <a:pt x="2133" y="5802"/>
                      </a:lnTo>
                      <a:lnTo>
                        <a:pt x="2136" y="5817"/>
                      </a:lnTo>
                      <a:lnTo>
                        <a:pt x="2143" y="5828"/>
                      </a:lnTo>
                      <a:lnTo>
                        <a:pt x="2150" y="5837"/>
                      </a:lnTo>
                      <a:lnTo>
                        <a:pt x="2156" y="5843"/>
                      </a:lnTo>
                      <a:lnTo>
                        <a:pt x="2166" y="5848"/>
                      </a:lnTo>
                      <a:lnTo>
                        <a:pt x="2176" y="5851"/>
                      </a:lnTo>
                      <a:lnTo>
                        <a:pt x="2202" y="5858"/>
                      </a:lnTo>
                      <a:lnTo>
                        <a:pt x="2229" y="5865"/>
                      </a:lnTo>
                      <a:lnTo>
                        <a:pt x="2239" y="5868"/>
                      </a:lnTo>
                      <a:lnTo>
                        <a:pt x="2249" y="5868"/>
                      </a:lnTo>
                      <a:lnTo>
                        <a:pt x="2258" y="5866"/>
                      </a:lnTo>
                      <a:lnTo>
                        <a:pt x="2268" y="5861"/>
                      </a:lnTo>
                      <a:lnTo>
                        <a:pt x="2280" y="5855"/>
                      </a:lnTo>
                      <a:lnTo>
                        <a:pt x="2291" y="5845"/>
                      </a:lnTo>
                      <a:lnTo>
                        <a:pt x="2214" y="5825"/>
                      </a:lnTo>
                      <a:lnTo>
                        <a:pt x="2133" y="5802"/>
                      </a:lnTo>
                      <a:close/>
                      <a:moveTo>
                        <a:pt x="130" y="2216"/>
                      </a:moveTo>
                      <a:lnTo>
                        <a:pt x="130" y="2216"/>
                      </a:lnTo>
                      <a:lnTo>
                        <a:pt x="153" y="2132"/>
                      </a:lnTo>
                      <a:lnTo>
                        <a:pt x="136" y="2137"/>
                      </a:lnTo>
                      <a:lnTo>
                        <a:pt x="125" y="2143"/>
                      </a:lnTo>
                      <a:lnTo>
                        <a:pt x="115" y="2148"/>
                      </a:lnTo>
                      <a:lnTo>
                        <a:pt x="108" y="2157"/>
                      </a:lnTo>
                      <a:lnTo>
                        <a:pt x="104" y="2166"/>
                      </a:lnTo>
                      <a:lnTo>
                        <a:pt x="99" y="2176"/>
                      </a:lnTo>
                      <a:lnTo>
                        <a:pt x="92" y="2203"/>
                      </a:lnTo>
                      <a:lnTo>
                        <a:pt x="84" y="2229"/>
                      </a:lnTo>
                      <a:lnTo>
                        <a:pt x="82" y="2241"/>
                      </a:lnTo>
                      <a:lnTo>
                        <a:pt x="82" y="2252"/>
                      </a:lnTo>
                      <a:lnTo>
                        <a:pt x="85" y="2262"/>
                      </a:lnTo>
                      <a:lnTo>
                        <a:pt x="90" y="2272"/>
                      </a:lnTo>
                      <a:lnTo>
                        <a:pt x="99" y="2284"/>
                      </a:lnTo>
                      <a:lnTo>
                        <a:pt x="110" y="2295"/>
                      </a:lnTo>
                      <a:lnTo>
                        <a:pt x="130" y="2216"/>
                      </a:lnTo>
                      <a:close/>
                      <a:moveTo>
                        <a:pt x="4600" y="5438"/>
                      </a:moveTo>
                      <a:lnTo>
                        <a:pt x="4600" y="5438"/>
                      </a:lnTo>
                      <a:lnTo>
                        <a:pt x="4613" y="5443"/>
                      </a:lnTo>
                      <a:lnTo>
                        <a:pt x="4624" y="5446"/>
                      </a:lnTo>
                      <a:lnTo>
                        <a:pt x="4636" y="5446"/>
                      </a:lnTo>
                      <a:lnTo>
                        <a:pt x="4646" y="5444"/>
                      </a:lnTo>
                      <a:lnTo>
                        <a:pt x="4656" y="5441"/>
                      </a:lnTo>
                      <a:lnTo>
                        <a:pt x="4664" y="5436"/>
                      </a:lnTo>
                      <a:lnTo>
                        <a:pt x="4687" y="5421"/>
                      </a:lnTo>
                      <a:lnTo>
                        <a:pt x="4708" y="5405"/>
                      </a:lnTo>
                      <a:lnTo>
                        <a:pt x="4717" y="5398"/>
                      </a:lnTo>
                      <a:lnTo>
                        <a:pt x="4723" y="5390"/>
                      </a:lnTo>
                      <a:lnTo>
                        <a:pt x="4728" y="5382"/>
                      </a:lnTo>
                      <a:lnTo>
                        <a:pt x="4732" y="5372"/>
                      </a:lnTo>
                      <a:lnTo>
                        <a:pt x="4733" y="5358"/>
                      </a:lnTo>
                      <a:lnTo>
                        <a:pt x="4733" y="5344"/>
                      </a:lnTo>
                      <a:lnTo>
                        <a:pt x="4666" y="5391"/>
                      </a:lnTo>
                      <a:lnTo>
                        <a:pt x="4600" y="5438"/>
                      </a:lnTo>
                      <a:close/>
                      <a:moveTo>
                        <a:pt x="270" y="4237"/>
                      </a:moveTo>
                      <a:lnTo>
                        <a:pt x="270" y="4237"/>
                      </a:lnTo>
                      <a:lnTo>
                        <a:pt x="282" y="4262"/>
                      </a:lnTo>
                      <a:lnTo>
                        <a:pt x="287" y="4272"/>
                      </a:lnTo>
                      <a:lnTo>
                        <a:pt x="293" y="4279"/>
                      </a:lnTo>
                      <a:lnTo>
                        <a:pt x="301" y="4285"/>
                      </a:lnTo>
                      <a:lnTo>
                        <a:pt x="311" y="4290"/>
                      </a:lnTo>
                      <a:lnTo>
                        <a:pt x="324" y="4293"/>
                      </a:lnTo>
                      <a:lnTo>
                        <a:pt x="341" y="4295"/>
                      </a:lnTo>
                      <a:lnTo>
                        <a:pt x="305" y="4221"/>
                      </a:lnTo>
                      <a:lnTo>
                        <a:pt x="270" y="4145"/>
                      </a:lnTo>
                      <a:lnTo>
                        <a:pt x="262" y="4158"/>
                      </a:lnTo>
                      <a:lnTo>
                        <a:pt x="255" y="4170"/>
                      </a:lnTo>
                      <a:lnTo>
                        <a:pt x="254" y="4181"/>
                      </a:lnTo>
                      <a:lnTo>
                        <a:pt x="252" y="4191"/>
                      </a:lnTo>
                      <a:lnTo>
                        <a:pt x="254" y="4201"/>
                      </a:lnTo>
                      <a:lnTo>
                        <a:pt x="259" y="4213"/>
                      </a:lnTo>
                      <a:lnTo>
                        <a:pt x="270" y="4237"/>
                      </a:lnTo>
                      <a:close/>
                      <a:moveTo>
                        <a:pt x="92" y="3748"/>
                      </a:moveTo>
                      <a:lnTo>
                        <a:pt x="92" y="3748"/>
                      </a:lnTo>
                      <a:lnTo>
                        <a:pt x="99" y="3774"/>
                      </a:lnTo>
                      <a:lnTo>
                        <a:pt x="104" y="3786"/>
                      </a:lnTo>
                      <a:lnTo>
                        <a:pt x="108" y="3794"/>
                      </a:lnTo>
                      <a:lnTo>
                        <a:pt x="115" y="3802"/>
                      </a:lnTo>
                      <a:lnTo>
                        <a:pt x="123" y="3809"/>
                      </a:lnTo>
                      <a:lnTo>
                        <a:pt x="135" y="3814"/>
                      </a:lnTo>
                      <a:lnTo>
                        <a:pt x="151" y="3819"/>
                      </a:lnTo>
                      <a:lnTo>
                        <a:pt x="128" y="3738"/>
                      </a:lnTo>
                      <a:lnTo>
                        <a:pt x="108" y="3657"/>
                      </a:lnTo>
                      <a:lnTo>
                        <a:pt x="97" y="3670"/>
                      </a:lnTo>
                      <a:lnTo>
                        <a:pt x="89" y="3680"/>
                      </a:lnTo>
                      <a:lnTo>
                        <a:pt x="85" y="3690"/>
                      </a:lnTo>
                      <a:lnTo>
                        <a:pt x="82" y="3700"/>
                      </a:lnTo>
                      <a:lnTo>
                        <a:pt x="82" y="3710"/>
                      </a:lnTo>
                      <a:lnTo>
                        <a:pt x="84" y="3721"/>
                      </a:lnTo>
                      <a:lnTo>
                        <a:pt x="92" y="3748"/>
                      </a:lnTo>
                      <a:close/>
                      <a:moveTo>
                        <a:pt x="864" y="5086"/>
                      </a:moveTo>
                      <a:lnTo>
                        <a:pt x="864" y="5086"/>
                      </a:lnTo>
                      <a:lnTo>
                        <a:pt x="883" y="5105"/>
                      </a:lnTo>
                      <a:lnTo>
                        <a:pt x="892" y="5113"/>
                      </a:lnTo>
                      <a:lnTo>
                        <a:pt x="900" y="5118"/>
                      </a:lnTo>
                      <a:lnTo>
                        <a:pt x="910" y="5121"/>
                      </a:lnTo>
                      <a:lnTo>
                        <a:pt x="921" y="5121"/>
                      </a:lnTo>
                      <a:lnTo>
                        <a:pt x="933" y="5121"/>
                      </a:lnTo>
                      <a:lnTo>
                        <a:pt x="949" y="5118"/>
                      </a:lnTo>
                      <a:lnTo>
                        <a:pt x="890" y="5060"/>
                      </a:lnTo>
                      <a:lnTo>
                        <a:pt x="832" y="5001"/>
                      </a:lnTo>
                      <a:lnTo>
                        <a:pt x="829" y="5016"/>
                      </a:lnTo>
                      <a:lnTo>
                        <a:pt x="829" y="5029"/>
                      </a:lnTo>
                      <a:lnTo>
                        <a:pt x="829" y="5040"/>
                      </a:lnTo>
                      <a:lnTo>
                        <a:pt x="832" y="5050"/>
                      </a:lnTo>
                      <a:lnTo>
                        <a:pt x="837" y="5058"/>
                      </a:lnTo>
                      <a:lnTo>
                        <a:pt x="845" y="5067"/>
                      </a:lnTo>
                      <a:lnTo>
                        <a:pt x="864" y="5086"/>
                      </a:lnTo>
                      <a:close/>
                      <a:moveTo>
                        <a:pt x="1263" y="5421"/>
                      </a:moveTo>
                      <a:lnTo>
                        <a:pt x="1263" y="5421"/>
                      </a:lnTo>
                      <a:lnTo>
                        <a:pt x="1284" y="5436"/>
                      </a:lnTo>
                      <a:lnTo>
                        <a:pt x="1294" y="5441"/>
                      </a:lnTo>
                      <a:lnTo>
                        <a:pt x="1304" y="5444"/>
                      </a:lnTo>
                      <a:lnTo>
                        <a:pt x="1314" y="5446"/>
                      </a:lnTo>
                      <a:lnTo>
                        <a:pt x="1324" y="5446"/>
                      </a:lnTo>
                      <a:lnTo>
                        <a:pt x="1337" y="5443"/>
                      </a:lnTo>
                      <a:lnTo>
                        <a:pt x="1352" y="5438"/>
                      </a:lnTo>
                      <a:lnTo>
                        <a:pt x="1282" y="5391"/>
                      </a:lnTo>
                      <a:lnTo>
                        <a:pt x="1216" y="5344"/>
                      </a:lnTo>
                      <a:lnTo>
                        <a:pt x="1216" y="5358"/>
                      </a:lnTo>
                      <a:lnTo>
                        <a:pt x="1218" y="5372"/>
                      </a:lnTo>
                      <a:lnTo>
                        <a:pt x="1221" y="5382"/>
                      </a:lnTo>
                      <a:lnTo>
                        <a:pt x="1226" y="5390"/>
                      </a:lnTo>
                      <a:lnTo>
                        <a:pt x="1233" y="5398"/>
                      </a:lnTo>
                      <a:lnTo>
                        <a:pt x="1241" y="5405"/>
                      </a:lnTo>
                      <a:lnTo>
                        <a:pt x="1263" y="5421"/>
                      </a:lnTo>
                      <a:close/>
                      <a:moveTo>
                        <a:pt x="1713" y="5680"/>
                      </a:moveTo>
                      <a:lnTo>
                        <a:pt x="1713" y="5680"/>
                      </a:lnTo>
                      <a:lnTo>
                        <a:pt x="1737" y="5691"/>
                      </a:lnTo>
                      <a:lnTo>
                        <a:pt x="1747" y="5695"/>
                      </a:lnTo>
                      <a:lnTo>
                        <a:pt x="1757" y="5698"/>
                      </a:lnTo>
                      <a:lnTo>
                        <a:pt x="1767" y="5698"/>
                      </a:lnTo>
                      <a:lnTo>
                        <a:pt x="1779" y="5695"/>
                      </a:lnTo>
                      <a:lnTo>
                        <a:pt x="1790" y="5690"/>
                      </a:lnTo>
                      <a:lnTo>
                        <a:pt x="1803" y="5682"/>
                      </a:lnTo>
                      <a:lnTo>
                        <a:pt x="1728" y="5649"/>
                      </a:lnTo>
                      <a:lnTo>
                        <a:pt x="1655" y="5612"/>
                      </a:lnTo>
                      <a:lnTo>
                        <a:pt x="1657" y="5627"/>
                      </a:lnTo>
                      <a:lnTo>
                        <a:pt x="1660" y="5640"/>
                      </a:lnTo>
                      <a:lnTo>
                        <a:pt x="1665" y="5650"/>
                      </a:lnTo>
                      <a:lnTo>
                        <a:pt x="1671" y="5657"/>
                      </a:lnTo>
                      <a:lnTo>
                        <a:pt x="1680" y="5663"/>
                      </a:lnTo>
                      <a:lnTo>
                        <a:pt x="1688" y="5668"/>
                      </a:lnTo>
                      <a:lnTo>
                        <a:pt x="1713" y="5680"/>
                      </a:lnTo>
                      <a:close/>
                      <a:moveTo>
                        <a:pt x="529" y="4687"/>
                      </a:moveTo>
                      <a:lnTo>
                        <a:pt x="529" y="4687"/>
                      </a:lnTo>
                      <a:lnTo>
                        <a:pt x="545" y="4710"/>
                      </a:lnTo>
                      <a:lnTo>
                        <a:pt x="552" y="4719"/>
                      </a:lnTo>
                      <a:lnTo>
                        <a:pt x="560" y="4725"/>
                      </a:lnTo>
                      <a:lnTo>
                        <a:pt x="568" y="4730"/>
                      </a:lnTo>
                      <a:lnTo>
                        <a:pt x="580" y="4732"/>
                      </a:lnTo>
                      <a:lnTo>
                        <a:pt x="593" y="4734"/>
                      </a:lnTo>
                      <a:lnTo>
                        <a:pt x="608" y="4734"/>
                      </a:lnTo>
                      <a:lnTo>
                        <a:pt x="560" y="4666"/>
                      </a:lnTo>
                      <a:lnTo>
                        <a:pt x="514" y="4597"/>
                      </a:lnTo>
                      <a:lnTo>
                        <a:pt x="507" y="4612"/>
                      </a:lnTo>
                      <a:lnTo>
                        <a:pt x="504" y="4625"/>
                      </a:lnTo>
                      <a:lnTo>
                        <a:pt x="504" y="4636"/>
                      </a:lnTo>
                      <a:lnTo>
                        <a:pt x="506" y="4646"/>
                      </a:lnTo>
                      <a:lnTo>
                        <a:pt x="509" y="4656"/>
                      </a:lnTo>
                      <a:lnTo>
                        <a:pt x="514" y="4664"/>
                      </a:lnTo>
                      <a:lnTo>
                        <a:pt x="529" y="4687"/>
                      </a:lnTo>
                      <a:close/>
                      <a:moveTo>
                        <a:pt x="3235" y="5949"/>
                      </a:moveTo>
                      <a:lnTo>
                        <a:pt x="3235" y="5949"/>
                      </a:lnTo>
                      <a:lnTo>
                        <a:pt x="3261" y="5947"/>
                      </a:lnTo>
                      <a:lnTo>
                        <a:pt x="3272" y="5944"/>
                      </a:lnTo>
                      <a:lnTo>
                        <a:pt x="3281" y="5940"/>
                      </a:lnTo>
                      <a:lnTo>
                        <a:pt x="3291" y="5937"/>
                      </a:lnTo>
                      <a:lnTo>
                        <a:pt x="3297" y="5929"/>
                      </a:lnTo>
                      <a:lnTo>
                        <a:pt x="3305" y="5919"/>
                      </a:lnTo>
                      <a:lnTo>
                        <a:pt x="3312" y="5906"/>
                      </a:lnTo>
                      <a:lnTo>
                        <a:pt x="3231" y="5914"/>
                      </a:lnTo>
                      <a:lnTo>
                        <a:pt x="3150" y="5921"/>
                      </a:lnTo>
                      <a:lnTo>
                        <a:pt x="3160" y="5932"/>
                      </a:lnTo>
                      <a:lnTo>
                        <a:pt x="3169" y="5940"/>
                      </a:lnTo>
                      <a:lnTo>
                        <a:pt x="3178" y="5945"/>
                      </a:lnTo>
                      <a:lnTo>
                        <a:pt x="3187" y="5949"/>
                      </a:lnTo>
                      <a:lnTo>
                        <a:pt x="3197" y="5950"/>
                      </a:lnTo>
                      <a:lnTo>
                        <a:pt x="3208" y="5950"/>
                      </a:lnTo>
                      <a:lnTo>
                        <a:pt x="3235" y="5949"/>
                      </a:lnTo>
                      <a:close/>
                      <a:moveTo>
                        <a:pt x="3235" y="2"/>
                      </a:moveTo>
                      <a:lnTo>
                        <a:pt x="3235" y="2"/>
                      </a:lnTo>
                      <a:lnTo>
                        <a:pt x="3206" y="0"/>
                      </a:lnTo>
                      <a:lnTo>
                        <a:pt x="3197" y="0"/>
                      </a:lnTo>
                      <a:lnTo>
                        <a:pt x="3185" y="2"/>
                      </a:lnTo>
                      <a:lnTo>
                        <a:pt x="3177" y="7"/>
                      </a:lnTo>
                      <a:lnTo>
                        <a:pt x="3167" y="13"/>
                      </a:lnTo>
                      <a:lnTo>
                        <a:pt x="3157" y="21"/>
                      </a:lnTo>
                      <a:lnTo>
                        <a:pt x="3147" y="36"/>
                      </a:lnTo>
                      <a:lnTo>
                        <a:pt x="3231" y="41"/>
                      </a:lnTo>
                      <a:lnTo>
                        <a:pt x="3315" y="51"/>
                      </a:lnTo>
                      <a:lnTo>
                        <a:pt x="3307" y="36"/>
                      </a:lnTo>
                      <a:lnTo>
                        <a:pt x="3300" y="25"/>
                      </a:lnTo>
                      <a:lnTo>
                        <a:pt x="3292" y="16"/>
                      </a:lnTo>
                      <a:lnTo>
                        <a:pt x="3282" y="10"/>
                      </a:lnTo>
                      <a:lnTo>
                        <a:pt x="3274" y="7"/>
                      </a:lnTo>
                      <a:lnTo>
                        <a:pt x="3263" y="5"/>
                      </a:lnTo>
                      <a:lnTo>
                        <a:pt x="3235" y="2"/>
                      </a:lnTo>
                      <a:close/>
                      <a:moveTo>
                        <a:pt x="4235" y="270"/>
                      </a:moveTo>
                      <a:lnTo>
                        <a:pt x="4235" y="270"/>
                      </a:lnTo>
                      <a:lnTo>
                        <a:pt x="4211" y="259"/>
                      </a:lnTo>
                      <a:lnTo>
                        <a:pt x="4201" y="256"/>
                      </a:lnTo>
                      <a:lnTo>
                        <a:pt x="4191" y="254"/>
                      </a:lnTo>
                      <a:lnTo>
                        <a:pt x="4179" y="254"/>
                      </a:lnTo>
                      <a:lnTo>
                        <a:pt x="4169" y="257"/>
                      </a:lnTo>
                      <a:lnTo>
                        <a:pt x="4156" y="262"/>
                      </a:lnTo>
                      <a:lnTo>
                        <a:pt x="4143" y="272"/>
                      </a:lnTo>
                      <a:lnTo>
                        <a:pt x="4219" y="307"/>
                      </a:lnTo>
                      <a:lnTo>
                        <a:pt x="4295" y="343"/>
                      </a:lnTo>
                      <a:lnTo>
                        <a:pt x="4293" y="326"/>
                      </a:lnTo>
                      <a:lnTo>
                        <a:pt x="4290" y="313"/>
                      </a:lnTo>
                      <a:lnTo>
                        <a:pt x="4285" y="303"/>
                      </a:lnTo>
                      <a:lnTo>
                        <a:pt x="4278" y="295"/>
                      </a:lnTo>
                      <a:lnTo>
                        <a:pt x="4270" y="289"/>
                      </a:lnTo>
                      <a:lnTo>
                        <a:pt x="4260" y="282"/>
                      </a:lnTo>
                      <a:lnTo>
                        <a:pt x="4235" y="270"/>
                      </a:lnTo>
                      <a:close/>
                      <a:moveTo>
                        <a:pt x="2715" y="5949"/>
                      </a:moveTo>
                      <a:lnTo>
                        <a:pt x="2715" y="5949"/>
                      </a:lnTo>
                      <a:lnTo>
                        <a:pt x="2742" y="5950"/>
                      </a:lnTo>
                      <a:lnTo>
                        <a:pt x="2751" y="5950"/>
                      </a:lnTo>
                      <a:lnTo>
                        <a:pt x="2761" y="5949"/>
                      </a:lnTo>
                      <a:lnTo>
                        <a:pt x="2771" y="5945"/>
                      </a:lnTo>
                      <a:lnTo>
                        <a:pt x="2779" y="5940"/>
                      </a:lnTo>
                      <a:lnTo>
                        <a:pt x="2789" y="5932"/>
                      </a:lnTo>
                      <a:lnTo>
                        <a:pt x="2799" y="5921"/>
                      </a:lnTo>
                      <a:lnTo>
                        <a:pt x="2717" y="5914"/>
                      </a:lnTo>
                      <a:lnTo>
                        <a:pt x="2636" y="5906"/>
                      </a:lnTo>
                      <a:lnTo>
                        <a:pt x="2644" y="5919"/>
                      </a:lnTo>
                      <a:lnTo>
                        <a:pt x="2651" y="5929"/>
                      </a:lnTo>
                      <a:lnTo>
                        <a:pt x="2659" y="5936"/>
                      </a:lnTo>
                      <a:lnTo>
                        <a:pt x="2667" y="5940"/>
                      </a:lnTo>
                      <a:lnTo>
                        <a:pt x="2677" y="5944"/>
                      </a:lnTo>
                      <a:lnTo>
                        <a:pt x="2687" y="5947"/>
                      </a:lnTo>
                      <a:lnTo>
                        <a:pt x="2715" y="5949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AFCAFD"/>
                    </a:gs>
                    <a:gs pos="52000">
                      <a:srgbClr val="193360"/>
                    </a:gs>
                    <a:gs pos="100000">
                      <a:srgbClr val="193360"/>
                    </a:gs>
                  </a:gsLst>
                  <a:lin ang="2700000"/>
                </a:gradFill>
                <a:ln w="9525">
                  <a:noFill/>
                  <a:prstDash val="sysDash"/>
                  <a:miter lim="800000"/>
                  <a:headEnd/>
                  <a:tailEnd/>
                </a:ln>
              </p:spPr>
              <p:txBody>
                <a:bodyPr lIns="24384" tIns="24384" rIns="24384" bIns="24384" anchor="ctr" anchorCtr="1"/>
                <a:lstStyle>
                  <a:defPPr>
                    <a:defRPr lang="zh-CN"/>
                  </a:defPPr>
                  <a:lvl1pPr marL="0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TW" altLang="en-US" sz="3200"/>
                </a:p>
              </p:txBody>
            </p:sp>
            <p:sp>
              <p:nvSpPr>
                <p:cNvPr id="78" name="Freeform 5"/>
                <p:cNvSpPr>
                  <a:spLocks noEditPoints="1"/>
                </p:cNvSpPr>
                <p:nvPr/>
              </p:nvSpPr>
              <p:spPr bwMode="auto">
                <a:xfrm>
                  <a:off x="3099454" y="127443"/>
                  <a:ext cx="1294093" cy="1294513"/>
                </a:xfrm>
                <a:custGeom>
                  <a:avLst/>
                  <a:gdLst>
                    <a:gd name="T0" fmla="*/ 5850 w 6142"/>
                    <a:gd name="T1" fmla="*/ 4379 h 6144"/>
                    <a:gd name="T2" fmla="*/ 5495 w 6142"/>
                    <a:gd name="T3" fmla="*/ 4960 h 6144"/>
                    <a:gd name="T4" fmla="*/ 5030 w 6142"/>
                    <a:gd name="T5" fmla="*/ 5438 h 6144"/>
                    <a:gd name="T6" fmla="*/ 4478 w 6142"/>
                    <a:gd name="T7" fmla="*/ 5803 h 6144"/>
                    <a:gd name="T8" fmla="*/ 3858 w 6142"/>
                    <a:gd name="T9" fmla="*/ 6040 h 6144"/>
                    <a:gd name="T10" fmla="*/ 3196 w 6142"/>
                    <a:gd name="T11" fmla="*/ 6142 h 6144"/>
                    <a:gd name="T12" fmla="*/ 2507 w 6142"/>
                    <a:gd name="T13" fmla="*/ 6091 h 6144"/>
                    <a:gd name="T14" fmla="*/ 1906 w 6142"/>
                    <a:gd name="T15" fmla="*/ 5913 h 6144"/>
                    <a:gd name="T16" fmla="*/ 1306 w 6142"/>
                    <a:gd name="T17" fmla="*/ 5585 h 6144"/>
                    <a:gd name="T18" fmla="*/ 804 w 6142"/>
                    <a:gd name="T19" fmla="*/ 5142 h 6144"/>
                    <a:gd name="T20" fmla="*/ 414 w 6142"/>
                    <a:gd name="T21" fmla="*/ 4607 h 6144"/>
                    <a:gd name="T22" fmla="*/ 145 w 6142"/>
                    <a:gd name="T23" fmla="*/ 4001 h 6144"/>
                    <a:gd name="T24" fmla="*/ 14 w 6142"/>
                    <a:gd name="T25" fmla="*/ 3346 h 6144"/>
                    <a:gd name="T26" fmla="*/ 29 w 6142"/>
                    <a:gd name="T27" fmla="*/ 2661 h 6144"/>
                    <a:gd name="T28" fmla="*/ 176 w 6142"/>
                    <a:gd name="T29" fmla="*/ 2051 h 6144"/>
                    <a:gd name="T30" fmla="*/ 476 w 6142"/>
                    <a:gd name="T31" fmla="*/ 1430 h 6144"/>
                    <a:gd name="T32" fmla="*/ 894 w 6142"/>
                    <a:gd name="T33" fmla="*/ 906 h 6144"/>
                    <a:gd name="T34" fmla="*/ 1412 w 6142"/>
                    <a:gd name="T35" fmla="*/ 488 h 6144"/>
                    <a:gd name="T36" fmla="*/ 2004 w 6142"/>
                    <a:gd name="T37" fmla="*/ 192 h 6144"/>
                    <a:gd name="T38" fmla="*/ 2651 w 6142"/>
                    <a:gd name="T39" fmla="*/ 29 h 6144"/>
                    <a:gd name="T40" fmla="*/ 3329 w 6142"/>
                    <a:gd name="T41" fmla="*/ 10 h 6144"/>
                    <a:gd name="T42" fmla="*/ 3942 w 6142"/>
                    <a:gd name="T43" fmla="*/ 126 h 6144"/>
                    <a:gd name="T44" fmla="*/ 4583 w 6142"/>
                    <a:gd name="T45" fmla="*/ 396 h 6144"/>
                    <a:gd name="T46" fmla="*/ 5130 w 6142"/>
                    <a:gd name="T47" fmla="*/ 792 h 6144"/>
                    <a:gd name="T48" fmla="*/ 5572 w 6142"/>
                    <a:gd name="T49" fmla="*/ 1288 h 6144"/>
                    <a:gd name="T50" fmla="*/ 5895 w 6142"/>
                    <a:gd name="T51" fmla="*/ 1865 h 6144"/>
                    <a:gd name="T52" fmla="*/ 6089 w 6142"/>
                    <a:gd name="T53" fmla="*/ 2502 h 6144"/>
                    <a:gd name="T54" fmla="*/ 6142 w 6142"/>
                    <a:gd name="T55" fmla="*/ 3177 h 6144"/>
                    <a:gd name="T56" fmla="*/ 6038 w 6142"/>
                    <a:gd name="T57" fmla="*/ 3867 h 6144"/>
                    <a:gd name="T58" fmla="*/ 3399 w 6142"/>
                    <a:gd name="T59" fmla="*/ 84 h 6144"/>
                    <a:gd name="T60" fmla="*/ 2731 w 6142"/>
                    <a:gd name="T61" fmla="*/ 86 h 6144"/>
                    <a:gd name="T62" fmla="*/ 2094 w 6142"/>
                    <a:gd name="T63" fmla="*/ 231 h 6144"/>
                    <a:gd name="T64" fmla="*/ 1510 w 6142"/>
                    <a:gd name="T65" fmla="*/ 508 h 6144"/>
                    <a:gd name="T66" fmla="*/ 994 w 6142"/>
                    <a:gd name="T67" fmla="*/ 902 h 6144"/>
                    <a:gd name="T68" fmla="*/ 572 w 6142"/>
                    <a:gd name="T69" fmla="*/ 1404 h 6144"/>
                    <a:gd name="T70" fmla="*/ 267 w 6142"/>
                    <a:gd name="T71" fmla="*/ 2002 h 6144"/>
                    <a:gd name="T72" fmla="*/ 108 w 6142"/>
                    <a:gd name="T73" fmla="*/ 2594 h 6144"/>
                    <a:gd name="T74" fmla="*/ 74 w 6142"/>
                    <a:gd name="T75" fmla="*/ 3265 h 6144"/>
                    <a:gd name="T76" fmla="*/ 188 w 6142"/>
                    <a:gd name="T77" fmla="*/ 3910 h 6144"/>
                    <a:gd name="T78" fmla="*/ 435 w 6142"/>
                    <a:gd name="T79" fmla="*/ 4510 h 6144"/>
                    <a:gd name="T80" fmla="*/ 806 w 6142"/>
                    <a:gd name="T81" fmla="*/ 5042 h 6144"/>
                    <a:gd name="T82" fmla="*/ 1286 w 6142"/>
                    <a:gd name="T83" fmla="*/ 5487 h 6144"/>
                    <a:gd name="T84" fmla="*/ 1862 w 6142"/>
                    <a:gd name="T85" fmla="*/ 5820 h 6144"/>
                    <a:gd name="T86" fmla="*/ 2445 w 6142"/>
                    <a:gd name="T87" fmla="*/ 6009 h 6144"/>
                    <a:gd name="T88" fmla="*/ 3119 w 6142"/>
                    <a:gd name="T89" fmla="*/ 6075 h 6144"/>
                    <a:gd name="T90" fmla="*/ 3772 w 6142"/>
                    <a:gd name="T91" fmla="*/ 5993 h 6144"/>
                    <a:gd name="T92" fmla="*/ 4382 w 6142"/>
                    <a:gd name="T93" fmla="*/ 5773 h 6144"/>
                    <a:gd name="T94" fmla="*/ 4930 w 6142"/>
                    <a:gd name="T95" fmla="*/ 5430 h 6144"/>
                    <a:gd name="T96" fmla="*/ 5397 w 6142"/>
                    <a:gd name="T97" fmla="*/ 4975 h 6144"/>
                    <a:gd name="T98" fmla="*/ 5758 w 6142"/>
                    <a:gd name="T99" fmla="*/ 4418 h 6144"/>
                    <a:gd name="T100" fmla="*/ 5971 w 6142"/>
                    <a:gd name="T101" fmla="*/ 3850 h 6144"/>
                    <a:gd name="T102" fmla="*/ 6073 w 6142"/>
                    <a:gd name="T103" fmla="*/ 3173 h 6144"/>
                    <a:gd name="T104" fmla="*/ 6022 w 6142"/>
                    <a:gd name="T105" fmla="*/ 2514 h 6144"/>
                    <a:gd name="T106" fmla="*/ 5834 w 6142"/>
                    <a:gd name="T107" fmla="*/ 1892 h 6144"/>
                    <a:gd name="T108" fmla="*/ 5517 w 6142"/>
                    <a:gd name="T109" fmla="*/ 1328 h 6144"/>
                    <a:gd name="T110" fmla="*/ 5085 w 6142"/>
                    <a:gd name="T111" fmla="*/ 841 h 6144"/>
                    <a:gd name="T112" fmla="*/ 4550 w 6142"/>
                    <a:gd name="T113" fmla="*/ 455 h 6144"/>
                    <a:gd name="T114" fmla="*/ 3923 w 6142"/>
                    <a:gd name="T115" fmla="*/ 190 h 6144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6142"/>
                    <a:gd name="T175" fmla="*/ 0 h 6144"/>
                    <a:gd name="T176" fmla="*/ 6142 w 6142"/>
                    <a:gd name="T177" fmla="*/ 6144 h 6144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6142" h="6144">
                      <a:moveTo>
                        <a:pt x="6038" y="3867"/>
                      </a:moveTo>
                      <a:lnTo>
                        <a:pt x="6038" y="3867"/>
                      </a:lnTo>
                      <a:lnTo>
                        <a:pt x="6017" y="3944"/>
                      </a:lnTo>
                      <a:lnTo>
                        <a:pt x="5993" y="4018"/>
                      </a:lnTo>
                      <a:lnTo>
                        <a:pt x="5968" y="4093"/>
                      </a:lnTo>
                      <a:lnTo>
                        <a:pt x="5942" y="4165"/>
                      </a:lnTo>
                      <a:lnTo>
                        <a:pt x="5913" y="4238"/>
                      </a:lnTo>
                      <a:lnTo>
                        <a:pt x="5883" y="4308"/>
                      </a:lnTo>
                      <a:lnTo>
                        <a:pt x="5850" y="4379"/>
                      </a:lnTo>
                      <a:lnTo>
                        <a:pt x="5817" y="4448"/>
                      </a:lnTo>
                      <a:lnTo>
                        <a:pt x="5781" y="4516"/>
                      </a:lnTo>
                      <a:lnTo>
                        <a:pt x="5746" y="4583"/>
                      </a:lnTo>
                      <a:lnTo>
                        <a:pt x="5707" y="4648"/>
                      </a:lnTo>
                      <a:lnTo>
                        <a:pt x="5668" y="4712"/>
                      </a:lnTo>
                      <a:lnTo>
                        <a:pt x="5626" y="4777"/>
                      </a:lnTo>
                      <a:lnTo>
                        <a:pt x="5585" y="4838"/>
                      </a:lnTo>
                      <a:lnTo>
                        <a:pt x="5540" y="4899"/>
                      </a:lnTo>
                      <a:lnTo>
                        <a:pt x="5495" y="4960"/>
                      </a:lnTo>
                      <a:lnTo>
                        <a:pt x="5448" y="5016"/>
                      </a:lnTo>
                      <a:lnTo>
                        <a:pt x="5401" y="5075"/>
                      </a:lnTo>
                      <a:lnTo>
                        <a:pt x="5352" y="5130"/>
                      </a:lnTo>
                      <a:lnTo>
                        <a:pt x="5301" y="5185"/>
                      </a:lnTo>
                      <a:lnTo>
                        <a:pt x="5250" y="5238"/>
                      </a:lnTo>
                      <a:lnTo>
                        <a:pt x="5197" y="5289"/>
                      </a:lnTo>
                      <a:lnTo>
                        <a:pt x="5142" y="5340"/>
                      </a:lnTo>
                      <a:lnTo>
                        <a:pt x="5087" y="5389"/>
                      </a:lnTo>
                      <a:lnTo>
                        <a:pt x="5030" y="5438"/>
                      </a:lnTo>
                      <a:lnTo>
                        <a:pt x="4974" y="5483"/>
                      </a:lnTo>
                      <a:lnTo>
                        <a:pt x="4915" y="5528"/>
                      </a:lnTo>
                      <a:lnTo>
                        <a:pt x="4854" y="5571"/>
                      </a:lnTo>
                      <a:lnTo>
                        <a:pt x="4795" y="5615"/>
                      </a:lnTo>
                      <a:lnTo>
                        <a:pt x="4732" y="5656"/>
                      </a:lnTo>
                      <a:lnTo>
                        <a:pt x="4670" y="5693"/>
                      </a:lnTo>
                      <a:lnTo>
                        <a:pt x="4607" y="5732"/>
                      </a:lnTo>
                      <a:lnTo>
                        <a:pt x="4542" y="5767"/>
                      </a:lnTo>
                      <a:lnTo>
                        <a:pt x="4478" y="5803"/>
                      </a:lnTo>
                      <a:lnTo>
                        <a:pt x="4411" y="5834"/>
                      </a:lnTo>
                      <a:lnTo>
                        <a:pt x="4344" y="5866"/>
                      </a:lnTo>
                      <a:lnTo>
                        <a:pt x="4278" y="5897"/>
                      </a:lnTo>
                      <a:lnTo>
                        <a:pt x="4209" y="5924"/>
                      </a:lnTo>
                      <a:lnTo>
                        <a:pt x="4140" y="5952"/>
                      </a:lnTo>
                      <a:lnTo>
                        <a:pt x="4072" y="5975"/>
                      </a:lnTo>
                      <a:lnTo>
                        <a:pt x="4001" y="5999"/>
                      </a:lnTo>
                      <a:lnTo>
                        <a:pt x="3931" y="6020"/>
                      </a:lnTo>
                      <a:lnTo>
                        <a:pt x="3858" y="6040"/>
                      </a:lnTo>
                      <a:lnTo>
                        <a:pt x="3788" y="6060"/>
                      </a:lnTo>
                      <a:lnTo>
                        <a:pt x="3715" y="6075"/>
                      </a:lnTo>
                      <a:lnTo>
                        <a:pt x="3641" y="6091"/>
                      </a:lnTo>
                      <a:lnTo>
                        <a:pt x="3568" y="6103"/>
                      </a:lnTo>
                      <a:lnTo>
                        <a:pt x="3493" y="6115"/>
                      </a:lnTo>
                      <a:lnTo>
                        <a:pt x="3419" y="6124"/>
                      </a:lnTo>
                      <a:lnTo>
                        <a:pt x="3345" y="6132"/>
                      </a:lnTo>
                      <a:lnTo>
                        <a:pt x="3270" y="6138"/>
                      </a:lnTo>
                      <a:lnTo>
                        <a:pt x="3196" y="6142"/>
                      </a:lnTo>
                      <a:lnTo>
                        <a:pt x="3119" y="6144"/>
                      </a:lnTo>
                      <a:lnTo>
                        <a:pt x="3043" y="6144"/>
                      </a:lnTo>
                      <a:lnTo>
                        <a:pt x="2968" y="6142"/>
                      </a:lnTo>
                      <a:lnTo>
                        <a:pt x="2892" y="6138"/>
                      </a:lnTo>
                      <a:lnTo>
                        <a:pt x="2815" y="6132"/>
                      </a:lnTo>
                      <a:lnTo>
                        <a:pt x="2739" y="6124"/>
                      </a:lnTo>
                      <a:lnTo>
                        <a:pt x="2662" y="6117"/>
                      </a:lnTo>
                      <a:lnTo>
                        <a:pt x="2584" y="6105"/>
                      </a:lnTo>
                      <a:lnTo>
                        <a:pt x="2507" y="6091"/>
                      </a:lnTo>
                      <a:lnTo>
                        <a:pt x="2431" y="6075"/>
                      </a:lnTo>
                      <a:lnTo>
                        <a:pt x="2354" y="6058"/>
                      </a:lnTo>
                      <a:lnTo>
                        <a:pt x="2278" y="6038"/>
                      </a:lnTo>
                      <a:lnTo>
                        <a:pt x="2202" y="6017"/>
                      </a:lnTo>
                      <a:lnTo>
                        <a:pt x="2125" y="5993"/>
                      </a:lnTo>
                      <a:lnTo>
                        <a:pt x="2051" y="5968"/>
                      </a:lnTo>
                      <a:lnTo>
                        <a:pt x="1978" y="5942"/>
                      </a:lnTo>
                      <a:lnTo>
                        <a:pt x="1906" y="5913"/>
                      </a:lnTo>
                      <a:lnTo>
                        <a:pt x="1835" y="5883"/>
                      </a:lnTo>
                      <a:lnTo>
                        <a:pt x="1764" y="5852"/>
                      </a:lnTo>
                      <a:lnTo>
                        <a:pt x="1696" y="5818"/>
                      </a:lnTo>
                      <a:lnTo>
                        <a:pt x="1627" y="5783"/>
                      </a:lnTo>
                      <a:lnTo>
                        <a:pt x="1561" y="5746"/>
                      </a:lnTo>
                      <a:lnTo>
                        <a:pt x="1496" y="5709"/>
                      </a:lnTo>
                      <a:lnTo>
                        <a:pt x="1431" y="5669"/>
                      </a:lnTo>
                      <a:lnTo>
                        <a:pt x="1368" y="5628"/>
                      </a:lnTo>
                      <a:lnTo>
                        <a:pt x="1306" y="5585"/>
                      </a:lnTo>
                      <a:lnTo>
                        <a:pt x="1245" y="5542"/>
                      </a:lnTo>
                      <a:lnTo>
                        <a:pt x="1186" y="5495"/>
                      </a:lnTo>
                      <a:lnTo>
                        <a:pt x="1127" y="5450"/>
                      </a:lnTo>
                      <a:lnTo>
                        <a:pt x="1070" y="5401"/>
                      </a:lnTo>
                      <a:lnTo>
                        <a:pt x="1014" y="5352"/>
                      </a:lnTo>
                      <a:lnTo>
                        <a:pt x="959" y="5301"/>
                      </a:lnTo>
                      <a:lnTo>
                        <a:pt x="906" y="5250"/>
                      </a:lnTo>
                      <a:lnTo>
                        <a:pt x="855" y="5197"/>
                      </a:lnTo>
                      <a:lnTo>
                        <a:pt x="804" y="5142"/>
                      </a:lnTo>
                      <a:lnTo>
                        <a:pt x="755" y="5087"/>
                      </a:lnTo>
                      <a:lnTo>
                        <a:pt x="708" y="5030"/>
                      </a:lnTo>
                      <a:lnTo>
                        <a:pt x="661" y="4973"/>
                      </a:lnTo>
                      <a:lnTo>
                        <a:pt x="616" y="4914"/>
                      </a:lnTo>
                      <a:lnTo>
                        <a:pt x="572" y="4856"/>
                      </a:lnTo>
                      <a:lnTo>
                        <a:pt x="529" y="4795"/>
                      </a:lnTo>
                      <a:lnTo>
                        <a:pt x="490" y="4734"/>
                      </a:lnTo>
                      <a:lnTo>
                        <a:pt x="451" y="4671"/>
                      </a:lnTo>
                      <a:lnTo>
                        <a:pt x="414" y="4607"/>
                      </a:lnTo>
                      <a:lnTo>
                        <a:pt x="376" y="4544"/>
                      </a:lnTo>
                      <a:lnTo>
                        <a:pt x="343" y="4477"/>
                      </a:lnTo>
                      <a:lnTo>
                        <a:pt x="310" y="4412"/>
                      </a:lnTo>
                      <a:lnTo>
                        <a:pt x="278" y="4346"/>
                      </a:lnTo>
                      <a:lnTo>
                        <a:pt x="249" y="4277"/>
                      </a:lnTo>
                      <a:lnTo>
                        <a:pt x="220" y="4210"/>
                      </a:lnTo>
                      <a:lnTo>
                        <a:pt x="194" y="4140"/>
                      </a:lnTo>
                      <a:lnTo>
                        <a:pt x="169" y="4071"/>
                      </a:lnTo>
                      <a:lnTo>
                        <a:pt x="145" y="4001"/>
                      </a:lnTo>
                      <a:lnTo>
                        <a:pt x="124" y="3930"/>
                      </a:lnTo>
                      <a:lnTo>
                        <a:pt x="104" y="3859"/>
                      </a:lnTo>
                      <a:lnTo>
                        <a:pt x="86" y="3787"/>
                      </a:lnTo>
                      <a:lnTo>
                        <a:pt x="69" y="3714"/>
                      </a:lnTo>
                      <a:lnTo>
                        <a:pt x="55" y="3642"/>
                      </a:lnTo>
                      <a:lnTo>
                        <a:pt x="41" y="3567"/>
                      </a:lnTo>
                      <a:lnTo>
                        <a:pt x="29" y="3495"/>
                      </a:lnTo>
                      <a:lnTo>
                        <a:pt x="20" y="3420"/>
                      </a:lnTo>
                      <a:lnTo>
                        <a:pt x="14" y="3346"/>
                      </a:lnTo>
                      <a:lnTo>
                        <a:pt x="8" y="3269"/>
                      </a:lnTo>
                      <a:lnTo>
                        <a:pt x="4" y="3195"/>
                      </a:lnTo>
                      <a:lnTo>
                        <a:pt x="2" y="3118"/>
                      </a:lnTo>
                      <a:lnTo>
                        <a:pt x="0" y="3044"/>
                      </a:lnTo>
                      <a:lnTo>
                        <a:pt x="2" y="2967"/>
                      </a:lnTo>
                      <a:lnTo>
                        <a:pt x="6" y="2891"/>
                      </a:lnTo>
                      <a:lnTo>
                        <a:pt x="12" y="2814"/>
                      </a:lnTo>
                      <a:lnTo>
                        <a:pt x="20" y="2738"/>
                      </a:lnTo>
                      <a:lnTo>
                        <a:pt x="29" y="2661"/>
                      </a:lnTo>
                      <a:lnTo>
                        <a:pt x="41" y="2585"/>
                      </a:lnTo>
                      <a:lnTo>
                        <a:pt x="53" y="2508"/>
                      </a:lnTo>
                      <a:lnTo>
                        <a:pt x="69" y="2430"/>
                      </a:lnTo>
                      <a:lnTo>
                        <a:pt x="86" y="2353"/>
                      </a:lnTo>
                      <a:lnTo>
                        <a:pt x="106" y="2277"/>
                      </a:lnTo>
                      <a:lnTo>
                        <a:pt x="127" y="2200"/>
                      </a:lnTo>
                      <a:lnTo>
                        <a:pt x="151" y="2126"/>
                      </a:lnTo>
                      <a:lnTo>
                        <a:pt x="176" y="2051"/>
                      </a:lnTo>
                      <a:lnTo>
                        <a:pt x="202" y="1977"/>
                      </a:lnTo>
                      <a:lnTo>
                        <a:pt x="231" y="1906"/>
                      </a:lnTo>
                      <a:lnTo>
                        <a:pt x="261" y="1834"/>
                      </a:lnTo>
                      <a:lnTo>
                        <a:pt x="294" y="1763"/>
                      </a:lnTo>
                      <a:lnTo>
                        <a:pt x="327" y="1694"/>
                      </a:lnTo>
                      <a:lnTo>
                        <a:pt x="361" y="1628"/>
                      </a:lnTo>
                      <a:lnTo>
                        <a:pt x="398" y="1561"/>
                      </a:lnTo>
                      <a:lnTo>
                        <a:pt x="437" y="1494"/>
                      </a:lnTo>
                      <a:lnTo>
                        <a:pt x="476" y="1430"/>
                      </a:lnTo>
                      <a:lnTo>
                        <a:pt x="518" y="1367"/>
                      </a:lnTo>
                      <a:lnTo>
                        <a:pt x="559" y="1304"/>
                      </a:lnTo>
                      <a:lnTo>
                        <a:pt x="604" y="1243"/>
                      </a:lnTo>
                      <a:lnTo>
                        <a:pt x="649" y="1184"/>
                      </a:lnTo>
                      <a:lnTo>
                        <a:pt x="696" y="1126"/>
                      </a:lnTo>
                      <a:lnTo>
                        <a:pt x="743" y="1069"/>
                      </a:lnTo>
                      <a:lnTo>
                        <a:pt x="792" y="1014"/>
                      </a:lnTo>
                      <a:lnTo>
                        <a:pt x="843" y="959"/>
                      </a:lnTo>
                      <a:lnTo>
                        <a:pt x="894" y="906"/>
                      </a:lnTo>
                      <a:lnTo>
                        <a:pt x="947" y="853"/>
                      </a:lnTo>
                      <a:lnTo>
                        <a:pt x="1002" y="802"/>
                      </a:lnTo>
                      <a:lnTo>
                        <a:pt x="1057" y="753"/>
                      </a:lnTo>
                      <a:lnTo>
                        <a:pt x="1114" y="706"/>
                      </a:lnTo>
                      <a:lnTo>
                        <a:pt x="1170" y="659"/>
                      </a:lnTo>
                      <a:lnTo>
                        <a:pt x="1229" y="614"/>
                      </a:lnTo>
                      <a:lnTo>
                        <a:pt x="1288" y="571"/>
                      </a:lnTo>
                      <a:lnTo>
                        <a:pt x="1349" y="529"/>
                      </a:lnTo>
                      <a:lnTo>
                        <a:pt x="1412" y="488"/>
                      </a:lnTo>
                      <a:lnTo>
                        <a:pt x="1474" y="449"/>
                      </a:lnTo>
                      <a:lnTo>
                        <a:pt x="1537" y="412"/>
                      </a:lnTo>
                      <a:lnTo>
                        <a:pt x="1602" y="377"/>
                      </a:lnTo>
                      <a:lnTo>
                        <a:pt x="1666" y="341"/>
                      </a:lnTo>
                      <a:lnTo>
                        <a:pt x="1731" y="308"/>
                      </a:lnTo>
                      <a:lnTo>
                        <a:pt x="1798" y="277"/>
                      </a:lnTo>
                      <a:lnTo>
                        <a:pt x="1866" y="247"/>
                      </a:lnTo>
                      <a:lnTo>
                        <a:pt x="1935" y="220"/>
                      </a:lnTo>
                      <a:lnTo>
                        <a:pt x="2004" y="192"/>
                      </a:lnTo>
                      <a:lnTo>
                        <a:pt x="2072" y="167"/>
                      </a:lnTo>
                      <a:lnTo>
                        <a:pt x="2143" y="143"/>
                      </a:lnTo>
                      <a:lnTo>
                        <a:pt x="2213" y="122"/>
                      </a:lnTo>
                      <a:lnTo>
                        <a:pt x="2286" y="102"/>
                      </a:lnTo>
                      <a:lnTo>
                        <a:pt x="2356" y="84"/>
                      </a:lnTo>
                      <a:lnTo>
                        <a:pt x="2429" y="67"/>
                      </a:lnTo>
                      <a:lnTo>
                        <a:pt x="2503" y="53"/>
                      </a:lnTo>
                      <a:lnTo>
                        <a:pt x="2576" y="39"/>
                      </a:lnTo>
                      <a:lnTo>
                        <a:pt x="2651" y="29"/>
                      </a:lnTo>
                      <a:lnTo>
                        <a:pt x="2725" y="20"/>
                      </a:lnTo>
                      <a:lnTo>
                        <a:pt x="2799" y="12"/>
                      </a:lnTo>
                      <a:lnTo>
                        <a:pt x="2874" y="6"/>
                      </a:lnTo>
                      <a:lnTo>
                        <a:pt x="2948" y="2"/>
                      </a:lnTo>
                      <a:lnTo>
                        <a:pt x="3025" y="0"/>
                      </a:lnTo>
                      <a:lnTo>
                        <a:pt x="3099" y="0"/>
                      </a:lnTo>
                      <a:lnTo>
                        <a:pt x="3176" y="2"/>
                      </a:lnTo>
                      <a:lnTo>
                        <a:pt x="3252" y="6"/>
                      </a:lnTo>
                      <a:lnTo>
                        <a:pt x="3329" y="10"/>
                      </a:lnTo>
                      <a:lnTo>
                        <a:pt x="3405" y="18"/>
                      </a:lnTo>
                      <a:lnTo>
                        <a:pt x="3482" y="27"/>
                      </a:lnTo>
                      <a:lnTo>
                        <a:pt x="3560" y="39"/>
                      </a:lnTo>
                      <a:lnTo>
                        <a:pt x="3637" y="53"/>
                      </a:lnTo>
                      <a:lnTo>
                        <a:pt x="3713" y="69"/>
                      </a:lnTo>
                      <a:lnTo>
                        <a:pt x="3790" y="86"/>
                      </a:lnTo>
                      <a:lnTo>
                        <a:pt x="3866" y="106"/>
                      </a:lnTo>
                      <a:lnTo>
                        <a:pt x="3942" y="126"/>
                      </a:lnTo>
                      <a:lnTo>
                        <a:pt x="4019" y="149"/>
                      </a:lnTo>
                      <a:lnTo>
                        <a:pt x="4093" y="175"/>
                      </a:lnTo>
                      <a:lnTo>
                        <a:pt x="4166" y="202"/>
                      </a:lnTo>
                      <a:lnTo>
                        <a:pt x="4238" y="229"/>
                      </a:lnTo>
                      <a:lnTo>
                        <a:pt x="4309" y="261"/>
                      </a:lnTo>
                      <a:lnTo>
                        <a:pt x="4380" y="292"/>
                      </a:lnTo>
                      <a:lnTo>
                        <a:pt x="4448" y="326"/>
                      </a:lnTo>
                      <a:lnTo>
                        <a:pt x="4517" y="361"/>
                      </a:lnTo>
                      <a:lnTo>
                        <a:pt x="4583" y="396"/>
                      </a:lnTo>
                      <a:lnTo>
                        <a:pt x="4648" y="435"/>
                      </a:lnTo>
                      <a:lnTo>
                        <a:pt x="4713" y="475"/>
                      </a:lnTo>
                      <a:lnTo>
                        <a:pt x="4776" y="516"/>
                      </a:lnTo>
                      <a:lnTo>
                        <a:pt x="4838" y="559"/>
                      </a:lnTo>
                      <a:lnTo>
                        <a:pt x="4899" y="602"/>
                      </a:lnTo>
                      <a:lnTo>
                        <a:pt x="4958" y="647"/>
                      </a:lnTo>
                      <a:lnTo>
                        <a:pt x="5017" y="694"/>
                      </a:lnTo>
                      <a:lnTo>
                        <a:pt x="5074" y="741"/>
                      </a:lnTo>
                      <a:lnTo>
                        <a:pt x="5130" y="792"/>
                      </a:lnTo>
                      <a:lnTo>
                        <a:pt x="5183" y="841"/>
                      </a:lnTo>
                      <a:lnTo>
                        <a:pt x="5238" y="894"/>
                      </a:lnTo>
                      <a:lnTo>
                        <a:pt x="5289" y="947"/>
                      </a:lnTo>
                      <a:lnTo>
                        <a:pt x="5340" y="1000"/>
                      </a:lnTo>
                      <a:lnTo>
                        <a:pt x="5389" y="1055"/>
                      </a:lnTo>
                      <a:lnTo>
                        <a:pt x="5436" y="1112"/>
                      </a:lnTo>
                      <a:lnTo>
                        <a:pt x="5483" y="1171"/>
                      </a:lnTo>
                      <a:lnTo>
                        <a:pt x="5528" y="1228"/>
                      </a:lnTo>
                      <a:lnTo>
                        <a:pt x="5572" y="1288"/>
                      </a:lnTo>
                      <a:lnTo>
                        <a:pt x="5613" y="1349"/>
                      </a:lnTo>
                      <a:lnTo>
                        <a:pt x="5654" y="1410"/>
                      </a:lnTo>
                      <a:lnTo>
                        <a:pt x="5693" y="1473"/>
                      </a:lnTo>
                      <a:lnTo>
                        <a:pt x="5730" y="1536"/>
                      </a:lnTo>
                      <a:lnTo>
                        <a:pt x="5768" y="1600"/>
                      </a:lnTo>
                      <a:lnTo>
                        <a:pt x="5801" y="1665"/>
                      </a:lnTo>
                      <a:lnTo>
                        <a:pt x="5834" y="1732"/>
                      </a:lnTo>
                      <a:lnTo>
                        <a:pt x="5866" y="1798"/>
                      </a:lnTo>
                      <a:lnTo>
                        <a:pt x="5895" y="1865"/>
                      </a:lnTo>
                      <a:lnTo>
                        <a:pt x="5924" y="1934"/>
                      </a:lnTo>
                      <a:lnTo>
                        <a:pt x="5950" y="2002"/>
                      </a:lnTo>
                      <a:lnTo>
                        <a:pt x="5975" y="2073"/>
                      </a:lnTo>
                      <a:lnTo>
                        <a:pt x="5999" y="2141"/>
                      </a:lnTo>
                      <a:lnTo>
                        <a:pt x="6020" y="2214"/>
                      </a:lnTo>
                      <a:lnTo>
                        <a:pt x="6040" y="2285"/>
                      </a:lnTo>
                      <a:lnTo>
                        <a:pt x="6058" y="2357"/>
                      </a:lnTo>
                      <a:lnTo>
                        <a:pt x="6075" y="2430"/>
                      </a:lnTo>
                      <a:lnTo>
                        <a:pt x="6089" y="2502"/>
                      </a:lnTo>
                      <a:lnTo>
                        <a:pt x="6103" y="2575"/>
                      </a:lnTo>
                      <a:lnTo>
                        <a:pt x="6115" y="2649"/>
                      </a:lnTo>
                      <a:lnTo>
                        <a:pt x="6122" y="2724"/>
                      </a:lnTo>
                      <a:lnTo>
                        <a:pt x="6130" y="2798"/>
                      </a:lnTo>
                      <a:lnTo>
                        <a:pt x="6136" y="2873"/>
                      </a:lnTo>
                      <a:lnTo>
                        <a:pt x="6140" y="2949"/>
                      </a:lnTo>
                      <a:lnTo>
                        <a:pt x="6142" y="3024"/>
                      </a:lnTo>
                      <a:lnTo>
                        <a:pt x="6142" y="3100"/>
                      </a:lnTo>
                      <a:lnTo>
                        <a:pt x="6142" y="3177"/>
                      </a:lnTo>
                      <a:lnTo>
                        <a:pt x="6138" y="3253"/>
                      </a:lnTo>
                      <a:lnTo>
                        <a:pt x="6132" y="3330"/>
                      </a:lnTo>
                      <a:lnTo>
                        <a:pt x="6124" y="3406"/>
                      </a:lnTo>
                      <a:lnTo>
                        <a:pt x="6115" y="3483"/>
                      </a:lnTo>
                      <a:lnTo>
                        <a:pt x="6103" y="3559"/>
                      </a:lnTo>
                      <a:lnTo>
                        <a:pt x="6091" y="3636"/>
                      </a:lnTo>
                      <a:lnTo>
                        <a:pt x="6075" y="3712"/>
                      </a:lnTo>
                      <a:lnTo>
                        <a:pt x="6058" y="3789"/>
                      </a:lnTo>
                      <a:lnTo>
                        <a:pt x="6038" y="3867"/>
                      </a:lnTo>
                      <a:close/>
                      <a:moveTo>
                        <a:pt x="3848" y="171"/>
                      </a:moveTo>
                      <a:lnTo>
                        <a:pt x="3848" y="171"/>
                      </a:lnTo>
                      <a:lnTo>
                        <a:pt x="3774" y="151"/>
                      </a:lnTo>
                      <a:lnTo>
                        <a:pt x="3699" y="133"/>
                      </a:lnTo>
                      <a:lnTo>
                        <a:pt x="3623" y="120"/>
                      </a:lnTo>
                      <a:lnTo>
                        <a:pt x="3548" y="106"/>
                      </a:lnTo>
                      <a:lnTo>
                        <a:pt x="3474" y="94"/>
                      </a:lnTo>
                      <a:lnTo>
                        <a:pt x="3399" y="84"/>
                      </a:lnTo>
                      <a:lnTo>
                        <a:pt x="3323" y="78"/>
                      </a:lnTo>
                      <a:lnTo>
                        <a:pt x="3248" y="73"/>
                      </a:lnTo>
                      <a:lnTo>
                        <a:pt x="3174" y="69"/>
                      </a:lnTo>
                      <a:lnTo>
                        <a:pt x="3099" y="67"/>
                      </a:lnTo>
                      <a:lnTo>
                        <a:pt x="3025" y="67"/>
                      </a:lnTo>
                      <a:lnTo>
                        <a:pt x="2952" y="69"/>
                      </a:lnTo>
                      <a:lnTo>
                        <a:pt x="2878" y="73"/>
                      </a:lnTo>
                      <a:lnTo>
                        <a:pt x="2805" y="78"/>
                      </a:lnTo>
                      <a:lnTo>
                        <a:pt x="2731" y="86"/>
                      </a:lnTo>
                      <a:lnTo>
                        <a:pt x="2658" y="96"/>
                      </a:lnTo>
                      <a:lnTo>
                        <a:pt x="2588" y="106"/>
                      </a:lnTo>
                      <a:lnTo>
                        <a:pt x="2515" y="120"/>
                      </a:lnTo>
                      <a:lnTo>
                        <a:pt x="2443" y="133"/>
                      </a:lnTo>
                      <a:lnTo>
                        <a:pt x="2372" y="149"/>
                      </a:lnTo>
                      <a:lnTo>
                        <a:pt x="2302" y="167"/>
                      </a:lnTo>
                      <a:lnTo>
                        <a:pt x="2233" y="186"/>
                      </a:lnTo>
                      <a:lnTo>
                        <a:pt x="2164" y="208"/>
                      </a:lnTo>
                      <a:lnTo>
                        <a:pt x="2094" y="231"/>
                      </a:lnTo>
                      <a:lnTo>
                        <a:pt x="2027" y="255"/>
                      </a:lnTo>
                      <a:lnTo>
                        <a:pt x="1958" y="282"/>
                      </a:lnTo>
                      <a:lnTo>
                        <a:pt x="1892" y="310"/>
                      </a:lnTo>
                      <a:lnTo>
                        <a:pt x="1827" y="337"/>
                      </a:lnTo>
                      <a:lnTo>
                        <a:pt x="1762" y="369"/>
                      </a:lnTo>
                      <a:lnTo>
                        <a:pt x="1698" y="402"/>
                      </a:lnTo>
                      <a:lnTo>
                        <a:pt x="1633" y="435"/>
                      </a:lnTo>
                      <a:lnTo>
                        <a:pt x="1570" y="471"/>
                      </a:lnTo>
                      <a:lnTo>
                        <a:pt x="1510" y="508"/>
                      </a:lnTo>
                      <a:lnTo>
                        <a:pt x="1447" y="545"/>
                      </a:lnTo>
                      <a:lnTo>
                        <a:pt x="1388" y="584"/>
                      </a:lnTo>
                      <a:lnTo>
                        <a:pt x="1327" y="626"/>
                      </a:lnTo>
                      <a:lnTo>
                        <a:pt x="1270" y="669"/>
                      </a:lnTo>
                      <a:lnTo>
                        <a:pt x="1214" y="712"/>
                      </a:lnTo>
                      <a:lnTo>
                        <a:pt x="1157" y="759"/>
                      </a:lnTo>
                      <a:lnTo>
                        <a:pt x="1102" y="804"/>
                      </a:lnTo>
                      <a:lnTo>
                        <a:pt x="1047" y="853"/>
                      </a:lnTo>
                      <a:lnTo>
                        <a:pt x="994" y="902"/>
                      </a:lnTo>
                      <a:lnTo>
                        <a:pt x="943" y="953"/>
                      </a:lnTo>
                      <a:lnTo>
                        <a:pt x="892" y="1004"/>
                      </a:lnTo>
                      <a:lnTo>
                        <a:pt x="843" y="1059"/>
                      </a:lnTo>
                      <a:lnTo>
                        <a:pt x="794" y="1114"/>
                      </a:lnTo>
                      <a:lnTo>
                        <a:pt x="747" y="1169"/>
                      </a:lnTo>
                      <a:lnTo>
                        <a:pt x="702" y="1226"/>
                      </a:lnTo>
                      <a:lnTo>
                        <a:pt x="657" y="1284"/>
                      </a:lnTo>
                      <a:lnTo>
                        <a:pt x="616" y="1343"/>
                      </a:lnTo>
                      <a:lnTo>
                        <a:pt x="572" y="1404"/>
                      </a:lnTo>
                      <a:lnTo>
                        <a:pt x="533" y="1467"/>
                      </a:lnTo>
                      <a:lnTo>
                        <a:pt x="494" y="1530"/>
                      </a:lnTo>
                      <a:lnTo>
                        <a:pt x="457" y="1594"/>
                      </a:lnTo>
                      <a:lnTo>
                        <a:pt x="421" y="1659"/>
                      </a:lnTo>
                      <a:lnTo>
                        <a:pt x="386" y="1726"/>
                      </a:lnTo>
                      <a:lnTo>
                        <a:pt x="355" y="1792"/>
                      </a:lnTo>
                      <a:lnTo>
                        <a:pt x="323" y="1861"/>
                      </a:lnTo>
                      <a:lnTo>
                        <a:pt x="294" y="1932"/>
                      </a:lnTo>
                      <a:lnTo>
                        <a:pt x="267" y="2002"/>
                      </a:lnTo>
                      <a:lnTo>
                        <a:pt x="239" y="2073"/>
                      </a:lnTo>
                      <a:lnTo>
                        <a:pt x="216" y="2145"/>
                      </a:lnTo>
                      <a:lnTo>
                        <a:pt x="192" y="2220"/>
                      </a:lnTo>
                      <a:lnTo>
                        <a:pt x="171" y="2294"/>
                      </a:lnTo>
                      <a:lnTo>
                        <a:pt x="153" y="2369"/>
                      </a:lnTo>
                      <a:lnTo>
                        <a:pt x="135" y="2445"/>
                      </a:lnTo>
                      <a:lnTo>
                        <a:pt x="120" y="2520"/>
                      </a:lnTo>
                      <a:lnTo>
                        <a:pt x="108" y="2594"/>
                      </a:lnTo>
                      <a:lnTo>
                        <a:pt x="96" y="2669"/>
                      </a:lnTo>
                      <a:lnTo>
                        <a:pt x="86" y="2745"/>
                      </a:lnTo>
                      <a:lnTo>
                        <a:pt x="78" y="2820"/>
                      </a:lnTo>
                      <a:lnTo>
                        <a:pt x="74" y="2895"/>
                      </a:lnTo>
                      <a:lnTo>
                        <a:pt x="71" y="2969"/>
                      </a:lnTo>
                      <a:lnTo>
                        <a:pt x="69" y="3044"/>
                      </a:lnTo>
                      <a:lnTo>
                        <a:pt x="69" y="3118"/>
                      </a:lnTo>
                      <a:lnTo>
                        <a:pt x="71" y="3193"/>
                      </a:lnTo>
                      <a:lnTo>
                        <a:pt x="74" y="3265"/>
                      </a:lnTo>
                      <a:lnTo>
                        <a:pt x="80" y="3340"/>
                      </a:lnTo>
                      <a:lnTo>
                        <a:pt x="88" y="3412"/>
                      </a:lnTo>
                      <a:lnTo>
                        <a:pt x="96" y="3485"/>
                      </a:lnTo>
                      <a:lnTo>
                        <a:pt x="108" y="3557"/>
                      </a:lnTo>
                      <a:lnTo>
                        <a:pt x="120" y="3628"/>
                      </a:lnTo>
                      <a:lnTo>
                        <a:pt x="135" y="3701"/>
                      </a:lnTo>
                      <a:lnTo>
                        <a:pt x="151" y="3771"/>
                      </a:lnTo>
                      <a:lnTo>
                        <a:pt x="169" y="3842"/>
                      </a:lnTo>
                      <a:lnTo>
                        <a:pt x="188" y="3910"/>
                      </a:lnTo>
                      <a:lnTo>
                        <a:pt x="210" y="3981"/>
                      </a:lnTo>
                      <a:lnTo>
                        <a:pt x="231" y="4050"/>
                      </a:lnTo>
                      <a:lnTo>
                        <a:pt x="257" y="4116"/>
                      </a:lnTo>
                      <a:lnTo>
                        <a:pt x="282" y="4185"/>
                      </a:lnTo>
                      <a:lnTo>
                        <a:pt x="310" y="4252"/>
                      </a:lnTo>
                      <a:lnTo>
                        <a:pt x="339" y="4316"/>
                      </a:lnTo>
                      <a:lnTo>
                        <a:pt x="371" y="4383"/>
                      </a:lnTo>
                      <a:lnTo>
                        <a:pt x="402" y="4448"/>
                      </a:lnTo>
                      <a:lnTo>
                        <a:pt x="435" y="4510"/>
                      </a:lnTo>
                      <a:lnTo>
                        <a:pt x="471" y="4573"/>
                      </a:lnTo>
                      <a:lnTo>
                        <a:pt x="508" y="4636"/>
                      </a:lnTo>
                      <a:lnTo>
                        <a:pt x="547" y="4697"/>
                      </a:lnTo>
                      <a:lnTo>
                        <a:pt x="586" y="4758"/>
                      </a:lnTo>
                      <a:lnTo>
                        <a:pt x="627" y="4816"/>
                      </a:lnTo>
                      <a:lnTo>
                        <a:pt x="670" y="4875"/>
                      </a:lnTo>
                      <a:lnTo>
                        <a:pt x="714" y="4932"/>
                      </a:lnTo>
                      <a:lnTo>
                        <a:pt x="759" y="4987"/>
                      </a:lnTo>
                      <a:lnTo>
                        <a:pt x="806" y="5042"/>
                      </a:lnTo>
                      <a:lnTo>
                        <a:pt x="855" y="5097"/>
                      </a:lnTo>
                      <a:lnTo>
                        <a:pt x="904" y="5150"/>
                      </a:lnTo>
                      <a:lnTo>
                        <a:pt x="955" y="5201"/>
                      </a:lnTo>
                      <a:lnTo>
                        <a:pt x="1006" y="5252"/>
                      </a:lnTo>
                      <a:lnTo>
                        <a:pt x="1059" y="5301"/>
                      </a:lnTo>
                      <a:lnTo>
                        <a:pt x="1114" y="5350"/>
                      </a:lnTo>
                      <a:lnTo>
                        <a:pt x="1170" y="5397"/>
                      </a:lnTo>
                      <a:lnTo>
                        <a:pt x="1227" y="5442"/>
                      </a:lnTo>
                      <a:lnTo>
                        <a:pt x="1286" y="5487"/>
                      </a:lnTo>
                      <a:lnTo>
                        <a:pt x="1345" y="5530"/>
                      </a:lnTo>
                      <a:lnTo>
                        <a:pt x="1406" y="5571"/>
                      </a:lnTo>
                      <a:lnTo>
                        <a:pt x="1466" y="5611"/>
                      </a:lnTo>
                      <a:lnTo>
                        <a:pt x="1531" y="5650"/>
                      </a:lnTo>
                      <a:lnTo>
                        <a:pt x="1594" y="5687"/>
                      </a:lnTo>
                      <a:lnTo>
                        <a:pt x="1660" y="5722"/>
                      </a:lnTo>
                      <a:lnTo>
                        <a:pt x="1725" y="5758"/>
                      </a:lnTo>
                      <a:lnTo>
                        <a:pt x="1794" y="5791"/>
                      </a:lnTo>
                      <a:lnTo>
                        <a:pt x="1862" y="5820"/>
                      </a:lnTo>
                      <a:lnTo>
                        <a:pt x="1931" y="5850"/>
                      </a:lnTo>
                      <a:lnTo>
                        <a:pt x="2002" y="5879"/>
                      </a:lnTo>
                      <a:lnTo>
                        <a:pt x="2074" y="5905"/>
                      </a:lnTo>
                      <a:lnTo>
                        <a:pt x="2147" y="5930"/>
                      </a:lnTo>
                      <a:lnTo>
                        <a:pt x="2219" y="5952"/>
                      </a:lnTo>
                      <a:lnTo>
                        <a:pt x="2296" y="5973"/>
                      </a:lnTo>
                      <a:lnTo>
                        <a:pt x="2370" y="5993"/>
                      </a:lnTo>
                      <a:lnTo>
                        <a:pt x="2445" y="6009"/>
                      </a:lnTo>
                      <a:lnTo>
                        <a:pt x="2521" y="6024"/>
                      </a:lnTo>
                      <a:lnTo>
                        <a:pt x="2596" y="6038"/>
                      </a:lnTo>
                      <a:lnTo>
                        <a:pt x="2670" y="6048"/>
                      </a:lnTo>
                      <a:lnTo>
                        <a:pt x="2745" y="6058"/>
                      </a:lnTo>
                      <a:lnTo>
                        <a:pt x="2821" y="6066"/>
                      </a:lnTo>
                      <a:lnTo>
                        <a:pt x="2896" y="6071"/>
                      </a:lnTo>
                      <a:lnTo>
                        <a:pt x="2970" y="6073"/>
                      </a:lnTo>
                      <a:lnTo>
                        <a:pt x="3045" y="6075"/>
                      </a:lnTo>
                      <a:lnTo>
                        <a:pt x="3119" y="6075"/>
                      </a:lnTo>
                      <a:lnTo>
                        <a:pt x="3192" y="6073"/>
                      </a:lnTo>
                      <a:lnTo>
                        <a:pt x="3266" y="6069"/>
                      </a:lnTo>
                      <a:lnTo>
                        <a:pt x="3339" y="6064"/>
                      </a:lnTo>
                      <a:lnTo>
                        <a:pt x="3413" y="6058"/>
                      </a:lnTo>
                      <a:lnTo>
                        <a:pt x="3486" y="6048"/>
                      </a:lnTo>
                      <a:lnTo>
                        <a:pt x="3556" y="6036"/>
                      </a:lnTo>
                      <a:lnTo>
                        <a:pt x="3629" y="6024"/>
                      </a:lnTo>
                      <a:lnTo>
                        <a:pt x="3699" y="6009"/>
                      </a:lnTo>
                      <a:lnTo>
                        <a:pt x="3772" y="5993"/>
                      </a:lnTo>
                      <a:lnTo>
                        <a:pt x="3842" y="5975"/>
                      </a:lnTo>
                      <a:lnTo>
                        <a:pt x="3911" y="5956"/>
                      </a:lnTo>
                      <a:lnTo>
                        <a:pt x="3980" y="5934"/>
                      </a:lnTo>
                      <a:lnTo>
                        <a:pt x="4048" y="5913"/>
                      </a:lnTo>
                      <a:lnTo>
                        <a:pt x="4117" y="5887"/>
                      </a:lnTo>
                      <a:lnTo>
                        <a:pt x="4186" y="5862"/>
                      </a:lnTo>
                      <a:lnTo>
                        <a:pt x="4252" y="5834"/>
                      </a:lnTo>
                      <a:lnTo>
                        <a:pt x="4317" y="5805"/>
                      </a:lnTo>
                      <a:lnTo>
                        <a:pt x="4382" y="5773"/>
                      </a:lnTo>
                      <a:lnTo>
                        <a:pt x="4446" y="5742"/>
                      </a:lnTo>
                      <a:lnTo>
                        <a:pt x="4511" y="5709"/>
                      </a:lnTo>
                      <a:lnTo>
                        <a:pt x="4574" y="5673"/>
                      </a:lnTo>
                      <a:lnTo>
                        <a:pt x="4634" y="5636"/>
                      </a:lnTo>
                      <a:lnTo>
                        <a:pt x="4697" y="5599"/>
                      </a:lnTo>
                      <a:lnTo>
                        <a:pt x="4756" y="5558"/>
                      </a:lnTo>
                      <a:lnTo>
                        <a:pt x="4815" y="5516"/>
                      </a:lnTo>
                      <a:lnTo>
                        <a:pt x="4874" y="5475"/>
                      </a:lnTo>
                      <a:lnTo>
                        <a:pt x="4930" y="5430"/>
                      </a:lnTo>
                      <a:lnTo>
                        <a:pt x="4987" y="5385"/>
                      </a:lnTo>
                      <a:lnTo>
                        <a:pt x="5042" y="5338"/>
                      </a:lnTo>
                      <a:lnTo>
                        <a:pt x="5097" y="5291"/>
                      </a:lnTo>
                      <a:lnTo>
                        <a:pt x="5150" y="5242"/>
                      </a:lnTo>
                      <a:lnTo>
                        <a:pt x="5201" y="5191"/>
                      </a:lnTo>
                      <a:lnTo>
                        <a:pt x="5252" y="5138"/>
                      </a:lnTo>
                      <a:lnTo>
                        <a:pt x="5301" y="5085"/>
                      </a:lnTo>
                      <a:lnTo>
                        <a:pt x="5350" y="5030"/>
                      </a:lnTo>
                      <a:lnTo>
                        <a:pt x="5397" y="4975"/>
                      </a:lnTo>
                      <a:lnTo>
                        <a:pt x="5442" y="4916"/>
                      </a:lnTo>
                      <a:lnTo>
                        <a:pt x="5487" y="4860"/>
                      </a:lnTo>
                      <a:lnTo>
                        <a:pt x="5528" y="4799"/>
                      </a:lnTo>
                      <a:lnTo>
                        <a:pt x="5572" y="4738"/>
                      </a:lnTo>
                      <a:lnTo>
                        <a:pt x="5611" y="4677"/>
                      </a:lnTo>
                      <a:lnTo>
                        <a:pt x="5650" y="4614"/>
                      </a:lnTo>
                      <a:lnTo>
                        <a:pt x="5687" y="4550"/>
                      </a:lnTo>
                      <a:lnTo>
                        <a:pt x="5723" y="4485"/>
                      </a:lnTo>
                      <a:lnTo>
                        <a:pt x="5758" y="4418"/>
                      </a:lnTo>
                      <a:lnTo>
                        <a:pt x="5789" y="4350"/>
                      </a:lnTo>
                      <a:lnTo>
                        <a:pt x="5821" y="4281"/>
                      </a:lnTo>
                      <a:lnTo>
                        <a:pt x="5850" y="4212"/>
                      </a:lnTo>
                      <a:lnTo>
                        <a:pt x="5877" y="4142"/>
                      </a:lnTo>
                      <a:lnTo>
                        <a:pt x="5905" y="4069"/>
                      </a:lnTo>
                      <a:lnTo>
                        <a:pt x="5928" y="3997"/>
                      </a:lnTo>
                      <a:lnTo>
                        <a:pt x="5952" y="3924"/>
                      </a:lnTo>
                      <a:lnTo>
                        <a:pt x="5971" y="3850"/>
                      </a:lnTo>
                      <a:lnTo>
                        <a:pt x="5991" y="3773"/>
                      </a:lnTo>
                      <a:lnTo>
                        <a:pt x="6009" y="3699"/>
                      </a:lnTo>
                      <a:lnTo>
                        <a:pt x="6024" y="3624"/>
                      </a:lnTo>
                      <a:lnTo>
                        <a:pt x="6036" y="3548"/>
                      </a:lnTo>
                      <a:lnTo>
                        <a:pt x="6048" y="3473"/>
                      </a:lnTo>
                      <a:lnTo>
                        <a:pt x="6058" y="3399"/>
                      </a:lnTo>
                      <a:lnTo>
                        <a:pt x="6066" y="3324"/>
                      </a:lnTo>
                      <a:lnTo>
                        <a:pt x="6070" y="3248"/>
                      </a:lnTo>
                      <a:lnTo>
                        <a:pt x="6073" y="3173"/>
                      </a:lnTo>
                      <a:lnTo>
                        <a:pt x="6075" y="3098"/>
                      </a:lnTo>
                      <a:lnTo>
                        <a:pt x="6075" y="3026"/>
                      </a:lnTo>
                      <a:lnTo>
                        <a:pt x="6073" y="2951"/>
                      </a:lnTo>
                      <a:lnTo>
                        <a:pt x="6070" y="2877"/>
                      </a:lnTo>
                      <a:lnTo>
                        <a:pt x="6064" y="2804"/>
                      </a:lnTo>
                      <a:lnTo>
                        <a:pt x="6056" y="2732"/>
                      </a:lnTo>
                      <a:lnTo>
                        <a:pt x="6048" y="2659"/>
                      </a:lnTo>
                      <a:lnTo>
                        <a:pt x="6036" y="2587"/>
                      </a:lnTo>
                      <a:lnTo>
                        <a:pt x="6022" y="2514"/>
                      </a:lnTo>
                      <a:lnTo>
                        <a:pt x="6009" y="2443"/>
                      </a:lnTo>
                      <a:lnTo>
                        <a:pt x="5993" y="2373"/>
                      </a:lnTo>
                      <a:lnTo>
                        <a:pt x="5975" y="2302"/>
                      </a:lnTo>
                      <a:lnTo>
                        <a:pt x="5956" y="2232"/>
                      </a:lnTo>
                      <a:lnTo>
                        <a:pt x="5934" y="2163"/>
                      </a:lnTo>
                      <a:lnTo>
                        <a:pt x="5911" y="2094"/>
                      </a:lnTo>
                      <a:lnTo>
                        <a:pt x="5887" y="2026"/>
                      </a:lnTo>
                      <a:lnTo>
                        <a:pt x="5862" y="1959"/>
                      </a:lnTo>
                      <a:lnTo>
                        <a:pt x="5834" y="1892"/>
                      </a:lnTo>
                      <a:lnTo>
                        <a:pt x="5805" y="1826"/>
                      </a:lnTo>
                      <a:lnTo>
                        <a:pt x="5773" y="1761"/>
                      </a:lnTo>
                      <a:lnTo>
                        <a:pt x="5742" y="1696"/>
                      </a:lnTo>
                      <a:lnTo>
                        <a:pt x="5707" y="1632"/>
                      </a:lnTo>
                      <a:lnTo>
                        <a:pt x="5672" y="1569"/>
                      </a:lnTo>
                      <a:lnTo>
                        <a:pt x="5636" y="1508"/>
                      </a:lnTo>
                      <a:lnTo>
                        <a:pt x="5597" y="1447"/>
                      </a:lnTo>
                      <a:lnTo>
                        <a:pt x="5558" y="1386"/>
                      </a:lnTo>
                      <a:lnTo>
                        <a:pt x="5517" y="1328"/>
                      </a:lnTo>
                      <a:lnTo>
                        <a:pt x="5474" y="1269"/>
                      </a:lnTo>
                      <a:lnTo>
                        <a:pt x="5430" y="1212"/>
                      </a:lnTo>
                      <a:lnTo>
                        <a:pt x="5385" y="1155"/>
                      </a:lnTo>
                      <a:lnTo>
                        <a:pt x="5338" y="1100"/>
                      </a:lnTo>
                      <a:lnTo>
                        <a:pt x="5289" y="1047"/>
                      </a:lnTo>
                      <a:lnTo>
                        <a:pt x="5240" y="994"/>
                      </a:lnTo>
                      <a:lnTo>
                        <a:pt x="5189" y="941"/>
                      </a:lnTo>
                      <a:lnTo>
                        <a:pt x="5138" y="890"/>
                      </a:lnTo>
                      <a:lnTo>
                        <a:pt x="5085" y="841"/>
                      </a:lnTo>
                      <a:lnTo>
                        <a:pt x="5030" y="794"/>
                      </a:lnTo>
                      <a:lnTo>
                        <a:pt x="4974" y="747"/>
                      </a:lnTo>
                      <a:lnTo>
                        <a:pt x="4917" y="700"/>
                      </a:lnTo>
                      <a:lnTo>
                        <a:pt x="4858" y="657"/>
                      </a:lnTo>
                      <a:lnTo>
                        <a:pt x="4799" y="614"/>
                      </a:lnTo>
                      <a:lnTo>
                        <a:pt x="4738" y="573"/>
                      </a:lnTo>
                      <a:lnTo>
                        <a:pt x="4678" y="531"/>
                      </a:lnTo>
                      <a:lnTo>
                        <a:pt x="4613" y="492"/>
                      </a:lnTo>
                      <a:lnTo>
                        <a:pt x="4550" y="455"/>
                      </a:lnTo>
                      <a:lnTo>
                        <a:pt x="4484" y="420"/>
                      </a:lnTo>
                      <a:lnTo>
                        <a:pt x="4419" y="386"/>
                      </a:lnTo>
                      <a:lnTo>
                        <a:pt x="4350" y="353"/>
                      </a:lnTo>
                      <a:lnTo>
                        <a:pt x="4282" y="322"/>
                      </a:lnTo>
                      <a:lnTo>
                        <a:pt x="4213" y="292"/>
                      </a:lnTo>
                      <a:lnTo>
                        <a:pt x="4142" y="265"/>
                      </a:lnTo>
                      <a:lnTo>
                        <a:pt x="4070" y="239"/>
                      </a:lnTo>
                      <a:lnTo>
                        <a:pt x="3997" y="214"/>
                      </a:lnTo>
                      <a:lnTo>
                        <a:pt x="3923" y="190"/>
                      </a:lnTo>
                      <a:lnTo>
                        <a:pt x="3848" y="17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3A7D3"/>
                    </a:gs>
                    <a:gs pos="100000">
                      <a:srgbClr val="182E48"/>
                    </a:gs>
                  </a:gsLst>
                  <a:lin ang="13080000"/>
                </a:gradFill>
                <a:ln w="9525">
                  <a:noFill/>
                  <a:prstDash val="sysDash"/>
                  <a:miter lim="800000"/>
                  <a:headEnd/>
                  <a:tailEnd/>
                </a:ln>
              </p:spPr>
              <p:txBody>
                <a:bodyPr lIns="24384" tIns="24384" rIns="24384" bIns="24384" anchor="ctr" anchorCtr="1"/>
                <a:lstStyle>
                  <a:defPPr>
                    <a:defRPr lang="zh-CN"/>
                  </a:defPPr>
                  <a:lvl1pPr marL="0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TW" altLang="en-US" sz="3200"/>
                </a:p>
              </p:txBody>
            </p:sp>
            <p:sp>
              <p:nvSpPr>
                <p:cNvPr id="79" name="Freeform 9"/>
                <p:cNvSpPr>
                  <a:spLocks noEditPoints="1"/>
                </p:cNvSpPr>
                <p:nvPr/>
              </p:nvSpPr>
              <p:spPr bwMode="auto">
                <a:xfrm rot="10800000" flipV="1">
                  <a:off x="3601542" y="629741"/>
                  <a:ext cx="289916" cy="289916"/>
                </a:xfrm>
                <a:custGeom>
                  <a:avLst/>
                  <a:gdLst>
                    <a:gd name="T0" fmla="*/ 4115 w 4320"/>
                    <a:gd name="T1" fmla="*/ 3080 h 4320"/>
                    <a:gd name="T2" fmla="*/ 3865 w 4320"/>
                    <a:gd name="T3" fmla="*/ 3488 h 4320"/>
                    <a:gd name="T4" fmla="*/ 3538 w 4320"/>
                    <a:gd name="T5" fmla="*/ 3823 h 4320"/>
                    <a:gd name="T6" fmla="*/ 3149 w 4320"/>
                    <a:gd name="T7" fmla="*/ 4080 h 4320"/>
                    <a:gd name="T8" fmla="*/ 2714 w 4320"/>
                    <a:gd name="T9" fmla="*/ 4248 h 4320"/>
                    <a:gd name="T10" fmla="*/ 2247 w 4320"/>
                    <a:gd name="T11" fmla="*/ 4319 h 4320"/>
                    <a:gd name="T12" fmla="*/ 1763 w 4320"/>
                    <a:gd name="T13" fmla="*/ 4283 h 4320"/>
                    <a:gd name="T14" fmla="*/ 1341 w 4320"/>
                    <a:gd name="T15" fmla="*/ 4158 h 4320"/>
                    <a:gd name="T16" fmla="*/ 919 w 4320"/>
                    <a:gd name="T17" fmla="*/ 3927 h 4320"/>
                    <a:gd name="T18" fmla="*/ 566 w 4320"/>
                    <a:gd name="T19" fmla="*/ 3616 h 4320"/>
                    <a:gd name="T20" fmla="*/ 290 w 4320"/>
                    <a:gd name="T21" fmla="*/ 3240 h 4320"/>
                    <a:gd name="T22" fmla="*/ 103 w 4320"/>
                    <a:gd name="T23" fmla="*/ 2814 h 4320"/>
                    <a:gd name="T24" fmla="*/ 9 w 4320"/>
                    <a:gd name="T25" fmla="*/ 2353 h 4320"/>
                    <a:gd name="T26" fmla="*/ 20 w 4320"/>
                    <a:gd name="T27" fmla="*/ 1871 h 4320"/>
                    <a:gd name="T28" fmla="*/ 124 w 4320"/>
                    <a:gd name="T29" fmla="*/ 1442 h 4320"/>
                    <a:gd name="T30" fmla="*/ 334 w 4320"/>
                    <a:gd name="T31" fmla="*/ 1007 h 4320"/>
                    <a:gd name="T32" fmla="*/ 629 w 4320"/>
                    <a:gd name="T33" fmla="*/ 638 h 4320"/>
                    <a:gd name="T34" fmla="*/ 992 w 4320"/>
                    <a:gd name="T35" fmla="*/ 344 h 4320"/>
                    <a:gd name="T36" fmla="*/ 1409 w 4320"/>
                    <a:gd name="T37" fmla="*/ 136 h 4320"/>
                    <a:gd name="T38" fmla="*/ 1863 w 4320"/>
                    <a:gd name="T39" fmla="*/ 21 h 4320"/>
                    <a:gd name="T40" fmla="*/ 2341 w 4320"/>
                    <a:gd name="T41" fmla="*/ 8 h 4320"/>
                    <a:gd name="T42" fmla="*/ 2773 w 4320"/>
                    <a:gd name="T43" fmla="*/ 89 h 4320"/>
                    <a:gd name="T44" fmla="*/ 3223 w 4320"/>
                    <a:gd name="T45" fmla="*/ 280 h 4320"/>
                    <a:gd name="T46" fmla="*/ 3608 w 4320"/>
                    <a:gd name="T47" fmla="*/ 557 h 4320"/>
                    <a:gd name="T48" fmla="*/ 3918 w 4320"/>
                    <a:gd name="T49" fmla="*/ 907 h 4320"/>
                    <a:gd name="T50" fmla="*/ 4147 w 4320"/>
                    <a:gd name="T51" fmla="*/ 1312 h 4320"/>
                    <a:gd name="T52" fmla="*/ 4283 w 4320"/>
                    <a:gd name="T53" fmla="*/ 1759 h 4320"/>
                    <a:gd name="T54" fmla="*/ 4319 w 4320"/>
                    <a:gd name="T55" fmla="*/ 2233 h 4320"/>
                    <a:gd name="T56" fmla="*/ 4245 w 4320"/>
                    <a:gd name="T57" fmla="*/ 2719 h 4320"/>
                    <a:gd name="T58" fmla="*/ 2385 w 4320"/>
                    <a:gd name="T59" fmla="*/ 107 h 4320"/>
                    <a:gd name="T60" fmla="*/ 1927 w 4320"/>
                    <a:gd name="T61" fmla="*/ 108 h 4320"/>
                    <a:gd name="T62" fmla="*/ 1489 w 4320"/>
                    <a:gd name="T63" fmla="*/ 208 h 4320"/>
                    <a:gd name="T64" fmla="*/ 1085 w 4320"/>
                    <a:gd name="T65" fmla="*/ 397 h 4320"/>
                    <a:gd name="T66" fmla="*/ 731 w 4320"/>
                    <a:gd name="T67" fmla="*/ 669 h 4320"/>
                    <a:gd name="T68" fmla="*/ 442 w 4320"/>
                    <a:gd name="T69" fmla="*/ 1013 h 4320"/>
                    <a:gd name="T70" fmla="*/ 230 w 4320"/>
                    <a:gd name="T71" fmla="*/ 1425 h 4320"/>
                    <a:gd name="T72" fmla="*/ 121 w 4320"/>
                    <a:gd name="T73" fmla="*/ 1832 h 4320"/>
                    <a:gd name="T74" fmla="*/ 99 w 4320"/>
                    <a:gd name="T75" fmla="*/ 2293 h 4320"/>
                    <a:gd name="T76" fmla="*/ 177 w 4320"/>
                    <a:gd name="T77" fmla="*/ 2738 h 4320"/>
                    <a:gd name="T78" fmla="*/ 348 w 4320"/>
                    <a:gd name="T79" fmla="*/ 3149 h 4320"/>
                    <a:gd name="T80" fmla="*/ 602 w 4320"/>
                    <a:gd name="T81" fmla="*/ 3516 h 4320"/>
                    <a:gd name="T82" fmla="*/ 932 w 4320"/>
                    <a:gd name="T83" fmla="*/ 3821 h 4320"/>
                    <a:gd name="T84" fmla="*/ 1328 w 4320"/>
                    <a:gd name="T85" fmla="*/ 4051 h 4320"/>
                    <a:gd name="T86" fmla="*/ 1730 w 4320"/>
                    <a:gd name="T87" fmla="*/ 4180 h 4320"/>
                    <a:gd name="T88" fmla="*/ 2192 w 4320"/>
                    <a:gd name="T89" fmla="*/ 4225 h 4320"/>
                    <a:gd name="T90" fmla="*/ 2641 w 4320"/>
                    <a:gd name="T91" fmla="*/ 4170 h 4320"/>
                    <a:gd name="T92" fmla="*/ 3062 w 4320"/>
                    <a:gd name="T93" fmla="*/ 4019 h 4320"/>
                    <a:gd name="T94" fmla="*/ 3440 w 4320"/>
                    <a:gd name="T95" fmla="*/ 3782 h 4320"/>
                    <a:gd name="T96" fmla="*/ 3759 w 4320"/>
                    <a:gd name="T97" fmla="*/ 3469 h 4320"/>
                    <a:gd name="T98" fmla="*/ 4007 w 4320"/>
                    <a:gd name="T99" fmla="*/ 3086 h 4320"/>
                    <a:gd name="T100" fmla="*/ 4155 w 4320"/>
                    <a:gd name="T101" fmla="*/ 2695 h 4320"/>
                    <a:gd name="T102" fmla="*/ 4225 w 4320"/>
                    <a:gd name="T103" fmla="*/ 2231 h 4320"/>
                    <a:gd name="T104" fmla="*/ 4191 w 4320"/>
                    <a:gd name="T105" fmla="*/ 1778 h 4320"/>
                    <a:gd name="T106" fmla="*/ 4060 w 4320"/>
                    <a:gd name="T107" fmla="*/ 1349 h 4320"/>
                    <a:gd name="T108" fmla="*/ 3842 w 4320"/>
                    <a:gd name="T109" fmla="*/ 961 h 4320"/>
                    <a:gd name="T110" fmla="*/ 3545 w 4320"/>
                    <a:gd name="T111" fmla="*/ 627 h 4320"/>
                    <a:gd name="T112" fmla="*/ 3176 w 4320"/>
                    <a:gd name="T113" fmla="*/ 362 h 4320"/>
                    <a:gd name="T114" fmla="*/ 2746 w 4320"/>
                    <a:gd name="T115" fmla="*/ 180 h 4320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4320"/>
                    <a:gd name="T175" fmla="*/ 0 h 4320"/>
                    <a:gd name="T176" fmla="*/ 4320 w 4320"/>
                    <a:gd name="T177" fmla="*/ 4320 h 4320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4320" h="4320">
                      <a:moveTo>
                        <a:pt x="4245" y="2719"/>
                      </a:moveTo>
                      <a:lnTo>
                        <a:pt x="4245" y="2719"/>
                      </a:lnTo>
                      <a:lnTo>
                        <a:pt x="4231" y="2773"/>
                      </a:lnTo>
                      <a:lnTo>
                        <a:pt x="4215" y="2826"/>
                      </a:lnTo>
                      <a:lnTo>
                        <a:pt x="4197" y="2878"/>
                      </a:lnTo>
                      <a:lnTo>
                        <a:pt x="4178" y="2930"/>
                      </a:lnTo>
                      <a:lnTo>
                        <a:pt x="4158" y="2980"/>
                      </a:lnTo>
                      <a:lnTo>
                        <a:pt x="4138" y="3031"/>
                      </a:lnTo>
                      <a:lnTo>
                        <a:pt x="4115" y="3080"/>
                      </a:lnTo>
                      <a:lnTo>
                        <a:pt x="4091" y="3128"/>
                      </a:lnTo>
                      <a:lnTo>
                        <a:pt x="4067" y="3176"/>
                      </a:lnTo>
                      <a:lnTo>
                        <a:pt x="4040" y="3223"/>
                      </a:lnTo>
                      <a:lnTo>
                        <a:pt x="4014" y="3269"/>
                      </a:lnTo>
                      <a:lnTo>
                        <a:pt x="3986" y="3315"/>
                      </a:lnTo>
                      <a:lnTo>
                        <a:pt x="3958" y="3359"/>
                      </a:lnTo>
                      <a:lnTo>
                        <a:pt x="3927" y="3402"/>
                      </a:lnTo>
                      <a:lnTo>
                        <a:pt x="3897" y="3445"/>
                      </a:lnTo>
                      <a:lnTo>
                        <a:pt x="3865" y="3488"/>
                      </a:lnTo>
                      <a:lnTo>
                        <a:pt x="3831" y="3528"/>
                      </a:lnTo>
                      <a:lnTo>
                        <a:pt x="3798" y="3569"/>
                      </a:lnTo>
                      <a:lnTo>
                        <a:pt x="3763" y="3608"/>
                      </a:lnTo>
                      <a:lnTo>
                        <a:pt x="3727" y="3646"/>
                      </a:lnTo>
                      <a:lnTo>
                        <a:pt x="3691" y="3683"/>
                      </a:lnTo>
                      <a:lnTo>
                        <a:pt x="3654" y="3719"/>
                      </a:lnTo>
                      <a:lnTo>
                        <a:pt x="3617" y="3755"/>
                      </a:lnTo>
                      <a:lnTo>
                        <a:pt x="3577" y="3790"/>
                      </a:lnTo>
                      <a:lnTo>
                        <a:pt x="3538" y="3823"/>
                      </a:lnTo>
                      <a:lnTo>
                        <a:pt x="3497" y="3857"/>
                      </a:lnTo>
                      <a:lnTo>
                        <a:pt x="3456" y="3887"/>
                      </a:lnTo>
                      <a:lnTo>
                        <a:pt x="3414" y="3918"/>
                      </a:lnTo>
                      <a:lnTo>
                        <a:pt x="3372" y="3948"/>
                      </a:lnTo>
                      <a:lnTo>
                        <a:pt x="3328" y="3976"/>
                      </a:lnTo>
                      <a:lnTo>
                        <a:pt x="3284" y="4004"/>
                      </a:lnTo>
                      <a:lnTo>
                        <a:pt x="3240" y="4030"/>
                      </a:lnTo>
                      <a:lnTo>
                        <a:pt x="3195" y="4055"/>
                      </a:lnTo>
                      <a:lnTo>
                        <a:pt x="3149" y="4080"/>
                      </a:lnTo>
                      <a:lnTo>
                        <a:pt x="3103" y="4103"/>
                      </a:lnTo>
                      <a:lnTo>
                        <a:pt x="3056" y="4126"/>
                      </a:lnTo>
                      <a:lnTo>
                        <a:pt x="3008" y="4146"/>
                      </a:lnTo>
                      <a:lnTo>
                        <a:pt x="2960" y="4166"/>
                      </a:lnTo>
                      <a:lnTo>
                        <a:pt x="2912" y="4184"/>
                      </a:lnTo>
                      <a:lnTo>
                        <a:pt x="2863" y="4203"/>
                      </a:lnTo>
                      <a:lnTo>
                        <a:pt x="2814" y="4219"/>
                      </a:lnTo>
                      <a:lnTo>
                        <a:pt x="2765" y="4233"/>
                      </a:lnTo>
                      <a:lnTo>
                        <a:pt x="2714" y="4248"/>
                      </a:lnTo>
                      <a:lnTo>
                        <a:pt x="2663" y="4260"/>
                      </a:lnTo>
                      <a:lnTo>
                        <a:pt x="2613" y="4272"/>
                      </a:lnTo>
                      <a:lnTo>
                        <a:pt x="2561" y="4283"/>
                      </a:lnTo>
                      <a:lnTo>
                        <a:pt x="2509" y="4292"/>
                      </a:lnTo>
                      <a:lnTo>
                        <a:pt x="2457" y="4300"/>
                      </a:lnTo>
                      <a:lnTo>
                        <a:pt x="2405" y="4307"/>
                      </a:lnTo>
                      <a:lnTo>
                        <a:pt x="2353" y="4312"/>
                      </a:lnTo>
                      <a:lnTo>
                        <a:pt x="2300" y="4316"/>
                      </a:lnTo>
                      <a:lnTo>
                        <a:pt x="2247" y="4319"/>
                      </a:lnTo>
                      <a:lnTo>
                        <a:pt x="2193" y="4320"/>
                      </a:lnTo>
                      <a:lnTo>
                        <a:pt x="2140" y="4320"/>
                      </a:lnTo>
                      <a:lnTo>
                        <a:pt x="2087" y="4319"/>
                      </a:lnTo>
                      <a:lnTo>
                        <a:pt x="2033" y="4316"/>
                      </a:lnTo>
                      <a:lnTo>
                        <a:pt x="1979" y="4312"/>
                      </a:lnTo>
                      <a:lnTo>
                        <a:pt x="1926" y="4307"/>
                      </a:lnTo>
                      <a:lnTo>
                        <a:pt x="1871" y="4300"/>
                      </a:lnTo>
                      <a:lnTo>
                        <a:pt x="1818" y="4292"/>
                      </a:lnTo>
                      <a:lnTo>
                        <a:pt x="1763" y="4283"/>
                      </a:lnTo>
                      <a:lnTo>
                        <a:pt x="1710" y="4272"/>
                      </a:lnTo>
                      <a:lnTo>
                        <a:pt x="1655" y="4260"/>
                      </a:lnTo>
                      <a:lnTo>
                        <a:pt x="1602" y="4245"/>
                      </a:lnTo>
                      <a:lnTo>
                        <a:pt x="1547" y="4231"/>
                      </a:lnTo>
                      <a:lnTo>
                        <a:pt x="1495" y="4215"/>
                      </a:lnTo>
                      <a:lnTo>
                        <a:pt x="1442" y="4197"/>
                      </a:lnTo>
                      <a:lnTo>
                        <a:pt x="1392" y="4178"/>
                      </a:lnTo>
                      <a:lnTo>
                        <a:pt x="1341" y="4158"/>
                      </a:lnTo>
                      <a:lnTo>
                        <a:pt x="1290" y="4136"/>
                      </a:lnTo>
                      <a:lnTo>
                        <a:pt x="1241" y="4115"/>
                      </a:lnTo>
                      <a:lnTo>
                        <a:pt x="1193" y="4091"/>
                      </a:lnTo>
                      <a:lnTo>
                        <a:pt x="1145" y="4067"/>
                      </a:lnTo>
                      <a:lnTo>
                        <a:pt x="1097" y="4040"/>
                      </a:lnTo>
                      <a:lnTo>
                        <a:pt x="1052" y="4014"/>
                      </a:lnTo>
                      <a:lnTo>
                        <a:pt x="1007" y="3986"/>
                      </a:lnTo>
                      <a:lnTo>
                        <a:pt x="961" y="3958"/>
                      </a:lnTo>
                      <a:lnTo>
                        <a:pt x="919" y="3927"/>
                      </a:lnTo>
                      <a:lnTo>
                        <a:pt x="875" y="3897"/>
                      </a:lnTo>
                      <a:lnTo>
                        <a:pt x="834" y="3865"/>
                      </a:lnTo>
                      <a:lnTo>
                        <a:pt x="792" y="3831"/>
                      </a:lnTo>
                      <a:lnTo>
                        <a:pt x="752" y="3798"/>
                      </a:lnTo>
                      <a:lnTo>
                        <a:pt x="714" y="3763"/>
                      </a:lnTo>
                      <a:lnTo>
                        <a:pt x="675" y="3727"/>
                      </a:lnTo>
                      <a:lnTo>
                        <a:pt x="638" y="3691"/>
                      </a:lnTo>
                      <a:lnTo>
                        <a:pt x="601" y="3654"/>
                      </a:lnTo>
                      <a:lnTo>
                        <a:pt x="566" y="3616"/>
                      </a:lnTo>
                      <a:lnTo>
                        <a:pt x="531" y="3577"/>
                      </a:lnTo>
                      <a:lnTo>
                        <a:pt x="497" y="3538"/>
                      </a:lnTo>
                      <a:lnTo>
                        <a:pt x="465" y="3497"/>
                      </a:lnTo>
                      <a:lnTo>
                        <a:pt x="433" y="3456"/>
                      </a:lnTo>
                      <a:lnTo>
                        <a:pt x="402" y="3414"/>
                      </a:lnTo>
                      <a:lnTo>
                        <a:pt x="373" y="3372"/>
                      </a:lnTo>
                      <a:lnTo>
                        <a:pt x="345" y="3328"/>
                      </a:lnTo>
                      <a:lnTo>
                        <a:pt x="317" y="3284"/>
                      </a:lnTo>
                      <a:lnTo>
                        <a:pt x="290" y="3240"/>
                      </a:lnTo>
                      <a:lnTo>
                        <a:pt x="265" y="3195"/>
                      </a:lnTo>
                      <a:lnTo>
                        <a:pt x="241" y="3149"/>
                      </a:lnTo>
                      <a:lnTo>
                        <a:pt x="217" y="3103"/>
                      </a:lnTo>
                      <a:lnTo>
                        <a:pt x="196" y="3056"/>
                      </a:lnTo>
                      <a:lnTo>
                        <a:pt x="174" y="3008"/>
                      </a:lnTo>
                      <a:lnTo>
                        <a:pt x="154" y="2960"/>
                      </a:lnTo>
                      <a:lnTo>
                        <a:pt x="136" y="2912"/>
                      </a:lnTo>
                      <a:lnTo>
                        <a:pt x="119" y="2863"/>
                      </a:lnTo>
                      <a:lnTo>
                        <a:pt x="103" y="2814"/>
                      </a:lnTo>
                      <a:lnTo>
                        <a:pt x="87" y="2763"/>
                      </a:lnTo>
                      <a:lnTo>
                        <a:pt x="73" y="2714"/>
                      </a:lnTo>
                      <a:lnTo>
                        <a:pt x="60" y="2663"/>
                      </a:lnTo>
                      <a:lnTo>
                        <a:pt x="48" y="2611"/>
                      </a:lnTo>
                      <a:lnTo>
                        <a:pt x="39" y="2561"/>
                      </a:lnTo>
                      <a:lnTo>
                        <a:pt x="29" y="2509"/>
                      </a:lnTo>
                      <a:lnTo>
                        <a:pt x="21" y="2457"/>
                      </a:lnTo>
                      <a:lnTo>
                        <a:pt x="15" y="2405"/>
                      </a:lnTo>
                      <a:lnTo>
                        <a:pt x="9" y="2353"/>
                      </a:lnTo>
                      <a:lnTo>
                        <a:pt x="5" y="2300"/>
                      </a:lnTo>
                      <a:lnTo>
                        <a:pt x="3" y="2247"/>
                      </a:lnTo>
                      <a:lnTo>
                        <a:pt x="1" y="2193"/>
                      </a:lnTo>
                      <a:lnTo>
                        <a:pt x="0" y="2140"/>
                      </a:lnTo>
                      <a:lnTo>
                        <a:pt x="1" y="2087"/>
                      </a:lnTo>
                      <a:lnTo>
                        <a:pt x="4" y="2033"/>
                      </a:lnTo>
                      <a:lnTo>
                        <a:pt x="8" y="1979"/>
                      </a:lnTo>
                      <a:lnTo>
                        <a:pt x="13" y="1926"/>
                      </a:lnTo>
                      <a:lnTo>
                        <a:pt x="20" y="1871"/>
                      </a:lnTo>
                      <a:lnTo>
                        <a:pt x="28" y="1818"/>
                      </a:lnTo>
                      <a:lnTo>
                        <a:pt x="37" y="1763"/>
                      </a:lnTo>
                      <a:lnTo>
                        <a:pt x="49" y="1710"/>
                      </a:lnTo>
                      <a:lnTo>
                        <a:pt x="61" y="1655"/>
                      </a:lnTo>
                      <a:lnTo>
                        <a:pt x="75" y="1602"/>
                      </a:lnTo>
                      <a:lnTo>
                        <a:pt x="89" y="1547"/>
                      </a:lnTo>
                      <a:lnTo>
                        <a:pt x="107" y="1494"/>
                      </a:lnTo>
                      <a:lnTo>
                        <a:pt x="124" y="1442"/>
                      </a:lnTo>
                      <a:lnTo>
                        <a:pt x="142" y="1392"/>
                      </a:lnTo>
                      <a:lnTo>
                        <a:pt x="162" y="1340"/>
                      </a:lnTo>
                      <a:lnTo>
                        <a:pt x="184" y="1290"/>
                      </a:lnTo>
                      <a:lnTo>
                        <a:pt x="206" y="1241"/>
                      </a:lnTo>
                      <a:lnTo>
                        <a:pt x="229" y="1192"/>
                      </a:lnTo>
                      <a:lnTo>
                        <a:pt x="254" y="1145"/>
                      </a:lnTo>
                      <a:lnTo>
                        <a:pt x="280" y="1097"/>
                      </a:lnTo>
                      <a:lnTo>
                        <a:pt x="306" y="1052"/>
                      </a:lnTo>
                      <a:lnTo>
                        <a:pt x="334" y="1007"/>
                      </a:lnTo>
                      <a:lnTo>
                        <a:pt x="364" y="961"/>
                      </a:lnTo>
                      <a:lnTo>
                        <a:pt x="393" y="918"/>
                      </a:lnTo>
                      <a:lnTo>
                        <a:pt x="425" y="875"/>
                      </a:lnTo>
                      <a:lnTo>
                        <a:pt x="457" y="834"/>
                      </a:lnTo>
                      <a:lnTo>
                        <a:pt x="489" y="792"/>
                      </a:lnTo>
                      <a:lnTo>
                        <a:pt x="522" y="752"/>
                      </a:lnTo>
                      <a:lnTo>
                        <a:pt x="557" y="712"/>
                      </a:lnTo>
                      <a:lnTo>
                        <a:pt x="593" y="675"/>
                      </a:lnTo>
                      <a:lnTo>
                        <a:pt x="629" y="638"/>
                      </a:lnTo>
                      <a:lnTo>
                        <a:pt x="666" y="601"/>
                      </a:lnTo>
                      <a:lnTo>
                        <a:pt x="704" y="565"/>
                      </a:lnTo>
                      <a:lnTo>
                        <a:pt x="743" y="531"/>
                      </a:lnTo>
                      <a:lnTo>
                        <a:pt x="783" y="497"/>
                      </a:lnTo>
                      <a:lnTo>
                        <a:pt x="823" y="465"/>
                      </a:lnTo>
                      <a:lnTo>
                        <a:pt x="864" y="433"/>
                      </a:lnTo>
                      <a:lnTo>
                        <a:pt x="907" y="402"/>
                      </a:lnTo>
                      <a:lnTo>
                        <a:pt x="949" y="373"/>
                      </a:lnTo>
                      <a:lnTo>
                        <a:pt x="992" y="344"/>
                      </a:lnTo>
                      <a:lnTo>
                        <a:pt x="1036" y="317"/>
                      </a:lnTo>
                      <a:lnTo>
                        <a:pt x="1081" y="290"/>
                      </a:lnTo>
                      <a:lnTo>
                        <a:pt x="1125" y="265"/>
                      </a:lnTo>
                      <a:lnTo>
                        <a:pt x="1172" y="241"/>
                      </a:lnTo>
                      <a:lnTo>
                        <a:pt x="1218" y="217"/>
                      </a:lnTo>
                      <a:lnTo>
                        <a:pt x="1265" y="196"/>
                      </a:lnTo>
                      <a:lnTo>
                        <a:pt x="1313" y="174"/>
                      </a:lnTo>
                      <a:lnTo>
                        <a:pt x="1361" y="154"/>
                      </a:lnTo>
                      <a:lnTo>
                        <a:pt x="1409" y="136"/>
                      </a:lnTo>
                      <a:lnTo>
                        <a:pt x="1458" y="119"/>
                      </a:lnTo>
                      <a:lnTo>
                        <a:pt x="1507" y="103"/>
                      </a:lnTo>
                      <a:lnTo>
                        <a:pt x="1557" y="87"/>
                      </a:lnTo>
                      <a:lnTo>
                        <a:pt x="1607" y="73"/>
                      </a:lnTo>
                      <a:lnTo>
                        <a:pt x="1658" y="60"/>
                      </a:lnTo>
                      <a:lnTo>
                        <a:pt x="1709" y="48"/>
                      </a:lnTo>
                      <a:lnTo>
                        <a:pt x="1760" y="37"/>
                      </a:lnTo>
                      <a:lnTo>
                        <a:pt x="1811" y="29"/>
                      </a:lnTo>
                      <a:lnTo>
                        <a:pt x="1863" y="21"/>
                      </a:lnTo>
                      <a:lnTo>
                        <a:pt x="1916" y="15"/>
                      </a:lnTo>
                      <a:lnTo>
                        <a:pt x="1968" y="9"/>
                      </a:lnTo>
                      <a:lnTo>
                        <a:pt x="2022" y="5"/>
                      </a:lnTo>
                      <a:lnTo>
                        <a:pt x="2073" y="3"/>
                      </a:lnTo>
                      <a:lnTo>
                        <a:pt x="2127" y="1"/>
                      </a:lnTo>
                      <a:lnTo>
                        <a:pt x="2180" y="0"/>
                      </a:lnTo>
                      <a:lnTo>
                        <a:pt x="2235" y="1"/>
                      </a:lnTo>
                      <a:lnTo>
                        <a:pt x="2288" y="4"/>
                      </a:lnTo>
                      <a:lnTo>
                        <a:pt x="2341" y="8"/>
                      </a:lnTo>
                      <a:lnTo>
                        <a:pt x="2396" y="13"/>
                      </a:lnTo>
                      <a:lnTo>
                        <a:pt x="2449" y="20"/>
                      </a:lnTo>
                      <a:lnTo>
                        <a:pt x="2504" y="28"/>
                      </a:lnTo>
                      <a:lnTo>
                        <a:pt x="2557" y="37"/>
                      </a:lnTo>
                      <a:lnTo>
                        <a:pt x="2611" y="48"/>
                      </a:lnTo>
                      <a:lnTo>
                        <a:pt x="2665" y="61"/>
                      </a:lnTo>
                      <a:lnTo>
                        <a:pt x="2719" y="75"/>
                      </a:lnTo>
                      <a:lnTo>
                        <a:pt x="2773" y="89"/>
                      </a:lnTo>
                      <a:lnTo>
                        <a:pt x="2826" y="107"/>
                      </a:lnTo>
                      <a:lnTo>
                        <a:pt x="2878" y="124"/>
                      </a:lnTo>
                      <a:lnTo>
                        <a:pt x="2930" y="142"/>
                      </a:lnTo>
                      <a:lnTo>
                        <a:pt x="2980" y="162"/>
                      </a:lnTo>
                      <a:lnTo>
                        <a:pt x="3031" y="184"/>
                      </a:lnTo>
                      <a:lnTo>
                        <a:pt x="3080" y="206"/>
                      </a:lnTo>
                      <a:lnTo>
                        <a:pt x="3128" y="229"/>
                      </a:lnTo>
                      <a:lnTo>
                        <a:pt x="3176" y="254"/>
                      </a:lnTo>
                      <a:lnTo>
                        <a:pt x="3223" y="280"/>
                      </a:lnTo>
                      <a:lnTo>
                        <a:pt x="3269" y="306"/>
                      </a:lnTo>
                      <a:lnTo>
                        <a:pt x="3315" y="334"/>
                      </a:lnTo>
                      <a:lnTo>
                        <a:pt x="3359" y="364"/>
                      </a:lnTo>
                      <a:lnTo>
                        <a:pt x="3402" y="393"/>
                      </a:lnTo>
                      <a:lnTo>
                        <a:pt x="3445" y="425"/>
                      </a:lnTo>
                      <a:lnTo>
                        <a:pt x="3488" y="455"/>
                      </a:lnTo>
                      <a:lnTo>
                        <a:pt x="3528" y="489"/>
                      </a:lnTo>
                      <a:lnTo>
                        <a:pt x="3569" y="522"/>
                      </a:lnTo>
                      <a:lnTo>
                        <a:pt x="3608" y="557"/>
                      </a:lnTo>
                      <a:lnTo>
                        <a:pt x="3646" y="593"/>
                      </a:lnTo>
                      <a:lnTo>
                        <a:pt x="3683" y="629"/>
                      </a:lnTo>
                      <a:lnTo>
                        <a:pt x="3719" y="666"/>
                      </a:lnTo>
                      <a:lnTo>
                        <a:pt x="3755" y="704"/>
                      </a:lnTo>
                      <a:lnTo>
                        <a:pt x="3790" y="743"/>
                      </a:lnTo>
                      <a:lnTo>
                        <a:pt x="3823" y="783"/>
                      </a:lnTo>
                      <a:lnTo>
                        <a:pt x="3857" y="823"/>
                      </a:lnTo>
                      <a:lnTo>
                        <a:pt x="3887" y="864"/>
                      </a:lnTo>
                      <a:lnTo>
                        <a:pt x="3918" y="907"/>
                      </a:lnTo>
                      <a:lnTo>
                        <a:pt x="3948" y="949"/>
                      </a:lnTo>
                      <a:lnTo>
                        <a:pt x="3976" y="992"/>
                      </a:lnTo>
                      <a:lnTo>
                        <a:pt x="4004" y="1036"/>
                      </a:lnTo>
                      <a:lnTo>
                        <a:pt x="4031" y="1080"/>
                      </a:lnTo>
                      <a:lnTo>
                        <a:pt x="4056" y="1125"/>
                      </a:lnTo>
                      <a:lnTo>
                        <a:pt x="4080" y="1172"/>
                      </a:lnTo>
                      <a:lnTo>
                        <a:pt x="4103" y="1218"/>
                      </a:lnTo>
                      <a:lnTo>
                        <a:pt x="4126" y="1265"/>
                      </a:lnTo>
                      <a:lnTo>
                        <a:pt x="4147" y="1312"/>
                      </a:lnTo>
                      <a:lnTo>
                        <a:pt x="4166" y="1360"/>
                      </a:lnTo>
                      <a:lnTo>
                        <a:pt x="4184" y="1409"/>
                      </a:lnTo>
                      <a:lnTo>
                        <a:pt x="4203" y="1458"/>
                      </a:lnTo>
                      <a:lnTo>
                        <a:pt x="4219" y="1507"/>
                      </a:lnTo>
                      <a:lnTo>
                        <a:pt x="4233" y="1557"/>
                      </a:lnTo>
                      <a:lnTo>
                        <a:pt x="4248" y="1607"/>
                      </a:lnTo>
                      <a:lnTo>
                        <a:pt x="4261" y="1658"/>
                      </a:lnTo>
                      <a:lnTo>
                        <a:pt x="4272" y="1709"/>
                      </a:lnTo>
                      <a:lnTo>
                        <a:pt x="4283" y="1759"/>
                      </a:lnTo>
                      <a:lnTo>
                        <a:pt x="4292" y="1811"/>
                      </a:lnTo>
                      <a:lnTo>
                        <a:pt x="4300" y="1863"/>
                      </a:lnTo>
                      <a:lnTo>
                        <a:pt x="4307" y="1915"/>
                      </a:lnTo>
                      <a:lnTo>
                        <a:pt x="4312" y="1968"/>
                      </a:lnTo>
                      <a:lnTo>
                        <a:pt x="4316" y="2022"/>
                      </a:lnTo>
                      <a:lnTo>
                        <a:pt x="4319" y="2073"/>
                      </a:lnTo>
                      <a:lnTo>
                        <a:pt x="4320" y="2127"/>
                      </a:lnTo>
                      <a:lnTo>
                        <a:pt x="4320" y="2180"/>
                      </a:lnTo>
                      <a:lnTo>
                        <a:pt x="4319" y="2233"/>
                      </a:lnTo>
                      <a:lnTo>
                        <a:pt x="4316" y="2288"/>
                      </a:lnTo>
                      <a:lnTo>
                        <a:pt x="4312" y="2341"/>
                      </a:lnTo>
                      <a:lnTo>
                        <a:pt x="4307" y="2396"/>
                      </a:lnTo>
                      <a:lnTo>
                        <a:pt x="4300" y="2449"/>
                      </a:lnTo>
                      <a:lnTo>
                        <a:pt x="4292" y="2504"/>
                      </a:lnTo>
                      <a:lnTo>
                        <a:pt x="4283" y="2557"/>
                      </a:lnTo>
                      <a:lnTo>
                        <a:pt x="4272" y="2611"/>
                      </a:lnTo>
                      <a:lnTo>
                        <a:pt x="4260" y="2665"/>
                      </a:lnTo>
                      <a:lnTo>
                        <a:pt x="4245" y="2719"/>
                      </a:lnTo>
                      <a:close/>
                      <a:moveTo>
                        <a:pt x="2695" y="165"/>
                      </a:moveTo>
                      <a:lnTo>
                        <a:pt x="2695" y="165"/>
                      </a:lnTo>
                      <a:lnTo>
                        <a:pt x="2643" y="152"/>
                      </a:lnTo>
                      <a:lnTo>
                        <a:pt x="2591" y="141"/>
                      </a:lnTo>
                      <a:lnTo>
                        <a:pt x="2540" y="131"/>
                      </a:lnTo>
                      <a:lnTo>
                        <a:pt x="2488" y="121"/>
                      </a:lnTo>
                      <a:lnTo>
                        <a:pt x="2437" y="113"/>
                      </a:lnTo>
                      <a:lnTo>
                        <a:pt x="2385" y="107"/>
                      </a:lnTo>
                      <a:lnTo>
                        <a:pt x="2333" y="103"/>
                      </a:lnTo>
                      <a:lnTo>
                        <a:pt x="2283" y="99"/>
                      </a:lnTo>
                      <a:lnTo>
                        <a:pt x="2231" y="96"/>
                      </a:lnTo>
                      <a:lnTo>
                        <a:pt x="2180" y="95"/>
                      </a:lnTo>
                      <a:lnTo>
                        <a:pt x="2128" y="95"/>
                      </a:lnTo>
                      <a:lnTo>
                        <a:pt x="2077" y="96"/>
                      </a:lnTo>
                      <a:lnTo>
                        <a:pt x="2027" y="99"/>
                      </a:lnTo>
                      <a:lnTo>
                        <a:pt x="1976" y="103"/>
                      </a:lnTo>
                      <a:lnTo>
                        <a:pt x="1927" y="108"/>
                      </a:lnTo>
                      <a:lnTo>
                        <a:pt x="1876" y="115"/>
                      </a:lnTo>
                      <a:lnTo>
                        <a:pt x="1827" y="121"/>
                      </a:lnTo>
                      <a:lnTo>
                        <a:pt x="1778" y="131"/>
                      </a:lnTo>
                      <a:lnTo>
                        <a:pt x="1729" y="140"/>
                      </a:lnTo>
                      <a:lnTo>
                        <a:pt x="1679" y="152"/>
                      </a:lnTo>
                      <a:lnTo>
                        <a:pt x="1631" y="164"/>
                      </a:lnTo>
                      <a:lnTo>
                        <a:pt x="1583" y="177"/>
                      </a:lnTo>
                      <a:lnTo>
                        <a:pt x="1535" y="192"/>
                      </a:lnTo>
                      <a:lnTo>
                        <a:pt x="1489" y="208"/>
                      </a:lnTo>
                      <a:lnTo>
                        <a:pt x="1441" y="224"/>
                      </a:lnTo>
                      <a:lnTo>
                        <a:pt x="1396" y="242"/>
                      </a:lnTo>
                      <a:lnTo>
                        <a:pt x="1349" y="261"/>
                      </a:lnTo>
                      <a:lnTo>
                        <a:pt x="1304" y="281"/>
                      </a:lnTo>
                      <a:lnTo>
                        <a:pt x="1258" y="302"/>
                      </a:lnTo>
                      <a:lnTo>
                        <a:pt x="1215" y="325"/>
                      </a:lnTo>
                      <a:lnTo>
                        <a:pt x="1171" y="348"/>
                      </a:lnTo>
                      <a:lnTo>
                        <a:pt x="1128" y="372"/>
                      </a:lnTo>
                      <a:lnTo>
                        <a:pt x="1085" y="397"/>
                      </a:lnTo>
                      <a:lnTo>
                        <a:pt x="1043" y="423"/>
                      </a:lnTo>
                      <a:lnTo>
                        <a:pt x="1001" y="450"/>
                      </a:lnTo>
                      <a:lnTo>
                        <a:pt x="961" y="479"/>
                      </a:lnTo>
                      <a:lnTo>
                        <a:pt x="922" y="509"/>
                      </a:lnTo>
                      <a:lnTo>
                        <a:pt x="882" y="538"/>
                      </a:lnTo>
                      <a:lnTo>
                        <a:pt x="843" y="570"/>
                      </a:lnTo>
                      <a:lnTo>
                        <a:pt x="806" y="602"/>
                      </a:lnTo>
                      <a:lnTo>
                        <a:pt x="768" y="635"/>
                      </a:lnTo>
                      <a:lnTo>
                        <a:pt x="731" y="669"/>
                      </a:lnTo>
                      <a:lnTo>
                        <a:pt x="696" y="703"/>
                      </a:lnTo>
                      <a:lnTo>
                        <a:pt x="661" y="739"/>
                      </a:lnTo>
                      <a:lnTo>
                        <a:pt x="627" y="776"/>
                      </a:lnTo>
                      <a:lnTo>
                        <a:pt x="594" y="814"/>
                      </a:lnTo>
                      <a:lnTo>
                        <a:pt x="562" y="852"/>
                      </a:lnTo>
                      <a:lnTo>
                        <a:pt x="530" y="891"/>
                      </a:lnTo>
                      <a:lnTo>
                        <a:pt x="499" y="931"/>
                      </a:lnTo>
                      <a:lnTo>
                        <a:pt x="470" y="972"/>
                      </a:lnTo>
                      <a:lnTo>
                        <a:pt x="442" y="1013"/>
                      </a:lnTo>
                      <a:lnTo>
                        <a:pt x="414" y="1056"/>
                      </a:lnTo>
                      <a:lnTo>
                        <a:pt x="388" y="1100"/>
                      </a:lnTo>
                      <a:lnTo>
                        <a:pt x="362" y="1144"/>
                      </a:lnTo>
                      <a:lnTo>
                        <a:pt x="337" y="1189"/>
                      </a:lnTo>
                      <a:lnTo>
                        <a:pt x="314" y="1234"/>
                      </a:lnTo>
                      <a:lnTo>
                        <a:pt x="292" y="1281"/>
                      </a:lnTo>
                      <a:lnTo>
                        <a:pt x="270" y="1328"/>
                      </a:lnTo>
                      <a:lnTo>
                        <a:pt x="250" y="1376"/>
                      </a:lnTo>
                      <a:lnTo>
                        <a:pt x="230" y="1425"/>
                      </a:lnTo>
                      <a:lnTo>
                        <a:pt x="213" y="1474"/>
                      </a:lnTo>
                      <a:lnTo>
                        <a:pt x="196" y="1523"/>
                      </a:lnTo>
                      <a:lnTo>
                        <a:pt x="180" y="1574"/>
                      </a:lnTo>
                      <a:lnTo>
                        <a:pt x="165" y="1626"/>
                      </a:lnTo>
                      <a:lnTo>
                        <a:pt x="152" y="1678"/>
                      </a:lnTo>
                      <a:lnTo>
                        <a:pt x="141" y="1729"/>
                      </a:lnTo>
                      <a:lnTo>
                        <a:pt x="131" y="1780"/>
                      </a:lnTo>
                      <a:lnTo>
                        <a:pt x="121" y="1832"/>
                      </a:lnTo>
                      <a:lnTo>
                        <a:pt x="113" y="1884"/>
                      </a:lnTo>
                      <a:lnTo>
                        <a:pt x="107" y="1936"/>
                      </a:lnTo>
                      <a:lnTo>
                        <a:pt x="103" y="1987"/>
                      </a:lnTo>
                      <a:lnTo>
                        <a:pt x="99" y="2039"/>
                      </a:lnTo>
                      <a:lnTo>
                        <a:pt x="96" y="2089"/>
                      </a:lnTo>
                      <a:lnTo>
                        <a:pt x="95" y="2141"/>
                      </a:lnTo>
                      <a:lnTo>
                        <a:pt x="95" y="2192"/>
                      </a:lnTo>
                      <a:lnTo>
                        <a:pt x="96" y="2243"/>
                      </a:lnTo>
                      <a:lnTo>
                        <a:pt x="99" y="2293"/>
                      </a:lnTo>
                      <a:lnTo>
                        <a:pt x="103" y="2344"/>
                      </a:lnTo>
                      <a:lnTo>
                        <a:pt x="108" y="2394"/>
                      </a:lnTo>
                      <a:lnTo>
                        <a:pt x="115" y="2444"/>
                      </a:lnTo>
                      <a:lnTo>
                        <a:pt x="121" y="2494"/>
                      </a:lnTo>
                      <a:lnTo>
                        <a:pt x="131" y="2544"/>
                      </a:lnTo>
                      <a:lnTo>
                        <a:pt x="140" y="2593"/>
                      </a:lnTo>
                      <a:lnTo>
                        <a:pt x="152" y="2641"/>
                      </a:lnTo>
                      <a:lnTo>
                        <a:pt x="164" y="2690"/>
                      </a:lnTo>
                      <a:lnTo>
                        <a:pt x="177" y="2738"/>
                      </a:lnTo>
                      <a:lnTo>
                        <a:pt x="192" y="2785"/>
                      </a:lnTo>
                      <a:lnTo>
                        <a:pt x="208" y="2833"/>
                      </a:lnTo>
                      <a:lnTo>
                        <a:pt x="224" y="2879"/>
                      </a:lnTo>
                      <a:lnTo>
                        <a:pt x="242" y="2926"/>
                      </a:lnTo>
                      <a:lnTo>
                        <a:pt x="261" y="2971"/>
                      </a:lnTo>
                      <a:lnTo>
                        <a:pt x="281" y="3016"/>
                      </a:lnTo>
                      <a:lnTo>
                        <a:pt x="302" y="3062"/>
                      </a:lnTo>
                      <a:lnTo>
                        <a:pt x="325" y="3105"/>
                      </a:lnTo>
                      <a:lnTo>
                        <a:pt x="348" y="3149"/>
                      </a:lnTo>
                      <a:lnTo>
                        <a:pt x="372" y="3193"/>
                      </a:lnTo>
                      <a:lnTo>
                        <a:pt x="397" y="3236"/>
                      </a:lnTo>
                      <a:lnTo>
                        <a:pt x="423" y="3277"/>
                      </a:lnTo>
                      <a:lnTo>
                        <a:pt x="450" y="3319"/>
                      </a:lnTo>
                      <a:lnTo>
                        <a:pt x="479" y="3360"/>
                      </a:lnTo>
                      <a:lnTo>
                        <a:pt x="509" y="3400"/>
                      </a:lnTo>
                      <a:lnTo>
                        <a:pt x="538" y="3438"/>
                      </a:lnTo>
                      <a:lnTo>
                        <a:pt x="570" y="3477"/>
                      </a:lnTo>
                      <a:lnTo>
                        <a:pt x="602" y="3516"/>
                      </a:lnTo>
                      <a:lnTo>
                        <a:pt x="635" y="3553"/>
                      </a:lnTo>
                      <a:lnTo>
                        <a:pt x="669" y="3589"/>
                      </a:lnTo>
                      <a:lnTo>
                        <a:pt x="703" y="3625"/>
                      </a:lnTo>
                      <a:lnTo>
                        <a:pt x="739" y="3659"/>
                      </a:lnTo>
                      <a:lnTo>
                        <a:pt x="776" y="3694"/>
                      </a:lnTo>
                      <a:lnTo>
                        <a:pt x="814" y="3726"/>
                      </a:lnTo>
                      <a:lnTo>
                        <a:pt x="852" y="3759"/>
                      </a:lnTo>
                      <a:lnTo>
                        <a:pt x="891" y="3790"/>
                      </a:lnTo>
                      <a:lnTo>
                        <a:pt x="932" y="3821"/>
                      </a:lnTo>
                      <a:lnTo>
                        <a:pt x="972" y="3850"/>
                      </a:lnTo>
                      <a:lnTo>
                        <a:pt x="1015" y="3879"/>
                      </a:lnTo>
                      <a:lnTo>
                        <a:pt x="1057" y="3906"/>
                      </a:lnTo>
                      <a:lnTo>
                        <a:pt x="1100" y="3932"/>
                      </a:lnTo>
                      <a:lnTo>
                        <a:pt x="1144" y="3959"/>
                      </a:lnTo>
                      <a:lnTo>
                        <a:pt x="1189" y="3983"/>
                      </a:lnTo>
                      <a:lnTo>
                        <a:pt x="1234" y="4007"/>
                      </a:lnTo>
                      <a:lnTo>
                        <a:pt x="1281" y="4030"/>
                      </a:lnTo>
                      <a:lnTo>
                        <a:pt x="1328" y="4051"/>
                      </a:lnTo>
                      <a:lnTo>
                        <a:pt x="1376" y="4071"/>
                      </a:lnTo>
                      <a:lnTo>
                        <a:pt x="1425" y="4090"/>
                      </a:lnTo>
                      <a:lnTo>
                        <a:pt x="1474" y="4108"/>
                      </a:lnTo>
                      <a:lnTo>
                        <a:pt x="1523" y="4126"/>
                      </a:lnTo>
                      <a:lnTo>
                        <a:pt x="1574" y="4140"/>
                      </a:lnTo>
                      <a:lnTo>
                        <a:pt x="1626" y="4155"/>
                      </a:lnTo>
                      <a:lnTo>
                        <a:pt x="1678" y="4168"/>
                      </a:lnTo>
                      <a:lnTo>
                        <a:pt x="1730" y="4180"/>
                      </a:lnTo>
                      <a:lnTo>
                        <a:pt x="1780" y="4191"/>
                      </a:lnTo>
                      <a:lnTo>
                        <a:pt x="1832" y="4199"/>
                      </a:lnTo>
                      <a:lnTo>
                        <a:pt x="1884" y="4207"/>
                      </a:lnTo>
                      <a:lnTo>
                        <a:pt x="1936" y="4213"/>
                      </a:lnTo>
                      <a:lnTo>
                        <a:pt x="1987" y="4219"/>
                      </a:lnTo>
                      <a:lnTo>
                        <a:pt x="2039" y="4223"/>
                      </a:lnTo>
                      <a:lnTo>
                        <a:pt x="2091" y="4224"/>
                      </a:lnTo>
                      <a:lnTo>
                        <a:pt x="2141" y="4225"/>
                      </a:lnTo>
                      <a:lnTo>
                        <a:pt x="2192" y="4225"/>
                      </a:lnTo>
                      <a:lnTo>
                        <a:pt x="2243" y="4224"/>
                      </a:lnTo>
                      <a:lnTo>
                        <a:pt x="2293" y="4221"/>
                      </a:lnTo>
                      <a:lnTo>
                        <a:pt x="2344" y="4217"/>
                      </a:lnTo>
                      <a:lnTo>
                        <a:pt x="2394" y="4212"/>
                      </a:lnTo>
                      <a:lnTo>
                        <a:pt x="2445" y="4207"/>
                      </a:lnTo>
                      <a:lnTo>
                        <a:pt x="2494" y="4199"/>
                      </a:lnTo>
                      <a:lnTo>
                        <a:pt x="2544" y="4189"/>
                      </a:lnTo>
                      <a:lnTo>
                        <a:pt x="2593" y="4180"/>
                      </a:lnTo>
                      <a:lnTo>
                        <a:pt x="2641" y="4170"/>
                      </a:lnTo>
                      <a:lnTo>
                        <a:pt x="2690" y="4156"/>
                      </a:lnTo>
                      <a:lnTo>
                        <a:pt x="2738" y="4143"/>
                      </a:lnTo>
                      <a:lnTo>
                        <a:pt x="2786" y="4130"/>
                      </a:lnTo>
                      <a:lnTo>
                        <a:pt x="2833" y="4114"/>
                      </a:lnTo>
                      <a:lnTo>
                        <a:pt x="2879" y="4096"/>
                      </a:lnTo>
                      <a:lnTo>
                        <a:pt x="2926" y="4079"/>
                      </a:lnTo>
                      <a:lnTo>
                        <a:pt x="2971" y="4059"/>
                      </a:lnTo>
                      <a:lnTo>
                        <a:pt x="3016" y="4039"/>
                      </a:lnTo>
                      <a:lnTo>
                        <a:pt x="3062" y="4019"/>
                      </a:lnTo>
                      <a:lnTo>
                        <a:pt x="3105" y="3996"/>
                      </a:lnTo>
                      <a:lnTo>
                        <a:pt x="3149" y="3972"/>
                      </a:lnTo>
                      <a:lnTo>
                        <a:pt x="3193" y="3948"/>
                      </a:lnTo>
                      <a:lnTo>
                        <a:pt x="3236" y="3923"/>
                      </a:lnTo>
                      <a:lnTo>
                        <a:pt x="3277" y="3898"/>
                      </a:lnTo>
                      <a:lnTo>
                        <a:pt x="3319" y="3870"/>
                      </a:lnTo>
                      <a:lnTo>
                        <a:pt x="3360" y="3842"/>
                      </a:lnTo>
                      <a:lnTo>
                        <a:pt x="3400" y="3813"/>
                      </a:lnTo>
                      <a:lnTo>
                        <a:pt x="3440" y="3782"/>
                      </a:lnTo>
                      <a:lnTo>
                        <a:pt x="3478" y="3751"/>
                      </a:lnTo>
                      <a:lnTo>
                        <a:pt x="3516" y="3719"/>
                      </a:lnTo>
                      <a:lnTo>
                        <a:pt x="3553" y="3686"/>
                      </a:lnTo>
                      <a:lnTo>
                        <a:pt x="3589" y="3651"/>
                      </a:lnTo>
                      <a:lnTo>
                        <a:pt x="3625" y="3617"/>
                      </a:lnTo>
                      <a:lnTo>
                        <a:pt x="3659" y="3581"/>
                      </a:lnTo>
                      <a:lnTo>
                        <a:pt x="3694" y="3545"/>
                      </a:lnTo>
                      <a:lnTo>
                        <a:pt x="3727" y="3506"/>
                      </a:lnTo>
                      <a:lnTo>
                        <a:pt x="3759" y="3469"/>
                      </a:lnTo>
                      <a:lnTo>
                        <a:pt x="3790" y="3429"/>
                      </a:lnTo>
                      <a:lnTo>
                        <a:pt x="3821" y="3389"/>
                      </a:lnTo>
                      <a:lnTo>
                        <a:pt x="3850" y="3348"/>
                      </a:lnTo>
                      <a:lnTo>
                        <a:pt x="3879" y="3307"/>
                      </a:lnTo>
                      <a:lnTo>
                        <a:pt x="3907" y="3264"/>
                      </a:lnTo>
                      <a:lnTo>
                        <a:pt x="3934" y="3220"/>
                      </a:lnTo>
                      <a:lnTo>
                        <a:pt x="3959" y="3176"/>
                      </a:lnTo>
                      <a:lnTo>
                        <a:pt x="3983" y="3132"/>
                      </a:lnTo>
                      <a:lnTo>
                        <a:pt x="4007" y="3086"/>
                      </a:lnTo>
                      <a:lnTo>
                        <a:pt x="4030" y="3039"/>
                      </a:lnTo>
                      <a:lnTo>
                        <a:pt x="4051" y="2992"/>
                      </a:lnTo>
                      <a:lnTo>
                        <a:pt x="4071" y="2944"/>
                      </a:lnTo>
                      <a:lnTo>
                        <a:pt x="4090" y="2896"/>
                      </a:lnTo>
                      <a:lnTo>
                        <a:pt x="4108" y="2847"/>
                      </a:lnTo>
                      <a:lnTo>
                        <a:pt x="4126" y="2797"/>
                      </a:lnTo>
                      <a:lnTo>
                        <a:pt x="4140" y="2746"/>
                      </a:lnTo>
                      <a:lnTo>
                        <a:pt x="4155" y="2695"/>
                      </a:lnTo>
                      <a:lnTo>
                        <a:pt x="4168" y="2643"/>
                      </a:lnTo>
                      <a:lnTo>
                        <a:pt x="4180" y="2591"/>
                      </a:lnTo>
                      <a:lnTo>
                        <a:pt x="4191" y="2540"/>
                      </a:lnTo>
                      <a:lnTo>
                        <a:pt x="4200" y="2488"/>
                      </a:lnTo>
                      <a:lnTo>
                        <a:pt x="4207" y="2437"/>
                      </a:lnTo>
                      <a:lnTo>
                        <a:pt x="4213" y="2385"/>
                      </a:lnTo>
                      <a:lnTo>
                        <a:pt x="4219" y="2333"/>
                      </a:lnTo>
                      <a:lnTo>
                        <a:pt x="4223" y="2283"/>
                      </a:lnTo>
                      <a:lnTo>
                        <a:pt x="4225" y="2231"/>
                      </a:lnTo>
                      <a:lnTo>
                        <a:pt x="4225" y="2180"/>
                      </a:lnTo>
                      <a:lnTo>
                        <a:pt x="4225" y="2128"/>
                      </a:lnTo>
                      <a:lnTo>
                        <a:pt x="4224" y="2077"/>
                      </a:lnTo>
                      <a:lnTo>
                        <a:pt x="4221" y="2027"/>
                      </a:lnTo>
                      <a:lnTo>
                        <a:pt x="4217" y="1976"/>
                      </a:lnTo>
                      <a:lnTo>
                        <a:pt x="4213" y="1926"/>
                      </a:lnTo>
                      <a:lnTo>
                        <a:pt x="4207" y="1876"/>
                      </a:lnTo>
                      <a:lnTo>
                        <a:pt x="4199" y="1827"/>
                      </a:lnTo>
                      <a:lnTo>
                        <a:pt x="4191" y="1778"/>
                      </a:lnTo>
                      <a:lnTo>
                        <a:pt x="4180" y="1729"/>
                      </a:lnTo>
                      <a:lnTo>
                        <a:pt x="4170" y="1679"/>
                      </a:lnTo>
                      <a:lnTo>
                        <a:pt x="4158" y="1631"/>
                      </a:lnTo>
                      <a:lnTo>
                        <a:pt x="4144" y="1583"/>
                      </a:lnTo>
                      <a:lnTo>
                        <a:pt x="4130" y="1535"/>
                      </a:lnTo>
                      <a:lnTo>
                        <a:pt x="4114" y="1489"/>
                      </a:lnTo>
                      <a:lnTo>
                        <a:pt x="4096" y="1441"/>
                      </a:lnTo>
                      <a:lnTo>
                        <a:pt x="4079" y="1396"/>
                      </a:lnTo>
                      <a:lnTo>
                        <a:pt x="4060" y="1349"/>
                      </a:lnTo>
                      <a:lnTo>
                        <a:pt x="4040" y="1304"/>
                      </a:lnTo>
                      <a:lnTo>
                        <a:pt x="4019" y="1258"/>
                      </a:lnTo>
                      <a:lnTo>
                        <a:pt x="3996" y="1215"/>
                      </a:lnTo>
                      <a:lnTo>
                        <a:pt x="3974" y="1171"/>
                      </a:lnTo>
                      <a:lnTo>
                        <a:pt x="3948" y="1128"/>
                      </a:lnTo>
                      <a:lnTo>
                        <a:pt x="3923" y="1085"/>
                      </a:lnTo>
                      <a:lnTo>
                        <a:pt x="3898" y="1043"/>
                      </a:lnTo>
                      <a:lnTo>
                        <a:pt x="3870" y="1001"/>
                      </a:lnTo>
                      <a:lnTo>
                        <a:pt x="3842" y="961"/>
                      </a:lnTo>
                      <a:lnTo>
                        <a:pt x="3813" y="922"/>
                      </a:lnTo>
                      <a:lnTo>
                        <a:pt x="3782" y="882"/>
                      </a:lnTo>
                      <a:lnTo>
                        <a:pt x="3751" y="843"/>
                      </a:lnTo>
                      <a:lnTo>
                        <a:pt x="3719" y="804"/>
                      </a:lnTo>
                      <a:lnTo>
                        <a:pt x="3686" y="768"/>
                      </a:lnTo>
                      <a:lnTo>
                        <a:pt x="3651" y="731"/>
                      </a:lnTo>
                      <a:lnTo>
                        <a:pt x="3617" y="696"/>
                      </a:lnTo>
                      <a:lnTo>
                        <a:pt x="3581" y="661"/>
                      </a:lnTo>
                      <a:lnTo>
                        <a:pt x="3545" y="627"/>
                      </a:lnTo>
                      <a:lnTo>
                        <a:pt x="3508" y="594"/>
                      </a:lnTo>
                      <a:lnTo>
                        <a:pt x="3469" y="562"/>
                      </a:lnTo>
                      <a:lnTo>
                        <a:pt x="3429" y="530"/>
                      </a:lnTo>
                      <a:lnTo>
                        <a:pt x="3389" y="499"/>
                      </a:lnTo>
                      <a:lnTo>
                        <a:pt x="3348" y="470"/>
                      </a:lnTo>
                      <a:lnTo>
                        <a:pt x="3307" y="442"/>
                      </a:lnTo>
                      <a:lnTo>
                        <a:pt x="3264" y="414"/>
                      </a:lnTo>
                      <a:lnTo>
                        <a:pt x="3221" y="388"/>
                      </a:lnTo>
                      <a:lnTo>
                        <a:pt x="3176" y="362"/>
                      </a:lnTo>
                      <a:lnTo>
                        <a:pt x="3132" y="337"/>
                      </a:lnTo>
                      <a:lnTo>
                        <a:pt x="3086" y="314"/>
                      </a:lnTo>
                      <a:lnTo>
                        <a:pt x="3040" y="292"/>
                      </a:lnTo>
                      <a:lnTo>
                        <a:pt x="2992" y="270"/>
                      </a:lnTo>
                      <a:lnTo>
                        <a:pt x="2944" y="249"/>
                      </a:lnTo>
                      <a:lnTo>
                        <a:pt x="2896" y="230"/>
                      </a:lnTo>
                      <a:lnTo>
                        <a:pt x="2847" y="213"/>
                      </a:lnTo>
                      <a:lnTo>
                        <a:pt x="2797" y="196"/>
                      </a:lnTo>
                      <a:lnTo>
                        <a:pt x="2746" y="180"/>
                      </a:lnTo>
                      <a:lnTo>
                        <a:pt x="2695" y="165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3A7D3"/>
                    </a:gs>
                    <a:gs pos="100000">
                      <a:srgbClr val="182E48"/>
                    </a:gs>
                  </a:gsLst>
                  <a:lin ang="8160000"/>
                </a:gradFill>
                <a:ln w="9525">
                  <a:noFill/>
                  <a:prstDash val="sysDash"/>
                  <a:miter lim="800000"/>
                  <a:headEnd/>
                  <a:tailEnd/>
                </a:ln>
              </p:spPr>
              <p:txBody>
                <a:bodyPr lIns="24384" tIns="24384" rIns="24384" bIns="24384" anchor="ctr" anchorCtr="1"/>
                <a:lstStyle>
                  <a:defPPr>
                    <a:defRPr lang="zh-CN"/>
                  </a:defPPr>
                  <a:lvl1pPr marL="0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1219170" rtl="0" eaLnBrk="1" latinLnBrk="0" hangingPunct="1">
                    <a:defRPr sz="2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TW" altLang="en-US" sz="3200"/>
                </a:p>
              </p:txBody>
            </p:sp>
          </p:grpSp>
          <p:sp>
            <p:nvSpPr>
              <p:cNvPr id="74" name="TextBox 73"/>
              <p:cNvSpPr txBox="1"/>
              <p:nvPr/>
            </p:nvSpPr>
            <p:spPr>
              <a:xfrm>
                <a:off x="3266923" y="285751"/>
                <a:ext cx="1205075" cy="977796"/>
              </a:xfrm>
              <a:custGeom>
                <a:avLst/>
                <a:gdLst>
                  <a:gd name="connsiteX0" fmla="*/ 0 w 2514600"/>
                  <a:gd name="connsiteY0" fmla="*/ 0 h 381000"/>
                  <a:gd name="connsiteX1" fmla="*/ 2514600 w 2514600"/>
                  <a:gd name="connsiteY1" fmla="*/ 0 h 381000"/>
                  <a:gd name="connsiteX2" fmla="*/ 2514600 w 2514600"/>
                  <a:gd name="connsiteY2" fmla="*/ 381000 h 381000"/>
                  <a:gd name="connsiteX3" fmla="*/ 0 w 2514600"/>
                  <a:gd name="connsiteY3" fmla="*/ 381000 h 381000"/>
                  <a:gd name="connsiteX4" fmla="*/ 0 w 2514600"/>
                  <a:gd name="connsiteY4" fmla="*/ 0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14600" h="381000">
                    <a:moveTo>
                      <a:pt x="0" y="0"/>
                    </a:moveTo>
                    <a:lnTo>
                      <a:pt x="2514600" y="0"/>
                    </a:lnTo>
                    <a:lnTo>
                      <a:pt x="2514600" y="381000"/>
                    </a:lnTo>
                    <a:lnTo>
                      <a:pt x="0" y="3810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</p:spPr>
            <p:txBody>
              <a:bodyPr spcFirstLastPara="1">
                <a:prstTxWarp prst="textArchUp">
                  <a:avLst/>
                </a:prstTxWarp>
                <a:spAutoFit/>
              </a:bodyPr>
              <a:lstStyle>
                <a:defPPr>
                  <a:defRPr lang="zh-CN"/>
                </a:defPPr>
                <a:lvl1pPr marL="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en-US" sz="3200" spc="133" dirty="0">
                  <a:solidFill>
                    <a:srgbClr val="FFFFFF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75" name="Rectangle 70"/>
              <p:cNvSpPr>
                <a:spLocks noChangeArrowheads="1"/>
              </p:cNvSpPr>
              <p:nvPr/>
            </p:nvSpPr>
            <p:spPr bwMode="auto">
              <a:xfrm>
                <a:off x="3097226" y="899298"/>
                <a:ext cx="1275651" cy="3826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60960" tIns="24384" rIns="36576" bIns="24384"/>
              <a:lstStyle>
                <a:defPPr>
                  <a:defRPr lang="zh-CN"/>
                </a:defPPr>
                <a:lvl1pPr marL="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09585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219170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82875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43833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047924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657509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267093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76678" algn="l" defTabSz="1219170" rtl="0" eaLnBrk="1" latinLnBrk="0" hangingPunct="1"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fontAlgn="auto">
                  <a:lnSpc>
                    <a:spcPct val="85000"/>
                  </a:lnSpc>
                  <a:spcBef>
                    <a:spcPts val="267"/>
                  </a:spcBef>
                  <a:spcAft>
                    <a:spcPts val="0"/>
                  </a:spcAft>
                  <a:defRPr/>
                </a:pPr>
                <a:endParaRPr kumimoji="0" lang="en-US" sz="1600" dirty="0">
                  <a:solidFill>
                    <a:srgbClr val="FFFFFF">
                      <a:alpha val="50000"/>
                    </a:srgbClr>
                  </a:solidFill>
                  <a:latin typeface="Arial Narrow" pitchFamily="112" charset="0"/>
                  <a:ea typeface="+mn-ea"/>
                </a:endParaRPr>
              </a:p>
            </p:txBody>
          </p:sp>
        </p:grp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634E668B-BD0F-D69C-AAE6-BE8BCABEA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8950" y="298884"/>
            <a:ext cx="5886450" cy="113347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5</a:t>
            </a:r>
            <a:br>
              <a:rPr lang="en-US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 RỐI CẠN BẢO HÀ</a:t>
            </a:r>
          </a:p>
        </p:txBody>
      </p:sp>
    </p:spTree>
    <p:extLst>
      <p:ext uri="{BB962C8B-B14F-4D97-AF65-F5344CB8AC3E}">
        <p14:creationId xmlns:p14="http://schemas.microsoft.com/office/powerpoint/2010/main" val="387134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êu đề 7"/>
          <p:cNvSpPr>
            <a:spLocks noGrp="1"/>
          </p:cNvSpPr>
          <p:nvPr>
            <p:ph type="title"/>
          </p:nvPr>
        </p:nvSpPr>
        <p:spPr>
          <a:xfrm>
            <a:off x="3164959" y="424226"/>
            <a:ext cx="6373813" cy="733425"/>
          </a:xfrm>
        </p:spPr>
        <p:txBody>
          <a:bodyPr rtlCol="0"/>
          <a:lstStyle/>
          <a:p>
            <a:pPr rtl="0"/>
            <a:r>
              <a:rPr lang="en-US" b="1"/>
              <a:t>NHIỆM VỤ CỦA CÁC NHÓM</a:t>
            </a:r>
            <a:endParaRPr lang="vi-VN" b="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DF211E-3371-19EB-B8F2-85B4EE2C7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39718" y="1828213"/>
            <a:ext cx="2743200" cy="2686635"/>
          </a:xfrm>
          <a:solidFill>
            <a:schemeClr val="tx1">
              <a:lumMod val="20000"/>
              <a:lumOff val="80000"/>
            </a:schemeClr>
          </a:solidFill>
        </p:spPr>
        <p:txBody>
          <a:bodyPr>
            <a:normAutofit fontScale="82500" lnSpcReduction="10000"/>
          </a:bodyPr>
          <a:lstStyle/>
          <a:p>
            <a:pPr algn="ctr"/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1:</a:t>
            </a: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bày cội nguồn của nghề tạc tượng và nghệ thuật múa rối cạn Bảo Hà </a:t>
            </a:r>
          </a:p>
          <a:p>
            <a:pPr algn="ctr"/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1EF9452-AD24-014C-5B72-C36466C7826E}"/>
              </a:ext>
            </a:extLst>
          </p:cNvPr>
          <p:cNvSpPr txBox="1">
            <a:spLocks/>
          </p:cNvSpPr>
          <p:nvPr/>
        </p:nvSpPr>
        <p:spPr>
          <a:xfrm>
            <a:off x="4724400" y="1828214"/>
            <a:ext cx="2743200" cy="268663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1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2:</a:t>
            </a:r>
            <a:r>
              <a:rPr lang="en-US" sz="51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bày nét đặc sắc của loại hình nghệ thuật múa rối cạn Bảo Hà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24A0370-1FE0-BE08-4903-F87F0399F2B4}"/>
              </a:ext>
            </a:extLst>
          </p:cNvPr>
          <p:cNvSpPr txBox="1">
            <a:spLocks/>
          </p:cNvSpPr>
          <p:nvPr/>
        </p:nvSpPr>
        <p:spPr>
          <a:xfrm>
            <a:off x="8209082" y="1828213"/>
            <a:ext cx="2743200" cy="26866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>
            <a:normAutofit fontScale="975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3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3:</a:t>
            </a:r>
            <a:r>
              <a:rPr 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1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 diễn</a:t>
            </a:r>
          </a:p>
          <a:p>
            <a:pPr algn="ctr"/>
            <a:r>
              <a:rPr lang="en-US" sz="31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múa rối cạn</a:t>
            </a:r>
          </a:p>
        </p:txBody>
      </p:sp>
    </p:spTree>
    <p:extLst>
      <p:ext uri="{BB962C8B-B14F-4D97-AF65-F5344CB8AC3E}">
        <p14:creationId xmlns:p14="http://schemas.microsoft.com/office/powerpoint/2010/main" val="32423031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79B135BE-BC76-52BA-4D5C-DFB3B02F3E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48482" y="144272"/>
            <a:ext cx="4295033" cy="563563"/>
          </a:xfrm>
        </p:spPr>
        <p:txBody>
          <a:bodyPr/>
          <a:lstStyle/>
          <a:p>
            <a:pPr algn="ctr"/>
            <a:r>
              <a:rPr lang="en-US" sz="2800" b="1">
                <a:solidFill>
                  <a:srgbClr val="FF0000"/>
                </a:solidFill>
              </a:rPr>
              <a:t>ĐÁNH GIÁ BÁO CÁO</a:t>
            </a:r>
            <a:endParaRPr lang="vi-VN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56394" name="Group 74">
            <a:extLst>
              <a:ext uri="{FF2B5EF4-FFF2-40B4-BE49-F238E27FC236}">
                <a16:creationId xmlns:a16="http://schemas.microsoft.com/office/drawing/2014/main" id="{5F585B34-35E9-55B0-8A9B-CCE00F6AC5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362507"/>
              </p:ext>
            </p:extLst>
          </p:nvPr>
        </p:nvGraphicFramePr>
        <p:xfrm>
          <a:off x="416754" y="1551362"/>
          <a:ext cx="10971687" cy="5214628"/>
        </p:xfrm>
        <a:graphic>
          <a:graphicData uri="http://schemas.openxmlformats.org/drawingml/2006/table">
            <a:tbl>
              <a:tblPr/>
              <a:tblGrid>
                <a:gridCol w="1965226">
                  <a:extLst>
                    <a:ext uri="{9D8B030D-6E8A-4147-A177-3AD203B41FA5}">
                      <a16:colId xmlns:a16="http://schemas.microsoft.com/office/drawing/2014/main" val="2303085465"/>
                    </a:ext>
                  </a:extLst>
                </a:gridCol>
                <a:gridCol w="5633867">
                  <a:extLst>
                    <a:ext uri="{9D8B030D-6E8A-4147-A177-3AD203B41FA5}">
                      <a16:colId xmlns:a16="http://schemas.microsoft.com/office/drawing/2014/main" val="4014579680"/>
                    </a:ext>
                  </a:extLst>
                </a:gridCol>
                <a:gridCol w="1124198">
                  <a:extLst>
                    <a:ext uri="{9D8B030D-6E8A-4147-A177-3AD203B41FA5}">
                      <a16:colId xmlns:a16="http://schemas.microsoft.com/office/drawing/2014/main" val="4154356623"/>
                    </a:ext>
                  </a:extLst>
                </a:gridCol>
                <a:gridCol w="1124198">
                  <a:extLst>
                    <a:ext uri="{9D8B030D-6E8A-4147-A177-3AD203B41FA5}">
                      <a16:colId xmlns:a16="http://schemas.microsoft.com/office/drawing/2014/main" val="177877698"/>
                    </a:ext>
                  </a:extLst>
                </a:gridCol>
                <a:gridCol w="1124198">
                  <a:extLst>
                    <a:ext uri="{9D8B030D-6E8A-4147-A177-3AD203B41FA5}">
                      <a16:colId xmlns:a16="http://schemas.microsoft.com/office/drawing/2014/main" val="2941557944"/>
                    </a:ext>
                  </a:extLst>
                </a:gridCol>
              </a:tblGrid>
              <a:tr h="234951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8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NỘI DUNG ĐÁNH GIÁ</a:t>
                      </a:r>
                      <a:endParaRPr lang="en-US" sz="1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n-US" sz="1800" b="1" kern="12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MỨC ĐỘ ĐẠT ĐƯỢC</a:t>
                      </a:r>
                      <a:endParaRPr lang="en-US" altLang="en-US" sz="1800" b="1" kern="12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  <a:gs pos="50000">
                          <a:srgbClr val="6699FF"/>
                        </a:gs>
                        <a:gs pos="100000">
                          <a:srgbClr val="6699FF">
                            <a:gamma/>
                            <a:shade val="46275"/>
                            <a:invGamma/>
                          </a:srgbClr>
                        </a:gs>
                      </a:gsLst>
                      <a:lin ang="54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4839429"/>
                  </a:ext>
                </a:extLst>
              </a:tr>
              <a:tr h="234951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lang="en-US" sz="14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Chưa đạt (0.0đ)</a:t>
                      </a:r>
                      <a:endParaRPr lang="en-US" altLang="en-US" sz="1400" b="1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Đạt</a:t>
                      </a:r>
                      <a:endParaRPr lang="vi-VN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(1-1.25đ)</a:t>
                      </a:r>
                      <a:endParaRPr lang="en-US" altLang="en-US" sz="1400" b="1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Tốt</a:t>
                      </a:r>
                      <a:endParaRPr lang="vi-VN" sz="1400" b="1" kern="120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US" sz="14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(1.5-2.0đ)</a:t>
                      </a:r>
                      <a:endParaRPr lang="en-US" altLang="en-US" sz="1400" b="1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420222"/>
                  </a:ext>
                </a:extLst>
              </a:tr>
              <a:tr h="5836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000" b="1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Chủ đề</a:t>
                      </a:r>
                      <a:endParaRPr lang="en-US" sz="2000">
                        <a:solidFill>
                          <a:srgbClr val="0033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/>
                        </a:gs>
                        <a:gs pos="100000">
                          <a:schemeClr val="folHlink">
                            <a:gamma/>
                            <a:tint val="51373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……………………………………………………………..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24644308"/>
                  </a:ext>
                </a:extLst>
              </a:tr>
              <a:tr h="5803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000" b="1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Nội dung</a:t>
                      </a:r>
                      <a:endParaRPr lang="en-US" sz="2000">
                        <a:solidFill>
                          <a:srgbClr val="0033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/>
                        </a:gs>
                        <a:gs pos="100000">
                          <a:schemeClr val="folHlink">
                            <a:gamma/>
                            <a:tint val="51373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……………………………………………………………..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713604928"/>
                  </a:ext>
                </a:extLst>
              </a:tr>
              <a:tr h="5836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000" b="1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Bố cục</a:t>
                      </a:r>
                      <a:endParaRPr lang="en-US" sz="2000">
                        <a:solidFill>
                          <a:srgbClr val="0033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/>
                        </a:gs>
                        <a:gs pos="100000">
                          <a:schemeClr val="folHlink">
                            <a:gamma/>
                            <a:tint val="51373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……………………………………………………………..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57167639"/>
                  </a:ext>
                </a:extLst>
              </a:tr>
              <a:tr h="9768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000" b="1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Ngữ điệu, phong thái</a:t>
                      </a:r>
                      <a:endParaRPr lang="en-US" sz="2000">
                        <a:solidFill>
                          <a:srgbClr val="0033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/>
                        </a:gs>
                        <a:gs pos="100000">
                          <a:schemeClr val="folHlink">
                            <a:gamma/>
                            <a:tint val="51373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……………………………………………………………………………………………………………………….…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9300774"/>
                  </a:ext>
                </a:extLst>
              </a:tr>
              <a:tr h="58201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sz="2000" b="1">
                          <a:solidFill>
                            <a:srgbClr val="00339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Tương tác</a:t>
                      </a:r>
                      <a:endParaRPr lang="en-US" sz="2000">
                        <a:solidFill>
                          <a:srgbClr val="003399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/>
                        </a:gs>
                        <a:gs pos="100000">
                          <a:schemeClr val="folHlink">
                            <a:gamma/>
                            <a:tint val="51373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………………………………………..……………………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2"/>
                        </a:buClr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8872788"/>
                  </a:ext>
                </a:extLst>
              </a:tr>
              <a:tr h="5820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Đánh giá chung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chemeClr val="folHlink"/>
                        </a:gs>
                        <a:gs pos="100000">
                          <a:schemeClr val="folHlink">
                            <a:gamma/>
                            <a:tint val="51373"/>
                            <a:invGamma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Tổng điểm:  ……/10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Ý kiến bổ sung: …………………………………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Nhận xét chung: …………………………………</a:t>
                      </a: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FF">
                            <a:gamma/>
                            <a:shade val="84706"/>
                            <a:invGamma/>
                          </a:srgbClr>
                        </a:gs>
                        <a:gs pos="100000">
                          <a:srgbClr val="FFFFFF"/>
                        </a:gs>
                      </a:gsLst>
                      <a:lin ang="27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160643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02B3D3D-2996-A45C-C846-A3E5F0678907}"/>
              </a:ext>
            </a:extLst>
          </p:cNvPr>
          <p:cNvSpPr txBox="1"/>
          <p:nvPr/>
        </p:nvSpPr>
        <p:spPr>
          <a:xfrm>
            <a:off x="1329015" y="535699"/>
            <a:ext cx="95339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0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Chủ đề báo cáo:……………………………………………………..…</a:t>
            </a:r>
            <a:endParaRPr lang="vi-VN" sz="2000" b="1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Nhóm trình bày:……………………………………………………….</a:t>
            </a:r>
            <a:endParaRPr lang="vi-VN" sz="2000" b="1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b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Nhóm đánh giá:……………………………………………………........</a:t>
            </a:r>
            <a:endParaRPr lang="vi-VN" sz="2000" b="1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721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218CF-E490-A1C4-4750-A325ABD19E44}"/>
              </a:ext>
            </a:extLst>
          </p:cNvPr>
          <p:cNvSpPr txBox="1">
            <a:spLocks/>
          </p:cNvSpPr>
          <p:nvPr/>
        </p:nvSpPr>
        <p:spPr>
          <a:xfrm>
            <a:off x="1491178" y="2011093"/>
            <a:ext cx="8967272" cy="2206577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>
            <a:normAutofit fontScale="97500"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1</a:t>
            </a:r>
            <a:endParaRPr lang="en-US" sz="3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 bày cội nguồn của nghề tạc tượng </a:t>
            </a:r>
          </a:p>
          <a:p>
            <a:pPr marL="0" indent="0" algn="ctr">
              <a:buNone/>
            </a:pPr>
            <a:r>
              <a:rPr lang="en-US" sz="3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nghệ thuật múa rối cạn Bảo Hà </a:t>
            </a:r>
          </a:p>
          <a:p>
            <a:pPr algn="ctr"/>
            <a:endParaRPr 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996507"/>
      </p:ext>
    </p:extLst>
  </p:cSld>
  <p:clrMapOvr>
    <a:masterClrMapping/>
  </p:clrMapOvr>
  <p:transition spd="slow"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4">
            <a:extLst>
              <a:ext uri="{FF2B5EF4-FFF2-40B4-BE49-F238E27FC236}">
                <a16:creationId xmlns:a16="http://schemas.microsoft.com/office/drawing/2014/main" id="{19E4090E-4F29-EF03-9CEE-470E2315A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32" y="131974"/>
            <a:ext cx="11763136" cy="657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44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id="{5F170D90-775B-5E00-0189-0039C7892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90" y="188536"/>
            <a:ext cx="11774078" cy="647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9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12">
            <a:extLst>
              <a:ext uri="{FF2B5EF4-FFF2-40B4-BE49-F238E27FC236}">
                <a16:creationId xmlns:a16="http://schemas.microsoft.com/office/drawing/2014/main" id="{4D36EF30-AF63-694B-0220-60B875A3B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91" y="235670"/>
            <a:ext cx="11048214" cy="624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9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4">
            <a:extLst>
              <a:ext uri="{FF2B5EF4-FFF2-40B4-BE49-F238E27FC236}">
                <a16:creationId xmlns:a16="http://schemas.microsoft.com/office/drawing/2014/main" id="{19E4090E-4F29-EF03-9CEE-470E2315A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32" y="131974"/>
            <a:ext cx="11763136" cy="657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2205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inh họa Thiên nhiê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59_TF03431377" id="{2C514971-1104-44BE-8A82-52E651B19D0B}" vid="{C4421EC6-96FF-4A5E-B3D4-F2DC0555C665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 Light-Constantia">
      <a:majorFont>
        <a:latin typeface="Calibri Light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areer Day for Elementary Students by Slidesgo">
  <a:themeElements>
    <a:clrScheme name="Simple Light">
      <a:dk1>
        <a:srgbClr val="191919"/>
      </a:dk1>
      <a:lt1>
        <a:srgbClr val="FFFFFF"/>
      </a:lt1>
      <a:dk2>
        <a:srgbClr val="595959"/>
      </a:dk2>
      <a:lt2>
        <a:srgbClr val="EEEEEE"/>
      </a:lt2>
      <a:accent1>
        <a:srgbClr val="187E89"/>
      </a:accent1>
      <a:accent2>
        <a:srgbClr val="13A8B1"/>
      </a:accent2>
      <a:accent3>
        <a:srgbClr val="FFC382"/>
      </a:accent3>
      <a:accent4>
        <a:srgbClr val="FF7C35"/>
      </a:accent4>
      <a:accent5>
        <a:srgbClr val="D95E0A"/>
      </a:accent5>
      <a:accent6>
        <a:srgbClr val="FFFFFF"/>
      </a:accent6>
      <a:hlink>
        <a:srgbClr val="D95E0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87tgp_school_light">
  <a:themeElements>
    <a:clrScheme name="187tgp_school_light 3">
      <a:dk1>
        <a:srgbClr val="000000"/>
      </a:dk1>
      <a:lt1>
        <a:srgbClr val="FFFFFF"/>
      </a:lt1>
      <a:dk2>
        <a:srgbClr val="1C4D94"/>
      </a:dk2>
      <a:lt2>
        <a:srgbClr val="CFD7DF"/>
      </a:lt2>
      <a:accent1>
        <a:srgbClr val="66ABDA"/>
      </a:accent1>
      <a:accent2>
        <a:srgbClr val="669900"/>
      </a:accent2>
      <a:accent3>
        <a:srgbClr val="FFFFFF"/>
      </a:accent3>
      <a:accent4>
        <a:srgbClr val="000000"/>
      </a:accent4>
      <a:accent5>
        <a:srgbClr val="B8D2EA"/>
      </a:accent5>
      <a:accent6>
        <a:srgbClr val="5C8A00"/>
      </a:accent6>
      <a:hlink>
        <a:srgbClr val="9369E7"/>
      </a:hlink>
      <a:folHlink>
        <a:srgbClr val="F0DA6A"/>
      </a:folHlink>
    </a:clrScheme>
    <a:fontScheme name="187tgp_school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87tgp_school_light 1">
        <a:dk1>
          <a:srgbClr val="000000"/>
        </a:dk1>
        <a:lt1>
          <a:srgbClr val="FFFFFF"/>
        </a:lt1>
        <a:dk2>
          <a:srgbClr val="333399"/>
        </a:dk2>
        <a:lt2>
          <a:srgbClr val="C0C0C0"/>
        </a:lt2>
        <a:accent1>
          <a:srgbClr val="88BEF4"/>
        </a:accent1>
        <a:accent2>
          <a:srgbClr val="F1900F"/>
        </a:accent2>
        <a:accent3>
          <a:srgbClr val="FFFFFF"/>
        </a:accent3>
        <a:accent4>
          <a:srgbClr val="000000"/>
        </a:accent4>
        <a:accent5>
          <a:srgbClr val="C3DBF8"/>
        </a:accent5>
        <a:accent6>
          <a:srgbClr val="DA820C"/>
        </a:accent6>
        <a:hlink>
          <a:srgbClr val="008080"/>
        </a:hlink>
        <a:folHlink>
          <a:srgbClr val="FFE2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7tgp_school_light 2">
        <a:dk1>
          <a:srgbClr val="000000"/>
        </a:dk1>
        <a:lt1>
          <a:srgbClr val="FFFFFF"/>
        </a:lt1>
        <a:dk2>
          <a:srgbClr val="632769"/>
        </a:dk2>
        <a:lt2>
          <a:srgbClr val="C0C0C0"/>
        </a:lt2>
        <a:accent1>
          <a:srgbClr val="8B8DE1"/>
        </a:accent1>
        <a:accent2>
          <a:srgbClr val="DEA548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C99540"/>
        </a:accent6>
        <a:hlink>
          <a:srgbClr val="58AFD2"/>
        </a:hlink>
        <a:folHlink>
          <a:srgbClr val="BFE9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87tgp_school_light 3">
        <a:dk1>
          <a:srgbClr val="000000"/>
        </a:dk1>
        <a:lt1>
          <a:srgbClr val="FFFFFF"/>
        </a:lt1>
        <a:dk2>
          <a:srgbClr val="1C4D94"/>
        </a:dk2>
        <a:lt2>
          <a:srgbClr val="CFD7DF"/>
        </a:lt2>
        <a:accent1>
          <a:srgbClr val="66ABDA"/>
        </a:accent1>
        <a:accent2>
          <a:srgbClr val="669900"/>
        </a:accent2>
        <a:accent3>
          <a:srgbClr val="FFFFFF"/>
        </a:accent3>
        <a:accent4>
          <a:srgbClr val="000000"/>
        </a:accent4>
        <a:accent5>
          <a:srgbClr val="B8D2EA"/>
        </a:accent5>
        <a:accent6>
          <a:srgbClr val="5C8A00"/>
        </a:accent6>
        <a:hlink>
          <a:srgbClr val="9369E7"/>
        </a:hlink>
        <a:folHlink>
          <a:srgbClr val="F0DA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CD100_dark_2002">
  <a:themeElements>
    <a:clrScheme name="CD100_dark_2002 7">
      <a:dk1>
        <a:srgbClr val="003B76"/>
      </a:dk1>
      <a:lt1>
        <a:srgbClr val="FFFFFF"/>
      </a:lt1>
      <a:dk2>
        <a:srgbClr val="003399"/>
      </a:dk2>
      <a:lt2>
        <a:srgbClr val="C0C0C0"/>
      </a:lt2>
      <a:accent1>
        <a:srgbClr val="FCC704"/>
      </a:accent1>
      <a:accent2>
        <a:srgbClr val="A01DD5"/>
      </a:accent2>
      <a:accent3>
        <a:srgbClr val="AAADCA"/>
      </a:accent3>
      <a:accent4>
        <a:srgbClr val="DADADA"/>
      </a:accent4>
      <a:accent5>
        <a:srgbClr val="FDE0AA"/>
      </a:accent5>
      <a:accent6>
        <a:srgbClr val="9119C1"/>
      </a:accent6>
      <a:hlink>
        <a:srgbClr val="66C5F4"/>
      </a:hlink>
      <a:folHlink>
        <a:srgbClr val="009999"/>
      </a:folHlink>
    </a:clrScheme>
    <a:fontScheme name="CD100_dark_2002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CD100_dark_2002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5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6">
        <a:dk1>
          <a:srgbClr val="003B76"/>
        </a:dk1>
        <a:lt1>
          <a:srgbClr val="FFFFFF"/>
        </a:lt1>
        <a:dk2>
          <a:srgbClr val="003399"/>
        </a:dk2>
        <a:lt2>
          <a:srgbClr val="C0C0C0"/>
        </a:lt2>
        <a:accent1>
          <a:srgbClr val="FCC704"/>
        </a:accent1>
        <a:accent2>
          <a:srgbClr val="A01DD5"/>
        </a:accent2>
        <a:accent3>
          <a:srgbClr val="AAADCA"/>
        </a:accent3>
        <a:accent4>
          <a:srgbClr val="DADADA"/>
        </a:accent4>
        <a:accent5>
          <a:srgbClr val="FDE0AA"/>
        </a:accent5>
        <a:accent6>
          <a:srgbClr val="9119C1"/>
        </a:accent6>
        <a:hlink>
          <a:srgbClr val="126CD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100_dark_2002 7">
        <a:dk1>
          <a:srgbClr val="003B76"/>
        </a:dk1>
        <a:lt1>
          <a:srgbClr val="FFFFFF"/>
        </a:lt1>
        <a:dk2>
          <a:srgbClr val="003399"/>
        </a:dk2>
        <a:lt2>
          <a:srgbClr val="C0C0C0"/>
        </a:lt2>
        <a:accent1>
          <a:srgbClr val="FCC704"/>
        </a:accent1>
        <a:accent2>
          <a:srgbClr val="A01DD5"/>
        </a:accent2>
        <a:accent3>
          <a:srgbClr val="AAADCA"/>
        </a:accent3>
        <a:accent4>
          <a:srgbClr val="DADADA"/>
        </a:accent4>
        <a:accent5>
          <a:srgbClr val="FDE0AA"/>
        </a:accent5>
        <a:accent6>
          <a:srgbClr val="9119C1"/>
        </a:accent6>
        <a:hlink>
          <a:srgbClr val="66C5F4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547</Words>
  <Application>Microsoft Office PowerPoint</Application>
  <PresentationFormat>Widescreen</PresentationFormat>
  <Paragraphs>115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16</vt:i4>
      </vt:variant>
    </vt:vector>
  </HeadingPairs>
  <TitlesOfParts>
    <vt:vector size="41" baseType="lpstr">
      <vt:lpstr>맑은 고딕</vt:lpstr>
      <vt:lpstr>微软雅黑</vt:lpstr>
      <vt:lpstr>宋体</vt:lpstr>
      <vt:lpstr>Arial</vt:lpstr>
      <vt:lpstr>Arial Narrow</vt:lpstr>
      <vt:lpstr>Bebas Neue</vt:lpstr>
      <vt:lpstr>Calibri</vt:lpstr>
      <vt:lpstr>Calibri Light</vt:lpstr>
      <vt:lpstr>Constantia</vt:lpstr>
      <vt:lpstr>標楷體</vt:lpstr>
      <vt:lpstr>Josefin Sans</vt:lpstr>
      <vt:lpstr>Montserrat</vt:lpstr>
      <vt:lpstr>Segoe Print</vt:lpstr>
      <vt:lpstr>华文新魏</vt:lpstr>
      <vt:lpstr>Tahoma</vt:lpstr>
      <vt:lpstr>Times New Roman</vt:lpstr>
      <vt:lpstr>Verdana</vt:lpstr>
      <vt:lpstr>Wingdings</vt:lpstr>
      <vt:lpstr>Office Theme</vt:lpstr>
      <vt:lpstr>Minh họa Thiên nhiên 16x9</vt:lpstr>
      <vt:lpstr>Office 主题</vt:lpstr>
      <vt:lpstr>Office Theme</vt:lpstr>
      <vt:lpstr>Career Day for Elementary Students by Slidesgo</vt:lpstr>
      <vt:lpstr>187tgp_school_light</vt:lpstr>
      <vt:lpstr>CD100_dark_2002</vt:lpstr>
      <vt:lpstr>PowerPoint Presentation</vt:lpstr>
      <vt:lpstr>CHỦ ĐỀ 5 MÚA RỐI CẠN BẢO HÀ</vt:lpstr>
      <vt:lpstr>NHIỆM VỤ CỦA CÁC NHÓM</vt:lpstr>
      <vt:lpstr>ĐÁNH GIÁ BÁO CÁO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1. Cội nguồn của nghề tạc tượng  và nghệ thuật múa rối cạn Bảo Hà.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Bùi Quang Thái</dc:creator>
  <cp:lastModifiedBy>HoangAnh</cp:lastModifiedBy>
  <cp:revision>120</cp:revision>
  <dcterms:created xsi:type="dcterms:W3CDTF">2023-05-11T00:57:39Z</dcterms:created>
  <dcterms:modified xsi:type="dcterms:W3CDTF">2023-05-23T11:57:02Z</dcterms:modified>
</cp:coreProperties>
</file>