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3" r:id="rId5"/>
    <p:sldId id="27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B3A3A20-4261-A61B-E9A4-1D4E5B9B0C7D}"/>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8EE0BD39-8E74-2275-127D-A4C0CF0205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79D1F453-EF02-867A-6DBC-6B33EDBF42B4}"/>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5" name="Chỗ dành sẵn cho Chân trang 4">
            <a:extLst>
              <a:ext uri="{FF2B5EF4-FFF2-40B4-BE49-F238E27FC236}">
                <a16:creationId xmlns:a16="http://schemas.microsoft.com/office/drawing/2014/main" id="{973C5700-2864-701E-A41B-1DCBC72CFD71}"/>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1DC4120A-3649-F44F-DE23-D25957740EB5}"/>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439709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C676299-6134-CAE4-C6C3-3D7FA642C2A2}"/>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4BB5380E-DD55-3F8F-8825-52394F0561B0}"/>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937B8CE3-4852-F17A-A838-0246336FC211}"/>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5" name="Chỗ dành sẵn cho Chân trang 4">
            <a:extLst>
              <a:ext uri="{FF2B5EF4-FFF2-40B4-BE49-F238E27FC236}">
                <a16:creationId xmlns:a16="http://schemas.microsoft.com/office/drawing/2014/main" id="{AB5581A8-B982-E16C-0D84-39B880DCED1F}"/>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C6CFBF82-8FA4-C490-A4C2-C2D42397CC83}"/>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828574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2B8758BA-D69E-9749-96AE-5601942B56E1}"/>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1B3C0F69-F070-BCC6-E071-36464B0635F7}"/>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296380CA-E40B-07AB-4628-FD12B1C0B4B7}"/>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5" name="Chỗ dành sẵn cho Chân trang 4">
            <a:extLst>
              <a:ext uri="{FF2B5EF4-FFF2-40B4-BE49-F238E27FC236}">
                <a16:creationId xmlns:a16="http://schemas.microsoft.com/office/drawing/2014/main" id="{9D4FEFFB-2E13-941F-52F1-2C3B554030B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64CFA429-B145-9267-6610-211E96EF1B11}"/>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2155878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2C0BED0-9D9E-18B7-FCE3-CDC671406D7C}"/>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04459721-FF28-4238-9C9F-13F3ED658BB6}"/>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FC1174D9-FCD3-E427-C284-C92C82B1D110}"/>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5" name="Chỗ dành sẵn cho Chân trang 4">
            <a:extLst>
              <a:ext uri="{FF2B5EF4-FFF2-40B4-BE49-F238E27FC236}">
                <a16:creationId xmlns:a16="http://schemas.microsoft.com/office/drawing/2014/main" id="{FFE80700-8477-A919-173F-4FECBB0350F3}"/>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BFADB592-AF55-D982-0449-46C157D24A6B}"/>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369761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570B657-80D0-D1BB-27F8-C1C0437AABC1}"/>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8BA71A3E-3206-89F5-DD3C-511BA3778C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18E022B1-9976-16B8-3F99-41F1F50713B5}"/>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5" name="Chỗ dành sẵn cho Chân trang 4">
            <a:extLst>
              <a:ext uri="{FF2B5EF4-FFF2-40B4-BE49-F238E27FC236}">
                <a16:creationId xmlns:a16="http://schemas.microsoft.com/office/drawing/2014/main" id="{25E3CFCC-73CE-D5AD-7459-7E3199D2805A}"/>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CCF407D5-EA3E-4275-515B-07EA8EBF7278}"/>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313487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97CEC5C-E4B6-1970-7341-1370ECFF6A26}"/>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38279E08-5B5F-22E1-8442-56AF011BEAF9}"/>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DD501449-DE68-CD3D-5F03-BCE162274868}"/>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7DA57AA0-BD7E-9701-7AE7-97112D11B493}"/>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6" name="Chỗ dành sẵn cho Chân trang 5">
            <a:extLst>
              <a:ext uri="{FF2B5EF4-FFF2-40B4-BE49-F238E27FC236}">
                <a16:creationId xmlns:a16="http://schemas.microsoft.com/office/drawing/2014/main" id="{9FCDE543-F159-08C3-22E0-BC6CF4CF08DE}"/>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78F4B3E7-A3A2-4A42-53F9-3F5B2ED4A744}"/>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990392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4DC0173-3580-FD8F-3446-DDC0EDFCBD53}"/>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EDC85547-84DA-D0DA-3F43-E90C36052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E2DFD179-F0F2-F50B-E8FA-24B8EEECB987}"/>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FB31D25C-EC4E-0677-B481-057ADAB1DB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A551EB36-818C-66F3-2FA5-EDBA9D4C1308}"/>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E8FDD20B-20A0-DB90-4BFD-DEEFC8C7AD71}"/>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8" name="Chỗ dành sẵn cho Chân trang 7">
            <a:extLst>
              <a:ext uri="{FF2B5EF4-FFF2-40B4-BE49-F238E27FC236}">
                <a16:creationId xmlns:a16="http://schemas.microsoft.com/office/drawing/2014/main" id="{DCD090CD-71DD-EB48-9066-FA2DA638A2FA}"/>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87D3F1CF-8235-86CB-1B7B-6557C40E59A9}"/>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3100886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DDF1812-DF69-6D5F-E698-B32050BB9D5A}"/>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F0BBAE99-0917-4468-3495-8B0486EEAF8F}"/>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4" name="Chỗ dành sẵn cho Chân trang 3">
            <a:extLst>
              <a:ext uri="{FF2B5EF4-FFF2-40B4-BE49-F238E27FC236}">
                <a16:creationId xmlns:a16="http://schemas.microsoft.com/office/drawing/2014/main" id="{6CD70372-A0BB-4D36-515C-33DEF2EE7884}"/>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F9685AF4-5ED7-CC3B-7B92-F29BCD1C511A}"/>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4001983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8B224C18-4F41-48EA-9E1B-D762D127AC90}"/>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3" name="Chỗ dành sẵn cho Chân trang 2">
            <a:extLst>
              <a:ext uri="{FF2B5EF4-FFF2-40B4-BE49-F238E27FC236}">
                <a16:creationId xmlns:a16="http://schemas.microsoft.com/office/drawing/2014/main" id="{811CE8AE-D987-2654-9AC1-AFC3044E5336}"/>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54FEB865-3011-09F3-E058-458C5ECC5882}"/>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256016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480DCD3-BE74-DBF2-5187-2F17D38660E3}"/>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06E1AA17-0FA1-C23A-1D3C-3D0A3A9C4A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F8F6FDE8-6D1D-AF12-7486-67CE0E4BA2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8A8C8ED2-BD78-E097-6245-F550A2169EC4}"/>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6" name="Chỗ dành sẵn cho Chân trang 5">
            <a:extLst>
              <a:ext uri="{FF2B5EF4-FFF2-40B4-BE49-F238E27FC236}">
                <a16:creationId xmlns:a16="http://schemas.microsoft.com/office/drawing/2014/main" id="{E1E55EA1-B0E3-C262-16E8-B942D1A87D7E}"/>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DBBD48B1-60EB-31F5-0451-B23979C92B68}"/>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369393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BFD510C-FA74-8AE7-61F6-0E1E83281173}"/>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D5DAFDA6-5386-5EDD-2240-F7B7F8BCAB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9817B903-1C97-B1D3-CC93-94DB7A7F2A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3EC9A812-1AD2-9631-0A6D-37F39C6D7BC2}"/>
              </a:ext>
            </a:extLst>
          </p:cNvPr>
          <p:cNvSpPr>
            <a:spLocks noGrp="1"/>
          </p:cNvSpPr>
          <p:nvPr>
            <p:ph type="dt" sz="half" idx="10"/>
          </p:nvPr>
        </p:nvSpPr>
        <p:spPr/>
        <p:txBody>
          <a:bodyPr/>
          <a:lstStyle/>
          <a:p>
            <a:fld id="{A58E3D72-1BD5-44C3-8793-6B00E32E32F3}" type="datetimeFigureOut">
              <a:rPr lang="en-US" smtClean="0"/>
              <a:t>12/9/2022</a:t>
            </a:fld>
            <a:endParaRPr lang="en-US"/>
          </a:p>
        </p:txBody>
      </p:sp>
      <p:sp>
        <p:nvSpPr>
          <p:cNvPr id="6" name="Chỗ dành sẵn cho Chân trang 5">
            <a:extLst>
              <a:ext uri="{FF2B5EF4-FFF2-40B4-BE49-F238E27FC236}">
                <a16:creationId xmlns:a16="http://schemas.microsoft.com/office/drawing/2014/main" id="{3D1E6B9B-FB79-C2B9-372B-7EF1BD09D90B}"/>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756A6960-7D40-6A26-69C4-64362A13B194}"/>
              </a:ext>
            </a:extLst>
          </p:cNvPr>
          <p:cNvSpPr>
            <a:spLocks noGrp="1"/>
          </p:cNvSpPr>
          <p:nvPr>
            <p:ph type="sldNum" sz="quarter" idx="12"/>
          </p:nvPr>
        </p:nvSpPr>
        <p:spPr/>
        <p:txBody>
          <a:bodyPr/>
          <a:lstStyle/>
          <a:p>
            <a:fld id="{7CF09292-4FBC-4B4D-A0BE-5B9081660C93}" type="slidenum">
              <a:rPr lang="en-US" smtClean="0"/>
              <a:t>‹#›</a:t>
            </a:fld>
            <a:endParaRPr lang="en-US"/>
          </a:p>
        </p:txBody>
      </p:sp>
    </p:spTree>
    <p:extLst>
      <p:ext uri="{BB962C8B-B14F-4D97-AF65-F5344CB8AC3E}">
        <p14:creationId xmlns:p14="http://schemas.microsoft.com/office/powerpoint/2010/main" val="1307535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EBF40312-7CB2-B829-CC3A-00901B75E8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FD451742-9F2E-67F5-A246-2E3404B1E3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73CFDF09-5E7E-BFD8-B14B-9208745E4F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E3D72-1BD5-44C3-8793-6B00E32E32F3}" type="datetimeFigureOut">
              <a:rPr lang="en-US" smtClean="0"/>
              <a:t>12/9/2022</a:t>
            </a:fld>
            <a:endParaRPr lang="en-US"/>
          </a:p>
        </p:txBody>
      </p:sp>
      <p:sp>
        <p:nvSpPr>
          <p:cNvPr id="5" name="Chỗ dành sẵn cho Chân trang 4">
            <a:extLst>
              <a:ext uri="{FF2B5EF4-FFF2-40B4-BE49-F238E27FC236}">
                <a16:creationId xmlns:a16="http://schemas.microsoft.com/office/drawing/2014/main" id="{3B731DE1-C0B8-D0EF-0FC1-3F73D241A2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62382CA3-C9D0-F180-D217-930E83E00C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F09292-4FBC-4B4D-A0BE-5B9081660C93}" type="slidenum">
              <a:rPr lang="en-US" smtClean="0"/>
              <a:t>‹#›</a:t>
            </a:fld>
            <a:endParaRPr lang="en-US"/>
          </a:p>
        </p:txBody>
      </p:sp>
    </p:spTree>
    <p:extLst>
      <p:ext uri="{BB962C8B-B14F-4D97-AF65-F5344CB8AC3E}">
        <p14:creationId xmlns:p14="http://schemas.microsoft.com/office/powerpoint/2010/main" val="340137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4A4217B6-9769-40FC-D5D7-B631E894AB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539" y="159026"/>
            <a:ext cx="11754677" cy="6520070"/>
          </a:xfrm>
          <a:prstGeom prst="rect">
            <a:avLst/>
          </a:prstGeom>
        </p:spPr>
      </p:pic>
      <p:sp>
        <p:nvSpPr>
          <p:cNvPr id="6" name="Hộp Văn bản 5">
            <a:extLst>
              <a:ext uri="{FF2B5EF4-FFF2-40B4-BE49-F238E27FC236}">
                <a16:creationId xmlns:a16="http://schemas.microsoft.com/office/drawing/2014/main" id="{9701E372-097E-71EC-F0E3-B22412AB64F9}"/>
              </a:ext>
            </a:extLst>
          </p:cNvPr>
          <p:cNvSpPr txBox="1"/>
          <p:nvPr/>
        </p:nvSpPr>
        <p:spPr>
          <a:xfrm>
            <a:off x="3591340" y="1113184"/>
            <a:ext cx="4823792" cy="830997"/>
          </a:xfrm>
          <a:prstGeom prst="rect">
            <a:avLst/>
          </a:prstGeom>
          <a:noFill/>
        </p:spPr>
        <p:txBody>
          <a:bodyPr wrap="square" rtlCol="0">
            <a:spAutoFit/>
          </a:bodyPr>
          <a:lstStyle/>
          <a:p>
            <a:pPr algn="ctr"/>
            <a:r>
              <a:rPr lang="en-US" sz="4800"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NÓI VÀ NGHE</a:t>
            </a:r>
          </a:p>
        </p:txBody>
      </p:sp>
      <p:sp>
        <p:nvSpPr>
          <p:cNvPr id="7" name="Hộp Văn bản 6">
            <a:extLst>
              <a:ext uri="{FF2B5EF4-FFF2-40B4-BE49-F238E27FC236}">
                <a16:creationId xmlns:a16="http://schemas.microsoft.com/office/drawing/2014/main" id="{BE6EF171-ABF7-6A77-E269-D68CEAB69CD5}"/>
              </a:ext>
            </a:extLst>
          </p:cNvPr>
          <p:cNvSpPr txBox="1"/>
          <p:nvPr/>
        </p:nvSpPr>
        <p:spPr>
          <a:xfrm>
            <a:off x="1378226" y="2027582"/>
            <a:ext cx="9859617" cy="2433503"/>
          </a:xfrm>
          <a:prstGeom prst="rect">
            <a:avLst/>
          </a:prstGeom>
          <a:noFill/>
        </p:spPr>
        <p:txBody>
          <a:bodyPr wrap="square" rtlCol="0">
            <a:prstTxWarp prst="textCanDown">
              <a:avLst/>
            </a:prstTxWarp>
            <a:spAutoFit/>
          </a:bodyPr>
          <a:lstStyle/>
          <a:p>
            <a:pPr algn="ctr"/>
            <a:r>
              <a:rPr lang="vi-VN" sz="1800" b="1">
                <a:effectLst/>
                <a:latin typeface="Times New Roman" panose="02020603050405020304" pitchFamily="18" charset="0"/>
                <a:ea typeface="Times New Roman" panose="02020603050405020304" pitchFamily="18" charset="0"/>
              </a:rPr>
              <a:t>TRÌNH BÀY Ý KIẾN V</a:t>
            </a:r>
            <a:r>
              <a:rPr lang="en-US" sz="1800" b="1">
                <a:effectLst/>
                <a:latin typeface="Times New Roman" panose="02020603050405020304" pitchFamily="18" charset="0"/>
                <a:ea typeface="Times New Roman" panose="02020603050405020304" pitchFamily="18" charset="0"/>
              </a:rPr>
              <a:t>Ề</a:t>
            </a:r>
            <a:r>
              <a:rPr lang="vi-VN" sz="1800" b="1">
                <a:effectLst/>
                <a:latin typeface="Times New Roman" panose="02020603050405020304" pitchFamily="18" charset="0"/>
                <a:ea typeface="Times New Roman" panose="02020603050405020304" pitchFamily="18" charset="0"/>
              </a:rPr>
              <a:t> MỘT VẤN ĐỀ ĐỜI SỐNG</a:t>
            </a:r>
            <a:endParaRPr lang="en-US" sz="1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01554439"/>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72F84F84-A5CE-FEB7-0039-9FFECE1CEB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73" y="1"/>
            <a:ext cx="11900453" cy="6857999"/>
          </a:xfrm>
          <a:prstGeom prst="rect">
            <a:avLst/>
          </a:prstGeom>
        </p:spPr>
      </p:pic>
      <p:sp>
        <p:nvSpPr>
          <p:cNvPr id="3" name="Hộp Văn bản 2">
            <a:extLst>
              <a:ext uri="{FF2B5EF4-FFF2-40B4-BE49-F238E27FC236}">
                <a16:creationId xmlns:a16="http://schemas.microsoft.com/office/drawing/2014/main" id="{E82B8D1C-79D0-2CDE-D511-B6D0555A1D15}"/>
              </a:ext>
            </a:extLst>
          </p:cNvPr>
          <p:cNvSpPr txBox="1"/>
          <p:nvPr/>
        </p:nvSpPr>
        <p:spPr>
          <a:xfrm>
            <a:off x="5565912" y="620936"/>
            <a:ext cx="2491409" cy="584775"/>
          </a:xfrm>
          <a:prstGeom prst="rect">
            <a:avLst/>
          </a:prstGeom>
          <a:noFill/>
        </p:spPr>
        <p:txBody>
          <a:bodyPr wrap="square" rtlCol="0">
            <a:spAutoFit/>
          </a:bodyPr>
          <a:lstStyle/>
          <a:p>
            <a:r>
              <a:rPr lang="en-US" sz="3200" b="1" dirty="0">
                <a:solidFill>
                  <a:srgbClr val="000000"/>
                </a:solidFill>
                <a:effectLst/>
                <a:latin typeface="Times New Roman" panose="02020603050405020304" pitchFamily="18" charset="0"/>
                <a:ea typeface="Times New Roman" panose="02020603050405020304" pitchFamily="18" charset="0"/>
              </a:rPr>
              <a:t>2. </a:t>
            </a:r>
            <a:r>
              <a:rPr lang="en-US" sz="3200" b="1" dirty="0" err="1">
                <a:solidFill>
                  <a:srgbClr val="000000"/>
                </a:solidFill>
                <a:effectLst/>
                <a:latin typeface="Times New Roman" panose="02020603050405020304" pitchFamily="18" charset="0"/>
                <a:ea typeface="Times New Roman" panose="02020603050405020304" pitchFamily="18" charset="0"/>
              </a:rPr>
              <a:t>Biểu</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hiện</a:t>
            </a:r>
            <a:endParaRPr lang="en-US" sz="32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1E72D121-9ED5-2934-A868-06E651C95ABD}"/>
              </a:ext>
            </a:extLst>
          </p:cNvPr>
          <p:cNvSpPr txBox="1"/>
          <p:nvPr/>
        </p:nvSpPr>
        <p:spPr>
          <a:xfrm>
            <a:off x="2981739" y="1613118"/>
            <a:ext cx="1974574" cy="1815882"/>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bừa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cầu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cống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đường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xá</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9C310808-20E1-732A-5241-C799D7E19242}"/>
              </a:ext>
            </a:extLst>
          </p:cNvPr>
          <p:cNvSpPr txBox="1"/>
          <p:nvPr/>
        </p:nvSpPr>
        <p:spPr>
          <a:xfrm>
            <a:off x="5565912" y="1613118"/>
            <a:ext cx="2849218" cy="2677656"/>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khu</a:t>
            </a:r>
            <a:r>
              <a:rPr lang="en-US" sz="2800" dirty="0">
                <a:solidFill>
                  <a:srgbClr val="000000"/>
                </a:solidFill>
                <a:effectLst/>
                <a:latin typeface="Times New Roman" panose="02020603050405020304" pitchFamily="18" charset="0"/>
                <a:ea typeface="Times New Roman" panose="02020603050405020304" pitchFamily="18" charset="0"/>
              </a:rPr>
              <a:t> du </a:t>
            </a:r>
            <a:r>
              <a:rPr lang="en-US" sz="2800" dirty="0" err="1">
                <a:solidFill>
                  <a:srgbClr val="000000"/>
                </a:solidFill>
                <a:effectLst/>
                <a:latin typeface="Times New Roman" panose="02020603050405020304" pitchFamily="18" charset="0"/>
                <a:ea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rPr>
              <a:t>, du </a:t>
            </a:r>
            <a:r>
              <a:rPr lang="en-US" sz="2800" dirty="0" err="1">
                <a:solidFill>
                  <a:srgbClr val="000000"/>
                </a:solidFill>
                <a:effectLst/>
                <a:latin typeface="Times New Roman" panose="02020603050405020304" pitchFamily="18" charset="0"/>
                <a:ea typeface="Times New Roman" panose="02020603050405020304" pitchFamily="18" charset="0"/>
              </a:rPr>
              <a:t>khách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đâu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quan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tâm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địa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điểm</a:t>
            </a:r>
            <a:r>
              <a:rPr lang="en-US" sz="2800" dirty="0">
                <a:solidFill>
                  <a:srgbClr val="000000"/>
                </a:solidFill>
                <a:effectLst/>
                <a:latin typeface="Times New Roman" panose="02020603050405020304" pitchFamily="18" charset="0"/>
                <a:ea typeface="Times New Roman" panose="02020603050405020304" pitchFamily="18" charset="0"/>
              </a:rPr>
              <a:t> hay </a:t>
            </a:r>
            <a:r>
              <a:rPr lang="en-US" sz="2800" dirty="0" err="1">
                <a:solidFill>
                  <a:srgbClr val="000000"/>
                </a:solidFill>
                <a:effectLst/>
                <a:latin typeface="Times New Roman" panose="02020603050405020304" pitchFamily="18" charset="0"/>
                <a:ea typeface="Times New Roman" panose="02020603050405020304" pitchFamily="18" charset="0"/>
              </a:rPr>
              <a:t>mức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độ</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nó</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3D5385A2-129B-EBAE-B690-D8BE159F6545}"/>
              </a:ext>
            </a:extLst>
          </p:cNvPr>
          <p:cNvSpPr txBox="1"/>
          <p:nvPr/>
        </p:nvSpPr>
        <p:spPr>
          <a:xfrm>
            <a:off x="9389165" y="1613118"/>
            <a:ext cx="1974574" cy="3108543"/>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Ngay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xe</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buýt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thùng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ngay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cạnh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cũng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thèm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vào</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576434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circle(in)">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402890A6-B8F4-03D7-741A-11273D7738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73" y="1"/>
            <a:ext cx="11900453" cy="6857999"/>
          </a:xfrm>
          <a:prstGeom prst="rect">
            <a:avLst/>
          </a:prstGeom>
        </p:spPr>
      </p:pic>
      <p:sp>
        <p:nvSpPr>
          <p:cNvPr id="3" name="Hộp Văn bản 2">
            <a:extLst>
              <a:ext uri="{FF2B5EF4-FFF2-40B4-BE49-F238E27FC236}">
                <a16:creationId xmlns:a16="http://schemas.microsoft.com/office/drawing/2014/main" id="{A9FDC14A-1107-8692-A5B6-756153DC19A2}"/>
              </a:ext>
            </a:extLst>
          </p:cNvPr>
          <p:cNvSpPr txBox="1"/>
          <p:nvPr/>
        </p:nvSpPr>
        <p:spPr>
          <a:xfrm>
            <a:off x="5287618" y="543339"/>
            <a:ext cx="3008244" cy="584775"/>
          </a:xfrm>
          <a:prstGeom prst="rect">
            <a:avLst/>
          </a:prstGeom>
          <a:noFill/>
        </p:spPr>
        <p:txBody>
          <a:bodyPr wrap="square" rtlCol="0">
            <a:spAutoFit/>
          </a:bodyPr>
          <a:lstStyle/>
          <a:p>
            <a:r>
              <a:rPr lang="vi-VN" sz="3200" b="1" dirty="0">
                <a:solidFill>
                  <a:srgbClr val="000000"/>
                </a:solidFill>
                <a:effectLst/>
                <a:latin typeface="Times New Roman" panose="02020603050405020304" pitchFamily="18" charset="0"/>
                <a:ea typeface="Times New Roman" panose="02020603050405020304" pitchFamily="18" charset="0"/>
              </a:rPr>
              <a:t>3. Nguyên nhân</a:t>
            </a:r>
            <a:endParaRPr lang="en-US" sz="32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9D0E026D-B6AD-C70B-21A2-5D551072C4CF}"/>
              </a:ext>
            </a:extLst>
          </p:cNvPr>
          <p:cNvSpPr txBox="1"/>
          <p:nvPr/>
        </p:nvSpPr>
        <p:spPr>
          <a:xfrm>
            <a:off x="2994991" y="1351722"/>
            <a:ext cx="1736035" cy="2677656"/>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Do </a:t>
            </a:r>
            <a:r>
              <a:rPr lang="en-US" sz="2800" dirty="0" err="1">
                <a:solidFill>
                  <a:srgbClr val="000000"/>
                </a:solidFill>
                <a:effectLst/>
                <a:latin typeface="Times New Roman" panose="02020603050405020304" pitchFamily="18" charset="0"/>
                <a:ea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thiếu</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thức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cuộc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sống</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457DE3DD-D27F-B06D-6071-874AD002B15B}"/>
              </a:ext>
            </a:extLst>
          </p:cNvPr>
          <p:cNvSpPr txBox="1"/>
          <p:nvPr/>
        </p:nvSpPr>
        <p:spPr>
          <a:xfrm>
            <a:off x="5645426" y="1364974"/>
            <a:ext cx="2796210" cy="2677656"/>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Thùng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đựng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cộng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còn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thiếu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hoặc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đặt</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trí</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thuận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việc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957F660B-9D96-F947-689E-EAE6323D4DFC}"/>
              </a:ext>
            </a:extLst>
          </p:cNvPr>
          <p:cNvSpPr txBox="1"/>
          <p:nvPr/>
        </p:nvSpPr>
        <p:spPr>
          <a:xfrm>
            <a:off x="9104243" y="1410349"/>
            <a:ext cx="2332383" cy="1815882"/>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Việc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xử</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lí</a:t>
            </a:r>
            <a:r>
              <a:rPr lang="en-US" sz="2800" dirty="0">
                <a:solidFill>
                  <a:srgbClr val="000000"/>
                </a:solidFill>
                <a:effectLst/>
                <a:latin typeface="Times New Roman" panose="02020603050405020304" pitchFamily="18" charset="0"/>
                <a:ea typeface="Times New Roman" panose="02020603050405020304" pitchFamily="18" charset="0"/>
              </a:rPr>
              <a:t> vi </a:t>
            </a:r>
            <a:r>
              <a:rPr lang="en-US" sz="2800" dirty="0" err="1">
                <a:solidFill>
                  <a:srgbClr val="000000"/>
                </a:solidFill>
                <a:effectLst/>
                <a:latin typeface="Times New Roman" panose="02020603050405020304" pitchFamily="18" charset="0"/>
                <a:ea typeface="Times New Roman" panose="02020603050405020304" pitchFamily="18" charset="0"/>
              </a:rPr>
              <a:t>phạm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còn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nhẹ</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chưa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thường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xuyên</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470071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randombar(horizontal)">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11A52675-1D05-FE82-1642-8272D2FD0C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185530"/>
            <a:ext cx="11873947" cy="6559827"/>
          </a:xfrm>
          <a:prstGeom prst="rect">
            <a:avLst/>
          </a:prstGeom>
        </p:spPr>
      </p:pic>
      <p:sp>
        <p:nvSpPr>
          <p:cNvPr id="4" name="Hộp Văn bản 3">
            <a:extLst>
              <a:ext uri="{FF2B5EF4-FFF2-40B4-BE49-F238E27FC236}">
                <a16:creationId xmlns:a16="http://schemas.microsoft.com/office/drawing/2014/main" id="{9E93BF7C-0656-9ED2-1C50-20C713052E3A}"/>
              </a:ext>
            </a:extLst>
          </p:cNvPr>
          <p:cNvSpPr txBox="1"/>
          <p:nvPr/>
        </p:nvSpPr>
        <p:spPr>
          <a:xfrm>
            <a:off x="4545495" y="278296"/>
            <a:ext cx="2213113" cy="584775"/>
          </a:xfrm>
          <a:prstGeom prst="rect">
            <a:avLst/>
          </a:prstGeom>
          <a:noFill/>
        </p:spPr>
        <p:txBody>
          <a:bodyPr wrap="square" rtlCol="0">
            <a:spAutoFit/>
          </a:bodyPr>
          <a:lstStyle/>
          <a:p>
            <a:r>
              <a:rPr lang="vi-VN" sz="3200" b="1" dirty="0">
                <a:solidFill>
                  <a:srgbClr val="000000"/>
                </a:solidFill>
                <a:effectLst/>
                <a:latin typeface="Times New Roman" panose="02020603050405020304" pitchFamily="18" charset="0"/>
                <a:ea typeface="Times New Roman" panose="02020603050405020304" pitchFamily="18" charset="0"/>
              </a:rPr>
              <a:t>4. </a:t>
            </a:r>
            <a:r>
              <a:rPr lang="vi-VN" sz="3200" b="1" dirty="0" err="1">
                <a:solidFill>
                  <a:srgbClr val="000000"/>
                </a:solidFill>
                <a:effectLst/>
                <a:latin typeface="Times New Roman" panose="02020603050405020304" pitchFamily="18" charset="0"/>
                <a:ea typeface="Times New Roman" panose="02020603050405020304" pitchFamily="18" charset="0"/>
              </a:rPr>
              <a:t>Tác</a:t>
            </a:r>
            <a:r>
              <a:rPr lang="vi-VN" sz="3200" b="1"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hại</a:t>
            </a:r>
            <a:endParaRPr lang="en-US" sz="32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14030C95-A593-E8F6-E106-33B31D79E540}"/>
              </a:ext>
            </a:extLst>
          </p:cNvPr>
          <p:cNvSpPr txBox="1"/>
          <p:nvPr/>
        </p:nvSpPr>
        <p:spPr>
          <a:xfrm>
            <a:off x="463826" y="1060174"/>
            <a:ext cx="11092070" cy="1384995"/>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Hành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này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sẽ</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gây</a:t>
            </a:r>
            <a:r>
              <a:rPr lang="en-US" sz="2800" dirty="0">
                <a:solidFill>
                  <a:srgbClr val="000000"/>
                </a:solidFill>
                <a:effectLst/>
                <a:latin typeface="Times New Roman" panose="02020603050405020304" pitchFamily="18" charset="0"/>
                <a:ea typeface="Times New Roman" panose="02020603050405020304" pitchFamily="18" charset="0"/>
              </a:rPr>
              <a:t> ô </a:t>
            </a:r>
            <a:r>
              <a:rPr lang="en-US" sz="2800" dirty="0" err="1">
                <a:solidFill>
                  <a:srgbClr val="000000"/>
                </a:solidFill>
                <a:effectLst/>
                <a:latin typeface="Times New Roman" panose="02020603050405020304" pitchFamily="18" charset="0"/>
                <a:ea typeface="Times New Roman" panose="02020603050405020304" pitchFamily="18" charset="0"/>
              </a:rPr>
              <a:t>nhiễm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môi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trường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cạnh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còn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phát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sinh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hàng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loạt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dịch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bệnh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nguy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hiểm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ảnh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hưởng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trực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tiếp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sức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khỏe</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sống</a:t>
            </a:r>
            <a:r>
              <a:rPr lang="en-US" sz="2800" dirty="0">
                <a:solidFill>
                  <a:srgbClr val="000000"/>
                </a:solidFill>
                <a:effectLst/>
                <a:latin typeface="Times New Roman" panose="02020603050405020304" pitchFamily="18" charset="0"/>
                <a:ea typeface="Times New Roman" panose="02020603050405020304" pitchFamily="18" charset="0"/>
              </a:rPr>
              <a:t> con </a:t>
            </a:r>
            <a:r>
              <a:rPr lang="en-US" sz="2800" dirty="0" err="1">
                <a:solidFill>
                  <a:srgbClr val="000000"/>
                </a:solidFill>
                <a:effectLst/>
                <a:latin typeface="Times New Roman" panose="02020603050405020304" pitchFamily="18" charset="0"/>
                <a:ea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B8314BE2-CE6B-E81B-E451-DEEA564B98FE}"/>
              </a:ext>
            </a:extLst>
          </p:cNvPr>
          <p:cNvSpPr txBox="1"/>
          <p:nvPr/>
        </p:nvSpPr>
        <p:spPr>
          <a:xfrm>
            <a:off x="463825" y="2459167"/>
            <a:ext cx="11092069"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bừa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mất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cảnh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quan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sinh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khu</a:t>
            </a:r>
            <a:r>
              <a:rPr lang="en-US" sz="2800" dirty="0">
                <a:solidFill>
                  <a:srgbClr val="000000"/>
                </a:solidFill>
                <a:effectLst/>
                <a:latin typeface="Times New Roman" panose="02020603050405020304" pitchFamily="18" charset="0"/>
                <a:ea typeface="Times New Roman" panose="02020603050405020304" pitchFamily="18" charset="0"/>
              </a:rPr>
              <a:t> du </a:t>
            </a:r>
            <a:r>
              <a:rPr lang="en-US" sz="2800" dirty="0" err="1">
                <a:solidFill>
                  <a:srgbClr val="000000"/>
                </a:solidFill>
                <a:effectLst/>
                <a:latin typeface="Times New Roman" panose="02020603050405020304" pitchFamily="18" charset="0"/>
                <a:ea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rPr>
              <a:t> hay </a:t>
            </a:r>
            <a:r>
              <a:rPr lang="en-US" sz="2800" dirty="0" err="1">
                <a:solidFill>
                  <a:srgbClr val="000000"/>
                </a:solidFill>
                <a:effectLst/>
                <a:latin typeface="Times New Roman" panose="02020603050405020304" pitchFamily="18" charset="0"/>
                <a:ea typeface="Times New Roman" panose="02020603050405020304" pitchFamily="18" charset="0"/>
              </a:rPr>
              <a:t>danh</a:t>
            </a:r>
            <a:r>
              <a:rPr lang="en-US" sz="2800" dirty="0">
                <a:solidFill>
                  <a:srgbClr val="000000"/>
                </a:solidFill>
                <a:effectLst/>
                <a:latin typeface="Times New Roman" panose="02020603050405020304" pitchFamily="18" charset="0"/>
                <a:ea typeface="Times New Roman" panose="02020603050405020304" pitchFamily="18" charset="0"/>
              </a:rPr>
              <a:t> lam </a:t>
            </a:r>
            <a:r>
              <a:rPr lang="en-US" sz="2800" dirty="0" err="1">
                <a:solidFill>
                  <a:srgbClr val="000000"/>
                </a:solidFill>
                <a:effectLst/>
                <a:latin typeface="Times New Roman" panose="02020603050405020304" pitchFamily="18" charset="0"/>
                <a:ea typeface="Times New Roman" panose="02020603050405020304" pitchFamily="18" charset="0"/>
              </a:rPr>
              <a:t>thắng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cảnh</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67CD46EE-5C9E-5C37-A7CF-2E71CB21905F}"/>
              </a:ext>
            </a:extLst>
          </p:cNvPr>
          <p:cNvSpPr txBox="1"/>
          <p:nvPr/>
        </p:nvSpPr>
        <p:spPr>
          <a:xfrm>
            <a:off x="463825" y="3557212"/>
            <a:ext cx="9859618" cy="523220"/>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Gây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tổn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tiền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88598B46-8752-1373-897D-BA30F08FC678}"/>
              </a:ext>
            </a:extLst>
          </p:cNvPr>
          <p:cNvSpPr txBox="1"/>
          <p:nvPr/>
        </p:nvSpPr>
        <p:spPr>
          <a:xfrm>
            <a:off x="463825" y="4224370"/>
            <a:ext cx="10137914" cy="523220"/>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Tạo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thói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quen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xấu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sống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minh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đại</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522380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randombar(horizontal)">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F1709DB0-6BAD-4107-9831-3D897F94C6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185530"/>
            <a:ext cx="11873947" cy="6559827"/>
          </a:xfrm>
          <a:prstGeom prst="rect">
            <a:avLst/>
          </a:prstGeom>
        </p:spPr>
      </p:pic>
      <p:sp>
        <p:nvSpPr>
          <p:cNvPr id="3" name="Hộp Văn bản 2">
            <a:extLst>
              <a:ext uri="{FF2B5EF4-FFF2-40B4-BE49-F238E27FC236}">
                <a16:creationId xmlns:a16="http://schemas.microsoft.com/office/drawing/2014/main" id="{008DD10C-5E93-EB6B-2527-D9D4E4CA66D0}"/>
              </a:ext>
            </a:extLst>
          </p:cNvPr>
          <p:cNvSpPr txBox="1"/>
          <p:nvPr/>
        </p:nvSpPr>
        <p:spPr>
          <a:xfrm>
            <a:off x="3564835" y="304800"/>
            <a:ext cx="4558748" cy="584775"/>
          </a:xfrm>
          <a:prstGeom prst="rect">
            <a:avLst/>
          </a:prstGeom>
          <a:noFill/>
        </p:spPr>
        <p:txBody>
          <a:bodyPr wrap="square" rtlCol="0">
            <a:spAutoFit/>
          </a:bodyPr>
          <a:lstStyle/>
          <a:p>
            <a:r>
              <a:rPr lang="vi-VN" sz="3200" b="1">
                <a:solidFill>
                  <a:srgbClr val="000000"/>
                </a:solidFill>
                <a:effectLst/>
                <a:latin typeface="Times New Roman" panose="02020603050405020304" pitchFamily="18" charset="0"/>
                <a:ea typeface="Times New Roman" panose="02020603050405020304" pitchFamily="18" charset="0"/>
              </a:rPr>
              <a:t>5. Biện pháp</a:t>
            </a:r>
            <a:r>
              <a:rPr lang="en-US" sz="3200" b="1">
                <a:solidFill>
                  <a:srgbClr val="000000"/>
                </a:solidFill>
                <a:effectLst/>
                <a:latin typeface="Times New Roman" panose="02020603050405020304" pitchFamily="18" charset="0"/>
                <a:ea typeface="Times New Roman" panose="02020603050405020304" pitchFamily="18" charset="0"/>
              </a:rPr>
              <a:t> khắc phục</a:t>
            </a:r>
            <a:endParaRPr lang="en-US" sz="320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D1B36373-1BE3-CE80-0343-8834B777AF5A}"/>
              </a:ext>
            </a:extLst>
          </p:cNvPr>
          <p:cNvSpPr txBox="1"/>
          <p:nvPr/>
        </p:nvSpPr>
        <p:spPr>
          <a:xfrm>
            <a:off x="437322" y="1245704"/>
            <a:ext cx="3127513" cy="2677656"/>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Tuyên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giáo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dục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nâng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cao</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thức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người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việc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vệ</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môi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trường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giữ</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gìn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vệ</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sinh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cộng</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89F03BBA-DFFD-0A9C-2752-9751EE1D66E8}"/>
              </a:ext>
            </a:extLst>
          </p:cNvPr>
          <p:cNvSpPr txBox="1"/>
          <p:nvPr/>
        </p:nvSpPr>
        <p:spPr>
          <a:xfrm>
            <a:off x="4750904" y="1245704"/>
            <a:ext cx="2690192" cy="3539430"/>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Tổ</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chức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hoạt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gom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vệ</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môi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trường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như</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Ngày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thứ</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bảy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nguyện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ngày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nhật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xanh</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20D4601F-784E-D100-8B37-299626C3FFA3}"/>
              </a:ext>
            </a:extLst>
          </p:cNvPr>
          <p:cNvSpPr txBox="1"/>
          <p:nvPr/>
        </p:nvSpPr>
        <p:spPr>
          <a:xfrm>
            <a:off x="8835892" y="1245704"/>
            <a:ext cx="2491405" cy="2677656"/>
          </a:xfrm>
          <a:prstGeom prst="rect">
            <a:avLst/>
          </a:prstGeom>
          <a:noFill/>
        </p:spPr>
        <p:txBody>
          <a:bodyPr wrap="square" rtlCol="0">
            <a:spAutoFit/>
          </a:bodyPr>
          <a:lstStyle/>
          <a:p>
            <a:pPr algn="just"/>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biện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xử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nghiêm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khắc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những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trường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xả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rác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bừa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bãi</a:t>
            </a:r>
            <a:r>
              <a:rPr lang="en-US" sz="2800" dirty="0">
                <a:effectLst/>
                <a:latin typeface="Times New Roman" panose="02020603050405020304" pitchFamily="18" charset="0"/>
                <a:ea typeface="Times New Roman" panose="02020603050405020304" pitchFamily="18" charset="0"/>
              </a:rPr>
              <a:t>.</a:t>
            </a:r>
            <a:endParaRPr lang="en-US" sz="2800" dirty="0"/>
          </a:p>
        </p:txBody>
      </p:sp>
    </p:spTree>
    <p:extLst>
      <p:ext uri="{BB962C8B-B14F-4D97-AF65-F5344CB8AC3E}">
        <p14:creationId xmlns:p14="http://schemas.microsoft.com/office/powerpoint/2010/main" val="54416022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1000" fill="hold"/>
                                        <p:tgtEl>
                                          <p:spTgt spid="5"/>
                                        </p:tgtEl>
                                        <p:attrNameLst>
                                          <p:attrName>ppt_w</p:attrName>
                                        </p:attrNameLst>
                                      </p:cBhvr>
                                      <p:tavLst>
                                        <p:tav tm="0">
                                          <p:val>
                                            <p:fltVal val="0"/>
                                          </p:val>
                                        </p:tav>
                                        <p:tav tm="100000">
                                          <p:val>
                                            <p:strVal val="#ppt_w"/>
                                          </p:val>
                                        </p:tav>
                                      </p:tavLst>
                                    </p:anim>
                                    <p:anim calcmode="lin" valueType="num">
                                      <p:cBhvr>
                                        <p:cTn id="19" dur="1000" fill="hold"/>
                                        <p:tgtEl>
                                          <p:spTgt spid="5"/>
                                        </p:tgtEl>
                                        <p:attrNameLst>
                                          <p:attrName>ppt_h</p:attrName>
                                        </p:attrNameLst>
                                      </p:cBhvr>
                                      <p:tavLst>
                                        <p:tav tm="0">
                                          <p:val>
                                            <p:fltVal val="0"/>
                                          </p:val>
                                        </p:tav>
                                        <p:tav tm="100000">
                                          <p:val>
                                            <p:strVal val="#ppt_h"/>
                                          </p:val>
                                        </p:tav>
                                      </p:tavLst>
                                    </p:anim>
                                    <p:anim calcmode="lin" valueType="num">
                                      <p:cBhvr>
                                        <p:cTn id="20" dur="1000" fill="hold"/>
                                        <p:tgtEl>
                                          <p:spTgt spid="5"/>
                                        </p:tgtEl>
                                        <p:attrNameLst>
                                          <p:attrName>style.rotation</p:attrName>
                                        </p:attrNameLst>
                                      </p:cBhvr>
                                      <p:tavLst>
                                        <p:tav tm="0">
                                          <p:val>
                                            <p:fltVal val="90"/>
                                          </p:val>
                                        </p:tav>
                                        <p:tav tm="100000">
                                          <p:val>
                                            <p:fltVal val="0"/>
                                          </p:val>
                                        </p:tav>
                                      </p:tavLst>
                                    </p:anim>
                                    <p:animEffect transition="in" filter="fade">
                                      <p:cBhvr>
                                        <p:cTn id="21" dur="10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p:cTn id="26" dur="500" fill="hold"/>
                                        <p:tgtEl>
                                          <p:spTgt spid="6"/>
                                        </p:tgtEl>
                                        <p:attrNameLst>
                                          <p:attrName>ppt_w</p:attrName>
                                        </p:attrNameLst>
                                      </p:cBhvr>
                                      <p:tavLst>
                                        <p:tav tm="0">
                                          <p:val>
                                            <p:fltVal val="0"/>
                                          </p:val>
                                        </p:tav>
                                        <p:tav tm="100000">
                                          <p:val>
                                            <p:strVal val="#ppt_w"/>
                                          </p:val>
                                        </p:tav>
                                      </p:tavLst>
                                    </p:anim>
                                    <p:anim calcmode="lin" valueType="num">
                                      <p:cBhvr>
                                        <p:cTn id="27" dur="500" fill="hold"/>
                                        <p:tgtEl>
                                          <p:spTgt spid="6"/>
                                        </p:tgtEl>
                                        <p:attrNameLst>
                                          <p:attrName>ppt_h</p:attrName>
                                        </p:attrNameLst>
                                      </p:cBhvr>
                                      <p:tavLst>
                                        <p:tav tm="0">
                                          <p:val>
                                            <p:fltVal val="0"/>
                                          </p:val>
                                        </p:tav>
                                        <p:tav tm="100000">
                                          <p:val>
                                            <p:strVal val="#ppt_h"/>
                                          </p:val>
                                        </p:tav>
                                      </p:tavLst>
                                    </p:anim>
                                    <p:animEffect transition="in" filter="fade">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761A2AED-6DAC-67A8-95B2-4BEF3C5D12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185530"/>
            <a:ext cx="11873947" cy="6559827"/>
          </a:xfrm>
          <a:prstGeom prst="rect">
            <a:avLst/>
          </a:prstGeom>
        </p:spPr>
      </p:pic>
      <p:sp>
        <p:nvSpPr>
          <p:cNvPr id="3" name="Hộp Văn bản 2">
            <a:extLst>
              <a:ext uri="{FF2B5EF4-FFF2-40B4-BE49-F238E27FC236}">
                <a16:creationId xmlns:a16="http://schemas.microsoft.com/office/drawing/2014/main" id="{A1CD20CE-7AE4-696E-ED7A-86C926895E3E}"/>
              </a:ext>
            </a:extLst>
          </p:cNvPr>
          <p:cNvSpPr txBox="1"/>
          <p:nvPr/>
        </p:nvSpPr>
        <p:spPr>
          <a:xfrm>
            <a:off x="3392557" y="397565"/>
            <a:ext cx="5406886" cy="523220"/>
          </a:xfrm>
          <a:prstGeom prst="rect">
            <a:avLst/>
          </a:prstGeom>
          <a:noFill/>
        </p:spPr>
        <p:txBody>
          <a:bodyPr wrap="square" rtlCol="0">
            <a:spAutoFit/>
          </a:bodyPr>
          <a:lstStyle/>
          <a:p>
            <a:pPr algn="just"/>
            <a:r>
              <a:rPr lang="en-US" sz="2800" b="1" dirty="0">
                <a:effectLst/>
                <a:latin typeface="Times New Roman" panose="02020603050405020304" pitchFamily="18" charset="0"/>
                <a:ea typeface="Times New Roman" panose="02020603050405020304" pitchFamily="18" charset="0"/>
              </a:rPr>
              <a:t>C. </a:t>
            </a:r>
            <a:r>
              <a:rPr lang="en-US" sz="2800" b="1" dirty="0" err="1">
                <a:effectLst/>
                <a:latin typeface="Times New Roman" panose="02020603050405020304" pitchFamily="18" charset="0"/>
                <a:ea typeface="Calibri" panose="020F0502020204030204" pitchFamily="34" charset="0"/>
              </a:rPr>
              <a:t>Bày</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tỏ</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suy</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nghĩ</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của</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bản</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thân</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5AAC2D97-1EC8-DD59-444B-074225BD89E3}"/>
              </a:ext>
            </a:extLst>
          </p:cNvPr>
          <p:cNvSpPr txBox="1"/>
          <p:nvPr/>
        </p:nvSpPr>
        <p:spPr>
          <a:xfrm>
            <a:off x="3379305" y="1457739"/>
            <a:ext cx="5380382" cy="2246769"/>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Cùng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chung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tay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vệ</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môi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trường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chặn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trạng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bừa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tuyên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viên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mọi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tham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vệ</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môi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trường</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386637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5C5D1605-32F7-D142-5FE4-C555B31414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270" y="0"/>
            <a:ext cx="11873947" cy="6745357"/>
          </a:xfrm>
          <a:prstGeom prst="rect">
            <a:avLst/>
          </a:prstGeom>
        </p:spPr>
      </p:pic>
      <p:sp>
        <p:nvSpPr>
          <p:cNvPr id="3" name="Hộp Văn bản 2">
            <a:extLst>
              <a:ext uri="{FF2B5EF4-FFF2-40B4-BE49-F238E27FC236}">
                <a16:creationId xmlns:a16="http://schemas.microsoft.com/office/drawing/2014/main" id="{B0D3B036-91C1-B10E-F326-D872A7AA9FC7}"/>
              </a:ext>
            </a:extLst>
          </p:cNvPr>
          <p:cNvSpPr txBox="1"/>
          <p:nvPr/>
        </p:nvSpPr>
        <p:spPr>
          <a:xfrm>
            <a:off x="4081669" y="0"/>
            <a:ext cx="2822713" cy="584775"/>
          </a:xfrm>
          <a:prstGeom prst="rect">
            <a:avLst/>
          </a:prstGeom>
          <a:noFill/>
        </p:spPr>
        <p:txBody>
          <a:bodyPr wrap="square" rtlCol="0">
            <a:spAutoFit/>
          </a:bodyPr>
          <a:lstStyle/>
          <a:p>
            <a:pPr algn="just"/>
            <a:r>
              <a:rPr lang="vi-VN" sz="3200" b="1" dirty="0">
                <a:solidFill>
                  <a:srgbClr val="000000"/>
                </a:solidFill>
                <a:effectLst/>
                <a:latin typeface="Times New Roman" panose="02020603050405020304" pitchFamily="18" charset="0"/>
                <a:ea typeface="Times New Roman" panose="02020603050405020304" pitchFamily="18" charset="0"/>
              </a:rPr>
              <a:t>1.2</a:t>
            </a:r>
            <a:r>
              <a:rPr lang="en-US" sz="3200" b="1" dirty="0">
                <a:solidFill>
                  <a:srgbClr val="000000"/>
                </a:solidFill>
                <a:effectLst/>
                <a:latin typeface="Times New Roman" panose="02020603050405020304" pitchFamily="18" charset="0"/>
                <a:ea typeface="Times New Roman" panose="02020603050405020304" pitchFamily="18" charset="0"/>
              </a:rPr>
              <a:t>.</a:t>
            </a:r>
            <a:r>
              <a:rPr lang="en-US" sz="3200"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Tập</a:t>
            </a:r>
            <a:r>
              <a:rPr lang="vi-VN" sz="3200" b="1"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luyện</a:t>
            </a:r>
            <a:endParaRPr lang="en-US" sz="32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CE659DAE-2CF5-D73F-7FA8-5E67561DC013}"/>
              </a:ext>
            </a:extLst>
          </p:cNvPr>
          <p:cNvSpPr txBox="1"/>
          <p:nvPr/>
        </p:nvSpPr>
        <p:spPr>
          <a:xfrm>
            <a:off x="198783" y="657353"/>
            <a:ext cx="11184835" cy="954107"/>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thức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phù</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hợp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nhất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tập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luyện</a:t>
            </a:r>
            <a:r>
              <a:rPr lang="vi-VN" sz="2800" dirty="0">
                <a:solidFill>
                  <a:srgbClr val="000000"/>
                </a:solidFill>
                <a:effectLst/>
                <a:latin typeface="Times New Roman" panose="02020603050405020304" pitchFamily="18" charset="0"/>
                <a:ea typeface="Times New Roman" panose="02020603050405020304" pitchFamily="18" charset="0"/>
              </a:rPr>
              <a:t> theo </a:t>
            </a:r>
            <a:r>
              <a:rPr lang="vi-VN" sz="2800" dirty="0" err="1">
                <a:solidFill>
                  <a:srgbClr val="000000"/>
                </a:solidFill>
                <a:effectLst/>
                <a:latin typeface="Times New Roman" panose="02020603050405020304" pitchFamily="18" charset="0"/>
                <a:ea typeface="Times New Roman" panose="02020603050405020304" pitchFamily="18" charset="0"/>
              </a:rPr>
              <a:t>nhóm</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a:solidFill>
                  <a:srgbClr val="000000"/>
                </a:solidFill>
                <a:latin typeface="Times New Roman" panose="02020603050405020304" pitchFamily="18" charset="0"/>
                <a:ea typeface="Times New Roman" panose="02020603050405020304" pitchFamily="18" charset="0"/>
              </a:rPr>
              <a:t>L</a:t>
            </a:r>
            <a:r>
              <a:rPr lang="vi-VN" sz="2800" dirty="0" err="1">
                <a:solidFill>
                  <a:srgbClr val="000000"/>
                </a:solidFill>
                <a:effectLst/>
                <a:latin typeface="Times New Roman" panose="02020603050405020304" pitchFamily="18" charset="0"/>
                <a:ea typeface="Times New Roman" panose="02020603050405020304" pitchFamily="18" charset="0"/>
              </a:rPr>
              <a:t>uân</a:t>
            </a:r>
            <a:r>
              <a:rPr lang="vi-VN" sz="2800" dirty="0">
                <a:solidFill>
                  <a:srgbClr val="000000"/>
                </a:solidFill>
                <a:effectLst/>
                <a:latin typeface="Times New Roman" panose="02020603050405020304" pitchFamily="18" charset="0"/>
                <a:ea typeface="Times New Roman" panose="02020603050405020304" pitchFamily="18" charset="0"/>
              </a:rPr>
              <a:t> phiên </a:t>
            </a:r>
            <a:r>
              <a:rPr lang="vi-VN" sz="2800" dirty="0" err="1">
                <a:solidFill>
                  <a:srgbClr val="000000"/>
                </a:solidFill>
                <a:effectLst/>
                <a:latin typeface="Times New Roman" panose="02020603050405020304" pitchFamily="18" charset="0"/>
                <a:ea typeface="Times New Roman" panose="02020603050405020304" pitchFamily="18" charset="0"/>
              </a:rPr>
              <a:t>cả</a:t>
            </a:r>
            <a:r>
              <a:rPr lang="vi-VN" sz="2800" dirty="0">
                <a:solidFill>
                  <a:srgbClr val="000000"/>
                </a:solidFill>
                <a:effectLst/>
                <a:latin typeface="Times New Roman" panose="02020603050405020304" pitchFamily="18" charset="0"/>
                <a:ea typeface="Times New Roman" panose="02020603050405020304" pitchFamily="18" charset="0"/>
              </a:rPr>
              <a:t> hai tư </a:t>
            </a:r>
            <a:r>
              <a:rPr lang="vi-VN" sz="2800" dirty="0" err="1">
                <a:solidFill>
                  <a:srgbClr val="000000"/>
                </a:solidFill>
                <a:effectLst/>
                <a:latin typeface="Times New Roman" panose="02020603050405020304" pitchFamily="18" charset="0"/>
                <a:ea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a:solidFill>
                  <a:srgbClr val="000000"/>
                </a:solidFill>
                <a:effectLst/>
                <a:latin typeface="Times New Roman" panose="02020603050405020304" pitchFamily="18" charset="0"/>
                <a:ea typeface="Times New Roman" panose="02020603050405020304" pitchFamily="18" charset="0"/>
              </a:rPr>
              <a:t>n</a:t>
            </a:r>
            <a:r>
              <a:rPr lang="vi-VN" sz="2800" dirty="0" err="1">
                <a:solidFill>
                  <a:srgbClr val="000000"/>
                </a:solidFill>
                <a:effectLst/>
                <a:latin typeface="Times New Roman" panose="02020603050405020304" pitchFamily="18" charset="0"/>
                <a:ea typeface="Times New Roman" panose="02020603050405020304" pitchFamily="18" charset="0"/>
              </a:rPr>
              <a:t>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phát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triển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kĩ</a:t>
            </a:r>
            <a:r>
              <a:rPr lang="vi-VN" sz="2800" dirty="0">
                <a:solidFill>
                  <a:srgbClr val="000000"/>
                </a:solidFill>
                <a:effectLst/>
                <a:latin typeface="Times New Roman" panose="02020603050405020304" pitchFamily="18" charset="0"/>
                <a:ea typeface="Times New Roman" panose="02020603050405020304" pitchFamily="18" charset="0"/>
              </a:rPr>
              <a:t> năng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hài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hoà</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EA9440E9-1702-01DC-B1BC-037CAA6D998E}"/>
              </a:ext>
            </a:extLst>
          </p:cNvPr>
          <p:cNvSpPr txBox="1"/>
          <p:nvPr/>
        </p:nvSpPr>
        <p:spPr>
          <a:xfrm>
            <a:off x="5897217" y="1957769"/>
            <a:ext cx="5923721" cy="1815882"/>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Khi</a:t>
            </a:r>
            <a:r>
              <a:rPr lang="vi-VN" sz="2800" dirty="0">
                <a:solidFill>
                  <a:srgbClr val="000000"/>
                </a:solidFill>
                <a:effectLst/>
                <a:latin typeface="Times New Roman" panose="02020603050405020304" pitchFamily="18" charset="0"/>
                <a:ea typeface="Times New Roman" panose="02020603050405020304" pitchFamily="18" charset="0"/>
              </a:rPr>
              <a:t> ở </a:t>
            </a:r>
            <a:r>
              <a:rPr lang="vi-VN" sz="2800" dirty="0" err="1">
                <a:solidFill>
                  <a:srgbClr val="000000"/>
                </a:solidFill>
                <a:effectLst/>
                <a:latin typeface="Times New Roman" panose="02020603050405020304" pitchFamily="18" charset="0"/>
                <a:ea typeface="Times New Roman" panose="02020603050405020304" pitchFamily="18" charset="0"/>
              </a:rPr>
              <a:t>vị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cần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biết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rPr>
              <a:t> theo </a:t>
            </a:r>
            <a:r>
              <a:rPr lang="vi-VN" sz="2800" dirty="0" err="1">
                <a:solidFill>
                  <a:srgbClr val="000000"/>
                </a:solidFill>
                <a:effectLst/>
                <a:latin typeface="Times New Roman" panose="02020603050405020304" pitchFamily="18" charset="0"/>
                <a:ea typeface="Times New Roman" panose="02020603050405020304" pitchFamily="18" charset="0"/>
              </a:rPr>
              <a:t>dõi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có</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rPr>
              <a:t> hay nêu </a:t>
            </a:r>
            <a:r>
              <a:rPr lang="vi-VN" sz="2800" dirty="0" err="1">
                <a:solidFill>
                  <a:srgbClr val="000000"/>
                </a:solidFill>
                <a:effectLst/>
                <a:latin typeface="Times New Roman" panose="02020603050405020304" pitchFamily="18" charset="0"/>
                <a:ea typeface="Times New Roman" panose="02020603050405020304" pitchFamily="18" charset="0"/>
              </a:rPr>
              <a:t>thắc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mắc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nếu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thấy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lẽ</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chưa </a:t>
            </a:r>
            <a:r>
              <a:rPr lang="vi-VN" sz="2800" dirty="0" err="1">
                <a:solidFill>
                  <a:srgbClr val="000000"/>
                </a:solidFill>
                <a:effectLst/>
                <a:latin typeface="Times New Roman" panose="02020603050405020304" pitchFamily="18" charset="0"/>
                <a:ea typeface="Times New Roman" panose="02020603050405020304" pitchFamily="18" charset="0"/>
              </a:rPr>
              <a:t>chắc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chắn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bằng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rPr>
              <a:t> chưa </a:t>
            </a:r>
            <a:r>
              <a:rPr lang="vi-VN" sz="2800" dirty="0" err="1">
                <a:solidFill>
                  <a:srgbClr val="000000"/>
                </a:solidFill>
                <a:effectLst/>
                <a:latin typeface="Times New Roman" panose="02020603050405020304" pitchFamily="18" charset="0"/>
                <a:ea typeface="Times New Roman" panose="02020603050405020304" pitchFamily="18" charset="0"/>
              </a:rPr>
              <a:t>phù</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hợp</a:t>
            </a:r>
            <a:r>
              <a:rPr lang="vi-VN" sz="2800" dirty="0">
                <a:solidFill>
                  <a:srgbClr val="000000"/>
                </a:solidFill>
                <a:effectLst/>
                <a:latin typeface="Times New Roman" panose="02020603050405020304" pitchFamily="18" charset="0"/>
                <a:ea typeface="Times New Roman" panose="02020603050405020304" pitchFamily="18" charset="0"/>
              </a:rPr>
              <a:t>. </a:t>
            </a:r>
            <a:endParaRPr lang="en-US" sz="2800" dirty="0"/>
          </a:p>
        </p:txBody>
      </p:sp>
      <p:sp>
        <p:nvSpPr>
          <p:cNvPr id="7" name="Hộp Văn bản 6">
            <a:extLst>
              <a:ext uri="{FF2B5EF4-FFF2-40B4-BE49-F238E27FC236}">
                <a16:creationId xmlns:a16="http://schemas.microsoft.com/office/drawing/2014/main" id="{5E5DE948-F07D-120A-E0F8-2E4B28DA2A61}"/>
              </a:ext>
            </a:extLst>
          </p:cNvPr>
          <p:cNvSpPr txBox="1"/>
          <p:nvPr/>
        </p:nvSpPr>
        <p:spPr>
          <a:xfrm>
            <a:off x="231913" y="1957769"/>
            <a:ext cx="4976192" cy="1384995"/>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rPr>
              <a:t> Khi ở </a:t>
            </a:r>
            <a:r>
              <a:rPr lang="vi-VN" sz="2800" dirty="0" err="1">
                <a:solidFill>
                  <a:srgbClr val="000000"/>
                </a:solidFill>
                <a:effectLst/>
                <a:latin typeface="Times New Roman" panose="02020603050405020304" pitchFamily="18" charset="0"/>
                <a:ea typeface="Times New Roman" panose="02020603050405020304" pitchFamily="18" charset="0"/>
              </a:rPr>
              <a:t>vị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chú</a:t>
            </a:r>
            <a:r>
              <a:rPr lang="vi-VN" sz="2800" dirty="0">
                <a:solidFill>
                  <a:srgbClr val="000000"/>
                </a:solidFill>
                <a:effectLst/>
                <a:latin typeface="Times New Roman" panose="02020603050405020304" pitchFamily="18" charset="0"/>
                <a:ea typeface="Times New Roman" panose="02020603050405020304" pitchFamily="18" charset="0"/>
              </a:rPr>
              <a:t> ý </a:t>
            </a:r>
            <a:r>
              <a:rPr lang="vi-VN" sz="2800" dirty="0" err="1">
                <a:solidFill>
                  <a:srgbClr val="000000"/>
                </a:solidFill>
                <a:effectLst/>
                <a:latin typeface="Times New Roman" panose="02020603050405020304" pitchFamily="18" charset="0"/>
                <a:ea typeface="Times New Roman" panose="02020603050405020304" pitchFamily="18" charset="0"/>
              </a:rPr>
              <a:t>tập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luyện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bảo</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vệ</a:t>
            </a:r>
            <a:r>
              <a:rPr lang="vi-VN" sz="2800" dirty="0">
                <a:solidFill>
                  <a:srgbClr val="000000"/>
                </a:solidFill>
                <a:effectLst/>
                <a:latin typeface="Times New Roman" panose="02020603050405020304" pitchFamily="18" charset="0"/>
                <a:ea typeface="Times New Roman" panose="02020603050405020304" pitchFamily="18" charset="0"/>
              </a:rPr>
              <a:t> ý </a:t>
            </a:r>
            <a:r>
              <a:rPr lang="vi-VN" sz="2800" dirty="0" err="1">
                <a:solidFill>
                  <a:srgbClr val="000000"/>
                </a:solidFill>
                <a:effectLst/>
                <a:latin typeface="Times New Roman" panose="02020603050405020304" pitchFamily="18" charset="0"/>
                <a:ea typeface="Times New Roman" panose="02020603050405020304" pitchFamily="18" charset="0"/>
              </a:rPr>
              <a:t>kiến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mình</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CE72045E-345E-8C76-6C4F-C8E9B6597808}"/>
              </a:ext>
            </a:extLst>
          </p:cNvPr>
          <p:cNvSpPr txBox="1"/>
          <p:nvPr/>
        </p:nvSpPr>
        <p:spPr>
          <a:xfrm>
            <a:off x="3140765" y="3993357"/>
            <a:ext cx="4267200" cy="523220"/>
          </a:xfrm>
          <a:prstGeom prst="rect">
            <a:avLst/>
          </a:prstGeom>
          <a:noFill/>
        </p:spPr>
        <p:txBody>
          <a:bodyPr wrap="square" rtlCol="0">
            <a:spAutoFit/>
          </a:bodyPr>
          <a:lstStyle/>
          <a:p>
            <a:pPr algn="just"/>
            <a:r>
              <a:rPr lang="vi-VN"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T</a:t>
            </a:r>
            <a:r>
              <a:rPr lang="vi-VN" sz="2800" dirty="0" err="1">
                <a:effectLst/>
                <a:latin typeface="Times New Roman" panose="02020603050405020304" pitchFamily="18" charset="0"/>
                <a:ea typeface="Calibri" panose="020F0502020204030204" pitchFamily="34" charset="0"/>
              </a:rPr>
              <a:t>ập</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nói</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trước</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nhóm</a:t>
            </a:r>
            <a:r>
              <a:rPr lang="vi-VN" sz="2800" dirty="0">
                <a:effectLst/>
                <a:latin typeface="Times New Roman" panose="02020603050405020304" pitchFamily="18" charset="0"/>
                <a:ea typeface="Calibri" panose="020F0502020204030204" pitchFamily="34" charset="0"/>
              </a:rPr>
              <a:t>/</a:t>
            </a:r>
            <a:r>
              <a:rPr lang="vi-VN" sz="2800" dirty="0" err="1">
                <a:effectLst/>
                <a:latin typeface="Times New Roman" panose="02020603050405020304" pitchFamily="18" charset="0"/>
                <a:ea typeface="Calibri" panose="020F0502020204030204" pitchFamily="34" charset="0"/>
              </a:rPr>
              <a:t>tổ</a:t>
            </a:r>
            <a:r>
              <a:rPr lang="vi-VN" sz="2800"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B5728260-A130-5B98-2761-8AFC1CB3A042}"/>
              </a:ext>
            </a:extLst>
          </p:cNvPr>
          <p:cNvSpPr txBox="1"/>
          <p:nvPr/>
        </p:nvSpPr>
        <p:spPr>
          <a:xfrm>
            <a:off x="3140765" y="4736284"/>
            <a:ext cx="4797287" cy="523220"/>
          </a:xfrm>
          <a:prstGeom prst="rect">
            <a:avLst/>
          </a:prstGeom>
          <a:noFill/>
        </p:spPr>
        <p:txBody>
          <a:bodyPr wrap="square" rtlCol="0">
            <a:spAutoFit/>
          </a:bodyPr>
          <a:lstStyle/>
          <a:p>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Tự</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điều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chỉnh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cho</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phù</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hợp</a:t>
            </a:r>
            <a:r>
              <a:rPr lang="en-US" sz="2800" dirty="0">
                <a:effectLst/>
                <a:latin typeface="Times New Roman" panose="02020603050405020304" pitchFamily="18" charset="0"/>
                <a:ea typeface="Calibri" panose="020F0502020204030204" pitchFamily="34" charset="0"/>
              </a:rPr>
              <a:t>.</a:t>
            </a:r>
            <a:endParaRPr lang="en-US" sz="2800" dirty="0"/>
          </a:p>
        </p:txBody>
      </p:sp>
    </p:spTree>
    <p:extLst>
      <p:ext uri="{BB962C8B-B14F-4D97-AF65-F5344CB8AC3E}">
        <p14:creationId xmlns:p14="http://schemas.microsoft.com/office/powerpoint/2010/main" val="16611345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1)">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7133E719-B37F-B6C1-5362-553047DF69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530" y="225287"/>
            <a:ext cx="11820938" cy="6632713"/>
          </a:xfrm>
          <a:prstGeom prst="rect">
            <a:avLst/>
          </a:prstGeom>
        </p:spPr>
      </p:pic>
      <p:sp>
        <p:nvSpPr>
          <p:cNvPr id="4" name="Hộp Văn bản 3">
            <a:extLst>
              <a:ext uri="{FF2B5EF4-FFF2-40B4-BE49-F238E27FC236}">
                <a16:creationId xmlns:a16="http://schemas.microsoft.com/office/drawing/2014/main" id="{6D99EAE7-2FED-CD2E-076B-8DF22B989412}"/>
              </a:ext>
            </a:extLst>
          </p:cNvPr>
          <p:cNvSpPr txBox="1"/>
          <p:nvPr/>
        </p:nvSpPr>
        <p:spPr>
          <a:xfrm>
            <a:off x="3869634" y="225286"/>
            <a:ext cx="4452731" cy="584775"/>
          </a:xfrm>
          <a:prstGeom prst="rect">
            <a:avLst/>
          </a:prstGeom>
          <a:noFill/>
        </p:spPr>
        <p:txBody>
          <a:bodyPr wrap="square" rtlCol="0">
            <a:spAutoFit/>
          </a:bodyPr>
          <a:lstStyle/>
          <a:p>
            <a:r>
              <a:rPr lang="en-US" sz="3200" b="1" dirty="0">
                <a:solidFill>
                  <a:srgbClr val="FF0000"/>
                </a:solidFill>
                <a:effectLst/>
                <a:latin typeface="Times New Roman" panose="02020603050405020304" pitchFamily="18" charset="0"/>
                <a:ea typeface="MS Mincho" panose="02020609040205080304" pitchFamily="49" charset="-128"/>
              </a:rPr>
              <a:t>2. </a:t>
            </a:r>
            <a:r>
              <a:rPr lang="en-US" sz="3200" b="1" dirty="0" err="1">
                <a:solidFill>
                  <a:srgbClr val="FF0000"/>
                </a:solidFill>
                <a:effectLst/>
                <a:latin typeface="Times New Roman" panose="02020603050405020304" pitchFamily="18" charset="0"/>
                <a:ea typeface="MS Mincho" panose="02020609040205080304" pitchFamily="49" charset="-128"/>
              </a:rPr>
              <a:t>Trình</a:t>
            </a: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b="1" dirty="0" err="1">
                <a:solidFill>
                  <a:srgbClr val="FF0000"/>
                </a:solidFill>
                <a:effectLst/>
                <a:latin typeface="Times New Roman" panose="02020603050405020304" pitchFamily="18" charset="0"/>
                <a:ea typeface="MS Mincho" panose="02020609040205080304" pitchFamily="49" charset="-128"/>
              </a:rPr>
              <a:t>bày</a:t>
            </a: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b="1" dirty="0" err="1">
                <a:solidFill>
                  <a:srgbClr val="FF0000"/>
                </a:solidFill>
                <a:effectLst/>
                <a:latin typeface="Times New Roman" panose="02020603050405020304" pitchFamily="18" charset="0"/>
                <a:ea typeface="MS Mincho" panose="02020609040205080304" pitchFamily="49" charset="-128"/>
              </a:rPr>
              <a:t>bài</a:t>
            </a: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b="1" dirty="0" err="1">
                <a:solidFill>
                  <a:srgbClr val="FF0000"/>
                </a:solidFill>
                <a:effectLst/>
                <a:latin typeface="Times New Roman" panose="02020603050405020304" pitchFamily="18" charset="0"/>
                <a:ea typeface="MS Mincho" panose="02020609040205080304" pitchFamily="49" charset="-128"/>
              </a:rPr>
              <a:t>nói</a:t>
            </a:r>
            <a:endParaRPr lang="en-US" sz="3200" dirty="0"/>
          </a:p>
        </p:txBody>
      </p:sp>
      <p:sp>
        <p:nvSpPr>
          <p:cNvPr id="5" name="Hộp Văn bản 4">
            <a:extLst>
              <a:ext uri="{FF2B5EF4-FFF2-40B4-BE49-F238E27FC236}">
                <a16:creationId xmlns:a16="http://schemas.microsoft.com/office/drawing/2014/main" id="{007DC8B6-F7EC-8EED-8447-7E9C01BBEC87}"/>
              </a:ext>
            </a:extLst>
          </p:cNvPr>
          <p:cNvSpPr txBox="1"/>
          <p:nvPr/>
        </p:nvSpPr>
        <p:spPr>
          <a:xfrm>
            <a:off x="3617845" y="887753"/>
            <a:ext cx="4837043" cy="584775"/>
          </a:xfrm>
          <a:prstGeom prst="rect">
            <a:avLst/>
          </a:prstGeom>
          <a:noFill/>
        </p:spPr>
        <p:txBody>
          <a:bodyPr wrap="square" rtlCol="0">
            <a:spAutoFit/>
          </a:bodyPr>
          <a:lstStyle/>
          <a:p>
            <a:r>
              <a:rPr lang="en-US" sz="3200" b="1" dirty="0">
                <a:solidFill>
                  <a:srgbClr val="000000"/>
                </a:solidFill>
                <a:effectLst/>
                <a:latin typeface="Times New Roman" panose="02020603050405020304" pitchFamily="18" charset="0"/>
                <a:ea typeface="Times New Roman" panose="02020603050405020304" pitchFamily="18" charset="0"/>
              </a:rPr>
              <a:t>*</a:t>
            </a:r>
            <a:r>
              <a:rPr lang="en-US" sz="3200" b="1" dirty="0" err="1">
                <a:solidFill>
                  <a:srgbClr val="000000"/>
                </a:solidFill>
                <a:effectLst/>
                <a:latin typeface="Times New Roman" panose="02020603050405020304" pitchFamily="18" charset="0"/>
                <a:ea typeface="Times New Roman" panose="02020603050405020304" pitchFamily="18" charset="0"/>
              </a:rPr>
              <a:t>Yêu</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cầu</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người</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nói</a:t>
            </a:r>
            <a:endParaRPr lang="en-US" sz="3200" dirty="0"/>
          </a:p>
        </p:txBody>
      </p:sp>
      <p:sp>
        <p:nvSpPr>
          <p:cNvPr id="7" name="Rectangle 11">
            <a:extLst>
              <a:ext uri="{FF2B5EF4-FFF2-40B4-BE49-F238E27FC236}">
                <a16:creationId xmlns:a16="http://schemas.microsoft.com/office/drawing/2014/main" id="{849B67E5-0BD8-C88C-6DB4-DFB5868A9CCE}"/>
              </a:ext>
            </a:extLst>
          </p:cNvPr>
          <p:cNvSpPr/>
          <p:nvPr/>
        </p:nvSpPr>
        <p:spPr>
          <a:xfrm>
            <a:off x="2000250" y="2026700"/>
            <a:ext cx="8128000" cy="910193"/>
          </a:xfrm>
          <a:prstGeom prst="rect">
            <a:avLst/>
          </a:pr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Freeform: Shape 12">
            <a:extLst>
              <a:ext uri="{FF2B5EF4-FFF2-40B4-BE49-F238E27FC236}">
                <a16:creationId xmlns:a16="http://schemas.microsoft.com/office/drawing/2014/main" id="{D02759E9-9AE3-D368-ECB6-179DECA09DDF}"/>
              </a:ext>
            </a:extLst>
          </p:cNvPr>
          <p:cNvSpPr/>
          <p:nvPr/>
        </p:nvSpPr>
        <p:spPr>
          <a:xfrm>
            <a:off x="2340666" y="1557658"/>
            <a:ext cx="7391400" cy="1299264"/>
          </a:xfrm>
          <a:custGeom>
            <a:avLst/>
            <a:gdLst>
              <a:gd name="connsiteX0" fmla="*/ 0 w 5689600"/>
              <a:gd name="connsiteY0" fmla="*/ 73801 h 442800"/>
              <a:gd name="connsiteX1" fmla="*/ 73801 w 5689600"/>
              <a:gd name="connsiteY1" fmla="*/ 0 h 442800"/>
              <a:gd name="connsiteX2" fmla="*/ 5615799 w 5689600"/>
              <a:gd name="connsiteY2" fmla="*/ 0 h 442800"/>
              <a:gd name="connsiteX3" fmla="*/ 5689600 w 5689600"/>
              <a:gd name="connsiteY3" fmla="*/ 73801 h 442800"/>
              <a:gd name="connsiteX4" fmla="*/ 5689600 w 5689600"/>
              <a:gd name="connsiteY4" fmla="*/ 368999 h 442800"/>
              <a:gd name="connsiteX5" fmla="*/ 5615799 w 5689600"/>
              <a:gd name="connsiteY5" fmla="*/ 442800 h 442800"/>
              <a:gd name="connsiteX6" fmla="*/ 73801 w 5689600"/>
              <a:gd name="connsiteY6" fmla="*/ 442800 h 442800"/>
              <a:gd name="connsiteX7" fmla="*/ 0 w 5689600"/>
              <a:gd name="connsiteY7" fmla="*/ 368999 h 442800"/>
              <a:gd name="connsiteX8" fmla="*/ 0 w 5689600"/>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42800">
                <a:moveTo>
                  <a:pt x="0" y="73801"/>
                </a:moveTo>
                <a:cubicBezTo>
                  <a:pt x="0" y="33042"/>
                  <a:pt x="33042" y="0"/>
                  <a:pt x="73801" y="0"/>
                </a:cubicBezTo>
                <a:lnTo>
                  <a:pt x="5615799" y="0"/>
                </a:lnTo>
                <a:cubicBezTo>
                  <a:pt x="5656558" y="0"/>
                  <a:pt x="5689600" y="33042"/>
                  <a:pt x="5689600" y="73801"/>
                </a:cubicBezTo>
                <a:lnTo>
                  <a:pt x="5689600" y="368999"/>
                </a:lnTo>
                <a:cubicBezTo>
                  <a:pt x="5689600" y="409758"/>
                  <a:pt x="5656558" y="442800"/>
                  <a:pt x="5615799" y="442800"/>
                </a:cubicBezTo>
                <a:lnTo>
                  <a:pt x="73801" y="442800"/>
                </a:lnTo>
                <a:cubicBezTo>
                  <a:pt x="33042" y="442800"/>
                  <a:pt x="0" y="409758"/>
                  <a:pt x="0" y="368999"/>
                </a:cubicBezTo>
                <a:lnTo>
                  <a:pt x="0" y="73801"/>
                </a:lnTo>
                <a:close/>
              </a:path>
            </a:pathLst>
          </a:cu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236669" tIns="21616" rIns="236669" bIns="21616" numCol="1" spcCol="1270" anchor="ctr" anchorCtr="0">
            <a:noAutofit/>
          </a:bodyPr>
          <a:lstStyle/>
          <a:p>
            <a:pPr marL="0" lvl="0" indent="0" algn="l" defTabSz="666750">
              <a:lnSpc>
                <a:spcPct val="90000"/>
              </a:lnSpc>
              <a:spcBef>
                <a:spcPct val="0"/>
              </a:spcBef>
              <a:spcAft>
                <a:spcPct val="35000"/>
              </a:spcAft>
              <a:buNone/>
            </a:pPr>
            <a:endParaRPr lang="en-US" sz="3200" kern="1200" dirty="0">
              <a:latin typeface="Times New Roman" panose="02020603050405020304" pitchFamily="18" charset="0"/>
              <a:cs typeface="Times New Roman" panose="02020603050405020304" pitchFamily="18" charset="0"/>
            </a:endParaRPr>
          </a:p>
        </p:txBody>
      </p:sp>
      <p:sp>
        <p:nvSpPr>
          <p:cNvPr id="9" name="Rectangle 13">
            <a:extLst>
              <a:ext uri="{FF2B5EF4-FFF2-40B4-BE49-F238E27FC236}">
                <a16:creationId xmlns:a16="http://schemas.microsoft.com/office/drawing/2014/main" id="{AE973567-8C20-AEB2-A27B-9471551A2027}"/>
              </a:ext>
            </a:extLst>
          </p:cNvPr>
          <p:cNvSpPr/>
          <p:nvPr/>
        </p:nvSpPr>
        <p:spPr>
          <a:xfrm>
            <a:off x="2000250" y="3425221"/>
            <a:ext cx="8128000" cy="1077974"/>
          </a:xfrm>
          <a:prstGeom prst="rect">
            <a:avLst/>
          </a:prstGeom>
        </p:spPr>
        <p:style>
          <a:lnRef idx="2">
            <a:schemeClr val="accent4">
              <a:hueOff val="4900445"/>
              <a:satOff val="-20388"/>
              <a:lumOff val="48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Freeform: Shape 14">
            <a:extLst>
              <a:ext uri="{FF2B5EF4-FFF2-40B4-BE49-F238E27FC236}">
                <a16:creationId xmlns:a16="http://schemas.microsoft.com/office/drawing/2014/main" id="{3B5DF7AC-D98E-FB0F-F63C-E7CC54EAA76D}"/>
              </a:ext>
            </a:extLst>
          </p:cNvPr>
          <p:cNvSpPr/>
          <p:nvPr/>
        </p:nvSpPr>
        <p:spPr>
          <a:xfrm>
            <a:off x="2406650" y="3149662"/>
            <a:ext cx="7391400" cy="1197052"/>
          </a:xfrm>
          <a:custGeom>
            <a:avLst/>
            <a:gdLst>
              <a:gd name="connsiteX0" fmla="*/ 0 w 5689600"/>
              <a:gd name="connsiteY0" fmla="*/ 73801 h 442800"/>
              <a:gd name="connsiteX1" fmla="*/ 73801 w 5689600"/>
              <a:gd name="connsiteY1" fmla="*/ 0 h 442800"/>
              <a:gd name="connsiteX2" fmla="*/ 5615799 w 5689600"/>
              <a:gd name="connsiteY2" fmla="*/ 0 h 442800"/>
              <a:gd name="connsiteX3" fmla="*/ 5689600 w 5689600"/>
              <a:gd name="connsiteY3" fmla="*/ 73801 h 442800"/>
              <a:gd name="connsiteX4" fmla="*/ 5689600 w 5689600"/>
              <a:gd name="connsiteY4" fmla="*/ 368999 h 442800"/>
              <a:gd name="connsiteX5" fmla="*/ 5615799 w 5689600"/>
              <a:gd name="connsiteY5" fmla="*/ 442800 h 442800"/>
              <a:gd name="connsiteX6" fmla="*/ 73801 w 5689600"/>
              <a:gd name="connsiteY6" fmla="*/ 442800 h 442800"/>
              <a:gd name="connsiteX7" fmla="*/ 0 w 5689600"/>
              <a:gd name="connsiteY7" fmla="*/ 368999 h 442800"/>
              <a:gd name="connsiteX8" fmla="*/ 0 w 5689600"/>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42800">
                <a:moveTo>
                  <a:pt x="0" y="73801"/>
                </a:moveTo>
                <a:cubicBezTo>
                  <a:pt x="0" y="33042"/>
                  <a:pt x="33042" y="0"/>
                  <a:pt x="73801" y="0"/>
                </a:cubicBezTo>
                <a:lnTo>
                  <a:pt x="5615799" y="0"/>
                </a:lnTo>
                <a:cubicBezTo>
                  <a:pt x="5656558" y="0"/>
                  <a:pt x="5689600" y="33042"/>
                  <a:pt x="5689600" y="73801"/>
                </a:cubicBezTo>
                <a:lnTo>
                  <a:pt x="5689600" y="368999"/>
                </a:lnTo>
                <a:cubicBezTo>
                  <a:pt x="5689600" y="409758"/>
                  <a:pt x="5656558" y="442800"/>
                  <a:pt x="5615799" y="442800"/>
                </a:cubicBezTo>
                <a:lnTo>
                  <a:pt x="73801" y="442800"/>
                </a:lnTo>
                <a:cubicBezTo>
                  <a:pt x="33042" y="442800"/>
                  <a:pt x="0" y="409758"/>
                  <a:pt x="0" y="368999"/>
                </a:cubicBezTo>
                <a:lnTo>
                  <a:pt x="0" y="73801"/>
                </a:lnTo>
                <a:close/>
              </a:path>
            </a:pathLst>
          </a:cu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4">
              <a:hueOff val="4900445"/>
              <a:satOff val="-20388"/>
              <a:lumOff val="4804"/>
              <a:alphaOff val="0"/>
            </a:schemeClr>
          </a:fillRef>
          <a:effectRef idx="0">
            <a:schemeClr val="accent4">
              <a:hueOff val="4900445"/>
              <a:satOff val="-20388"/>
              <a:lumOff val="4804"/>
              <a:alphaOff val="0"/>
            </a:schemeClr>
          </a:effectRef>
          <a:fontRef idx="minor">
            <a:schemeClr val="lt1"/>
          </a:fontRef>
        </p:style>
        <p:txBody>
          <a:bodyPr spcFirstLastPara="0" vert="horz" wrap="square" lIns="236669" tIns="21616" rIns="236669" bIns="21616" numCol="1" spcCol="1270" anchor="ctr" anchorCtr="0">
            <a:noAutofit/>
          </a:bodyPr>
          <a:lstStyle/>
          <a:p>
            <a:pPr marL="0" lvl="0" indent="0" algn="l" defTabSz="666750">
              <a:lnSpc>
                <a:spcPct val="90000"/>
              </a:lnSpc>
              <a:spcBef>
                <a:spcPct val="0"/>
              </a:spcBef>
              <a:spcAft>
                <a:spcPct val="35000"/>
              </a:spcAft>
              <a:buNone/>
            </a:pPr>
            <a:endParaRPr lang="en-US" sz="3200" kern="1200" dirty="0">
              <a:latin typeface="Times New Roman" panose="02020603050405020304" pitchFamily="18" charset="0"/>
              <a:cs typeface="Times New Roman" panose="02020603050405020304" pitchFamily="18" charset="0"/>
            </a:endParaRPr>
          </a:p>
        </p:txBody>
      </p:sp>
      <p:sp>
        <p:nvSpPr>
          <p:cNvPr id="11" name="Rectangle 15">
            <a:extLst>
              <a:ext uri="{FF2B5EF4-FFF2-40B4-BE49-F238E27FC236}">
                <a16:creationId xmlns:a16="http://schemas.microsoft.com/office/drawing/2014/main" id="{397DD2D1-EAB2-2C93-30C2-861C21810649}"/>
              </a:ext>
            </a:extLst>
          </p:cNvPr>
          <p:cNvSpPr/>
          <p:nvPr/>
        </p:nvSpPr>
        <p:spPr>
          <a:xfrm>
            <a:off x="2000250" y="4991522"/>
            <a:ext cx="8128000" cy="1573738"/>
          </a:xfrm>
          <a:prstGeom prst="rect">
            <a:avLst/>
          </a:prstGeom>
        </p:spPr>
        <p:style>
          <a:lnRef idx="2">
            <a:schemeClr val="accent4">
              <a:hueOff val="9800891"/>
              <a:satOff val="-40777"/>
              <a:lumOff val="960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reeform: Shape 16">
            <a:extLst>
              <a:ext uri="{FF2B5EF4-FFF2-40B4-BE49-F238E27FC236}">
                <a16:creationId xmlns:a16="http://schemas.microsoft.com/office/drawing/2014/main" id="{09644E28-EC54-5B8A-7EB8-1635CC773179}"/>
              </a:ext>
            </a:extLst>
          </p:cNvPr>
          <p:cNvSpPr/>
          <p:nvPr/>
        </p:nvSpPr>
        <p:spPr>
          <a:xfrm>
            <a:off x="2321891" y="4715962"/>
            <a:ext cx="7391400" cy="1729259"/>
          </a:xfrm>
          <a:custGeom>
            <a:avLst/>
            <a:gdLst>
              <a:gd name="connsiteX0" fmla="*/ 0 w 5689600"/>
              <a:gd name="connsiteY0" fmla="*/ 73801 h 442800"/>
              <a:gd name="connsiteX1" fmla="*/ 73801 w 5689600"/>
              <a:gd name="connsiteY1" fmla="*/ 0 h 442800"/>
              <a:gd name="connsiteX2" fmla="*/ 5615799 w 5689600"/>
              <a:gd name="connsiteY2" fmla="*/ 0 h 442800"/>
              <a:gd name="connsiteX3" fmla="*/ 5689600 w 5689600"/>
              <a:gd name="connsiteY3" fmla="*/ 73801 h 442800"/>
              <a:gd name="connsiteX4" fmla="*/ 5689600 w 5689600"/>
              <a:gd name="connsiteY4" fmla="*/ 368999 h 442800"/>
              <a:gd name="connsiteX5" fmla="*/ 5615799 w 5689600"/>
              <a:gd name="connsiteY5" fmla="*/ 442800 h 442800"/>
              <a:gd name="connsiteX6" fmla="*/ 73801 w 5689600"/>
              <a:gd name="connsiteY6" fmla="*/ 442800 h 442800"/>
              <a:gd name="connsiteX7" fmla="*/ 0 w 5689600"/>
              <a:gd name="connsiteY7" fmla="*/ 368999 h 442800"/>
              <a:gd name="connsiteX8" fmla="*/ 0 w 5689600"/>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89600" h="442800">
                <a:moveTo>
                  <a:pt x="0" y="73801"/>
                </a:moveTo>
                <a:cubicBezTo>
                  <a:pt x="0" y="33042"/>
                  <a:pt x="33042" y="0"/>
                  <a:pt x="73801" y="0"/>
                </a:cubicBezTo>
                <a:lnTo>
                  <a:pt x="5615799" y="0"/>
                </a:lnTo>
                <a:cubicBezTo>
                  <a:pt x="5656558" y="0"/>
                  <a:pt x="5689600" y="33042"/>
                  <a:pt x="5689600" y="73801"/>
                </a:cubicBezTo>
                <a:lnTo>
                  <a:pt x="5689600" y="368999"/>
                </a:lnTo>
                <a:cubicBezTo>
                  <a:pt x="5689600" y="409758"/>
                  <a:pt x="5656558" y="442800"/>
                  <a:pt x="5615799" y="442800"/>
                </a:cubicBezTo>
                <a:lnTo>
                  <a:pt x="73801" y="442800"/>
                </a:lnTo>
                <a:cubicBezTo>
                  <a:pt x="33042" y="442800"/>
                  <a:pt x="0" y="409758"/>
                  <a:pt x="0" y="368999"/>
                </a:cubicBezTo>
                <a:lnTo>
                  <a:pt x="0" y="73801"/>
                </a:lnTo>
                <a:close/>
              </a:path>
            </a:pathLst>
          </a:cu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236669" tIns="21616" rIns="236669" bIns="21616" numCol="1" spcCol="1270" anchor="ctr" anchorCtr="0">
            <a:noAutofit/>
          </a:bodyPr>
          <a:lstStyle/>
          <a:p>
            <a:pPr marL="0" lvl="0" indent="0" algn="l" defTabSz="666750">
              <a:lnSpc>
                <a:spcPct val="90000"/>
              </a:lnSpc>
              <a:spcBef>
                <a:spcPct val="0"/>
              </a:spcBef>
              <a:spcAft>
                <a:spcPct val="35000"/>
              </a:spcAft>
              <a:buNone/>
            </a:pPr>
            <a:endParaRPr lang="en-US" sz="3200" kern="1200" dirty="0">
              <a:latin typeface="Times New Roman" panose="02020603050405020304" pitchFamily="18" charset="0"/>
              <a:cs typeface="Times New Roman" panose="02020603050405020304" pitchFamily="18" charset="0"/>
            </a:endParaRPr>
          </a:p>
        </p:txBody>
      </p:sp>
      <p:sp>
        <p:nvSpPr>
          <p:cNvPr id="13" name="Hộp Văn bản 12">
            <a:extLst>
              <a:ext uri="{FF2B5EF4-FFF2-40B4-BE49-F238E27FC236}">
                <a16:creationId xmlns:a16="http://schemas.microsoft.com/office/drawing/2014/main" id="{8D4FE92B-32F2-C48D-A794-748B3E85103C}"/>
              </a:ext>
            </a:extLst>
          </p:cNvPr>
          <p:cNvSpPr txBox="1"/>
          <p:nvPr/>
        </p:nvSpPr>
        <p:spPr>
          <a:xfrm>
            <a:off x="2650435" y="1685297"/>
            <a:ext cx="6904382" cy="954107"/>
          </a:xfrm>
          <a:prstGeom prst="rect">
            <a:avLst/>
          </a:prstGeom>
          <a:noFill/>
        </p:spPr>
        <p:txBody>
          <a:bodyPr wrap="square" rtlCol="0">
            <a:spAutoFit/>
          </a:bodyPr>
          <a:lstStyle/>
          <a:p>
            <a:pPr marL="342900" lvl="0" indent="-342900" algn="just">
              <a:buClr>
                <a:srgbClr val="000000"/>
              </a:buClr>
              <a:buSzPts val="1100"/>
              <a:buFont typeface="Arial" panose="020B0604020202020204" pitchFamily="34" charset="0"/>
              <a:buChar char="•"/>
              <a:tabLst>
                <a:tab pos="125095" algn="l"/>
              </a:tabLst>
            </a:pPr>
            <a:r>
              <a:rPr lang="vi-VN" sz="2800" i="1"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800" i="1"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vi-VN" sz="2800" i="1"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vi-VN" sz="2800" i="1"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vi-VN" sz="2800" i="1"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i="1"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chịu</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sao cho sinh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Hộp Văn bản 13">
            <a:extLst>
              <a:ext uri="{FF2B5EF4-FFF2-40B4-BE49-F238E27FC236}">
                <a16:creationId xmlns:a16="http://schemas.microsoft.com/office/drawing/2014/main" id="{843FDFA4-C79E-325F-1AE4-8AFF86ECA975}"/>
              </a:ext>
            </a:extLst>
          </p:cNvPr>
          <p:cNvSpPr txBox="1"/>
          <p:nvPr/>
        </p:nvSpPr>
        <p:spPr>
          <a:xfrm>
            <a:off x="2491961" y="3212452"/>
            <a:ext cx="7221330" cy="954107"/>
          </a:xfrm>
          <a:prstGeom prst="rect">
            <a:avLst/>
          </a:prstGeom>
          <a:noFill/>
        </p:spPr>
        <p:txBody>
          <a:bodyPr wrap="square" rtlCol="0">
            <a:spAutoFit/>
          </a:bodyPr>
          <a:lstStyle/>
          <a:p>
            <a:pPr marL="342900" lvl="0" indent="-342900" algn="just">
              <a:buClr>
                <a:srgbClr val="000000"/>
              </a:buClr>
              <a:buSzPts val="1100"/>
              <a:buFont typeface="Arial" panose="020B0604020202020204" pitchFamily="34" charset="0"/>
              <a:buChar char="•"/>
              <a:tabLst>
                <a:tab pos="125095" algn="l"/>
              </a:tabLst>
            </a:pPr>
            <a:r>
              <a:rPr lang="vi-VN" sz="2800" i="1"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vi-VN" sz="2800" i="1"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vi-VN" sz="2800" i="1"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i="1"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bám</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sát</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dàn</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lẽ</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ràng</a:t>
            </a:r>
            <a:r>
              <a:rPr lang="vi-VN"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5" name="Hộp Văn bản 14">
            <a:extLst>
              <a:ext uri="{FF2B5EF4-FFF2-40B4-BE49-F238E27FC236}">
                <a16:creationId xmlns:a16="http://schemas.microsoft.com/office/drawing/2014/main" id="{914873F0-7B89-C4F3-CF82-70EDC210365C}"/>
              </a:ext>
            </a:extLst>
          </p:cNvPr>
          <p:cNvSpPr txBox="1"/>
          <p:nvPr/>
        </p:nvSpPr>
        <p:spPr>
          <a:xfrm>
            <a:off x="2165073" y="4650898"/>
            <a:ext cx="7548218" cy="1815882"/>
          </a:xfrm>
          <a:prstGeom prst="rect">
            <a:avLst/>
          </a:prstGeom>
          <a:noFill/>
        </p:spPr>
        <p:txBody>
          <a:bodyPr wrap="square" rtlCol="0">
            <a:spAutoFit/>
          </a:bodyPr>
          <a:lstStyle/>
          <a:p>
            <a:pPr marL="342900" lvl="0" indent="-342900" algn="just">
              <a:buClr>
                <a:srgbClr val="000000"/>
              </a:buClr>
              <a:buSzPts val="1100"/>
              <a:buFont typeface="Arial" panose="020B0604020202020204" pitchFamily="34" charset="0"/>
              <a:buChar char="•"/>
              <a:tabLst>
                <a:tab pos="125095" algn="l"/>
              </a:tabLst>
            </a:pPr>
            <a:r>
              <a:rPr lang="vi-VN" sz="2800" i="1"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Cách</a:t>
            </a:r>
            <a:r>
              <a:rPr lang="vi-VN" sz="2800" i="1"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i="1"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thức</a:t>
            </a:r>
            <a:r>
              <a:rPr lang="vi-VN" sz="2800" i="1"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i="1"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nói</a:t>
            </a:r>
            <a:r>
              <a:rPr lang="vi-VN" sz="2800" i="1"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ngôn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ngữ</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nói</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phải</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rõ</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ràng</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rành</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mạch</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thái</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độ</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phải</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dứt</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khoát</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được</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đảm</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bảo</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bằng</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những</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lí</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lẽ</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có</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sức</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thuyết</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phục</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và</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bằng</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chứng</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cụ</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thể</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xác</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vi-VN" sz="2800" u="none" strike="noStrike" spc="0" dirty="0" err="1">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thực</a:t>
            </a:r>
            <a:r>
              <a:rPr lang="vi-VN" sz="2800" u="none" strike="noStrike" spc="0" dirty="0">
                <a:solidFill>
                  <a:schemeClr val="bg1"/>
                </a:solidFill>
                <a:effectLst/>
                <a:latin typeface="Times New Roman" panose="02020603050405020304" pitchFamily="18" charset="0"/>
                <a:ea typeface="Microsoft Sans Serif" panose="020B0604020202020204" pitchFamily="34" charset="0"/>
                <a:cs typeface="Times New Roman" panose="02020603050405020304" pitchFamily="18" charset="0"/>
              </a:rPr>
              <a:t>.</a:t>
            </a:r>
            <a:endParaRPr lang="en-US" sz="2800" u="none" strike="noStrike"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07767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8"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par>
                                <p:cTn id="16" presetID="22" presetClass="entr" presetSubtype="8"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left)">
                                      <p:cBhvr>
                                        <p:cTn id="23" dur="500"/>
                                        <p:tgtEl>
                                          <p:spTgt spid="12"/>
                                        </p:tgtEl>
                                      </p:cBhvr>
                                    </p:animEffect>
                                  </p:childTnLst>
                                </p:cTn>
                              </p:par>
                              <p:par>
                                <p:cTn id="24" presetID="22" presetClass="entr" presetSubtype="8"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left)">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1000"/>
                                        <p:tgtEl>
                                          <p:spTgt spid="5"/>
                                        </p:tgtEl>
                                      </p:cBhvr>
                                    </p:animEffect>
                                    <p:anim calcmode="lin" valueType="num">
                                      <p:cBhvr>
                                        <p:cTn id="38" dur="1000" fill="hold"/>
                                        <p:tgtEl>
                                          <p:spTgt spid="5"/>
                                        </p:tgtEl>
                                        <p:attrNameLst>
                                          <p:attrName>ppt_x</p:attrName>
                                        </p:attrNameLst>
                                      </p:cBhvr>
                                      <p:tavLst>
                                        <p:tav tm="0">
                                          <p:val>
                                            <p:strVal val="#ppt_x"/>
                                          </p:val>
                                        </p:tav>
                                        <p:tav tm="100000">
                                          <p:val>
                                            <p:strVal val="#ppt_x"/>
                                          </p:val>
                                        </p:tav>
                                      </p:tavLst>
                                    </p:anim>
                                    <p:anim calcmode="lin" valueType="num">
                                      <p:cBhvr>
                                        <p:cTn id="3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additive="base">
                                        <p:cTn id="44" dur="500" fill="hold"/>
                                        <p:tgtEl>
                                          <p:spTgt spid="13"/>
                                        </p:tgtEl>
                                        <p:attrNameLst>
                                          <p:attrName>ppt_x</p:attrName>
                                        </p:attrNameLst>
                                      </p:cBhvr>
                                      <p:tavLst>
                                        <p:tav tm="0">
                                          <p:val>
                                            <p:strVal val="#ppt_x"/>
                                          </p:val>
                                        </p:tav>
                                        <p:tav tm="100000">
                                          <p:val>
                                            <p:strVal val="#ppt_x"/>
                                          </p:val>
                                        </p:tav>
                                      </p:tavLst>
                                    </p:anim>
                                    <p:anim calcmode="lin" valueType="num">
                                      <p:cBhvr additive="base">
                                        <p:cTn id="4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ppt_x"/>
                                          </p:val>
                                        </p:tav>
                                        <p:tav tm="100000">
                                          <p:val>
                                            <p:strVal val="#ppt_x"/>
                                          </p:val>
                                        </p:tav>
                                      </p:tavLst>
                                    </p:anim>
                                    <p:anim calcmode="lin" valueType="num">
                                      <p:cBhvr additive="base">
                                        <p:cTn id="5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 calcmode="lin" valueType="num">
                                      <p:cBhvr additive="base">
                                        <p:cTn id="56" dur="500" fill="hold"/>
                                        <p:tgtEl>
                                          <p:spTgt spid="15"/>
                                        </p:tgtEl>
                                        <p:attrNameLst>
                                          <p:attrName>ppt_x</p:attrName>
                                        </p:attrNameLst>
                                      </p:cBhvr>
                                      <p:tavLst>
                                        <p:tav tm="0">
                                          <p:val>
                                            <p:strVal val="#ppt_x"/>
                                          </p:val>
                                        </p:tav>
                                        <p:tav tm="100000">
                                          <p:val>
                                            <p:strVal val="#ppt_x"/>
                                          </p:val>
                                        </p:tav>
                                      </p:tavLst>
                                    </p:anim>
                                    <p:anim calcmode="lin" valueType="num">
                                      <p:cBhvr additive="base">
                                        <p:cTn id="5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animBg="1"/>
      <p:bldP spid="10" grpId="0" animBg="1"/>
      <p:bldP spid="12" grpId="0" animBg="1"/>
      <p:bldP spid="13" grpId="0"/>
      <p:bldP spid="14"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E455441B-2E45-B18A-73CD-05B3402C2D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531" y="225286"/>
            <a:ext cx="11820938" cy="6632713"/>
          </a:xfrm>
          <a:prstGeom prst="rect">
            <a:avLst/>
          </a:prstGeom>
        </p:spPr>
      </p:pic>
      <p:sp>
        <p:nvSpPr>
          <p:cNvPr id="3" name="Hộp Văn bản 2">
            <a:extLst>
              <a:ext uri="{FF2B5EF4-FFF2-40B4-BE49-F238E27FC236}">
                <a16:creationId xmlns:a16="http://schemas.microsoft.com/office/drawing/2014/main" id="{86DC954E-CDD1-5A2C-2422-6B60DA6F8981}"/>
              </a:ext>
            </a:extLst>
          </p:cNvPr>
          <p:cNvSpPr txBox="1"/>
          <p:nvPr/>
        </p:nvSpPr>
        <p:spPr>
          <a:xfrm>
            <a:off x="3975653" y="225286"/>
            <a:ext cx="3591339" cy="523220"/>
          </a:xfrm>
          <a:prstGeom prst="rect">
            <a:avLst/>
          </a:prstGeom>
          <a:noFill/>
        </p:spPr>
        <p:txBody>
          <a:bodyPr wrap="square" rtlCol="0">
            <a:spAutoFit/>
          </a:bodyPr>
          <a:lstStyle/>
          <a:p>
            <a:r>
              <a:rPr lang="en-US" sz="2800" b="1" dirty="0">
                <a:solidFill>
                  <a:srgbClr val="000000"/>
                </a:solidFill>
                <a:effectLst/>
                <a:latin typeface="Times New Roman" panose="02020603050405020304" pitchFamily="18" charset="0"/>
                <a:ea typeface="Times New Roman" panose="02020603050405020304" pitchFamily="18" charset="0"/>
              </a:rPr>
              <a:t>*</a:t>
            </a:r>
            <a:r>
              <a:rPr lang="en-US" sz="2800" b="1" dirty="0" err="1">
                <a:solidFill>
                  <a:srgbClr val="000000"/>
                </a:solidFill>
                <a:effectLst/>
                <a:latin typeface="Times New Roman" panose="02020603050405020304" pitchFamily="18" charset="0"/>
                <a:ea typeface="Times New Roman" panose="02020603050405020304" pitchFamily="18" charset="0"/>
              </a:rPr>
              <a:t>Yêu</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cầu</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người</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nghe</a:t>
            </a:r>
            <a:endParaRPr lang="en-US" sz="2800" dirty="0"/>
          </a:p>
        </p:txBody>
      </p:sp>
      <p:sp>
        <p:nvSpPr>
          <p:cNvPr id="4" name="Hộp Văn bản 3">
            <a:extLst>
              <a:ext uri="{FF2B5EF4-FFF2-40B4-BE49-F238E27FC236}">
                <a16:creationId xmlns:a16="http://schemas.microsoft.com/office/drawing/2014/main" id="{6F366900-804D-D8D7-BBC5-075D00728F14}"/>
              </a:ext>
            </a:extLst>
          </p:cNvPr>
          <p:cNvSpPr txBox="1"/>
          <p:nvPr/>
        </p:nvSpPr>
        <p:spPr>
          <a:xfrm>
            <a:off x="1749287" y="863676"/>
            <a:ext cx="9846365" cy="523220"/>
          </a:xfrm>
          <a:prstGeom prst="rect">
            <a:avLst/>
          </a:prstGeom>
          <a:noFill/>
        </p:spPr>
        <p:txBody>
          <a:bodyPr wrap="square" rtlCol="0">
            <a:spAutoFit/>
          </a:bodyPr>
          <a:lstStyle/>
          <a:p>
            <a:pPr marL="342900" lvl="0" indent="-342900" algn="just">
              <a:buClr>
                <a:srgbClr val="000000"/>
              </a:buClr>
              <a:buSzPts val="1100"/>
              <a:buFont typeface="Arial" panose="020B0604020202020204" pitchFamily="34" charset="0"/>
              <a:buChar char="•"/>
              <a:tabLst>
                <a:tab pos="152400" algn="l"/>
              </a:tabLst>
            </a:pPr>
            <a:r>
              <a:rPr lang="vi-VN" sz="2800" i="1"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80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nghe:</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lắng</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nghe, tương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Hộp Văn bản 4">
            <a:extLst>
              <a:ext uri="{FF2B5EF4-FFF2-40B4-BE49-F238E27FC236}">
                <a16:creationId xmlns:a16="http://schemas.microsoft.com/office/drawing/2014/main" id="{98C9EF60-8FB5-F347-2CD0-41B99D41175D}"/>
              </a:ext>
            </a:extLst>
          </p:cNvPr>
          <p:cNvSpPr txBox="1"/>
          <p:nvPr/>
        </p:nvSpPr>
        <p:spPr>
          <a:xfrm>
            <a:off x="1749287" y="1504630"/>
            <a:ext cx="6414052" cy="523220"/>
          </a:xfrm>
          <a:prstGeom prst="rect">
            <a:avLst/>
          </a:prstGeom>
          <a:noFill/>
        </p:spPr>
        <p:txBody>
          <a:bodyPr wrap="square" rtlCol="0">
            <a:spAutoFit/>
          </a:bodyPr>
          <a:lstStyle/>
          <a:p>
            <a:pPr marL="342900" lvl="0" indent="-342900" algn="just">
              <a:buClr>
                <a:srgbClr val="000000"/>
              </a:buClr>
              <a:buSzPts val="1100"/>
              <a:buFont typeface="Arial" panose="020B0604020202020204" pitchFamily="34" charset="0"/>
              <a:buChar char="•"/>
              <a:tabLst>
                <a:tab pos="152400" algn="l"/>
              </a:tabLst>
            </a:pPr>
            <a:r>
              <a:rPr lang="vi-VN" sz="2800" i="1"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công </a:t>
            </a:r>
            <a:r>
              <a:rPr lang="vi-VN" sz="2800" i="1"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vi-VN" sz="280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vi-VN" sz="280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u="none" strike="noStrike" spc="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vi-VN" sz="2800" i="1"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nghe:</a:t>
            </a:r>
            <a:endParaRPr lang="en-US" sz="28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Hộp Văn bản 5">
            <a:extLst>
              <a:ext uri="{FF2B5EF4-FFF2-40B4-BE49-F238E27FC236}">
                <a16:creationId xmlns:a16="http://schemas.microsoft.com/office/drawing/2014/main" id="{0A4BECF0-3BA0-2A8D-A101-2EAFE9E7A768}"/>
              </a:ext>
            </a:extLst>
          </p:cNvPr>
          <p:cNvSpPr txBox="1"/>
          <p:nvPr/>
        </p:nvSpPr>
        <p:spPr>
          <a:xfrm>
            <a:off x="1570384" y="2263319"/>
            <a:ext cx="9263270" cy="523220"/>
          </a:xfrm>
          <a:prstGeom prst="rect">
            <a:avLst/>
          </a:prstGeom>
          <a:noFill/>
        </p:spPr>
        <p:txBody>
          <a:bodyPr wrap="square" rtlCol="0">
            <a:spAutoFit/>
          </a:bodyPr>
          <a:lstStyle/>
          <a:p>
            <a:pPr algn="just">
              <a:tabLst>
                <a:tab pos="268605" algn="l"/>
              </a:tabLst>
            </a:pP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Tập</a:t>
            </a:r>
            <a:r>
              <a:rPr lang="vi-VN" sz="2800" dirty="0">
                <a:solidFill>
                  <a:srgbClr val="000000"/>
                </a:solidFill>
                <a:effectLst/>
                <a:latin typeface="Times New Roman" panose="02020603050405020304" pitchFamily="18" charset="0"/>
                <a:ea typeface="Times New Roman" panose="02020603050405020304" pitchFamily="18" charset="0"/>
              </a:rPr>
              <a:t> trung theo </a:t>
            </a:r>
            <a:r>
              <a:rPr lang="vi-VN" sz="2800" dirty="0" err="1">
                <a:solidFill>
                  <a:srgbClr val="000000"/>
                </a:solidFill>
                <a:effectLst/>
                <a:latin typeface="Times New Roman" panose="02020603050405020304" pitchFamily="18" charset="0"/>
                <a:ea typeface="Times New Roman" panose="02020603050405020304" pitchFamily="18" charset="0"/>
              </a:rPr>
              <a:t>dõi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nắm</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bắt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nội</a:t>
            </a:r>
            <a:r>
              <a:rPr lang="vi-VN" sz="2800" dirty="0">
                <a:solidFill>
                  <a:srgbClr val="000000"/>
                </a:solidFill>
                <a:effectLst/>
                <a:latin typeface="Times New Roman" panose="02020603050405020304" pitchFamily="18" charset="0"/>
                <a:ea typeface="Times New Roman" panose="02020603050405020304" pitchFamily="18" charset="0"/>
              </a:rPr>
              <a:t> dung cơ </a:t>
            </a:r>
            <a:r>
              <a:rPr lang="vi-VN" sz="2800" dirty="0" err="1">
                <a:solidFill>
                  <a:srgbClr val="000000"/>
                </a:solidFill>
                <a:effectLst/>
                <a:latin typeface="Times New Roman" panose="02020603050405020304" pitchFamily="18" charset="0"/>
                <a:ea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48D5063E-EABD-E35D-2E6A-89A2C21E765C}"/>
              </a:ext>
            </a:extLst>
          </p:cNvPr>
          <p:cNvSpPr txBox="1"/>
          <p:nvPr/>
        </p:nvSpPr>
        <p:spPr>
          <a:xfrm>
            <a:off x="1603514" y="3093596"/>
            <a:ext cx="9197010" cy="523220"/>
          </a:xfrm>
          <a:prstGeom prst="rect">
            <a:avLst/>
          </a:prstGeom>
          <a:noFill/>
        </p:spPr>
        <p:txBody>
          <a:bodyPr wrap="square" rtlCol="0">
            <a:spAutoFit/>
          </a:bodyPr>
          <a:lstStyle/>
          <a:p>
            <a:pPr algn="just">
              <a:tabLst>
                <a:tab pos="268605" algn="l"/>
              </a:tabLst>
            </a:pP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Đánh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dấu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rPr>
              <a:t> ý </a:t>
            </a:r>
            <a:r>
              <a:rPr lang="vi-VN" sz="2800" dirty="0" err="1">
                <a:solidFill>
                  <a:srgbClr val="000000"/>
                </a:solidFill>
                <a:effectLst/>
                <a:latin typeface="Times New Roman" panose="02020603050405020304" pitchFamily="18" charset="0"/>
                <a:ea typeface="Times New Roman" panose="02020603050405020304" pitchFamily="18" charset="0"/>
              </a:rPr>
              <a:t>tán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thành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chỗ</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có</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rPr>
              <a:t> trao </a:t>
            </a:r>
            <a:r>
              <a:rPr lang="vi-VN" sz="2800" dirty="0" err="1">
                <a:solidFill>
                  <a:srgbClr val="000000"/>
                </a:solidFill>
                <a:effectLst/>
                <a:latin typeface="Times New Roman" panose="02020603050405020304" pitchFamily="18" charset="0"/>
                <a:ea typeface="Times New Roman" panose="02020603050405020304" pitchFamily="18" charset="0"/>
              </a:rPr>
              <a:t>đổi</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5B537F62-8DEE-2FA2-6394-A31E452135D2}"/>
              </a:ext>
            </a:extLst>
          </p:cNvPr>
          <p:cNvSpPr txBox="1"/>
          <p:nvPr/>
        </p:nvSpPr>
        <p:spPr>
          <a:xfrm>
            <a:off x="1603514" y="3897760"/>
            <a:ext cx="8574157"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Microsoft Sans Serif" panose="020B0604020202020204" pitchFamily="34" charset="0"/>
              </a:rPr>
              <a:t>+ </a:t>
            </a:r>
            <a:r>
              <a:rPr lang="vi-VN" sz="2800" dirty="0">
                <a:solidFill>
                  <a:srgbClr val="000000"/>
                </a:solidFill>
                <a:effectLst/>
                <a:latin typeface="Times New Roman" panose="02020603050405020304" pitchFamily="18" charset="0"/>
                <a:ea typeface="Microsoft Sans Serif" panose="020B0604020202020204" pitchFamily="34" charset="0"/>
              </a:rPr>
              <a:t>Ghi nhanh </a:t>
            </a:r>
            <a:r>
              <a:rPr lang="vi-VN" sz="2800" dirty="0" err="1">
                <a:solidFill>
                  <a:srgbClr val="000000"/>
                </a:solidFill>
                <a:effectLst/>
                <a:latin typeface="Times New Roman" panose="02020603050405020304" pitchFamily="18" charset="0"/>
                <a:ea typeface="Microsoft Sans Serif" panose="020B0604020202020204" pitchFamily="34" charset="0"/>
              </a:rPr>
              <a:t>những</a:t>
            </a:r>
            <a:r>
              <a:rPr lang="vi-VN" sz="2800" dirty="0">
                <a:solidFill>
                  <a:srgbClr val="000000"/>
                </a:solidFill>
                <a:effectLst/>
                <a:latin typeface="Times New Roman" panose="02020603050405020304" pitchFamily="18" charset="0"/>
                <a:ea typeface="Microsoft Sans Serif" panose="020B0604020202020204" pitchFamily="34" charset="0"/>
              </a:rPr>
              <a:t> ý </a:t>
            </a:r>
            <a:r>
              <a:rPr lang="vi-VN" sz="2800" dirty="0" err="1">
                <a:solidFill>
                  <a:srgbClr val="000000"/>
                </a:solidFill>
                <a:effectLst/>
                <a:latin typeface="Times New Roman" panose="02020603050405020304" pitchFamily="18" charset="0"/>
                <a:ea typeface="Microsoft Sans Serif" panose="020B0604020202020204" pitchFamily="34" charset="0"/>
              </a:rPr>
              <a:t>nảy</a:t>
            </a:r>
            <a:r>
              <a:rPr lang="vi-VN" sz="2800" dirty="0">
                <a:solidFill>
                  <a:srgbClr val="000000"/>
                </a:solidFill>
                <a:effectLst/>
                <a:latin typeface="Times New Roman" panose="02020603050405020304" pitchFamily="18" charset="0"/>
                <a:ea typeface="Microsoft Sans Serif" panose="020B0604020202020204" pitchFamily="34" charset="0"/>
              </a:rPr>
              <a:t> sinh trong </a:t>
            </a:r>
            <a:r>
              <a:rPr lang="vi-VN" sz="2800" dirty="0" err="1">
                <a:solidFill>
                  <a:srgbClr val="000000"/>
                </a:solidFill>
                <a:effectLst/>
                <a:latin typeface="Times New Roman" panose="02020603050405020304" pitchFamily="18" charset="0"/>
                <a:ea typeface="Microsoft Sans Serif" panose="020B0604020202020204" pitchFamily="34" charset="0"/>
              </a:rPr>
              <a:t>quá</a:t>
            </a:r>
            <a:r>
              <a:rPr lang="vi-VN" sz="2800" dirty="0">
                <a:solidFill>
                  <a:srgbClr val="000000"/>
                </a:solidFill>
                <a:effectLst/>
                <a:latin typeface="Times New Roman" panose="02020603050405020304" pitchFamily="18" charset="0"/>
                <a:ea typeface="Microsoft Sans Serif" panose="020B0604020202020204" pitchFamily="34" charset="0"/>
              </a:rPr>
              <a:t> </a:t>
            </a:r>
            <a:r>
              <a:rPr lang="vi-VN" sz="2800" dirty="0" err="1">
                <a:solidFill>
                  <a:srgbClr val="000000"/>
                </a:solidFill>
                <a:effectLst/>
                <a:latin typeface="Times New Roman" panose="02020603050405020304" pitchFamily="18" charset="0"/>
                <a:ea typeface="Microsoft Sans Serif" panose="020B0604020202020204" pitchFamily="34" charset="0"/>
              </a:rPr>
              <a:t>trình</a:t>
            </a:r>
            <a:r>
              <a:rPr lang="vi-VN" sz="2800" dirty="0">
                <a:solidFill>
                  <a:srgbClr val="000000"/>
                </a:solidFill>
                <a:effectLst/>
                <a:latin typeface="Times New Roman" panose="02020603050405020304" pitchFamily="18" charset="0"/>
                <a:ea typeface="Microsoft Sans Serif" panose="020B0604020202020204" pitchFamily="34" charset="0"/>
              </a:rPr>
              <a:t> theo </a:t>
            </a:r>
            <a:r>
              <a:rPr lang="vi-VN" sz="2800" dirty="0" err="1">
                <a:solidFill>
                  <a:srgbClr val="000000"/>
                </a:solidFill>
                <a:effectLst/>
                <a:latin typeface="Times New Roman" panose="02020603050405020304" pitchFamily="18" charset="0"/>
                <a:ea typeface="Microsoft Sans Serif" panose="020B0604020202020204" pitchFamily="34" charset="0"/>
              </a:rPr>
              <a:t>dõi</a:t>
            </a:r>
            <a:r>
              <a:rPr lang="vi-VN" sz="2800" dirty="0">
                <a:solidFill>
                  <a:srgbClr val="000000"/>
                </a:solidFill>
                <a:effectLst/>
                <a:latin typeface="Times New Roman" panose="02020603050405020304" pitchFamily="18" charset="0"/>
                <a:ea typeface="Microsoft Sans Serif" panose="020B0604020202020204" pitchFamily="34" charset="0"/>
              </a:rPr>
              <a:t> </a:t>
            </a:r>
            <a:r>
              <a:rPr lang="vi-VN" sz="2800" dirty="0" err="1">
                <a:solidFill>
                  <a:srgbClr val="000000"/>
                </a:solidFill>
                <a:effectLst/>
                <a:latin typeface="Times New Roman" panose="02020603050405020304" pitchFamily="18" charset="0"/>
                <a:ea typeface="Microsoft Sans Serif" panose="020B0604020202020204" pitchFamily="34" charset="0"/>
              </a:rPr>
              <a:t>để</a:t>
            </a:r>
            <a:r>
              <a:rPr lang="vi-VN" sz="2800" dirty="0">
                <a:solidFill>
                  <a:srgbClr val="000000"/>
                </a:solidFill>
                <a:effectLst/>
                <a:latin typeface="Times New Roman" panose="02020603050405020304" pitchFamily="18" charset="0"/>
                <a:ea typeface="Microsoft Sans Serif" panose="020B0604020202020204" pitchFamily="34" charset="0"/>
              </a:rPr>
              <a:t> xây </a:t>
            </a:r>
            <a:r>
              <a:rPr lang="vi-VN" sz="2800" dirty="0" err="1">
                <a:solidFill>
                  <a:srgbClr val="000000"/>
                </a:solidFill>
                <a:effectLst/>
                <a:latin typeface="Times New Roman" panose="02020603050405020304" pitchFamily="18" charset="0"/>
                <a:ea typeface="Microsoft Sans Serif" panose="020B0604020202020204" pitchFamily="34" charset="0"/>
              </a:rPr>
              <a:t>dựng</a:t>
            </a:r>
            <a:r>
              <a:rPr lang="vi-VN" sz="2800" dirty="0">
                <a:solidFill>
                  <a:srgbClr val="000000"/>
                </a:solidFill>
                <a:effectLst/>
                <a:latin typeface="Times New Roman" panose="02020603050405020304" pitchFamily="18" charset="0"/>
                <a:ea typeface="Microsoft Sans Serif" panose="020B0604020202020204" pitchFamily="34" charset="0"/>
              </a:rPr>
              <a:t> </a:t>
            </a:r>
            <a:r>
              <a:rPr lang="vi-VN" sz="2800" dirty="0" err="1">
                <a:solidFill>
                  <a:srgbClr val="000000"/>
                </a:solidFill>
                <a:effectLst/>
                <a:latin typeface="Times New Roman" panose="02020603050405020304" pitchFamily="18" charset="0"/>
                <a:ea typeface="Microsoft Sans Serif" panose="020B0604020202020204" pitchFamily="34" charset="0"/>
              </a:rPr>
              <a:t>thành</a:t>
            </a:r>
            <a:r>
              <a:rPr lang="vi-VN" sz="2800" dirty="0">
                <a:solidFill>
                  <a:srgbClr val="000000"/>
                </a:solidFill>
                <a:effectLst/>
                <a:latin typeface="Times New Roman" panose="02020603050405020304" pitchFamily="18" charset="0"/>
                <a:ea typeface="Microsoft Sans Serif" panose="020B0604020202020204" pitchFamily="34" charset="0"/>
              </a:rPr>
              <a:t> ý </a:t>
            </a:r>
            <a:r>
              <a:rPr lang="vi-VN" sz="2800" dirty="0" err="1">
                <a:solidFill>
                  <a:srgbClr val="000000"/>
                </a:solidFill>
                <a:effectLst/>
                <a:latin typeface="Times New Roman" panose="02020603050405020304" pitchFamily="18" charset="0"/>
                <a:ea typeface="Microsoft Sans Serif" panose="020B0604020202020204" pitchFamily="34" charset="0"/>
              </a:rPr>
              <a:t>kiến</a:t>
            </a:r>
            <a:r>
              <a:rPr lang="vi-VN" sz="2800" dirty="0">
                <a:solidFill>
                  <a:srgbClr val="000000"/>
                </a:solidFill>
                <a:effectLst/>
                <a:latin typeface="Times New Roman" panose="02020603050405020304" pitchFamily="18" charset="0"/>
                <a:ea typeface="Microsoft Sans Serif" panose="020B0604020202020204" pitchFamily="34" charset="0"/>
              </a:rPr>
              <a:t> trao </a:t>
            </a:r>
            <a:r>
              <a:rPr lang="vi-VN" sz="2800" dirty="0" err="1">
                <a:solidFill>
                  <a:srgbClr val="000000"/>
                </a:solidFill>
                <a:effectLst/>
                <a:latin typeface="Times New Roman" panose="02020603050405020304" pitchFamily="18" charset="0"/>
                <a:ea typeface="Microsoft Sans Serif" panose="020B0604020202020204" pitchFamily="34" charset="0"/>
              </a:rPr>
              <a:t>đổi</a:t>
            </a:r>
            <a:r>
              <a:rPr lang="vi-VN" sz="2800" dirty="0">
                <a:solidFill>
                  <a:srgbClr val="000000"/>
                </a:solidFill>
                <a:effectLst/>
                <a:latin typeface="Times New Roman" panose="02020603050405020304" pitchFamily="18" charset="0"/>
                <a:ea typeface="Microsoft Sans Serif" panose="020B0604020202020204" pitchFamily="34"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560072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1000"/>
                                        <p:tgtEl>
                                          <p:spTgt spid="8"/>
                                        </p:tgtEl>
                                      </p:cBhvr>
                                    </p:animEffect>
                                    <p:anim calcmode="lin" valueType="num">
                                      <p:cBhvr>
                                        <p:cTn id="37" dur="1000" fill="hold"/>
                                        <p:tgtEl>
                                          <p:spTgt spid="8"/>
                                        </p:tgtEl>
                                        <p:attrNameLst>
                                          <p:attrName>ppt_x</p:attrName>
                                        </p:attrNameLst>
                                      </p:cBhvr>
                                      <p:tavLst>
                                        <p:tav tm="0">
                                          <p:val>
                                            <p:strVal val="#ppt_x"/>
                                          </p:val>
                                        </p:tav>
                                        <p:tav tm="100000">
                                          <p:val>
                                            <p:strVal val="#ppt_x"/>
                                          </p:val>
                                        </p:tav>
                                      </p:tavLst>
                                    </p:anim>
                                    <p:anim calcmode="lin" valueType="num">
                                      <p:cBhvr>
                                        <p:cTn id="3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A04314E2-8006-BA60-9A14-B2F89733D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531" y="225286"/>
            <a:ext cx="11820938" cy="6632713"/>
          </a:xfrm>
          <a:prstGeom prst="rect">
            <a:avLst/>
          </a:prstGeom>
        </p:spPr>
      </p:pic>
      <p:sp>
        <p:nvSpPr>
          <p:cNvPr id="3" name="Hộp Văn bản 2">
            <a:extLst>
              <a:ext uri="{FF2B5EF4-FFF2-40B4-BE49-F238E27FC236}">
                <a16:creationId xmlns:a16="http://schemas.microsoft.com/office/drawing/2014/main" id="{00048261-9A1C-30CF-A37C-1C91C57B61E8}"/>
              </a:ext>
            </a:extLst>
          </p:cNvPr>
          <p:cNvSpPr txBox="1"/>
          <p:nvPr/>
        </p:nvSpPr>
        <p:spPr>
          <a:xfrm>
            <a:off x="4121426" y="742122"/>
            <a:ext cx="3087756" cy="584775"/>
          </a:xfrm>
          <a:prstGeom prst="rect">
            <a:avLst/>
          </a:prstGeom>
          <a:noFill/>
        </p:spPr>
        <p:txBody>
          <a:bodyPr wrap="square" rtlCol="0">
            <a:spAutoFit/>
          </a:bodyPr>
          <a:lstStyle/>
          <a:p>
            <a:r>
              <a:rPr lang="en-US" sz="3200" b="1" dirty="0">
                <a:solidFill>
                  <a:srgbClr val="FF0000"/>
                </a:solidFill>
                <a:effectLst/>
                <a:latin typeface="Times New Roman" panose="02020603050405020304" pitchFamily="18" charset="0"/>
                <a:ea typeface="MS Mincho" panose="02020609040205080304" pitchFamily="49" charset="-128"/>
              </a:rPr>
              <a:t>3. Sau </a:t>
            </a:r>
            <a:r>
              <a:rPr lang="en-US" sz="3200" b="1" dirty="0" err="1">
                <a:solidFill>
                  <a:srgbClr val="FF0000"/>
                </a:solidFill>
                <a:effectLst/>
                <a:latin typeface="Times New Roman" panose="02020603050405020304" pitchFamily="18" charset="0"/>
                <a:ea typeface="MS Mincho" panose="02020609040205080304" pitchFamily="49" charset="-128"/>
              </a:rPr>
              <a:t>khi</a:t>
            </a: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b="1" dirty="0" err="1">
                <a:solidFill>
                  <a:srgbClr val="FF0000"/>
                </a:solidFill>
                <a:effectLst/>
                <a:latin typeface="Times New Roman" panose="02020603050405020304" pitchFamily="18" charset="0"/>
                <a:ea typeface="MS Mincho" panose="02020609040205080304" pitchFamily="49" charset="-128"/>
              </a:rPr>
              <a:t>nói</a:t>
            </a:r>
            <a:endParaRPr lang="en-US" sz="3200" dirty="0"/>
          </a:p>
        </p:txBody>
      </p:sp>
      <p:sp>
        <p:nvSpPr>
          <p:cNvPr id="4" name="Hộp Văn bản 3">
            <a:extLst>
              <a:ext uri="{FF2B5EF4-FFF2-40B4-BE49-F238E27FC236}">
                <a16:creationId xmlns:a16="http://schemas.microsoft.com/office/drawing/2014/main" id="{835FDAF7-B32C-2DB1-DB2A-1621DC8EE402}"/>
              </a:ext>
            </a:extLst>
          </p:cNvPr>
          <p:cNvSpPr txBox="1"/>
          <p:nvPr/>
        </p:nvSpPr>
        <p:spPr>
          <a:xfrm>
            <a:off x="2948609" y="2044005"/>
            <a:ext cx="6294782" cy="2062103"/>
          </a:xfrm>
          <a:prstGeom prst="rect">
            <a:avLst/>
          </a:prstGeom>
          <a:noFill/>
        </p:spPr>
        <p:txBody>
          <a:bodyPr wrap="square" rtlCol="0">
            <a:spAutoFit/>
          </a:bodyPr>
          <a:lstStyle/>
          <a:p>
            <a:r>
              <a:rPr lang="vi-VN" sz="3200" dirty="0" err="1">
                <a:solidFill>
                  <a:srgbClr val="000000"/>
                </a:solidFill>
                <a:effectLst/>
                <a:latin typeface="Times New Roman" panose="02020603050405020304" pitchFamily="18" charset="0"/>
                <a:ea typeface="Times New Roman" panose="02020603050405020304" pitchFamily="18" charset="0"/>
              </a:rPr>
              <a:t>Việc</a:t>
            </a:r>
            <a:r>
              <a:rPr lang="vi-VN" sz="3200" dirty="0">
                <a:solidFill>
                  <a:srgbClr val="000000"/>
                </a:solidFill>
                <a:effectLst/>
                <a:latin typeface="Times New Roman" panose="02020603050405020304" pitchFamily="18" charset="0"/>
                <a:ea typeface="Times New Roman" panose="02020603050405020304" pitchFamily="18" charset="0"/>
              </a:rPr>
              <a:t> trao </a:t>
            </a:r>
            <a:r>
              <a:rPr lang="vi-VN" sz="3200" dirty="0" err="1">
                <a:solidFill>
                  <a:srgbClr val="000000"/>
                </a:solidFill>
                <a:effectLst/>
                <a:latin typeface="Times New Roman" panose="02020603050405020304" pitchFamily="18" charset="0"/>
                <a:ea typeface="Times New Roman" panose="02020603050405020304" pitchFamily="18" charset="0"/>
              </a:rPr>
              <a:t>đổi</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tập</a:t>
            </a:r>
            <a:r>
              <a:rPr lang="vi-VN" sz="3200" dirty="0">
                <a:solidFill>
                  <a:srgbClr val="000000"/>
                </a:solidFill>
                <a:effectLst/>
                <a:latin typeface="Times New Roman" panose="02020603050405020304" pitchFamily="18" charset="0"/>
                <a:ea typeface="Times New Roman" panose="02020603050405020304" pitchFamily="18" charset="0"/>
              </a:rPr>
              <a:t> trung </a:t>
            </a:r>
            <a:r>
              <a:rPr lang="vi-VN" sz="3200" dirty="0" err="1">
                <a:solidFill>
                  <a:srgbClr val="000000"/>
                </a:solidFill>
                <a:effectLst/>
                <a:latin typeface="Times New Roman" panose="02020603050405020304" pitchFamily="18" charset="0"/>
                <a:ea typeface="Times New Roman" panose="02020603050405020304" pitchFamily="18" charset="0"/>
              </a:rPr>
              <a:t>vào</a:t>
            </a:r>
            <a:r>
              <a:rPr lang="vi-VN" sz="3200" dirty="0">
                <a:solidFill>
                  <a:srgbClr val="000000"/>
                </a:solidFill>
                <a:effectLst/>
                <a:latin typeface="Times New Roman" panose="02020603050405020304" pitchFamily="18" charset="0"/>
                <a:ea typeface="Times New Roman" panose="02020603050405020304" pitchFamily="18" charset="0"/>
              </a:rPr>
              <a:t> ba </a:t>
            </a:r>
            <a:r>
              <a:rPr lang="vi-VN" sz="3200" dirty="0" err="1">
                <a:solidFill>
                  <a:srgbClr val="000000"/>
                </a:solidFill>
                <a:effectLst/>
                <a:latin typeface="Times New Roman" panose="02020603050405020304" pitchFamily="18" charset="0"/>
                <a:ea typeface="Times New Roman" panose="02020603050405020304" pitchFamily="18" charset="0"/>
              </a:rPr>
              <a:t>khía</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cạnh</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nội</a:t>
            </a:r>
            <a:r>
              <a:rPr lang="vi-VN" sz="3200" i="1" dirty="0">
                <a:solidFill>
                  <a:srgbClr val="000000"/>
                </a:solidFill>
                <a:effectLst/>
                <a:latin typeface="Times New Roman" panose="02020603050405020304" pitchFamily="18" charset="0"/>
                <a:ea typeface="Times New Roman" panose="02020603050405020304" pitchFamily="18" charset="0"/>
              </a:rPr>
              <a:t> dung </a:t>
            </a:r>
            <a:r>
              <a:rPr lang="vi-VN" sz="3200" i="1" dirty="0" err="1">
                <a:solidFill>
                  <a:srgbClr val="000000"/>
                </a:solidFill>
                <a:effectLst/>
                <a:latin typeface="Times New Roman" panose="02020603050405020304" pitchFamily="18" charset="0"/>
                <a:ea typeface="Times New Roman" panose="02020603050405020304" pitchFamily="18" charset="0"/>
              </a:rPr>
              <a:t>bài</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nói</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cách</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thức</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trình</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bày</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sự</a:t>
            </a:r>
            <a:r>
              <a:rPr lang="vi-VN" sz="3200" i="1" dirty="0">
                <a:solidFill>
                  <a:srgbClr val="000000"/>
                </a:solidFill>
                <a:effectLst/>
                <a:latin typeface="Times New Roman" panose="02020603050405020304" pitchFamily="18" charset="0"/>
                <a:ea typeface="Times New Roman" panose="02020603050405020304" pitchFamily="18" charset="0"/>
              </a:rPr>
              <a:t> tương </a:t>
            </a:r>
            <a:r>
              <a:rPr lang="vi-VN" sz="3200" i="1" dirty="0" err="1">
                <a:solidFill>
                  <a:srgbClr val="000000"/>
                </a:solidFill>
                <a:effectLst/>
                <a:latin typeface="Times New Roman" panose="02020603050405020304" pitchFamily="18" charset="0"/>
                <a:ea typeface="Times New Roman" panose="02020603050405020304" pitchFamily="18" charset="0"/>
              </a:rPr>
              <a:t>tác</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giữa</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người</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nói</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với</a:t>
            </a:r>
            <a:r>
              <a:rPr lang="vi-VN" sz="3200" i="1" dirty="0">
                <a:solidFill>
                  <a:srgbClr val="000000"/>
                </a:solidFill>
                <a:effectLst/>
                <a:latin typeface="Times New Roman" panose="02020603050405020304" pitchFamily="18" charset="0"/>
                <a:ea typeface="Times New Roman" panose="02020603050405020304" pitchFamily="18" charset="0"/>
              </a:rPr>
              <a:t> </a:t>
            </a:r>
            <a:r>
              <a:rPr lang="vi-VN" sz="3200" i="1" dirty="0" err="1">
                <a:solidFill>
                  <a:srgbClr val="000000"/>
                </a:solidFill>
                <a:effectLst/>
                <a:latin typeface="Times New Roman" panose="02020603050405020304" pitchFamily="18" charset="0"/>
                <a:ea typeface="Times New Roman" panose="02020603050405020304" pitchFamily="18" charset="0"/>
              </a:rPr>
              <a:t>người</a:t>
            </a:r>
            <a:r>
              <a:rPr lang="vi-VN" sz="3200" i="1" dirty="0">
                <a:solidFill>
                  <a:srgbClr val="000000"/>
                </a:solidFill>
                <a:effectLst/>
                <a:latin typeface="Times New Roman" panose="02020603050405020304" pitchFamily="18" charset="0"/>
                <a:ea typeface="Times New Roman" panose="02020603050405020304" pitchFamily="18" charset="0"/>
              </a:rPr>
              <a:t> nghe.</a:t>
            </a:r>
            <a:r>
              <a:rPr lang="vi-VN" sz="3200" dirty="0">
                <a:solidFill>
                  <a:srgbClr val="000000"/>
                </a:solidFill>
                <a:effectLst/>
                <a:latin typeface="Times New Roman" panose="02020603050405020304" pitchFamily="18" charset="0"/>
                <a:ea typeface="Times New Roman" panose="02020603050405020304" pitchFamily="18" charset="0"/>
              </a:rPr>
              <a:t> </a:t>
            </a:r>
            <a:endParaRPr lang="en-US" sz="3200" dirty="0"/>
          </a:p>
        </p:txBody>
      </p:sp>
    </p:spTree>
    <p:extLst>
      <p:ext uri="{BB962C8B-B14F-4D97-AF65-F5344CB8AC3E}">
        <p14:creationId xmlns:p14="http://schemas.microsoft.com/office/powerpoint/2010/main" val="299283179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6D7908A1-A1C4-EF4F-8079-C46709E937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531" y="145774"/>
            <a:ext cx="11820938" cy="6712225"/>
          </a:xfrm>
          <a:prstGeom prst="rect">
            <a:avLst/>
          </a:prstGeom>
        </p:spPr>
      </p:pic>
      <p:sp>
        <p:nvSpPr>
          <p:cNvPr id="5" name="Hộp Văn bản 4">
            <a:extLst>
              <a:ext uri="{FF2B5EF4-FFF2-40B4-BE49-F238E27FC236}">
                <a16:creationId xmlns:a16="http://schemas.microsoft.com/office/drawing/2014/main" id="{4E17031D-15D0-4868-C68A-4F8273BFB1C4}"/>
              </a:ext>
            </a:extLst>
          </p:cNvPr>
          <p:cNvSpPr txBox="1"/>
          <p:nvPr/>
        </p:nvSpPr>
        <p:spPr>
          <a:xfrm>
            <a:off x="3432312" y="145774"/>
            <a:ext cx="4333461" cy="954107"/>
          </a:xfrm>
          <a:prstGeom prst="rect">
            <a:avLst/>
          </a:prstGeom>
          <a:noFill/>
        </p:spPr>
        <p:txBody>
          <a:bodyPr wrap="square" rtlCol="0">
            <a:spAutoFit/>
          </a:bodyPr>
          <a:lstStyle/>
          <a:p>
            <a:pPr algn="ctr"/>
            <a:r>
              <a:rPr lang="en-US" sz="2800" b="1" dirty="0">
                <a:effectLst/>
                <a:latin typeface="Times New Roman" panose="02020603050405020304" pitchFamily="18" charset="0"/>
                <a:ea typeface="Times New Roman" panose="02020603050405020304" pitchFamily="18" charset="0"/>
              </a:rPr>
              <a:t>PHIẾU</a:t>
            </a:r>
            <a:endParaRPr lang="en-US" sz="2800" dirty="0">
              <a:effectLst/>
              <a:latin typeface="Times New Roman" panose="02020603050405020304" pitchFamily="18" charset="0"/>
              <a:ea typeface="Times New Roman" panose="02020603050405020304" pitchFamily="18" charset="0"/>
            </a:endParaRPr>
          </a:p>
          <a:p>
            <a:pPr algn="ctr"/>
            <a:r>
              <a:rPr lang="en-US" sz="2800" b="1" dirty="0">
                <a:effectLst/>
                <a:latin typeface="Times New Roman" panose="02020603050405020304" pitchFamily="18" charset="0"/>
                <a:ea typeface="Times New Roman" panose="02020603050405020304" pitchFamily="18" charset="0"/>
              </a:rPr>
              <a:t>NHẬN XÉT BÀI NÓI</a:t>
            </a:r>
            <a:endParaRPr lang="en-US" sz="2800" dirty="0">
              <a:effectLst/>
              <a:latin typeface="Times New Roman" panose="02020603050405020304" pitchFamily="18" charset="0"/>
              <a:ea typeface="Times New Roman" panose="02020603050405020304" pitchFamily="18" charset="0"/>
            </a:endParaRPr>
          </a:p>
        </p:txBody>
      </p:sp>
      <p:graphicFrame>
        <p:nvGraphicFramePr>
          <p:cNvPr id="6" name="Bảng 5">
            <a:extLst>
              <a:ext uri="{FF2B5EF4-FFF2-40B4-BE49-F238E27FC236}">
                <a16:creationId xmlns:a16="http://schemas.microsoft.com/office/drawing/2014/main" id="{6D852E0E-A20F-04ED-0379-B8C26ADF63E3}"/>
              </a:ext>
            </a:extLst>
          </p:cNvPr>
          <p:cNvGraphicFramePr>
            <a:graphicFrameLocks noGrp="1"/>
          </p:cNvGraphicFramePr>
          <p:nvPr>
            <p:extLst>
              <p:ext uri="{D42A27DB-BD31-4B8C-83A1-F6EECF244321}">
                <p14:modId xmlns:p14="http://schemas.microsoft.com/office/powerpoint/2010/main" val="3095996619"/>
              </p:ext>
            </p:extLst>
          </p:nvPr>
        </p:nvGraphicFramePr>
        <p:xfrm>
          <a:off x="954157" y="1154926"/>
          <a:ext cx="10561983" cy="4693920"/>
        </p:xfrm>
        <a:graphic>
          <a:graphicData uri="http://schemas.openxmlformats.org/drawingml/2006/table">
            <a:tbl>
              <a:tblPr firstRow="1" firstCol="1" bandRow="1">
                <a:tableStyleId>{5C22544A-7EE6-4342-B048-85BDC9FD1C3A}</a:tableStyleId>
              </a:tblPr>
              <a:tblGrid>
                <a:gridCol w="8745932">
                  <a:extLst>
                    <a:ext uri="{9D8B030D-6E8A-4147-A177-3AD203B41FA5}">
                      <a16:colId xmlns:a16="http://schemas.microsoft.com/office/drawing/2014/main" val="3475236550"/>
                    </a:ext>
                  </a:extLst>
                </a:gridCol>
                <a:gridCol w="1816051">
                  <a:extLst>
                    <a:ext uri="{9D8B030D-6E8A-4147-A177-3AD203B41FA5}">
                      <a16:colId xmlns:a16="http://schemas.microsoft.com/office/drawing/2014/main" val="2737588244"/>
                    </a:ext>
                  </a:extLst>
                </a:gridCol>
              </a:tblGrid>
              <a:tr h="0">
                <a:tc>
                  <a:txBody>
                    <a:bodyPr/>
                    <a:lstStyle/>
                    <a:p>
                      <a:r>
                        <a:rPr lang="en-US" sz="2800">
                          <a:solidFill>
                            <a:schemeClr val="tx1"/>
                          </a:solidFill>
                          <a:effectLst/>
                          <a:latin typeface="Times New Roman" panose="02020603050405020304" pitchFamily="18" charset="0"/>
                          <a:cs typeface="Times New Roman" panose="02020603050405020304" pitchFamily="18" charset="0"/>
                        </a:rPr>
                        <a:t>Các phương diện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a:solidFill>
                            <a:schemeClr val="tx1"/>
                          </a:solidFill>
                          <a:effectLst/>
                          <a:latin typeface="Times New Roman" panose="02020603050405020304" pitchFamily="18" charset="0"/>
                          <a:cs typeface="Times New Roman" panose="02020603050405020304" pitchFamily="18" charset="0"/>
                        </a:rPr>
                        <a:t>Nhận xét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3457347"/>
                  </a:ext>
                </a:extLst>
              </a:tr>
              <a:tr h="0">
                <a:tc>
                  <a:txBody>
                    <a:bodyPr/>
                    <a:lstStyle/>
                    <a:p>
                      <a:pPr algn="just"/>
                      <a:r>
                        <a:rPr lang="en-US" sz="2800" b="0" dirty="0">
                          <a:solidFill>
                            <a:schemeClr val="tx1"/>
                          </a:solidFill>
                          <a:effectLst/>
                          <a:latin typeface="Times New Roman" panose="02020603050405020304" pitchFamily="18" charset="0"/>
                          <a:cs typeface="Times New Roman" panose="02020603050405020304" pitchFamily="18" charset="0"/>
                        </a:rPr>
                        <a:t>1. </a:t>
                      </a:r>
                      <a:r>
                        <a:rPr lang="vi-VN" sz="2800" b="0" dirty="0" err="1">
                          <a:solidFill>
                            <a:schemeClr val="tx1"/>
                          </a:solidFill>
                          <a:effectLst/>
                          <a:latin typeface="Times New Roman" panose="02020603050405020304" pitchFamily="18" charset="0"/>
                          <a:cs typeface="Times New Roman" panose="02020603050405020304" pitchFamily="18" charset="0"/>
                        </a:rPr>
                        <a:t>Người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nói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đã</a:t>
                      </a:r>
                      <a:r>
                        <a:rPr lang="vi-VN" sz="2800" b="0" dirty="0">
                          <a:solidFill>
                            <a:schemeClr val="tx1"/>
                          </a:solidFill>
                          <a:effectLst/>
                          <a:latin typeface="Times New Roman" panose="02020603050405020304" pitchFamily="18" charset="0"/>
                          <a:cs typeface="Times New Roman" panose="02020603050405020304" pitchFamily="18" charset="0"/>
                        </a:rPr>
                        <a:t> nêu lên </a:t>
                      </a:r>
                      <a:r>
                        <a:rPr lang="vi-VN" sz="2800" b="0" dirty="0" err="1">
                          <a:solidFill>
                            <a:schemeClr val="tx1"/>
                          </a:solidFill>
                          <a:effectLst/>
                          <a:latin typeface="Times New Roman" panose="02020603050405020304" pitchFamily="18" charset="0"/>
                          <a:cs typeface="Times New Roman" panose="02020603050405020304" pitchFamily="18" charset="0"/>
                        </a:rPr>
                        <a:t>và</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bàn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luận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một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vấn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đời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sống</a:t>
                      </a:r>
                      <a:r>
                        <a:rPr lang="vi-VN" sz="2800" b="0" dirty="0">
                          <a:solidFill>
                            <a:schemeClr val="tx1"/>
                          </a:solidFill>
                          <a:effectLst/>
                          <a:latin typeface="Times New Roman" panose="02020603050405020304" pitchFamily="18" charset="0"/>
                          <a:cs typeface="Times New Roman" panose="02020603050405020304" pitchFamily="18" charset="0"/>
                        </a:rPr>
                        <a:t> chưa?</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6282118"/>
                  </a:ext>
                </a:extLst>
              </a:tr>
              <a:tr h="0">
                <a:tc>
                  <a:txBody>
                    <a:bodyPr/>
                    <a:lstStyle/>
                    <a:p>
                      <a:pPr algn="just"/>
                      <a:r>
                        <a:rPr lang="en-US" sz="2800" b="0" dirty="0">
                          <a:solidFill>
                            <a:schemeClr val="tx1"/>
                          </a:solidFill>
                          <a:effectLst/>
                          <a:latin typeface="Times New Roman" panose="02020603050405020304" pitchFamily="18" charset="0"/>
                          <a:cs typeface="Times New Roman" panose="02020603050405020304" pitchFamily="18" charset="0"/>
                        </a:rPr>
                        <a:t>2. </a:t>
                      </a:r>
                      <a:r>
                        <a:rPr lang="vi-VN" sz="2800" b="0" dirty="0">
                          <a:solidFill>
                            <a:schemeClr val="tx1"/>
                          </a:solidFill>
                          <a:effectLst/>
                          <a:latin typeface="Times New Roman" panose="02020603050405020304" pitchFamily="18" charset="0"/>
                          <a:cs typeface="Times New Roman" panose="02020603050405020304" pitchFamily="18" charset="0"/>
                        </a:rPr>
                        <a:t>Ý </a:t>
                      </a:r>
                      <a:r>
                        <a:rPr lang="vi-VN" sz="2800" b="0" dirty="0" err="1">
                          <a:solidFill>
                            <a:schemeClr val="tx1"/>
                          </a:solidFill>
                          <a:effectLst/>
                          <a:latin typeface="Times New Roman" panose="02020603050405020304" pitchFamily="18" charset="0"/>
                          <a:cs typeface="Times New Roman" panose="02020603050405020304" pitchFamily="18" charset="0"/>
                        </a:rPr>
                        <a:t>kiến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của</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người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nói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vấn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đã</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rõ</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ràng</a:t>
                      </a:r>
                      <a:r>
                        <a:rPr lang="vi-VN" sz="2800" b="0" dirty="0">
                          <a:solidFill>
                            <a:schemeClr val="tx1"/>
                          </a:solidFill>
                          <a:effectLst/>
                          <a:latin typeface="Times New Roman" panose="02020603050405020304" pitchFamily="18" charset="0"/>
                          <a:cs typeface="Times New Roman" panose="02020603050405020304" pitchFamily="18" charset="0"/>
                        </a:rPr>
                        <a:t> chưa?</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0505911"/>
                  </a:ext>
                </a:extLst>
              </a:tr>
              <a:tr h="0">
                <a:tc>
                  <a:txBody>
                    <a:bodyPr/>
                    <a:lstStyle/>
                    <a:p>
                      <a:pPr algn="just"/>
                      <a:r>
                        <a:rPr lang="en-US" sz="2800" b="0" dirty="0">
                          <a:solidFill>
                            <a:schemeClr val="tx1"/>
                          </a:solidFill>
                          <a:effectLst/>
                          <a:latin typeface="Times New Roman" panose="02020603050405020304" pitchFamily="18" charset="0"/>
                          <a:cs typeface="Times New Roman" panose="02020603050405020304" pitchFamily="18" charset="0"/>
                        </a:rPr>
                        <a:t>3. </a:t>
                      </a:r>
                      <a:r>
                        <a:rPr lang="vi-VN" sz="2800" b="0" dirty="0" err="1">
                          <a:solidFill>
                            <a:schemeClr val="tx1"/>
                          </a:solidFill>
                          <a:effectLst/>
                          <a:latin typeface="Times New Roman" panose="02020603050405020304" pitchFamily="18" charset="0"/>
                          <a:cs typeface="Times New Roman" panose="02020603050405020304" pitchFamily="18" charset="0"/>
                        </a:rPr>
                        <a:t>Bài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nói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đã</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thể</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hiện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rõ</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sự</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tán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thành</a:t>
                      </a:r>
                      <a:r>
                        <a:rPr lang="vi-VN" sz="2800" b="0" dirty="0">
                          <a:solidFill>
                            <a:schemeClr val="tx1"/>
                          </a:solidFill>
                          <a:effectLst/>
                          <a:latin typeface="Times New Roman" panose="02020603050405020304" pitchFamily="18" charset="0"/>
                          <a:cs typeface="Times New Roman" panose="02020603050405020304" pitchFamily="18" charset="0"/>
                        </a:rPr>
                        <a:t> hay </a:t>
                      </a:r>
                      <a:r>
                        <a:rPr lang="vi-VN" sz="2800" b="0" dirty="0" err="1">
                          <a:solidFill>
                            <a:schemeClr val="tx1"/>
                          </a:solidFill>
                          <a:effectLst/>
                          <a:latin typeface="Times New Roman" panose="02020603050405020304" pitchFamily="18" charset="0"/>
                          <a:cs typeface="Times New Roman" panose="02020603050405020304" pitchFamily="18" charset="0"/>
                        </a:rPr>
                        <a:t>phản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đối</a:t>
                      </a:r>
                      <a:r>
                        <a:rPr lang="vi-VN" sz="2800" b="0" dirty="0">
                          <a:solidFill>
                            <a:schemeClr val="tx1"/>
                          </a:solidFill>
                          <a:effectLst/>
                          <a:latin typeface="Times New Roman" panose="02020603050405020304" pitchFamily="18" charset="0"/>
                          <a:cs typeface="Times New Roman" panose="02020603050405020304" pitchFamily="18" charset="0"/>
                        </a:rPr>
                        <a:t> chưa?</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2867023"/>
                  </a:ext>
                </a:extLst>
              </a:tr>
              <a:tr h="0">
                <a:tc>
                  <a:txBody>
                    <a:bodyPr/>
                    <a:lstStyle/>
                    <a:p>
                      <a:pPr algn="just"/>
                      <a:r>
                        <a:rPr lang="en-US" sz="2800" b="0" dirty="0">
                          <a:solidFill>
                            <a:schemeClr val="tx1"/>
                          </a:solidFill>
                          <a:effectLst/>
                          <a:latin typeface="Times New Roman" panose="02020603050405020304" pitchFamily="18" charset="0"/>
                          <a:cs typeface="Times New Roman" panose="02020603050405020304" pitchFamily="18" charset="0"/>
                        </a:rPr>
                        <a:t>4. </a:t>
                      </a:r>
                      <a:r>
                        <a:rPr lang="vi-VN" sz="2800" b="0" dirty="0" err="1">
                          <a:solidFill>
                            <a:schemeClr val="tx1"/>
                          </a:solidFill>
                          <a:effectLst/>
                          <a:latin typeface="Times New Roman" panose="02020603050405020304" pitchFamily="18" charset="0"/>
                          <a:cs typeface="Times New Roman" panose="02020603050405020304" pitchFamily="18" charset="0"/>
                        </a:rPr>
                        <a:t>Có</a:t>
                      </a:r>
                      <a:r>
                        <a:rPr lang="vi-VN" sz="2800" b="0" dirty="0">
                          <a:solidFill>
                            <a:schemeClr val="tx1"/>
                          </a:solidFill>
                          <a:effectLst/>
                          <a:latin typeface="Times New Roman" panose="02020603050405020304" pitchFamily="18" charset="0"/>
                          <a:cs typeface="Times New Roman" panose="02020603050405020304" pitchFamily="18" charset="0"/>
                        </a:rPr>
                        <a:t> nêu </a:t>
                      </a:r>
                      <a:r>
                        <a:rPr lang="vi-VN" sz="2800" b="0" dirty="0" err="1">
                          <a:solidFill>
                            <a:schemeClr val="tx1"/>
                          </a:solidFill>
                          <a:effectLst/>
                          <a:latin typeface="Times New Roman" panose="02020603050405020304" pitchFamily="18" charset="0"/>
                          <a:cs typeface="Times New Roman" panose="02020603050405020304" pitchFamily="18" charset="0"/>
                        </a:rPr>
                        <a:t>được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lí</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lẽ</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và</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bằng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chứng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để</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chứng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tỏ</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sự</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tán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thành</a:t>
                      </a:r>
                      <a:r>
                        <a:rPr lang="vi-VN" sz="2800" b="0" dirty="0">
                          <a:solidFill>
                            <a:schemeClr val="tx1"/>
                          </a:solidFill>
                          <a:effectLst/>
                          <a:latin typeface="Times New Roman" panose="02020603050405020304" pitchFamily="18" charset="0"/>
                          <a:cs typeface="Times New Roman" panose="02020603050405020304" pitchFamily="18" charset="0"/>
                        </a:rPr>
                        <a:t> hay </a:t>
                      </a:r>
                      <a:r>
                        <a:rPr lang="vi-VN" sz="2800" b="0" dirty="0" err="1">
                          <a:solidFill>
                            <a:schemeClr val="tx1"/>
                          </a:solidFill>
                          <a:effectLst/>
                          <a:latin typeface="Times New Roman" panose="02020603050405020304" pitchFamily="18" charset="0"/>
                          <a:cs typeface="Times New Roman" panose="02020603050405020304" pitchFamily="18" charset="0"/>
                        </a:rPr>
                        <a:t>phản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đối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có</a:t>
                      </a:r>
                      <a:r>
                        <a:rPr lang="vi-VN" sz="2800" b="0" dirty="0">
                          <a:solidFill>
                            <a:schemeClr val="tx1"/>
                          </a:solidFill>
                          <a:effectLst/>
                          <a:latin typeface="Times New Roman" panose="02020603050405020304" pitchFamily="18" charset="0"/>
                          <a:cs typeface="Times New Roman" panose="02020603050405020304" pitchFamily="18" charset="0"/>
                        </a:rPr>
                        <a:t> cơ </a:t>
                      </a:r>
                      <a:r>
                        <a:rPr lang="vi-VN" sz="2800" b="0" dirty="0" err="1">
                          <a:solidFill>
                            <a:schemeClr val="tx1"/>
                          </a:solidFill>
                          <a:effectLst/>
                          <a:latin typeface="Times New Roman" panose="02020603050405020304" pitchFamily="18" charset="0"/>
                          <a:cs typeface="Times New Roman" panose="02020603050405020304" pitchFamily="18" charset="0"/>
                        </a:rPr>
                        <a:t>sở</a:t>
                      </a:r>
                      <a:r>
                        <a:rPr lang="vi-VN" sz="2800" b="0" dirty="0">
                          <a:solidFill>
                            <a:schemeClr val="tx1"/>
                          </a:solidFill>
                          <a:effectLst/>
                          <a:latin typeface="Times New Roman" panose="02020603050405020304" pitchFamily="18" charset="0"/>
                          <a:cs typeface="Times New Roman" panose="02020603050405020304" pitchFamily="18" charset="0"/>
                        </a:rPr>
                        <a:t> không?</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0455805"/>
                  </a:ext>
                </a:extLst>
              </a:tr>
              <a:tr h="0">
                <a:tc>
                  <a:txBody>
                    <a:bodyPr/>
                    <a:lstStyle/>
                    <a:p>
                      <a:pPr algn="just"/>
                      <a:r>
                        <a:rPr lang="en-US" sz="2800" b="0" dirty="0">
                          <a:solidFill>
                            <a:schemeClr val="tx1"/>
                          </a:solidFill>
                          <a:effectLst/>
                          <a:latin typeface="Times New Roman" panose="02020603050405020304" pitchFamily="18" charset="0"/>
                          <a:cs typeface="Times New Roman" panose="02020603050405020304" pitchFamily="18" charset="0"/>
                        </a:rPr>
                        <a:t>5. </a:t>
                      </a:r>
                      <a:r>
                        <a:rPr lang="vi-VN" sz="2800" b="0" dirty="0">
                          <a:solidFill>
                            <a:schemeClr val="tx1"/>
                          </a:solidFill>
                          <a:effectLst/>
                          <a:latin typeface="Times New Roman" panose="02020603050405020304" pitchFamily="18" charset="0"/>
                          <a:cs typeface="Times New Roman" panose="02020603050405020304" pitchFamily="18" charset="0"/>
                        </a:rPr>
                        <a:t>Ngôn </a:t>
                      </a:r>
                      <a:r>
                        <a:rPr lang="vi-VN" sz="2800" b="0" dirty="0" err="1">
                          <a:solidFill>
                            <a:schemeClr val="tx1"/>
                          </a:solidFill>
                          <a:effectLst/>
                          <a:latin typeface="Times New Roman" panose="02020603050405020304" pitchFamily="18" charset="0"/>
                          <a:cs typeface="Times New Roman" panose="02020603050405020304" pitchFamily="18" charset="0"/>
                        </a:rPr>
                        <a:t>ngữ</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nói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được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sử</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dụng</a:t>
                      </a:r>
                      <a:r>
                        <a:rPr lang="vi-VN" sz="2800" b="0" dirty="0">
                          <a:solidFill>
                            <a:schemeClr val="tx1"/>
                          </a:solidFill>
                          <a:effectLst/>
                          <a:latin typeface="Times New Roman" panose="02020603050405020304" pitchFamily="18" charset="0"/>
                          <a:cs typeface="Times New Roman" panose="02020603050405020304" pitchFamily="18" charset="0"/>
                        </a:rPr>
                        <a:t> như </a:t>
                      </a:r>
                      <a:r>
                        <a:rPr lang="vi-VN" sz="2800" b="0" dirty="0" err="1">
                          <a:solidFill>
                            <a:schemeClr val="tx1"/>
                          </a:solidFill>
                          <a:effectLst/>
                          <a:latin typeface="Times New Roman" panose="02020603050405020304" pitchFamily="18" charset="0"/>
                          <a:cs typeface="Times New Roman" panose="02020603050405020304" pitchFamily="18" charset="0"/>
                        </a:rPr>
                        <a:t>thế</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nào</a:t>
                      </a:r>
                      <a:r>
                        <a:rPr lang="vi-VN"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85885553"/>
                  </a:ext>
                </a:extLst>
              </a:tr>
              <a:tr h="0">
                <a:tc>
                  <a:txBody>
                    <a:bodyPr/>
                    <a:lstStyle/>
                    <a:p>
                      <a:pPr algn="just"/>
                      <a:r>
                        <a:rPr lang="en-US" sz="2800" b="0" dirty="0">
                          <a:solidFill>
                            <a:schemeClr val="tx1"/>
                          </a:solidFill>
                          <a:effectLst/>
                          <a:latin typeface="Times New Roman" panose="02020603050405020304" pitchFamily="18" charset="0"/>
                          <a:cs typeface="Times New Roman" panose="02020603050405020304" pitchFamily="18" charset="0"/>
                        </a:rPr>
                        <a:t>6. </a:t>
                      </a:r>
                      <a:r>
                        <a:rPr lang="vi-VN" sz="2800" b="0" dirty="0" err="1">
                          <a:solidFill>
                            <a:schemeClr val="tx1"/>
                          </a:solidFill>
                          <a:effectLst/>
                          <a:latin typeface="Times New Roman" panose="02020603050405020304" pitchFamily="18" charset="0"/>
                          <a:cs typeface="Times New Roman" panose="02020603050405020304" pitchFamily="18" charset="0"/>
                        </a:rPr>
                        <a:t>Đã</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biết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phối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hợp</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giữa</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lời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nói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và</a:t>
                      </a:r>
                      <a:r>
                        <a:rPr lang="vi-VN" sz="2800" b="0" dirty="0">
                          <a:solidFill>
                            <a:schemeClr val="tx1"/>
                          </a:solidFill>
                          <a:effectLst/>
                          <a:latin typeface="Times New Roman" panose="02020603050405020304" pitchFamily="18" charset="0"/>
                          <a:cs typeface="Times New Roman" panose="02020603050405020304" pitchFamily="18" charset="0"/>
                        </a:rPr>
                        <a:t> ngôn </a:t>
                      </a:r>
                      <a:r>
                        <a:rPr lang="vi-VN" sz="2800" b="0" dirty="0" err="1">
                          <a:solidFill>
                            <a:schemeClr val="tx1"/>
                          </a:solidFill>
                          <a:effectLst/>
                          <a:latin typeface="Times New Roman" panose="02020603050405020304" pitchFamily="18" charset="0"/>
                          <a:cs typeface="Times New Roman" panose="02020603050405020304" pitchFamily="18" charset="0"/>
                        </a:rPr>
                        <a:t>ngữ</a:t>
                      </a:r>
                      <a:r>
                        <a:rPr lang="vi-VN" sz="2800" b="0" dirty="0">
                          <a:solidFill>
                            <a:schemeClr val="tx1"/>
                          </a:solidFill>
                          <a:effectLst/>
                          <a:latin typeface="Times New Roman" panose="02020603050405020304" pitchFamily="18" charset="0"/>
                          <a:cs typeface="Times New Roman" panose="02020603050405020304" pitchFamily="18" charset="0"/>
                        </a:rPr>
                        <a:t> cơ </a:t>
                      </a:r>
                      <a:r>
                        <a:rPr lang="vi-VN" sz="2800" b="0" dirty="0" err="1">
                          <a:solidFill>
                            <a:schemeClr val="tx1"/>
                          </a:solidFill>
                          <a:effectLst/>
                          <a:latin typeface="Times New Roman" panose="02020603050405020304" pitchFamily="18" charset="0"/>
                          <a:cs typeface="Times New Roman" panose="02020603050405020304" pitchFamily="18" charset="0"/>
                        </a:rPr>
                        <a:t>thể</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ánh</a:t>
                      </a:r>
                      <a:r>
                        <a:rPr lang="vi-VN"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nét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mặt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cử</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chỉ</a:t>
                      </a:r>
                      <a:r>
                        <a:rPr lang="vi-VN" sz="2800" b="0" dirty="0">
                          <a:solidFill>
                            <a:schemeClr val="tx1"/>
                          </a:solidFill>
                          <a:effectLst/>
                          <a:latin typeface="Times New Roman" panose="02020603050405020304" pitchFamily="18" charset="0"/>
                          <a:cs typeface="Times New Roman" panose="02020603050405020304" pitchFamily="18" charset="0"/>
                        </a:rPr>
                        <a:t>,...) chưa?</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3330176"/>
                  </a:ext>
                </a:extLst>
              </a:tr>
              <a:tr h="0">
                <a:tc>
                  <a:txBody>
                    <a:bodyPr/>
                    <a:lstStyle/>
                    <a:p>
                      <a:pPr algn="just"/>
                      <a:r>
                        <a:rPr lang="en-US" sz="2800" b="0" dirty="0">
                          <a:solidFill>
                            <a:schemeClr val="tx1"/>
                          </a:solidFill>
                          <a:effectLst/>
                          <a:latin typeface="Times New Roman" panose="02020603050405020304" pitchFamily="18" charset="0"/>
                          <a:cs typeface="Times New Roman" panose="02020603050405020304" pitchFamily="18" charset="0"/>
                        </a:rPr>
                        <a:t>7. </a:t>
                      </a:r>
                      <a:r>
                        <a:rPr lang="vi-VN" sz="2800" b="0" dirty="0" err="1">
                          <a:solidFill>
                            <a:schemeClr val="tx1"/>
                          </a:solidFill>
                          <a:effectLst/>
                          <a:latin typeface="Times New Roman" panose="02020603050405020304" pitchFamily="18" charset="0"/>
                          <a:cs typeface="Times New Roman" panose="02020603050405020304" pitchFamily="18" charset="0"/>
                        </a:rPr>
                        <a:t>Mức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độ</a:t>
                      </a:r>
                      <a:r>
                        <a:rPr lang="vi-VN" sz="2800" b="0" dirty="0">
                          <a:solidFill>
                            <a:schemeClr val="tx1"/>
                          </a:solidFill>
                          <a:effectLst/>
                          <a:latin typeface="Times New Roman" panose="02020603050405020304" pitchFamily="18" charset="0"/>
                          <a:cs typeface="Times New Roman" panose="02020603050405020304" pitchFamily="18" charset="0"/>
                        </a:rPr>
                        <a:t> tương </a:t>
                      </a:r>
                      <a:r>
                        <a:rPr lang="vi-VN" sz="2800" b="0" dirty="0" err="1">
                          <a:solidFill>
                            <a:schemeClr val="tx1"/>
                          </a:solidFill>
                          <a:effectLst/>
                          <a:latin typeface="Times New Roman" panose="02020603050405020304" pitchFamily="18" charset="0"/>
                          <a:cs typeface="Times New Roman" panose="02020603050405020304" pitchFamily="18" charset="0"/>
                        </a:rPr>
                        <a:t>tác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giữa</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người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nói</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và</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người</a:t>
                      </a:r>
                      <a:r>
                        <a:rPr lang="vi-VN" sz="2800" b="0" dirty="0">
                          <a:solidFill>
                            <a:schemeClr val="tx1"/>
                          </a:solidFill>
                          <a:effectLst/>
                          <a:latin typeface="Times New Roman" panose="02020603050405020304" pitchFamily="18" charset="0"/>
                          <a:cs typeface="Times New Roman" panose="02020603050405020304" pitchFamily="18" charset="0"/>
                        </a:rPr>
                        <a:t> nghe </a:t>
                      </a:r>
                      <a:r>
                        <a:rPr lang="vi-VN" sz="2800" b="0" dirty="0" err="1">
                          <a:solidFill>
                            <a:schemeClr val="tx1"/>
                          </a:solidFill>
                          <a:effectLst/>
                          <a:latin typeface="Times New Roman" panose="02020603050405020304" pitchFamily="18" charset="0"/>
                          <a:cs typeface="Times New Roman" panose="02020603050405020304" pitchFamily="18" charset="0"/>
                        </a:rPr>
                        <a:t>thế</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nào</a:t>
                      </a:r>
                      <a:r>
                        <a:rPr lang="vi-VN"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8084415"/>
                  </a:ext>
                </a:extLst>
              </a:tr>
            </a:tbl>
          </a:graphicData>
        </a:graphic>
      </p:graphicFrame>
    </p:spTree>
    <p:extLst>
      <p:ext uri="{BB962C8B-B14F-4D97-AF65-F5344CB8AC3E}">
        <p14:creationId xmlns:p14="http://schemas.microsoft.com/office/powerpoint/2010/main" val="4004164000"/>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3C52F328-4FD9-0E38-F403-12A9F51BA0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035" y="132522"/>
            <a:ext cx="11714921" cy="6586330"/>
          </a:xfrm>
          <a:prstGeom prst="rect">
            <a:avLst/>
          </a:prstGeom>
        </p:spPr>
      </p:pic>
      <p:sp>
        <p:nvSpPr>
          <p:cNvPr id="6" name="Hộp Văn bản 5">
            <a:extLst>
              <a:ext uri="{FF2B5EF4-FFF2-40B4-BE49-F238E27FC236}">
                <a16:creationId xmlns:a16="http://schemas.microsoft.com/office/drawing/2014/main" id="{5FD8912B-F359-2CBC-7BC0-0333AD4B2ACF}"/>
              </a:ext>
            </a:extLst>
          </p:cNvPr>
          <p:cNvSpPr txBox="1"/>
          <p:nvPr/>
        </p:nvSpPr>
        <p:spPr>
          <a:xfrm>
            <a:off x="940904" y="715616"/>
            <a:ext cx="10177669" cy="6003236"/>
          </a:xfrm>
          <a:prstGeom prst="rect">
            <a:avLst/>
          </a:prstGeom>
          <a:noFill/>
        </p:spPr>
        <p:txBody>
          <a:bodyPr wrap="square" rtlCol="0">
            <a:prstTxWarp prst="textArchUpPour">
              <a:avLst/>
            </a:prstTxWarp>
            <a:spAutoFit/>
          </a:bodyPr>
          <a:lstStyle/>
          <a:p>
            <a:pPr algn="ctr"/>
            <a:r>
              <a:rPr lang="en-US" sz="1800" b="1" dirty="0">
                <a:solidFill>
                  <a:srgbClr val="7030A0"/>
                </a:solidFill>
                <a:effectLst/>
                <a:latin typeface="Times New Roman" panose="02020603050405020304" pitchFamily="18" charset="0"/>
                <a:ea typeface="Times New Roman" panose="02020603050405020304" pitchFamily="18" charset="0"/>
              </a:rPr>
              <a:t>KHỞI ĐỘNG</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43916271"/>
      </p:ext>
    </p:extLst>
  </p:cSld>
  <p:clrMapOvr>
    <a:masterClrMapping/>
  </p:clrMapOvr>
  <p:transition spd="slow">
    <p:wheel spokes="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3CC7BB7-7A12-6C06-F631-311F00E59C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27" y="198783"/>
            <a:ext cx="11781182" cy="6427303"/>
          </a:xfrm>
          <a:prstGeom prst="rect">
            <a:avLst/>
          </a:prstGeom>
        </p:spPr>
      </p:pic>
      <p:sp>
        <p:nvSpPr>
          <p:cNvPr id="4" name="Hộp Văn bản 3">
            <a:extLst>
              <a:ext uri="{FF2B5EF4-FFF2-40B4-BE49-F238E27FC236}">
                <a16:creationId xmlns:a16="http://schemas.microsoft.com/office/drawing/2014/main" id="{A80E32E0-A852-7871-AD77-BAE3B40DB8D2}"/>
              </a:ext>
            </a:extLst>
          </p:cNvPr>
          <p:cNvSpPr txBox="1"/>
          <p:nvPr/>
        </p:nvSpPr>
        <p:spPr>
          <a:xfrm>
            <a:off x="1338470" y="1855303"/>
            <a:ext cx="8348869" cy="1457739"/>
          </a:xfrm>
          <a:prstGeom prst="rect">
            <a:avLst/>
          </a:prstGeom>
          <a:noFill/>
        </p:spPr>
        <p:txBody>
          <a:bodyPr wrap="square" rtlCol="0">
            <a:prstTxWarp prst="textWave4">
              <a:avLst/>
            </a:prstTxWarp>
            <a:spAutoFit/>
          </a:bodyPr>
          <a:lstStyle/>
          <a:p>
            <a:pPr algn="ctr"/>
            <a:r>
              <a:rPr lang="en-US" sz="1800" b="1">
                <a:solidFill>
                  <a:srgbClr val="7030A0"/>
                </a:solidFill>
                <a:effectLst/>
                <a:latin typeface="Times New Roman" panose="02020603050405020304" pitchFamily="18" charset="0"/>
                <a:ea typeface="Times New Roman" panose="02020603050405020304" pitchFamily="18" charset="0"/>
              </a:rPr>
              <a:t>LUYỆN TẬP</a:t>
            </a:r>
            <a:endParaRPr lang="en-US" sz="180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B01D3834-375B-F33B-9B4D-2C69CB5E1505}"/>
              </a:ext>
            </a:extLst>
          </p:cNvPr>
          <p:cNvSpPr txBox="1"/>
          <p:nvPr/>
        </p:nvSpPr>
        <p:spPr>
          <a:xfrm>
            <a:off x="1152939" y="3544959"/>
            <a:ext cx="9011478" cy="1077218"/>
          </a:xfrm>
          <a:prstGeom prst="rect">
            <a:avLst/>
          </a:prstGeom>
          <a:noFill/>
        </p:spPr>
        <p:txBody>
          <a:bodyPr wrap="square" rtlCol="0">
            <a:spAutoFit/>
          </a:bodyPr>
          <a:lstStyle/>
          <a:p>
            <a:pPr algn="just"/>
            <a:r>
              <a:rPr lang="en-US" sz="3200" dirty="0" err="1">
                <a:solidFill>
                  <a:srgbClr val="000000"/>
                </a:solidFill>
                <a:latin typeface="Times New Roman" panose="02020603050405020304" pitchFamily="18" charset="0"/>
                <a:ea typeface="Times New Roman" panose="02020603050405020304" pitchFamily="18" charset="0"/>
              </a:rPr>
              <a:t>T</a:t>
            </a:r>
            <a:r>
              <a:rPr lang="en-US" sz="3200" dirty="0" err="1">
                <a:solidFill>
                  <a:srgbClr val="000000"/>
                </a:solidFill>
                <a:effectLst/>
                <a:latin typeface="Times New Roman" panose="02020603050405020304" pitchFamily="18" charset="0"/>
                <a:ea typeface="Times New Roman" panose="02020603050405020304" pitchFamily="18" charset="0"/>
              </a:rPr>
              <a:t>rình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bày</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lại</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bài</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nói</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dựa</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trên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những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góp</a:t>
            </a:r>
            <a:r>
              <a:rPr lang="en-US" sz="3200" dirty="0">
                <a:solidFill>
                  <a:srgbClr val="000000"/>
                </a:solidFill>
                <a:effectLst/>
                <a:latin typeface="Times New Roman" panose="02020603050405020304" pitchFamily="18" charset="0"/>
                <a:ea typeface="Times New Roman" panose="02020603050405020304" pitchFamily="18" charset="0"/>
              </a:rPr>
              <a:t> ý </a:t>
            </a:r>
            <a:r>
              <a:rPr lang="en-US" sz="3200" dirty="0" err="1">
                <a:solidFill>
                  <a:srgbClr val="000000"/>
                </a:solidFill>
                <a:effectLst/>
                <a:latin typeface="Times New Roman" panose="02020603050405020304" pitchFamily="18" charset="0"/>
                <a:ea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đánh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giá</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rPr>
              <a:t> GV </a:t>
            </a:r>
            <a:r>
              <a:rPr lang="en-US" sz="3200" dirty="0" err="1">
                <a:solidFill>
                  <a:srgbClr val="000000"/>
                </a:solidFill>
                <a:effectLst/>
                <a:latin typeface="Times New Roman" panose="02020603050405020304" pitchFamily="18" charset="0"/>
                <a:ea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bạn</a:t>
            </a:r>
            <a:r>
              <a:rPr lang="en-US" sz="3200" dirty="0">
                <a:solidFill>
                  <a:srgbClr val="00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97653150-9ADB-E139-FF8E-AF62B738DA9D}"/>
              </a:ext>
            </a:extLst>
          </p:cNvPr>
          <p:cNvSpPr txBox="1"/>
          <p:nvPr/>
        </p:nvSpPr>
        <p:spPr>
          <a:xfrm>
            <a:off x="1152939" y="4861819"/>
            <a:ext cx="9475304" cy="584775"/>
          </a:xfrm>
          <a:prstGeom prst="rect">
            <a:avLst/>
          </a:prstGeom>
          <a:noFill/>
        </p:spPr>
        <p:txBody>
          <a:bodyPr wrap="square" rtlCol="0">
            <a:spAutoFit/>
          </a:bodyPr>
          <a:lstStyle/>
          <a:p>
            <a:r>
              <a:rPr lang="en-US" sz="3200" dirty="0">
                <a:latin typeface="Times New Roman" panose="02020603050405020304" pitchFamily="18" charset="0"/>
                <a:ea typeface="Times New Roman" panose="02020603050405020304" pitchFamily="18" charset="0"/>
              </a:rPr>
              <a:t>T</a:t>
            </a:r>
            <a:r>
              <a:rPr lang="vi-VN" sz="3200" dirty="0">
                <a:effectLst/>
                <a:latin typeface="Times New Roman" panose="02020603050405020304" pitchFamily="18" charset="0"/>
                <a:ea typeface="Times New Roman" panose="02020603050405020304" pitchFamily="18" charset="0"/>
              </a:rPr>
              <a:t>heo </a:t>
            </a:r>
            <a:r>
              <a:rPr lang="vi-VN" sz="3200" dirty="0" err="1">
                <a:effectLst/>
                <a:latin typeface="Times New Roman" panose="02020603050405020304" pitchFamily="18" charset="0"/>
                <a:ea typeface="Times New Roman" panose="02020603050405020304" pitchFamily="18" charset="0"/>
              </a:rPr>
              <a:t>dõi</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nhận</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xét</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đánh</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giá</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và</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bổ</a:t>
            </a:r>
            <a:r>
              <a:rPr lang="vi-VN" sz="3200" dirty="0">
                <a:effectLst/>
                <a:latin typeface="Times New Roman" panose="02020603050405020304" pitchFamily="18" charset="0"/>
                <a:ea typeface="Times New Roman" panose="02020603050405020304" pitchFamily="18" charset="0"/>
              </a:rPr>
              <a:t> sung cho </a:t>
            </a:r>
            <a:r>
              <a:rPr lang="vi-VN" sz="3200" dirty="0" err="1">
                <a:effectLst/>
                <a:latin typeface="Times New Roman" panose="02020603050405020304" pitchFamily="18" charset="0"/>
                <a:ea typeface="Times New Roman" panose="02020603050405020304" pitchFamily="18" charset="0"/>
              </a:rPr>
              <a:t>bài</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của</a:t>
            </a:r>
            <a:r>
              <a:rPr lang="vi-VN" sz="3200" dirty="0">
                <a:effectLst/>
                <a:latin typeface="Times New Roman" panose="02020603050405020304" pitchFamily="18" charset="0"/>
                <a:ea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rPr>
              <a:t>bạn</a:t>
            </a:r>
            <a:endParaRPr lang="en-US" sz="3200" dirty="0"/>
          </a:p>
        </p:txBody>
      </p:sp>
    </p:spTree>
    <p:extLst>
      <p:ext uri="{BB962C8B-B14F-4D97-AF65-F5344CB8AC3E}">
        <p14:creationId xmlns:p14="http://schemas.microsoft.com/office/powerpoint/2010/main" val="173804620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C9055BB4-2B7F-D64D-1314-2C07627370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783" y="265043"/>
            <a:ext cx="11688417" cy="6321287"/>
          </a:xfrm>
          <a:prstGeom prst="rect">
            <a:avLst/>
          </a:prstGeom>
        </p:spPr>
      </p:pic>
      <p:sp>
        <p:nvSpPr>
          <p:cNvPr id="4" name="Hộp Văn bản 3">
            <a:extLst>
              <a:ext uri="{FF2B5EF4-FFF2-40B4-BE49-F238E27FC236}">
                <a16:creationId xmlns:a16="http://schemas.microsoft.com/office/drawing/2014/main" id="{B1CD497D-B925-A368-CB35-9BBB29C8744A}"/>
              </a:ext>
            </a:extLst>
          </p:cNvPr>
          <p:cNvSpPr txBox="1"/>
          <p:nvPr/>
        </p:nvSpPr>
        <p:spPr>
          <a:xfrm>
            <a:off x="927652" y="2544416"/>
            <a:ext cx="10005391" cy="2040836"/>
          </a:xfrm>
          <a:prstGeom prst="rect">
            <a:avLst/>
          </a:prstGeom>
          <a:noFill/>
        </p:spPr>
        <p:txBody>
          <a:bodyPr wrap="square" rtlCol="0">
            <a:prstTxWarp prst="textSlantDown">
              <a:avLst/>
            </a:prstTxWarp>
            <a:spAutoFit/>
          </a:bodyPr>
          <a:lstStyle/>
          <a:p>
            <a:pPr algn="ctr"/>
            <a:r>
              <a:rPr lang="en-US" sz="1800" b="1">
                <a:solidFill>
                  <a:srgbClr val="7030A0"/>
                </a:solidFill>
                <a:effectLst/>
                <a:latin typeface="Times New Roman" panose="02020603050405020304" pitchFamily="18" charset="0"/>
                <a:ea typeface="Times New Roman" panose="02020603050405020304" pitchFamily="18" charset="0"/>
              </a:rPr>
              <a:t>VẬN DỤNG</a:t>
            </a:r>
            <a:endParaRPr lang="en-US" sz="180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97EB7F93-BEED-9FEB-61E2-C4B7D503D273}"/>
              </a:ext>
            </a:extLst>
          </p:cNvPr>
          <p:cNvSpPr txBox="1"/>
          <p:nvPr/>
        </p:nvSpPr>
        <p:spPr>
          <a:xfrm>
            <a:off x="3604593" y="4585252"/>
            <a:ext cx="5380382" cy="1569660"/>
          </a:xfrm>
          <a:prstGeom prst="rect">
            <a:avLst/>
          </a:prstGeom>
          <a:noFill/>
        </p:spPr>
        <p:txBody>
          <a:bodyPr wrap="square" rtlCol="0">
            <a:spAutoFit/>
          </a:bodyPr>
          <a:lstStyle/>
          <a:p>
            <a:r>
              <a:rPr lang="vi-VN" sz="3200" b="1" dirty="0" err="1">
                <a:effectLst/>
                <a:latin typeface="Times New Roman" panose="02020603050405020304" pitchFamily="18" charset="0"/>
                <a:ea typeface="SimSun" panose="02010600030101010101" pitchFamily="2" charset="-122"/>
              </a:rPr>
              <a:t>Bài</a:t>
            </a:r>
            <a:r>
              <a:rPr lang="vi-VN" sz="3200" b="1" dirty="0">
                <a:effectLst/>
                <a:latin typeface="Times New Roman" panose="02020603050405020304" pitchFamily="18" charset="0"/>
                <a:ea typeface="SimSun" panose="02010600030101010101" pitchFamily="2" charset="-122"/>
              </a:rPr>
              <a:t> </a:t>
            </a:r>
            <a:r>
              <a:rPr lang="vi-VN" sz="3200" b="1" dirty="0" err="1">
                <a:effectLst/>
                <a:latin typeface="Times New Roman" panose="02020603050405020304" pitchFamily="18" charset="0"/>
                <a:ea typeface="SimSun" panose="02010600030101010101" pitchFamily="2" charset="-122"/>
              </a:rPr>
              <a:t>tập</a:t>
            </a:r>
            <a:r>
              <a:rPr lang="vi-VN" sz="3200" b="1" dirty="0">
                <a:effectLst/>
                <a:latin typeface="Times New Roman" panose="02020603050405020304" pitchFamily="18" charset="0"/>
                <a:ea typeface="SimSun" panose="02010600030101010101" pitchFamily="2" charset="-122"/>
              </a:rPr>
              <a:t>:</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Điều</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quan</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trọng</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nhất</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sau</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tiết</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học</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nói</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mà</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em</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rút</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ra</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được</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hôm</a:t>
            </a:r>
            <a:r>
              <a:rPr lang="en-US" sz="3200" i="1" dirty="0">
                <a:effectLst/>
                <a:latin typeface="Times New Roman" panose="02020603050405020304" pitchFamily="18" charset="0"/>
                <a:ea typeface="SimSun" panose="02010600030101010101" pitchFamily="2" charset="-122"/>
              </a:rPr>
              <a:t> nay </a:t>
            </a:r>
            <a:r>
              <a:rPr lang="en-US" sz="3200" i="1" dirty="0" err="1">
                <a:effectLst/>
                <a:latin typeface="Times New Roman" panose="02020603050405020304" pitchFamily="18" charset="0"/>
                <a:ea typeface="SimSun" panose="02010600030101010101" pitchFamily="2" charset="-122"/>
              </a:rPr>
              <a:t>là</a:t>
            </a:r>
            <a:r>
              <a:rPr lang="en-US" sz="3200" i="1" dirty="0">
                <a:effectLst/>
                <a:latin typeface="Times New Roman" panose="02020603050405020304" pitchFamily="18" charset="0"/>
                <a:ea typeface="SimSun" panose="02010600030101010101" pitchFamily="2" charset="-122"/>
              </a:rPr>
              <a:t> </a:t>
            </a:r>
            <a:r>
              <a:rPr lang="en-US" sz="3200" i="1" dirty="0" err="1">
                <a:effectLst/>
                <a:latin typeface="Times New Roman" panose="02020603050405020304" pitchFamily="18" charset="0"/>
                <a:ea typeface="SimSun" panose="02010600030101010101" pitchFamily="2" charset="-122"/>
              </a:rPr>
              <a:t>gì</a:t>
            </a:r>
            <a:r>
              <a:rPr lang="en-US" sz="3200" i="1" dirty="0">
                <a:effectLst/>
                <a:latin typeface="Times New Roman" panose="02020603050405020304" pitchFamily="18" charset="0"/>
                <a:ea typeface="SimSun" panose="02010600030101010101" pitchFamily="2" charset="-122"/>
              </a:rPr>
              <a:t>? </a:t>
            </a:r>
            <a:endParaRPr lang="en-US" sz="3200" dirty="0"/>
          </a:p>
        </p:txBody>
      </p:sp>
    </p:spTree>
    <p:extLst>
      <p:ext uri="{BB962C8B-B14F-4D97-AF65-F5344CB8AC3E}">
        <p14:creationId xmlns:p14="http://schemas.microsoft.com/office/powerpoint/2010/main" val="33075609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AD48F236-608B-BF54-C666-F348D92801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531" y="225286"/>
            <a:ext cx="11820938" cy="6632713"/>
          </a:xfrm>
          <a:prstGeom prst="rect">
            <a:avLst/>
          </a:prstGeom>
        </p:spPr>
      </p:pic>
      <p:sp>
        <p:nvSpPr>
          <p:cNvPr id="3" name="Hộp Văn bản 2">
            <a:extLst>
              <a:ext uri="{FF2B5EF4-FFF2-40B4-BE49-F238E27FC236}">
                <a16:creationId xmlns:a16="http://schemas.microsoft.com/office/drawing/2014/main" id="{A12FF707-9B20-E154-27D5-255AA2D28AEA}"/>
              </a:ext>
            </a:extLst>
          </p:cNvPr>
          <p:cNvSpPr txBox="1"/>
          <p:nvPr/>
        </p:nvSpPr>
        <p:spPr>
          <a:xfrm>
            <a:off x="3657600" y="397565"/>
            <a:ext cx="4704522" cy="584775"/>
          </a:xfrm>
          <a:prstGeom prst="rect">
            <a:avLst/>
          </a:prstGeom>
          <a:noFill/>
        </p:spPr>
        <p:txBody>
          <a:bodyPr wrap="square" rtlCol="0">
            <a:spAutoFit/>
          </a:bodyPr>
          <a:lstStyle/>
          <a:p>
            <a:pPr algn="ctr"/>
            <a:r>
              <a:rPr lang="en-US" sz="3200" b="1" dirty="0">
                <a:solidFill>
                  <a:srgbClr val="7030A0"/>
                </a:solidFill>
                <a:effectLst/>
                <a:latin typeface="Times New Roman" panose="02020603050405020304" pitchFamily="18" charset="0"/>
                <a:ea typeface="Times New Roman" panose="02020603050405020304" pitchFamily="18" charset="0"/>
              </a:rPr>
              <a:t>HƯỚNG DẪN TỰ HỌC</a:t>
            </a:r>
            <a:endParaRPr lang="en-US" sz="32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C38F8003-FA55-8ABA-E886-DED23DEE2411}"/>
              </a:ext>
            </a:extLst>
          </p:cNvPr>
          <p:cNvSpPr txBox="1"/>
          <p:nvPr/>
        </p:nvSpPr>
        <p:spPr>
          <a:xfrm>
            <a:off x="1828799" y="1590261"/>
            <a:ext cx="9356035" cy="1077218"/>
          </a:xfrm>
          <a:prstGeom prst="rect">
            <a:avLst/>
          </a:prstGeom>
          <a:noFill/>
        </p:spPr>
        <p:txBody>
          <a:bodyPr wrap="square" rtlCol="0">
            <a:spAutoFit/>
          </a:bodyPr>
          <a:lstStyle/>
          <a:p>
            <a:pPr marL="342900" lvl="0" indent="-342900" algn="just">
              <a:buSzPts val="1400"/>
              <a:buFont typeface="Times New Roman" panose="02020603050405020304" pitchFamily="18" charset="0"/>
              <a:buChar char="-"/>
            </a:pPr>
            <a:r>
              <a:rPr lang="en-US" sz="3200" dirty="0" err="1">
                <a:solidFill>
                  <a:srgbClr val="0D0D0D"/>
                </a:solidFill>
                <a:effectLst/>
                <a:latin typeface="Times New Roman" panose="02020603050405020304" pitchFamily="18" charset="0"/>
                <a:ea typeface="Times New Roman" panose="02020603050405020304" pitchFamily="18" charset="0"/>
              </a:rPr>
              <a:t>Tự</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hoàn</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chỉnh</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rút</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kinh</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nghiệm</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bài</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nói</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nghe</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theo</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góp</a:t>
            </a:r>
            <a:r>
              <a:rPr lang="en-US" sz="3200" dirty="0">
                <a:solidFill>
                  <a:srgbClr val="0D0D0D"/>
                </a:solidFill>
                <a:effectLst/>
                <a:latin typeface="Times New Roman" panose="02020603050405020304" pitchFamily="18" charset="0"/>
                <a:ea typeface="Times New Roman" panose="02020603050405020304" pitchFamily="18" charset="0"/>
              </a:rPr>
              <a:t> ý </a:t>
            </a:r>
            <a:r>
              <a:rPr lang="en-US" sz="3200" dirty="0" err="1">
                <a:solidFill>
                  <a:srgbClr val="0D0D0D"/>
                </a:solidFill>
                <a:effectLst/>
                <a:latin typeface="Times New Roman" panose="02020603050405020304" pitchFamily="18" charset="0"/>
                <a:ea typeface="Times New Roman" panose="02020603050405020304" pitchFamily="18" charset="0"/>
              </a:rPr>
              <a:t>của</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thầy</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cô</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bạn</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bè</a:t>
            </a:r>
            <a:r>
              <a:rPr lang="en-US" sz="3200" dirty="0">
                <a:solidFill>
                  <a:srgbClr val="0D0D0D"/>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41AF4AA7-F332-0CB3-C5CD-DD4523903A15}"/>
              </a:ext>
            </a:extLst>
          </p:cNvPr>
          <p:cNvSpPr txBox="1"/>
          <p:nvPr/>
        </p:nvSpPr>
        <p:spPr>
          <a:xfrm>
            <a:off x="1828799" y="3105834"/>
            <a:ext cx="8931965" cy="1077218"/>
          </a:xfrm>
          <a:prstGeom prst="rect">
            <a:avLst/>
          </a:prstGeom>
          <a:noFill/>
        </p:spPr>
        <p:txBody>
          <a:bodyPr wrap="square" rtlCol="0">
            <a:spAutoFit/>
          </a:bodyPr>
          <a:lstStyle/>
          <a:p>
            <a:pPr marL="342900" lvl="0" indent="-342900">
              <a:buSzPts val="1400"/>
              <a:buFont typeface="Times New Roman" panose="02020603050405020304" pitchFamily="18" charset="0"/>
              <a:buChar char="-"/>
            </a:pPr>
            <a:r>
              <a:rPr lang="en-US" sz="3200" dirty="0" err="1">
                <a:solidFill>
                  <a:srgbClr val="0D0D0D"/>
                </a:solidFill>
                <a:effectLst/>
                <a:latin typeface="Times New Roman" panose="02020603050405020304" pitchFamily="18" charset="0"/>
                <a:ea typeface="Times New Roman" panose="02020603050405020304" pitchFamily="18" charset="0"/>
              </a:rPr>
              <a:t>Chuẩn</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bị</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trước</a:t>
            </a:r>
            <a:r>
              <a:rPr lang="en-US" sz="3200" dirty="0">
                <a:solidFill>
                  <a:srgbClr val="0D0D0D"/>
                </a:solidFill>
                <a:effectLst/>
                <a:latin typeface="Times New Roman" panose="02020603050405020304" pitchFamily="18" charset="0"/>
                <a:ea typeface="Times New Roman" panose="02020603050405020304" pitchFamily="18" charset="0"/>
              </a:rPr>
              <a:t> ở </a:t>
            </a:r>
            <a:r>
              <a:rPr lang="en-US" sz="3200" dirty="0" err="1">
                <a:solidFill>
                  <a:srgbClr val="0D0D0D"/>
                </a:solidFill>
                <a:effectLst/>
                <a:latin typeface="Times New Roman" panose="02020603050405020304" pitchFamily="18" charset="0"/>
                <a:ea typeface="Times New Roman" panose="02020603050405020304" pitchFamily="18" charset="0"/>
              </a:rPr>
              <a:t>nhà</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nội</a:t>
            </a:r>
            <a:r>
              <a:rPr lang="en-US" sz="3200" dirty="0">
                <a:solidFill>
                  <a:srgbClr val="0D0D0D"/>
                </a:solidFill>
                <a:effectLst/>
                <a:latin typeface="Times New Roman" panose="02020603050405020304" pitchFamily="18" charset="0"/>
                <a:ea typeface="Times New Roman" panose="02020603050405020304" pitchFamily="18" charset="0"/>
              </a:rPr>
              <a:t> dung </a:t>
            </a:r>
            <a:r>
              <a:rPr lang="en-US" sz="3200" dirty="0" err="1">
                <a:solidFill>
                  <a:srgbClr val="0D0D0D"/>
                </a:solidFill>
                <a:effectLst/>
                <a:latin typeface="Times New Roman" panose="02020603050405020304" pitchFamily="18" charset="0"/>
                <a:ea typeface="Times New Roman" panose="02020603050405020304" pitchFamily="18" charset="0"/>
              </a:rPr>
              <a:t>các</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bài</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tập</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củng</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cố</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mở</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rộng</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thực</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hành</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đọc</a:t>
            </a:r>
            <a:r>
              <a:rPr lang="en-US" sz="3200" dirty="0">
                <a:solidFill>
                  <a:srgbClr val="0D0D0D"/>
                </a:solidFill>
                <a:effectLst/>
                <a:latin typeface="Times New Roman" panose="02020603050405020304" pitchFamily="18" charset="0"/>
                <a:ea typeface="Times New Roman" panose="02020603050405020304" pitchFamily="18" charset="0"/>
              </a:rPr>
              <a:t> </a:t>
            </a:r>
            <a:r>
              <a:rPr lang="en-US" sz="3200" dirty="0" err="1">
                <a:solidFill>
                  <a:srgbClr val="0D0D0D"/>
                </a:solidFill>
                <a:effectLst/>
                <a:latin typeface="Times New Roman" panose="02020603050405020304" pitchFamily="18" charset="0"/>
                <a:ea typeface="Times New Roman" panose="02020603050405020304" pitchFamily="18" charset="0"/>
              </a:rPr>
              <a:t>trong</a:t>
            </a:r>
            <a:r>
              <a:rPr lang="en-US" sz="3200" dirty="0">
                <a:solidFill>
                  <a:srgbClr val="0D0D0D"/>
                </a:solidFill>
                <a:effectLst/>
                <a:latin typeface="Times New Roman" panose="02020603050405020304" pitchFamily="18" charset="0"/>
                <a:ea typeface="Times New Roman" panose="02020603050405020304" pitchFamily="18" charset="0"/>
              </a:rPr>
              <a:t> SGK, tr.73-75.</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6467039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9894ACD1-9229-C78A-FC29-CF4D150C18F2}"/>
              </a:ext>
            </a:extLst>
          </p:cNvPr>
          <p:cNvSpPr txBox="1"/>
          <p:nvPr/>
        </p:nvSpPr>
        <p:spPr>
          <a:xfrm>
            <a:off x="132522" y="92766"/>
            <a:ext cx="11728173" cy="954107"/>
          </a:xfrm>
          <a:prstGeom prst="rect">
            <a:avLst/>
          </a:prstGeom>
          <a:noFill/>
        </p:spPr>
        <p:txBody>
          <a:bodyPr wrap="square" rtlCol="0">
            <a:spAutoFit/>
          </a:bodyPr>
          <a:lstStyle/>
          <a:p>
            <a:pPr algn="just"/>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Em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có</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thể</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mô</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tả</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nêu</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nhận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xét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của</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mình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về</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những</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bức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ảnh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trên</a:t>
            </a:r>
            <a:r>
              <a:rPr lang="en-US" sz="2800" i="1" dirty="0">
                <a:effectLst/>
                <a:latin typeface="Times New Roman" panose="02020603050405020304" pitchFamily="18" charset="0"/>
                <a:ea typeface="Times New Roman" panose="02020603050405020304" pitchFamily="18" charset="0"/>
              </a:rPr>
              <a:t>. Quan </a:t>
            </a:r>
            <a:r>
              <a:rPr lang="en-US" sz="2800" i="1" dirty="0" err="1">
                <a:effectLst/>
                <a:latin typeface="Times New Roman" panose="02020603050405020304" pitchFamily="18" charset="0"/>
                <a:ea typeface="Times New Roman" panose="02020603050405020304" pitchFamily="18" charset="0"/>
              </a:rPr>
              <a:t>điểm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của</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em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khi</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đứng</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trước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từng</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vấn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đề</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đặt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ra</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trong</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từng</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bức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ảnh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gì</a:t>
            </a:r>
            <a:r>
              <a:rPr lang="en-US" sz="2800" i="1"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pic>
        <p:nvPicPr>
          <p:cNvPr id="5" name="Picture 47" descr="Phạt tiền triệu tè bậy, xả rác bừa bãi có thuyết phục?">
            <a:extLst>
              <a:ext uri="{FF2B5EF4-FFF2-40B4-BE49-F238E27FC236}">
                <a16:creationId xmlns:a16="http://schemas.microsoft.com/office/drawing/2014/main" id="{2ABD1ADC-5889-82BE-2E5A-A3945C7E06B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7980" y="1391478"/>
            <a:ext cx="4024837" cy="2710939"/>
          </a:xfrm>
          <a:prstGeom prst="rect">
            <a:avLst/>
          </a:prstGeom>
          <a:noFill/>
          <a:ln>
            <a:noFill/>
          </a:ln>
        </p:spPr>
      </p:pic>
      <p:pic>
        <p:nvPicPr>
          <p:cNvPr id="6" name="Picture 48" descr="Kỳ 1: Hiệu quả từ các mô hình điểm - Báo Gia Lai điện tử - Tin nhanh -  Chính xác">
            <a:extLst>
              <a:ext uri="{FF2B5EF4-FFF2-40B4-BE49-F238E27FC236}">
                <a16:creationId xmlns:a16="http://schemas.microsoft.com/office/drawing/2014/main" id="{BA794557-A541-1EC2-DCEC-89983073E21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74909" y="1400112"/>
            <a:ext cx="4024836" cy="2702305"/>
          </a:xfrm>
          <a:prstGeom prst="rect">
            <a:avLst/>
          </a:prstGeom>
          <a:noFill/>
          <a:ln>
            <a:noFill/>
          </a:ln>
        </p:spPr>
      </p:pic>
      <p:pic>
        <p:nvPicPr>
          <p:cNvPr id="7" name="Picture 49" descr="Chuyện đọc sách – Các tư thế đọc sách của mình – KIRA">
            <a:extLst>
              <a:ext uri="{FF2B5EF4-FFF2-40B4-BE49-F238E27FC236}">
                <a16:creationId xmlns:a16="http://schemas.microsoft.com/office/drawing/2014/main" id="{FBD254D6-41C7-D150-648F-B4E13B09CEDC}"/>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57979" y="4447022"/>
            <a:ext cx="4024837" cy="2318212"/>
          </a:xfrm>
          <a:prstGeom prst="rect">
            <a:avLst/>
          </a:prstGeom>
          <a:noFill/>
          <a:ln>
            <a:noFill/>
          </a:ln>
        </p:spPr>
      </p:pic>
      <p:pic>
        <p:nvPicPr>
          <p:cNvPr id="8" name="Picture 51" descr="Cô giáo chỉ ra nguyên nhân, cách khắc phục tình trạng trẻ lười nhác khiến  bố mẹ &quot;tâm phục khẩu phục&quot; | Con Tự Học">
            <a:extLst>
              <a:ext uri="{FF2B5EF4-FFF2-40B4-BE49-F238E27FC236}">
                <a16:creationId xmlns:a16="http://schemas.microsoft.com/office/drawing/2014/main" id="{E1121FB1-003B-5FCA-7EAB-706CA4330E9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74909" y="4486864"/>
            <a:ext cx="4024836" cy="2278369"/>
          </a:xfrm>
          <a:prstGeom prst="rect">
            <a:avLst/>
          </a:prstGeom>
          <a:noFill/>
          <a:ln>
            <a:noFill/>
          </a:ln>
        </p:spPr>
      </p:pic>
    </p:spTree>
    <p:extLst>
      <p:ext uri="{BB962C8B-B14F-4D97-AF65-F5344CB8AC3E}">
        <p14:creationId xmlns:p14="http://schemas.microsoft.com/office/powerpoint/2010/main" val="34373037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C44807E6-33F4-4BBE-9B76-E09EFA23FA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043" y="145774"/>
            <a:ext cx="11622157" cy="6612835"/>
          </a:xfrm>
          <a:prstGeom prst="rect">
            <a:avLst/>
          </a:prstGeom>
        </p:spPr>
      </p:pic>
      <p:sp>
        <p:nvSpPr>
          <p:cNvPr id="6" name="Hộp Văn bản 5">
            <a:extLst>
              <a:ext uri="{FF2B5EF4-FFF2-40B4-BE49-F238E27FC236}">
                <a16:creationId xmlns:a16="http://schemas.microsoft.com/office/drawing/2014/main" id="{2371EDD9-E09D-81D8-2992-876A39A075F2}"/>
              </a:ext>
            </a:extLst>
          </p:cNvPr>
          <p:cNvSpPr txBox="1"/>
          <p:nvPr/>
        </p:nvSpPr>
        <p:spPr>
          <a:xfrm>
            <a:off x="569844" y="1828799"/>
            <a:ext cx="9899374" cy="3962401"/>
          </a:xfrm>
          <a:prstGeom prst="rect">
            <a:avLst/>
          </a:prstGeom>
          <a:noFill/>
        </p:spPr>
        <p:txBody>
          <a:bodyPr wrap="square" rtlCol="0">
            <a:prstTxWarp prst="textWave2">
              <a:avLst/>
            </a:prstTxWarp>
            <a:spAutoFit/>
          </a:bodyPr>
          <a:lstStyle/>
          <a:p>
            <a:pPr algn="just"/>
            <a:r>
              <a:rPr lang="en-US" sz="1800" b="1" dirty="0">
                <a:effectLst/>
                <a:latin typeface="Times New Roman" panose="02020603050405020304" pitchFamily="18" charset="0"/>
                <a:ea typeface="Times New Roman" panose="02020603050405020304" pitchFamily="18" charset="0"/>
              </a:rPr>
              <a:t>HÌNH THÀNH KIẾN THỨC </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02436449"/>
      </p:ext>
    </p:extLst>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Hình ảnh 3">
            <a:extLst>
              <a:ext uri="{FF2B5EF4-FFF2-40B4-BE49-F238E27FC236}">
                <a16:creationId xmlns:a16="http://schemas.microsoft.com/office/drawing/2014/main" id="{7426F7CC-2CFF-DEFF-B0C9-F9B4B11956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9270"/>
            <a:ext cx="12192000" cy="6977270"/>
          </a:xfrm>
          <a:prstGeom prst="rect">
            <a:avLst/>
          </a:prstGeom>
        </p:spPr>
      </p:pic>
      <p:sp>
        <p:nvSpPr>
          <p:cNvPr id="5" name="Hộp Văn bản 4">
            <a:extLst>
              <a:ext uri="{FF2B5EF4-FFF2-40B4-BE49-F238E27FC236}">
                <a16:creationId xmlns:a16="http://schemas.microsoft.com/office/drawing/2014/main" id="{E30603E0-713B-A92F-6181-E168122A5650}"/>
              </a:ext>
            </a:extLst>
          </p:cNvPr>
          <p:cNvSpPr txBox="1"/>
          <p:nvPr/>
        </p:nvSpPr>
        <p:spPr>
          <a:xfrm>
            <a:off x="4002157" y="596348"/>
            <a:ext cx="3048000" cy="584775"/>
          </a:xfrm>
          <a:prstGeom prst="rect">
            <a:avLst/>
          </a:prstGeom>
          <a:noFill/>
        </p:spPr>
        <p:txBody>
          <a:bodyPr wrap="square" rtlCol="0">
            <a:spAutoFit/>
          </a:bodyPr>
          <a:lstStyle/>
          <a:p>
            <a:r>
              <a:rPr lang="en-US" sz="3200" b="1" dirty="0">
                <a:solidFill>
                  <a:srgbClr val="FF0000"/>
                </a:solidFill>
                <a:effectLst/>
                <a:latin typeface="Times New Roman" panose="02020603050405020304" pitchFamily="18" charset="0"/>
                <a:ea typeface="MS Mincho" panose="02020609040205080304" pitchFamily="49" charset="-128"/>
              </a:rPr>
              <a:t>1. </a:t>
            </a:r>
            <a:r>
              <a:rPr lang="en-US" sz="3200" b="1" dirty="0" err="1">
                <a:solidFill>
                  <a:srgbClr val="FF0000"/>
                </a:solidFill>
                <a:effectLst/>
                <a:latin typeface="Times New Roman" panose="02020603050405020304" pitchFamily="18" charset="0"/>
                <a:ea typeface="MS Mincho" panose="02020609040205080304" pitchFamily="49" charset="-128"/>
              </a:rPr>
              <a:t>Trước</a:t>
            </a: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b="1" dirty="0" err="1">
                <a:solidFill>
                  <a:srgbClr val="FF0000"/>
                </a:solidFill>
                <a:effectLst/>
                <a:latin typeface="Times New Roman" panose="02020603050405020304" pitchFamily="18" charset="0"/>
                <a:ea typeface="MS Mincho" panose="02020609040205080304" pitchFamily="49" charset="-128"/>
              </a:rPr>
              <a:t>khi</a:t>
            </a: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b="1" dirty="0" err="1">
                <a:solidFill>
                  <a:srgbClr val="FF0000"/>
                </a:solidFill>
                <a:effectLst/>
                <a:latin typeface="Times New Roman" panose="02020603050405020304" pitchFamily="18" charset="0"/>
                <a:ea typeface="MS Mincho" panose="02020609040205080304" pitchFamily="49" charset="-128"/>
              </a:rPr>
              <a:t>nói</a:t>
            </a:r>
            <a:endParaRPr lang="en-US" sz="3200" dirty="0"/>
          </a:p>
        </p:txBody>
      </p:sp>
      <p:sp>
        <p:nvSpPr>
          <p:cNvPr id="6" name="Hộp Văn bản 5">
            <a:extLst>
              <a:ext uri="{FF2B5EF4-FFF2-40B4-BE49-F238E27FC236}">
                <a16:creationId xmlns:a16="http://schemas.microsoft.com/office/drawing/2014/main" id="{3063FF20-F6D2-A0E8-8CD8-5CD31E57E1B7}"/>
              </a:ext>
            </a:extLst>
          </p:cNvPr>
          <p:cNvSpPr txBox="1"/>
          <p:nvPr/>
        </p:nvSpPr>
        <p:spPr>
          <a:xfrm>
            <a:off x="1749287" y="1391478"/>
            <a:ext cx="8733183"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Chúng</a:t>
            </a:r>
            <a:r>
              <a:rPr lang="en-US" sz="2800" dirty="0">
                <a:solidFill>
                  <a:srgbClr val="000000"/>
                </a:solidFill>
                <a:effectLst/>
                <a:latin typeface="Times New Roman" panose="02020603050405020304" pitchFamily="18" charset="0"/>
                <a:ea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rPr>
              <a:t>cần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xác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mục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đích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nói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nghe</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như</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thế</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nào</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45BAA420-527D-FFC9-B5F3-2EACCC444261}"/>
              </a:ext>
            </a:extLst>
          </p:cNvPr>
          <p:cNvSpPr txBox="1"/>
          <p:nvPr/>
        </p:nvSpPr>
        <p:spPr>
          <a:xfrm>
            <a:off x="1497495" y="2637134"/>
            <a:ext cx="1881808" cy="2677656"/>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chọn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xây </a:t>
            </a:r>
            <a:r>
              <a:rPr lang="vi-VN" sz="2800" dirty="0" err="1">
                <a:solidFill>
                  <a:srgbClr val="000000"/>
                </a:solidFill>
                <a:effectLst/>
                <a:latin typeface="Times New Roman" panose="02020603050405020304" pitchFamily="18" charset="0"/>
                <a:ea typeface="Times New Roman" panose="02020603050405020304" pitchFamily="18" charset="0"/>
              </a:rPr>
              <a:t>dựng</a:t>
            </a:r>
            <a:r>
              <a:rPr lang="vi-VN" sz="2800" dirty="0">
                <a:solidFill>
                  <a:srgbClr val="000000"/>
                </a:solidFill>
                <a:effectLst/>
                <a:latin typeface="Times New Roman" panose="02020603050405020304" pitchFamily="18" charset="0"/>
                <a:ea typeface="Times New Roman" panose="02020603050405020304" pitchFamily="18" charset="0"/>
              </a:rPr>
              <a:t> d</a:t>
            </a:r>
            <a:r>
              <a:rPr lang="en-US" sz="2800" dirty="0">
                <a:solidFill>
                  <a:srgbClr val="000000"/>
                </a:solidFill>
                <a:effectLst/>
                <a:latin typeface="Times New Roman" panose="02020603050405020304" pitchFamily="18" charset="0"/>
                <a:ea typeface="Times New Roman" panose="02020603050405020304" pitchFamily="18" charset="0"/>
              </a:rPr>
              <a:t>à</a:t>
            </a:r>
            <a:r>
              <a:rPr lang="vi-VN" sz="2800" dirty="0">
                <a:solidFill>
                  <a:srgbClr val="000000"/>
                </a:solidFill>
                <a:effectLst/>
                <a:latin typeface="Times New Roman" panose="02020603050405020304" pitchFamily="18" charset="0"/>
                <a:ea typeface="Times New Roman" panose="02020603050405020304" pitchFamily="18" charset="0"/>
              </a:rPr>
              <a:t>n ý chi </a:t>
            </a:r>
            <a:r>
              <a:rPr lang="vi-VN" sz="2800" dirty="0" err="1">
                <a:solidFill>
                  <a:srgbClr val="000000"/>
                </a:solidFill>
                <a:effectLst/>
                <a:latin typeface="Times New Roman" panose="02020603050405020304" pitchFamily="18" charset="0"/>
                <a:ea typeface="Times New Roman" panose="02020603050405020304" pitchFamily="18" charset="0"/>
              </a:rPr>
              <a:t>tiết</a:t>
            </a:r>
            <a:endParaRPr lang="en-US" sz="2800" dirty="0"/>
          </a:p>
        </p:txBody>
      </p:sp>
      <p:sp>
        <p:nvSpPr>
          <p:cNvPr id="8" name="Hộp Văn bản 7">
            <a:extLst>
              <a:ext uri="{FF2B5EF4-FFF2-40B4-BE49-F238E27FC236}">
                <a16:creationId xmlns:a16="http://schemas.microsoft.com/office/drawing/2014/main" id="{B25979A7-1BF9-4923-BC52-CB4B798311D1}"/>
              </a:ext>
            </a:extLst>
          </p:cNvPr>
          <p:cNvSpPr txBox="1"/>
          <p:nvPr/>
        </p:nvSpPr>
        <p:spPr>
          <a:xfrm>
            <a:off x="3737113" y="2345585"/>
            <a:ext cx="3313044" cy="3539430"/>
          </a:xfrm>
          <a:prstGeom prst="rect">
            <a:avLst/>
          </a:prstGeom>
          <a:noFill/>
        </p:spPr>
        <p:txBody>
          <a:bodyPr wrap="square" rtlCol="0">
            <a:spAutoFit/>
          </a:bodyPr>
          <a:lstStyle/>
          <a:p>
            <a:pPr algn="just">
              <a:tabLst>
                <a:tab pos="485140" algn="l"/>
              </a:tabLst>
            </a:pP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mở</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đầu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có</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điểm</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khác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viết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triển</a:t>
            </a:r>
            <a:r>
              <a:rPr lang="vi-VN" sz="2800" dirty="0">
                <a:solidFill>
                  <a:srgbClr val="000000"/>
                </a:solidFill>
                <a:effectLst/>
                <a:latin typeface="Times New Roman" panose="02020603050405020304" pitchFamily="18" charset="0"/>
                <a:ea typeface="Times New Roman" panose="02020603050405020304" pitchFamily="18" charset="0"/>
              </a:rPr>
              <a:t> khai, </a:t>
            </a:r>
            <a:r>
              <a:rPr lang="vi-VN" sz="2800" dirty="0" err="1">
                <a:solidFill>
                  <a:srgbClr val="000000"/>
                </a:solidFill>
                <a:effectLst/>
                <a:latin typeface="Times New Roman" panose="02020603050405020304" pitchFamily="18" charset="0"/>
                <a:ea typeface="Times New Roman" panose="02020603050405020304" pitchFamily="18" charset="0"/>
              </a:rPr>
              <a:t>các</a:t>
            </a:r>
            <a:r>
              <a:rPr lang="vi-VN" sz="2800" dirty="0">
                <a:solidFill>
                  <a:srgbClr val="000000"/>
                </a:solidFill>
                <a:effectLst/>
                <a:latin typeface="Times New Roman" panose="02020603050405020304" pitchFamily="18" charset="0"/>
                <a:ea typeface="Times New Roman" panose="02020603050405020304" pitchFamily="18" charset="0"/>
              </a:rPr>
              <a:t> ý </a:t>
            </a:r>
            <a:r>
              <a:rPr lang="vi-VN" sz="2800" dirty="0" err="1">
                <a:solidFill>
                  <a:srgbClr val="000000"/>
                </a:solidFill>
                <a:effectLst/>
                <a:latin typeface="Times New Roman" panose="02020603050405020304" pitchFamily="18" charset="0"/>
                <a:ea typeface="Times New Roman" panose="02020603050405020304" pitchFamily="18" charset="0"/>
              </a:rPr>
              <a:t>cần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rõ</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ràng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có</a:t>
            </a:r>
            <a:r>
              <a:rPr lang="vi-VN" sz="2800" dirty="0">
                <a:solidFill>
                  <a:srgbClr val="000000"/>
                </a:solidFill>
                <a:effectLst/>
                <a:latin typeface="Times New Roman" panose="02020603050405020304" pitchFamily="18" charset="0"/>
                <a:ea typeface="Times New Roman" panose="02020603050405020304" pitchFamily="18" charset="0"/>
              </a:rPr>
              <a:t> ghi </a:t>
            </a:r>
            <a:r>
              <a:rPr lang="vi-VN" sz="2800" dirty="0" err="1">
                <a:solidFill>
                  <a:srgbClr val="000000"/>
                </a:solidFill>
                <a:effectLst/>
                <a:latin typeface="Times New Roman" panose="02020603050405020304" pitchFamily="18" charset="0"/>
                <a:ea typeface="Times New Roman" panose="02020603050405020304" pitchFamily="18" charset="0"/>
              </a:rPr>
              <a:t>chú</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số</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liệu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bằng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tiện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dụng</a:t>
            </a:r>
            <a:r>
              <a:rPr lang="vi-VN" sz="2800" dirty="0">
                <a:solidFill>
                  <a:srgbClr val="000000"/>
                </a:solidFill>
                <a:effectLst/>
                <a:latin typeface="Times New Roman" panose="02020603050405020304" pitchFamily="18" charset="0"/>
                <a:ea typeface="Times New Roman" panose="02020603050405020304" pitchFamily="18" charset="0"/>
              </a:rPr>
              <a:t> khi </a:t>
            </a:r>
            <a:r>
              <a:rPr lang="vi-VN" sz="2800" dirty="0" err="1">
                <a:solidFill>
                  <a:srgbClr val="000000"/>
                </a:solidFill>
                <a:effectLst/>
                <a:latin typeface="Times New Roman" panose="02020603050405020304" pitchFamily="18" charset="0"/>
                <a:ea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583A19A9-B9CE-0FCF-245F-3E319417D07E}"/>
              </a:ext>
            </a:extLst>
          </p:cNvPr>
          <p:cNvSpPr txBox="1"/>
          <p:nvPr/>
        </p:nvSpPr>
        <p:spPr>
          <a:xfrm>
            <a:off x="7626625" y="2130141"/>
            <a:ext cx="3048001" cy="3970318"/>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Lựa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chọn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ngữ</a:t>
            </a:r>
            <a:r>
              <a:rPr lang="vi-VN" sz="2800" dirty="0">
                <a:solidFill>
                  <a:srgbClr val="000000"/>
                </a:solidFill>
                <a:effectLst/>
                <a:latin typeface="Times New Roman" panose="02020603050405020304" pitchFamily="18" charset="0"/>
                <a:ea typeface="Times New Roman" panose="02020603050405020304" pitchFamily="18" charset="0"/>
              </a:rPr>
              <a:t>: Căn </a:t>
            </a:r>
            <a:r>
              <a:rPr lang="vi-VN" sz="2800" dirty="0" err="1">
                <a:solidFill>
                  <a:srgbClr val="000000"/>
                </a:solidFill>
                <a:effectLst/>
                <a:latin typeface="Times New Roman" panose="02020603050405020304" pitchFamily="18" charset="0"/>
                <a:ea typeface="Times New Roman" panose="02020603050405020304" pitchFamily="18" charset="0"/>
              </a:rPr>
              <a:t>cứ</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vào</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nội</a:t>
            </a:r>
            <a:r>
              <a:rPr lang="vi-VN" sz="2800" dirty="0">
                <a:solidFill>
                  <a:srgbClr val="000000"/>
                </a:solidFill>
                <a:effectLst/>
                <a:latin typeface="Times New Roman" panose="02020603050405020304" pitchFamily="18" charset="0"/>
                <a:ea typeface="Times New Roman" panose="02020603050405020304" pitchFamily="18" charset="0"/>
              </a:rPr>
              <a:t> dung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ghi </a:t>
            </a:r>
            <a:r>
              <a:rPr lang="vi-VN" sz="2800" dirty="0" err="1">
                <a:solidFill>
                  <a:srgbClr val="000000"/>
                </a:solidFill>
                <a:effectLst/>
                <a:latin typeface="Times New Roman" panose="02020603050405020304" pitchFamily="18" charset="0"/>
                <a:ea typeface="Times New Roman" panose="02020603050405020304" pitchFamily="18" charset="0"/>
              </a:rPr>
              <a:t>lại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số</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ngữ</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dụng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nhất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ngữ</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thái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độ</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tán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thành</a:t>
            </a:r>
            <a:r>
              <a:rPr lang="vi-VN" sz="2800" dirty="0">
                <a:solidFill>
                  <a:srgbClr val="000000"/>
                </a:solidFill>
                <a:effectLst/>
                <a:latin typeface="Times New Roman" panose="02020603050405020304" pitchFamily="18" charset="0"/>
                <a:ea typeface="Times New Roman" panose="02020603050405020304" pitchFamily="18" charset="0"/>
              </a:rPr>
              <a:t> hay </a:t>
            </a:r>
            <a:r>
              <a:rPr lang="vi-VN" sz="2800" dirty="0" err="1">
                <a:solidFill>
                  <a:srgbClr val="000000"/>
                </a:solidFill>
                <a:effectLst/>
                <a:latin typeface="Times New Roman" panose="02020603050405020304" pitchFamily="18" charset="0"/>
                <a:ea typeface="Times New Roman" panose="02020603050405020304" pitchFamily="18" charset="0"/>
              </a:rPr>
              <a:t>phản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đối</a:t>
            </a:r>
            <a:r>
              <a:rPr lang="vi-VN" sz="2800" dirty="0">
                <a:solidFill>
                  <a:srgbClr val="000000"/>
                </a:solidFill>
                <a:effectLst/>
                <a:latin typeface="Times New Roman" panose="02020603050405020304" pitchFamily="18" charset="0"/>
                <a:ea typeface="Times New Roman" panose="02020603050405020304" pitchFamily="18" charset="0"/>
              </a:rPr>
              <a:t> ý </a:t>
            </a:r>
            <a:r>
              <a:rPr lang="vi-VN" sz="2800" dirty="0" err="1">
                <a:solidFill>
                  <a:srgbClr val="000000"/>
                </a:solidFill>
                <a:effectLst/>
                <a:latin typeface="Times New Roman" panose="02020603050405020304" pitchFamily="18" charset="0"/>
                <a:ea typeface="Times New Roman" panose="02020603050405020304" pitchFamily="18" charset="0"/>
              </a:rPr>
              <a:t>kiến</a:t>
            </a:r>
            <a:endParaRPr lang="en-US" sz="2800" dirty="0"/>
          </a:p>
        </p:txBody>
      </p:sp>
    </p:spTree>
    <p:extLst>
      <p:ext uri="{BB962C8B-B14F-4D97-AF65-F5344CB8AC3E}">
        <p14:creationId xmlns:p14="http://schemas.microsoft.com/office/powerpoint/2010/main" val="33402231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ppt_x"/>
                                          </p:val>
                                        </p:tav>
                                        <p:tav tm="100000">
                                          <p:val>
                                            <p:strVal val="#ppt_x"/>
                                          </p:val>
                                        </p:tav>
                                      </p:tavLst>
                                    </p:anim>
                                    <p:anim calcmode="lin" valueType="num">
                                      <p:cBhvr additive="base">
                                        <p:cTn id="1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circle(in)">
                                      <p:cBhvr>
                                        <p:cTn id="24" dur="20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1)">
                                      <p:cBhvr>
                                        <p:cTn id="2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815912BB-F941-DA7A-6524-62E7871DFC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9270"/>
            <a:ext cx="12192000" cy="6977270"/>
          </a:xfrm>
          <a:prstGeom prst="rect">
            <a:avLst/>
          </a:prstGeom>
        </p:spPr>
      </p:pic>
      <p:sp>
        <p:nvSpPr>
          <p:cNvPr id="5" name="Hộp Văn bản 4">
            <a:extLst>
              <a:ext uri="{FF2B5EF4-FFF2-40B4-BE49-F238E27FC236}">
                <a16:creationId xmlns:a16="http://schemas.microsoft.com/office/drawing/2014/main" id="{1585774D-6DAE-BF5F-F99B-CA9DCC005B36}"/>
              </a:ext>
            </a:extLst>
          </p:cNvPr>
          <p:cNvSpPr txBox="1"/>
          <p:nvPr/>
        </p:nvSpPr>
        <p:spPr>
          <a:xfrm>
            <a:off x="3962400" y="675861"/>
            <a:ext cx="3578087" cy="584775"/>
          </a:xfrm>
          <a:prstGeom prst="rect">
            <a:avLst/>
          </a:prstGeom>
          <a:noFill/>
        </p:spPr>
        <p:txBody>
          <a:bodyPr wrap="square" rtlCol="0">
            <a:spAutoFit/>
          </a:bodyPr>
          <a:lstStyle/>
          <a:p>
            <a:pPr algn="just"/>
            <a:r>
              <a:rPr lang="en-US" sz="3200" b="1" dirty="0">
                <a:effectLst/>
                <a:latin typeface="Times New Roman" panose="02020603050405020304" pitchFamily="18" charset="0"/>
                <a:ea typeface="Calibri" panose="020F0502020204030204" pitchFamily="34" charset="0"/>
              </a:rPr>
              <a:t>1.1. </a:t>
            </a:r>
            <a:r>
              <a:rPr lang="en-US" sz="3200" b="1" dirty="0" err="1">
                <a:effectLst/>
                <a:latin typeface="Times New Roman" panose="02020603050405020304" pitchFamily="18" charset="0"/>
                <a:ea typeface="Calibri" panose="020F0502020204030204" pitchFamily="34" charset="0"/>
              </a:rPr>
              <a:t>Chuẩn</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bị</a:t>
            </a:r>
            <a:endParaRPr lang="en-US" sz="32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1BA34BD6-4DBC-9AC7-3970-6BDB9FC2C819}"/>
              </a:ext>
            </a:extLst>
          </p:cNvPr>
          <p:cNvSpPr txBox="1"/>
          <p:nvPr/>
        </p:nvSpPr>
        <p:spPr>
          <a:xfrm>
            <a:off x="1848678" y="1605769"/>
            <a:ext cx="8560904" cy="523220"/>
          </a:xfrm>
          <a:prstGeom prst="rect">
            <a:avLst/>
          </a:prstGeom>
          <a:noFill/>
        </p:spPr>
        <p:txBody>
          <a:bodyPr wrap="square" rtlCol="0">
            <a:spAutoFit/>
          </a:bodyPr>
          <a:lstStyle/>
          <a:p>
            <a:pPr algn="just"/>
            <a:r>
              <a:rPr lang="en-US" sz="2800" b="1" dirty="0">
                <a:effectLst/>
                <a:latin typeface="Times New Roman" panose="02020603050405020304" pitchFamily="18" charset="0"/>
                <a:ea typeface="Calibri" panose="020F0502020204030204" pitchFamily="34" charset="0"/>
              </a:rPr>
              <a:t>a. </a:t>
            </a:r>
            <a:r>
              <a:rPr lang="en-US" sz="2800" b="1" dirty="0" err="1">
                <a:effectLst/>
                <a:latin typeface="Times New Roman" panose="02020603050405020304" pitchFamily="18" charset="0"/>
                <a:ea typeface="Calibri" panose="020F0502020204030204" pitchFamily="34" charset="0"/>
              </a:rPr>
              <a:t>Xác</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định</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mục</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đích</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nói</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và</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nghe</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855934CD-2BAA-AE3A-FB9D-70628860F668}"/>
              </a:ext>
            </a:extLst>
          </p:cNvPr>
          <p:cNvSpPr txBox="1"/>
          <p:nvPr/>
        </p:nvSpPr>
        <p:spPr>
          <a:xfrm>
            <a:off x="1656521" y="2424810"/>
            <a:ext cx="9104243" cy="1384995"/>
          </a:xfrm>
          <a:prstGeom prst="rect">
            <a:avLst/>
          </a:prstGeom>
          <a:noFill/>
        </p:spPr>
        <p:txBody>
          <a:bodyPr wrap="square" rtlCol="0">
            <a:spAutoFit/>
          </a:bodyPr>
          <a:lstStyle/>
          <a:p>
            <a:pPr algn="just">
              <a:tabLst>
                <a:tab pos="488315" algn="l"/>
              </a:tabLst>
            </a:pP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Mục</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đích</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nói</a:t>
            </a:r>
            <a:r>
              <a:rPr lang="vi-VN" sz="2800" b="1" dirty="0">
                <a:solidFill>
                  <a:srgbClr val="000000"/>
                </a:solidFill>
                <a:effectLst/>
                <a:latin typeface="Times New Roman" panose="02020603050405020304" pitchFamily="18" charset="0"/>
                <a:ea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đúng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chất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thấy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được</a:t>
            </a:r>
            <a:r>
              <a:rPr lang="vi-VN" sz="2800" dirty="0">
                <a:solidFill>
                  <a:srgbClr val="000000"/>
                </a:solidFill>
                <a:effectLst/>
                <a:latin typeface="Times New Roman" panose="02020603050405020304" pitchFamily="18" charset="0"/>
                <a:ea typeface="Times New Roman" panose="02020603050405020304" pitchFamily="18" charset="0"/>
              </a:rPr>
              <a:t> ý </a:t>
            </a:r>
            <a:r>
              <a:rPr lang="vi-VN" sz="2800" dirty="0" err="1">
                <a:solidFill>
                  <a:srgbClr val="000000"/>
                </a:solidFill>
                <a:effectLst/>
                <a:latin typeface="Times New Roman" panose="02020603050405020304" pitchFamily="18" charset="0"/>
                <a:ea typeface="Times New Roman" panose="02020603050405020304" pitchFamily="18" charset="0"/>
              </a:rPr>
              <a:t>nghĩa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vấn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đối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sống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đó</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lựa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chọn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thái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độ</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ứng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xử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phù</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hợp</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3A312EE9-47EB-4B56-45B8-F532C2D07915}"/>
              </a:ext>
            </a:extLst>
          </p:cNvPr>
          <p:cNvSpPr txBox="1"/>
          <p:nvPr/>
        </p:nvSpPr>
        <p:spPr>
          <a:xfrm>
            <a:off x="1623391" y="3948907"/>
            <a:ext cx="8945217" cy="1815882"/>
          </a:xfrm>
          <a:prstGeom prst="rect">
            <a:avLst/>
          </a:prstGeom>
          <a:noFill/>
        </p:spPr>
        <p:txBody>
          <a:bodyPr wrap="square" rtlCol="0">
            <a:spAutoFit/>
          </a:bodyPr>
          <a:lstStyle/>
          <a:p>
            <a:pPr algn="just">
              <a:tabLst>
                <a:tab pos="492760" algn="l"/>
              </a:tabLst>
            </a:pPr>
            <a:r>
              <a:rPr lang="en-US"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Người</a:t>
            </a:r>
            <a:r>
              <a:rPr lang="vi-VN" sz="2800" b="1" dirty="0">
                <a:solidFill>
                  <a:srgbClr val="000000"/>
                </a:solidFill>
                <a:effectLst/>
                <a:latin typeface="Times New Roman" panose="02020603050405020304" pitchFamily="18" charset="0"/>
                <a:ea typeface="Times New Roman" panose="02020603050405020304" pitchFamily="18" charset="0"/>
              </a:rPr>
              <a:t> nghe:</a:t>
            </a:r>
            <a:r>
              <a:rPr lang="vi-VN" sz="2800" dirty="0">
                <a:solidFill>
                  <a:srgbClr val="000000"/>
                </a:solidFill>
                <a:effectLst/>
                <a:latin typeface="Times New Roman" panose="02020603050405020304" pitchFamily="18" charset="0"/>
                <a:ea typeface="Times New Roman" panose="02020603050405020304" pitchFamily="18" charset="0"/>
              </a:rPr>
              <a:t> Khi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được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rPr>
              <a:t>giờ</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học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bè</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thầy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cô</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huống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khác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có</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bạn</a:t>
            </a:r>
            <a:r>
              <a:rPr lang="vi-VN" sz="2800" dirty="0">
                <a:solidFill>
                  <a:srgbClr val="000000"/>
                </a:solidFill>
                <a:effectLst/>
                <a:latin typeface="Times New Roman" panose="02020603050405020304" pitchFamily="18" charset="0"/>
                <a:ea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rPr>
              <a:t>lớp</a:t>
            </a:r>
            <a:r>
              <a:rPr lang="vi-VN" sz="2800" dirty="0">
                <a:solidFill>
                  <a:srgbClr val="000000"/>
                </a:solidFill>
                <a:effectLst/>
                <a:latin typeface="Times New Roman" panose="02020603050405020304" pitchFamily="18" charset="0"/>
                <a:ea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rPr>
              <a:t>trường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rPr>
              <a:t> ai quan tâm </a:t>
            </a:r>
            <a:r>
              <a:rPr lang="vi-VN" sz="2800" dirty="0" err="1">
                <a:solidFill>
                  <a:srgbClr val="000000"/>
                </a:solidFill>
                <a:effectLst/>
                <a:latin typeface="Times New Roman" panose="02020603050405020304" pitchFamily="18" charset="0"/>
                <a:ea typeface="Times New Roman" panose="02020603050405020304" pitchFamily="18" charset="0"/>
              </a:rPr>
              <a:t>đến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vấn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054678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circle(in)">
                                      <p:cBhvr>
                                        <p:cTn id="2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B5069FD2-2400-2CBE-5BC7-30ABD5575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9270"/>
            <a:ext cx="12192000" cy="6977270"/>
          </a:xfrm>
          <a:prstGeom prst="rect">
            <a:avLst/>
          </a:prstGeom>
        </p:spPr>
      </p:pic>
      <p:sp>
        <p:nvSpPr>
          <p:cNvPr id="3" name="Hộp Văn bản 2">
            <a:extLst>
              <a:ext uri="{FF2B5EF4-FFF2-40B4-BE49-F238E27FC236}">
                <a16:creationId xmlns:a16="http://schemas.microsoft.com/office/drawing/2014/main" id="{26B1B6E7-CF80-329E-F447-6954D5F2B9B6}"/>
              </a:ext>
            </a:extLst>
          </p:cNvPr>
          <p:cNvSpPr txBox="1"/>
          <p:nvPr/>
        </p:nvSpPr>
        <p:spPr>
          <a:xfrm>
            <a:off x="3021496" y="701501"/>
            <a:ext cx="5605669" cy="584775"/>
          </a:xfrm>
          <a:prstGeom prst="rect">
            <a:avLst/>
          </a:prstGeom>
          <a:noFill/>
        </p:spPr>
        <p:txBody>
          <a:bodyPr wrap="square" rtlCol="0">
            <a:spAutoFit/>
          </a:bodyPr>
          <a:lstStyle/>
          <a:p>
            <a:pPr algn="just">
              <a:tabLst>
                <a:tab pos="492760" algn="l"/>
              </a:tabLst>
            </a:pPr>
            <a:r>
              <a:rPr lang="en-US" sz="3200" b="1" dirty="0">
                <a:solidFill>
                  <a:srgbClr val="000000"/>
                </a:solidFill>
                <a:effectLst/>
                <a:latin typeface="Times New Roman" panose="02020603050405020304" pitchFamily="18" charset="0"/>
                <a:ea typeface="Times New Roman" panose="02020603050405020304" pitchFamily="18" charset="0"/>
              </a:rPr>
              <a:t>b. </a:t>
            </a:r>
            <a:r>
              <a:rPr lang="vi-VN" sz="3200" b="1" dirty="0" err="1">
                <a:solidFill>
                  <a:srgbClr val="000000"/>
                </a:solidFill>
                <a:effectLst/>
                <a:latin typeface="Times New Roman" panose="02020603050405020304" pitchFamily="18" charset="0"/>
                <a:ea typeface="Times New Roman" panose="02020603050405020304" pitchFamily="18" charset="0"/>
              </a:rPr>
              <a:t>Định</a:t>
            </a:r>
            <a:r>
              <a:rPr lang="vi-VN" sz="3200" b="1"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hướng</a:t>
            </a:r>
            <a:r>
              <a:rPr lang="vi-VN" sz="3200" b="1"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lựa</a:t>
            </a:r>
            <a:r>
              <a:rPr lang="vi-VN" sz="3200" b="1"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chọn</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đề</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tài</a:t>
            </a:r>
            <a:r>
              <a:rPr lang="en-US" sz="3200" b="1" dirty="0">
                <a:solidFill>
                  <a:srgbClr val="00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96E128D4-E31D-C81C-2023-52481924E1C7}"/>
              </a:ext>
            </a:extLst>
          </p:cNvPr>
          <p:cNvSpPr txBox="1"/>
          <p:nvPr/>
        </p:nvSpPr>
        <p:spPr>
          <a:xfrm>
            <a:off x="1948070" y="1656522"/>
            <a:ext cx="8189843" cy="523220"/>
          </a:xfrm>
          <a:prstGeom prst="rect">
            <a:avLst/>
          </a:prstGeom>
          <a:noFill/>
        </p:spPr>
        <p:txBody>
          <a:bodyPr wrap="square" rtlCol="0">
            <a:spAutoFit/>
          </a:bodyPr>
          <a:lstStyle/>
          <a:p>
            <a:pPr algn="just">
              <a:tabLst>
                <a:tab pos="492760" algn="l"/>
              </a:tabLst>
            </a:pP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Đề</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tài</a:t>
            </a:r>
            <a:r>
              <a:rPr lang="en-US" sz="2800" b="1" dirty="0">
                <a:solidFill>
                  <a:srgbClr val="000000"/>
                </a:solidFill>
                <a:effectLst/>
                <a:latin typeface="Times New Roman" panose="02020603050405020304" pitchFamily="18" charset="0"/>
                <a:ea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tượng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bừa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rPr>
              <a:t> nay. </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E27B02D5-3DC0-D0CA-A313-5B602E6E99CB}"/>
              </a:ext>
            </a:extLst>
          </p:cNvPr>
          <p:cNvSpPr txBox="1"/>
          <p:nvPr/>
        </p:nvSpPr>
        <p:spPr>
          <a:xfrm>
            <a:off x="3021496" y="2533277"/>
            <a:ext cx="5247861" cy="523220"/>
          </a:xfrm>
          <a:prstGeom prst="rect">
            <a:avLst/>
          </a:prstGeom>
          <a:noFill/>
        </p:spPr>
        <p:txBody>
          <a:bodyPr wrap="square" rtlCol="0">
            <a:spAutoFit/>
          </a:bodyPr>
          <a:lstStyle/>
          <a:p>
            <a:pPr algn="just"/>
            <a:r>
              <a:rPr lang="en-US" sz="2800" b="1" dirty="0">
                <a:effectLst/>
                <a:latin typeface="Times New Roman" panose="02020603050405020304" pitchFamily="18" charset="0"/>
                <a:ea typeface="Calibri" panose="020F0502020204030204" pitchFamily="34" charset="0"/>
              </a:rPr>
              <a:t>c. </a:t>
            </a:r>
            <a:r>
              <a:rPr lang="en-US" sz="2800" b="1" dirty="0" err="1">
                <a:effectLst/>
                <a:latin typeface="Times New Roman" panose="02020603050405020304" pitchFamily="18" charset="0"/>
                <a:ea typeface="Calibri" panose="020F0502020204030204" pitchFamily="34" charset="0"/>
              </a:rPr>
              <a:t>Tìm</a:t>
            </a:r>
            <a:r>
              <a:rPr lang="en-US" sz="2800" b="1" dirty="0">
                <a:effectLst/>
                <a:latin typeface="Times New Roman" panose="02020603050405020304" pitchFamily="18" charset="0"/>
                <a:ea typeface="Calibri" panose="020F0502020204030204" pitchFamily="34" charset="0"/>
              </a:rPr>
              <a:t> ý, </a:t>
            </a:r>
            <a:r>
              <a:rPr lang="en-US" sz="2800" b="1" dirty="0" err="1">
                <a:effectLst/>
                <a:latin typeface="Times New Roman" panose="02020603050405020304" pitchFamily="18" charset="0"/>
                <a:ea typeface="Calibri" panose="020F0502020204030204" pitchFamily="34" charset="0"/>
              </a:rPr>
              <a:t>lập</a:t>
            </a:r>
            <a:r>
              <a:rPr lang="en-US" sz="2800" b="1" dirty="0">
                <a:effectLst/>
                <a:latin typeface="Times New Roman" panose="02020603050405020304" pitchFamily="18" charset="0"/>
                <a:ea typeface="Calibri" panose="020F0502020204030204" pitchFamily="34" charset="0"/>
              </a:rPr>
              <a:t> ý </a:t>
            </a:r>
            <a:r>
              <a:rPr lang="en-US" sz="2800" b="1" dirty="0" err="1">
                <a:effectLst/>
                <a:latin typeface="Times New Roman" panose="02020603050405020304" pitchFamily="18" charset="0"/>
                <a:ea typeface="Calibri" panose="020F0502020204030204" pitchFamily="34" charset="0"/>
              </a:rPr>
              <a:t>cho</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bài</a:t>
            </a:r>
            <a:r>
              <a:rPr lang="en-US" sz="2800" b="1" dirty="0">
                <a:effectLst/>
                <a:latin typeface="Times New Roman" panose="02020603050405020304" pitchFamily="18" charset="0"/>
                <a:ea typeface="Calibri" panose="020F0502020204030204" pitchFamily="34" charset="0"/>
              </a:rPr>
              <a:t> </a:t>
            </a:r>
            <a:r>
              <a:rPr lang="en-US" sz="2800" b="1" dirty="0" err="1">
                <a:effectLst/>
                <a:latin typeface="Times New Roman" panose="02020603050405020304" pitchFamily="18" charset="0"/>
                <a:ea typeface="Calibri" panose="020F0502020204030204" pitchFamily="34" charset="0"/>
              </a:rPr>
              <a:t>nói</a:t>
            </a:r>
            <a:r>
              <a:rPr lang="en-US" sz="2800" b="1"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BCBFE133-9C4B-60E4-B9DA-FEA65D4D7115}"/>
              </a:ext>
            </a:extLst>
          </p:cNvPr>
          <p:cNvSpPr txBox="1"/>
          <p:nvPr/>
        </p:nvSpPr>
        <p:spPr>
          <a:xfrm>
            <a:off x="3061252" y="3293948"/>
            <a:ext cx="6334539" cy="523220"/>
          </a:xfrm>
          <a:prstGeom prst="rect">
            <a:avLst/>
          </a:prstGeom>
          <a:noFill/>
        </p:spPr>
        <p:txBody>
          <a:bodyPr wrap="square" rtlCol="0">
            <a:spAutoFit/>
          </a:bodyPr>
          <a:lstStyle/>
          <a:p>
            <a:pPr algn="just"/>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vấn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đề</a:t>
            </a:r>
            <a:r>
              <a:rPr lang="en-US" sz="2800"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026EE239-BD9A-E2A5-1BD1-66211F8F11CF}"/>
              </a:ext>
            </a:extLst>
          </p:cNvPr>
          <p:cNvSpPr txBox="1"/>
          <p:nvPr/>
        </p:nvSpPr>
        <p:spPr>
          <a:xfrm>
            <a:off x="3081130" y="3955534"/>
            <a:ext cx="8189843" cy="954107"/>
          </a:xfrm>
          <a:prstGeom prst="rect">
            <a:avLst/>
          </a:prstGeom>
          <a:noFill/>
        </p:spPr>
        <p:txBody>
          <a:bodyPr wrap="square" rtlCol="0">
            <a:spAutoFit/>
          </a:bodyPr>
          <a:lstStyle/>
          <a:p>
            <a:pPr marL="457200" indent="-457200" algn="just">
              <a:buFontTx/>
              <a:buChar char="-"/>
            </a:pPr>
            <a:r>
              <a:rPr lang="en-US" sz="2800" dirty="0" err="1">
                <a:effectLst/>
                <a:latin typeface="Times New Roman" panose="02020603050405020304" pitchFamily="18" charset="0"/>
                <a:ea typeface="Calibri" panose="020F0502020204030204" pitchFamily="34" charset="0"/>
              </a:rPr>
              <a:t>Chỉ</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ra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các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biểu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hiện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khía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cạnh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vấn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đề</a:t>
            </a:r>
            <a:r>
              <a:rPr lang="en-US" sz="2800" dirty="0">
                <a:effectLst/>
                <a:latin typeface="Times New Roman" panose="02020603050405020304" pitchFamily="18" charset="0"/>
                <a:ea typeface="Calibri" panose="020F0502020204030204" pitchFamily="34" charset="0"/>
              </a:rPr>
              <a:t> </a:t>
            </a:r>
          </a:p>
          <a:p>
            <a:pPr algn="just"/>
            <a:r>
              <a:rPr lang="en-US" sz="2800" dirty="0">
                <a:effectLst/>
                <a:latin typeface="Times New Roman" panose="02020603050405020304" pitchFamily="18" charset="0"/>
                <a:ea typeface="Calibri" panose="020F0502020204030204" pitchFamily="34" charset="0"/>
              </a:rPr>
              <a:t>(</a:t>
            </a:r>
            <a:r>
              <a:rPr lang="en-US" sz="2800" dirty="0" err="1">
                <a:effectLst/>
                <a:latin typeface="Times New Roman" panose="02020603050405020304" pitchFamily="18" charset="0"/>
                <a:ea typeface="Calibri" panose="020F0502020204030204" pitchFamily="34" charset="0"/>
              </a:rPr>
              <a:t>lí</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lẽ</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bằng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chứng</a:t>
            </a:r>
            <a:r>
              <a:rPr lang="en-US" sz="2800"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76405147-AC54-1DAF-441F-ACFF96268CCE}"/>
              </a:ext>
            </a:extLst>
          </p:cNvPr>
          <p:cNvSpPr txBox="1"/>
          <p:nvPr/>
        </p:nvSpPr>
        <p:spPr>
          <a:xfrm>
            <a:off x="3081130" y="5099470"/>
            <a:ext cx="5247861" cy="523220"/>
          </a:xfrm>
          <a:prstGeom prst="rect">
            <a:avLst/>
          </a:prstGeom>
          <a:noFill/>
        </p:spPr>
        <p:txBody>
          <a:bodyPr wrap="square" rtlCol="0">
            <a:spAutoFit/>
          </a:bodyPr>
          <a:lstStyle/>
          <a:p>
            <a:pPr algn="just"/>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Bày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tỏ</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suy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nghĩ</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bản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thân</a:t>
            </a:r>
            <a:r>
              <a:rPr lang="en-US" sz="2800"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1527740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1000"/>
                                        <p:tgtEl>
                                          <p:spTgt spid="6"/>
                                        </p:tgtEl>
                                      </p:cBhvr>
                                    </p:animEffect>
                                    <p:anim calcmode="lin" valueType="num">
                                      <p:cBhvr>
                                        <p:cTn id="25" dur="1000" fill="hold"/>
                                        <p:tgtEl>
                                          <p:spTgt spid="6"/>
                                        </p:tgtEl>
                                        <p:attrNameLst>
                                          <p:attrName>ppt_x</p:attrName>
                                        </p:attrNameLst>
                                      </p:cBhvr>
                                      <p:tavLst>
                                        <p:tav tm="0">
                                          <p:val>
                                            <p:strVal val="#ppt_x"/>
                                          </p:val>
                                        </p:tav>
                                        <p:tav tm="100000">
                                          <p:val>
                                            <p:strVal val="#ppt_x"/>
                                          </p:val>
                                        </p:tav>
                                      </p:tavLst>
                                    </p:anim>
                                    <p:anim calcmode="lin" valueType="num">
                                      <p:cBhvr>
                                        <p:cTn id="2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down)">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circle(in)">
                                      <p:cBhvr>
                                        <p:cTn id="3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6705717-4074-BA0C-07EF-1BF5B234D5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73" y="1"/>
            <a:ext cx="11900453" cy="6857999"/>
          </a:xfrm>
          <a:prstGeom prst="rect">
            <a:avLst/>
          </a:prstGeom>
        </p:spPr>
      </p:pic>
      <p:sp>
        <p:nvSpPr>
          <p:cNvPr id="4" name="Hộp Văn bản 3">
            <a:extLst>
              <a:ext uri="{FF2B5EF4-FFF2-40B4-BE49-F238E27FC236}">
                <a16:creationId xmlns:a16="http://schemas.microsoft.com/office/drawing/2014/main" id="{20D66E12-8823-BBAE-AEC5-8E708540F15F}"/>
              </a:ext>
            </a:extLst>
          </p:cNvPr>
          <p:cNvSpPr txBox="1"/>
          <p:nvPr/>
        </p:nvSpPr>
        <p:spPr>
          <a:xfrm>
            <a:off x="5738192" y="556591"/>
            <a:ext cx="1523999" cy="523220"/>
          </a:xfrm>
          <a:prstGeom prst="rect">
            <a:avLst/>
          </a:prstGeom>
          <a:noFill/>
        </p:spPr>
        <p:txBody>
          <a:bodyPr wrap="square" rtlCol="0">
            <a:spAutoFit/>
          </a:bodyPr>
          <a:lstStyle/>
          <a:p>
            <a:r>
              <a:rPr lang="en-US" sz="2800" b="1" dirty="0">
                <a:solidFill>
                  <a:srgbClr val="FF0000"/>
                </a:solidFill>
                <a:effectLst/>
                <a:latin typeface="Times New Roman" panose="02020603050405020304" pitchFamily="18" charset="0"/>
                <a:ea typeface="Times New Roman" panose="02020603050405020304" pitchFamily="18" charset="0"/>
              </a:rPr>
              <a:t>*</a:t>
            </a:r>
            <a:r>
              <a:rPr lang="en-US" sz="2800" b="1" dirty="0" err="1">
                <a:solidFill>
                  <a:srgbClr val="FF0000"/>
                </a:solidFill>
                <a:effectLst/>
                <a:latin typeface="Times New Roman" panose="02020603050405020304" pitchFamily="18" charset="0"/>
                <a:ea typeface="Times New Roman" panose="02020603050405020304" pitchFamily="18" charset="0"/>
              </a:rPr>
              <a:t>Gợi</a:t>
            </a:r>
            <a:r>
              <a:rPr lang="en-US" sz="2800" b="1" dirty="0">
                <a:solidFill>
                  <a:srgbClr val="FF0000"/>
                </a:solidFill>
                <a:effectLst/>
                <a:latin typeface="Times New Roman" panose="02020603050405020304" pitchFamily="18" charset="0"/>
                <a:ea typeface="Times New Roman" panose="02020603050405020304" pitchFamily="18" charset="0"/>
              </a:rPr>
              <a:t> ý</a:t>
            </a:r>
            <a:endParaRPr lang="en-US" sz="2800" dirty="0"/>
          </a:p>
        </p:txBody>
      </p:sp>
      <p:sp>
        <p:nvSpPr>
          <p:cNvPr id="5" name="Hộp Văn bản 4">
            <a:extLst>
              <a:ext uri="{FF2B5EF4-FFF2-40B4-BE49-F238E27FC236}">
                <a16:creationId xmlns:a16="http://schemas.microsoft.com/office/drawing/2014/main" id="{8B2F1877-6370-E247-8C2E-D9A583F66963}"/>
              </a:ext>
            </a:extLst>
          </p:cNvPr>
          <p:cNvSpPr txBox="1"/>
          <p:nvPr/>
        </p:nvSpPr>
        <p:spPr>
          <a:xfrm>
            <a:off x="3670851" y="1079811"/>
            <a:ext cx="6705601" cy="523220"/>
          </a:xfrm>
          <a:prstGeom prst="rect">
            <a:avLst/>
          </a:prstGeom>
          <a:noFill/>
        </p:spPr>
        <p:txBody>
          <a:bodyPr wrap="square" rtlCol="0">
            <a:spAutoFit/>
          </a:bodyPr>
          <a:lstStyle/>
          <a:p>
            <a:pPr algn="just">
              <a:tabLst>
                <a:tab pos="492760" algn="l"/>
              </a:tabLst>
            </a:pPr>
            <a:r>
              <a:rPr lang="en-US" sz="2800" b="1" dirty="0" err="1">
                <a:solidFill>
                  <a:srgbClr val="000000"/>
                </a:solidFill>
                <a:effectLst/>
                <a:latin typeface="Times New Roman" panose="02020603050405020304" pitchFamily="18" charset="0"/>
                <a:ea typeface="Times New Roman" panose="02020603050405020304" pitchFamily="18" charset="0"/>
              </a:rPr>
              <a:t>Đề</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tài</a:t>
            </a:r>
            <a:r>
              <a:rPr lang="en-US" sz="2800" b="1" dirty="0">
                <a:solidFill>
                  <a:srgbClr val="000000"/>
                </a:solidFill>
                <a:effectLst/>
                <a:latin typeface="Times New Roman" panose="02020603050405020304" pitchFamily="18" charset="0"/>
                <a:ea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tượng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bừa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rPr>
              <a:t> nay.</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58FA7C83-2921-6622-9D2D-8748D4F7BFDB}"/>
              </a:ext>
            </a:extLst>
          </p:cNvPr>
          <p:cNvSpPr txBox="1"/>
          <p:nvPr/>
        </p:nvSpPr>
        <p:spPr>
          <a:xfrm>
            <a:off x="4518992" y="1636401"/>
            <a:ext cx="5221356" cy="523220"/>
          </a:xfrm>
          <a:prstGeom prst="rect">
            <a:avLst/>
          </a:prstGeom>
          <a:noFill/>
        </p:spPr>
        <p:txBody>
          <a:bodyPr wrap="square" rtlCol="0">
            <a:spAutoFit/>
          </a:bodyPr>
          <a:lstStyle/>
          <a:p>
            <a:r>
              <a:rPr lang="en-US" sz="2800" b="1" dirty="0">
                <a:solidFill>
                  <a:srgbClr val="000000"/>
                </a:solidFill>
                <a:effectLst/>
                <a:latin typeface="Times New Roman" panose="02020603050405020304" pitchFamily="18" charset="0"/>
                <a:ea typeface="Times New Roman" panose="02020603050405020304" pitchFamily="18" charset="0"/>
              </a:rPr>
              <a:t>A. </a:t>
            </a:r>
            <a:r>
              <a:rPr lang="en-US" sz="2800" b="1" dirty="0" err="1">
                <a:solidFill>
                  <a:srgbClr val="000000"/>
                </a:solidFill>
                <a:effectLst/>
                <a:latin typeface="Times New Roman" panose="02020603050405020304" pitchFamily="18" charset="0"/>
                <a:ea typeface="Times New Roman" panose="02020603050405020304" pitchFamily="18" charset="0"/>
              </a:rPr>
              <a:t>Nêu</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vấn</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đề</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vứt</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rác</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bừa</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bãi</a:t>
            </a:r>
            <a:r>
              <a:rPr lang="vi-VN" sz="2800" b="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3005693B-5A32-962A-BDB2-5FF08D23A7EC}"/>
              </a:ext>
            </a:extLst>
          </p:cNvPr>
          <p:cNvSpPr txBox="1"/>
          <p:nvPr/>
        </p:nvSpPr>
        <p:spPr>
          <a:xfrm>
            <a:off x="3273287" y="2464904"/>
            <a:ext cx="8017566" cy="3108543"/>
          </a:xfrm>
          <a:prstGeom prst="rect">
            <a:avLst/>
          </a:prstGeom>
          <a:noFill/>
        </p:spPr>
        <p:txBody>
          <a:bodyPr wrap="square" rtlCol="0">
            <a:spAutoFit/>
          </a:bodyPr>
          <a:lstStyle/>
          <a:p>
            <a:pPr algn="just"/>
            <a:r>
              <a:rPr lang="vi-VN" sz="2800">
                <a:solidFill>
                  <a:srgbClr val="000000"/>
                </a:solidFill>
                <a:effectLst/>
                <a:latin typeface="Times New Roman" panose="02020603050405020304" pitchFamily="18" charset="0"/>
                <a:ea typeface="Times New Roman" panose="02020603050405020304" pitchFamily="18" charset="0"/>
              </a:rPr>
              <a:t>Thế giới đang </a:t>
            </a:r>
            <a:r>
              <a:rPr lang="en-US" sz="2800">
                <a:solidFill>
                  <a:srgbClr val="000000"/>
                </a:solidFill>
                <a:effectLst/>
                <a:latin typeface="Times New Roman" panose="02020603050405020304" pitchFamily="18" charset="0"/>
                <a:ea typeface="Times New Roman" panose="02020603050405020304" pitchFamily="18" charset="0"/>
              </a:rPr>
              <a:t>nhiều </a:t>
            </a:r>
            <a:r>
              <a:rPr lang="vi-VN" sz="2800">
                <a:solidFill>
                  <a:srgbClr val="000000"/>
                </a:solidFill>
                <a:effectLst/>
                <a:latin typeface="Times New Roman" panose="02020603050405020304" pitchFamily="18" charset="0"/>
                <a:ea typeface="Times New Roman" panose="02020603050405020304" pitchFamily="18" charset="0"/>
              </a:rPr>
              <a:t>vấn đề như ô nhiễm môi trường, thủng tầng ôzôn, bức xạ tia cực tím, đó là những vấn đề vô cùng bức thiết của xã hội. Một trong những nguyên nhân gây nên những vấn đề đó là do ý thức của con người, họ đã vứt rác bừa bãi gây ô nhiễm môi trường</a:t>
            </a:r>
            <a:r>
              <a:rPr lang="en-US" sz="2800">
                <a:solidFill>
                  <a:srgbClr val="000000"/>
                </a:solidFill>
                <a:effectLst/>
                <a:latin typeface="Times New Roman" panose="02020603050405020304" pitchFamily="18" charset="0"/>
                <a:ea typeface="Times New Roman" panose="02020603050405020304" pitchFamily="18" charset="0"/>
              </a:rPr>
              <a:t>.</a:t>
            </a:r>
            <a:r>
              <a:rPr lang="vi-VN" sz="2800">
                <a:solidFill>
                  <a:srgbClr val="000000"/>
                </a:solidFill>
                <a:effectLst/>
                <a:latin typeface="Times New Roman" panose="02020603050405020304" pitchFamily="18" charset="0"/>
                <a:ea typeface="Times New Roman" panose="02020603050405020304" pitchFamily="18" charset="0"/>
              </a:rPr>
              <a:t> Để tìm hiểu rõ vấn đề này, chúng ta sẽ cùng đi tìm hiểu vấn đề “vứt rác bừa bãi” hiện nay.</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579948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anim calcmode="lin" valueType="num">
                                      <p:cBhvr>
                                        <p:cTn id="19" dur="1000" fill="hold"/>
                                        <p:tgtEl>
                                          <p:spTgt spid="6"/>
                                        </p:tgtEl>
                                        <p:attrNameLst>
                                          <p:attrName>ppt_x</p:attrName>
                                        </p:attrNameLst>
                                      </p:cBhvr>
                                      <p:tavLst>
                                        <p:tav tm="0">
                                          <p:val>
                                            <p:strVal val="#ppt_x"/>
                                          </p:val>
                                        </p:tav>
                                        <p:tav tm="100000">
                                          <p:val>
                                            <p:strVal val="#ppt_x"/>
                                          </p:val>
                                        </p:tav>
                                      </p:tavLst>
                                    </p:anim>
                                    <p:anim calcmode="lin" valueType="num">
                                      <p:cBhvr>
                                        <p:cTn id="2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circle(in)">
                                      <p:cBhvr>
                                        <p:cTn id="2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DD27EC1C-1DD6-4357-638E-89FB75522D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73" y="1"/>
            <a:ext cx="11900453" cy="6857999"/>
          </a:xfrm>
          <a:prstGeom prst="rect">
            <a:avLst/>
          </a:prstGeom>
        </p:spPr>
      </p:pic>
      <p:sp>
        <p:nvSpPr>
          <p:cNvPr id="3" name="Hộp Văn bản 2">
            <a:extLst>
              <a:ext uri="{FF2B5EF4-FFF2-40B4-BE49-F238E27FC236}">
                <a16:creationId xmlns:a16="http://schemas.microsoft.com/office/drawing/2014/main" id="{87F5B064-02E7-99C0-897C-F3B4F9C73A73}"/>
              </a:ext>
            </a:extLst>
          </p:cNvPr>
          <p:cNvSpPr txBox="1"/>
          <p:nvPr/>
        </p:nvSpPr>
        <p:spPr>
          <a:xfrm>
            <a:off x="2915478" y="556591"/>
            <a:ext cx="8534400" cy="523220"/>
          </a:xfrm>
          <a:prstGeom prst="rect">
            <a:avLst/>
          </a:prstGeom>
          <a:noFill/>
        </p:spPr>
        <p:txBody>
          <a:bodyPr wrap="square" rtlCol="0">
            <a:spAutoFit/>
          </a:bodyPr>
          <a:lstStyle/>
          <a:p>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khía</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cạnh</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vấn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đề</a:t>
            </a:r>
            <a:endParaRPr lang="en-US" sz="2800" dirty="0">
              <a:latin typeface="Times New Roman" panose="02020603050405020304" pitchFamily="18" charset="0"/>
              <a:cs typeface="Times New Roman" panose="02020603050405020304" pitchFamily="18" charset="0"/>
            </a:endParaRPr>
          </a:p>
        </p:txBody>
      </p:sp>
      <p:sp>
        <p:nvSpPr>
          <p:cNvPr id="4" name="Hộp Văn bản 3">
            <a:extLst>
              <a:ext uri="{FF2B5EF4-FFF2-40B4-BE49-F238E27FC236}">
                <a16:creationId xmlns:a16="http://schemas.microsoft.com/office/drawing/2014/main" id="{629D9B42-8A20-B639-3DDD-04E87A6AE92D}"/>
              </a:ext>
            </a:extLst>
          </p:cNvPr>
          <p:cNvSpPr txBox="1"/>
          <p:nvPr/>
        </p:nvSpPr>
        <p:spPr>
          <a:xfrm>
            <a:off x="5300869" y="1079811"/>
            <a:ext cx="2610679" cy="584775"/>
          </a:xfrm>
          <a:prstGeom prst="rect">
            <a:avLst/>
          </a:prstGeom>
          <a:noFill/>
        </p:spPr>
        <p:txBody>
          <a:bodyPr wrap="square" rtlCol="0">
            <a:spAutoFit/>
          </a:bodyPr>
          <a:lstStyle/>
          <a:p>
            <a:r>
              <a:rPr lang="vi-VN" sz="3200" b="1" dirty="0">
                <a:solidFill>
                  <a:srgbClr val="000000"/>
                </a:solidFill>
                <a:effectLst/>
                <a:latin typeface="Times New Roman" panose="02020603050405020304" pitchFamily="18" charset="0"/>
                <a:ea typeface="Times New Roman" panose="02020603050405020304" pitchFamily="18" charset="0"/>
              </a:rPr>
              <a:t>1. </a:t>
            </a:r>
            <a:r>
              <a:rPr lang="vi-VN" sz="3200" b="1" dirty="0" err="1">
                <a:solidFill>
                  <a:srgbClr val="000000"/>
                </a:solidFill>
                <a:effectLst/>
                <a:latin typeface="Times New Roman" panose="02020603050405020304" pitchFamily="18" charset="0"/>
                <a:ea typeface="Times New Roman" panose="02020603050405020304" pitchFamily="18" charset="0"/>
              </a:rPr>
              <a:t>Bản</a:t>
            </a:r>
            <a:r>
              <a:rPr lang="vi-VN" sz="3200" b="1"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chất</a:t>
            </a:r>
            <a:endParaRPr lang="en-US" sz="32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EFBE5B23-46BD-ABDA-BA40-6A87379EF67B}"/>
              </a:ext>
            </a:extLst>
          </p:cNvPr>
          <p:cNvSpPr txBox="1"/>
          <p:nvPr/>
        </p:nvSpPr>
        <p:spPr>
          <a:xfrm>
            <a:off x="2915478" y="1855304"/>
            <a:ext cx="2385391" cy="3539430"/>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bừa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đúng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đúng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chỗ</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Gây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nên</a:t>
            </a:r>
            <a:r>
              <a:rPr lang="en-US" sz="2800" dirty="0">
                <a:solidFill>
                  <a:srgbClr val="000000"/>
                </a:solidFill>
                <a:effectLst/>
                <a:latin typeface="Times New Roman" panose="02020603050405020304" pitchFamily="18" charset="0"/>
                <a:ea typeface="Times New Roman" panose="02020603050405020304" pitchFamily="18" charset="0"/>
              </a:rPr>
              <a:t> ô </a:t>
            </a:r>
            <a:r>
              <a:rPr lang="en-US" sz="2800" dirty="0" err="1">
                <a:solidFill>
                  <a:srgbClr val="000000"/>
                </a:solidFill>
                <a:effectLst/>
                <a:latin typeface="Times New Roman" panose="02020603050405020304" pitchFamily="18" charset="0"/>
                <a:ea typeface="Times New Roman" panose="02020603050405020304" pitchFamily="18" charset="0"/>
              </a:rPr>
              <a:t>nhiễm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môi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trường</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2770BE01-3F41-BEA6-B067-3D5E661479AE}"/>
              </a:ext>
            </a:extLst>
          </p:cNvPr>
          <p:cNvSpPr txBox="1"/>
          <p:nvPr/>
        </p:nvSpPr>
        <p:spPr>
          <a:xfrm>
            <a:off x="6095999" y="1868557"/>
            <a:ext cx="1815549" cy="2246769"/>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Bất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cứ</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lúc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nào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mọi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mọi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lúc</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C64D2F79-4C4E-EE5C-80BA-FA1FF950ADF0}"/>
              </a:ext>
            </a:extLst>
          </p:cNvPr>
          <p:cNvSpPr txBox="1"/>
          <p:nvPr/>
        </p:nvSpPr>
        <p:spPr>
          <a:xfrm>
            <a:off x="8971722" y="1855304"/>
            <a:ext cx="2186608" cy="3970318"/>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theo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thói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quen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đâu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vứt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cần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biết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chỗ</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đâu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thùng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nằm</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chỗ</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nào</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438760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1)">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1450</Words>
  <Application>Microsoft Office PowerPoint</Application>
  <PresentationFormat>Màn hình rộng</PresentationFormat>
  <Paragraphs>94</Paragraphs>
  <Slides>22</Slides>
  <Notes>0</Notes>
  <HiddenSlides>0</HiddenSlides>
  <MMClips>0</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22</vt:i4>
      </vt:variant>
    </vt:vector>
  </HeadingPairs>
  <TitlesOfParts>
    <vt:vector size="27" baseType="lpstr">
      <vt:lpstr>Arial</vt:lpstr>
      <vt:lpstr>Calibri</vt:lpstr>
      <vt:lpstr>Calibri Light</vt:lpstr>
      <vt:lpstr>Times New Roman</vt:lpstr>
      <vt:lpstr>Chủ đề Office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Đỗ Xuân Trường</dc:creator>
  <cp:lastModifiedBy>Đỗ Xuân Trường</cp:lastModifiedBy>
  <cp:revision>4</cp:revision>
  <dcterms:created xsi:type="dcterms:W3CDTF">2022-12-08T14:09:12Z</dcterms:created>
  <dcterms:modified xsi:type="dcterms:W3CDTF">2022-12-09T13:33:09Z</dcterms:modified>
</cp:coreProperties>
</file>