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58" r:id="rId1"/>
  </p:sldMasterIdLst>
  <p:sldIdLst>
    <p:sldId id="273" r:id="rId2"/>
    <p:sldId id="268" r:id="rId3"/>
    <p:sldId id="258" r:id="rId4"/>
    <p:sldId id="259" r:id="rId5"/>
    <p:sldId id="260" r:id="rId6"/>
    <p:sldId id="261" r:id="rId7"/>
    <p:sldId id="262" r:id="rId8"/>
    <p:sldId id="263" r:id="rId9"/>
    <p:sldId id="264" r:id="rId10"/>
    <p:sldId id="265" r:id="rId11"/>
    <p:sldId id="266" r:id="rId12"/>
    <p:sldId id="267" r:id="rId13"/>
    <p:sldId id="269" r:id="rId14"/>
    <p:sldId id="270" r:id="rId15"/>
    <p:sldId id="271"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56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4205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12805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0156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36144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88246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61BEF0D-F0BB-DE4B-95CE-6DB70DBA9567}" type="datetimeFigureOut">
              <a:rPr lang="en-US" smtClean="0"/>
              <a:pPr/>
              <a:t>11/6/2023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3287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1BEF0D-F0BB-DE4B-95CE-6DB70DBA9567}" type="datetimeFigureOut">
              <a:rPr lang="en-US" smtClean="0"/>
              <a:pPr/>
              <a:t>11/6/2023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96471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1BEF0D-F0BB-DE4B-95CE-6DB70DBA9567}" type="datetimeFigureOut">
              <a:rPr lang="en-US" smtClean="0"/>
              <a:pPr/>
              <a:t>11/6/2023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70227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77418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10308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94077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11/6/2023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09743849"/>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8" Type="http://schemas.openxmlformats.org/officeDocument/2006/relationships/image" Target="../media/image17.svg"/><Relationship Id="rId3" Type="http://schemas.openxmlformats.org/officeDocument/2006/relationships/image" Target="../media/image8.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PHONG%20C&#7842;NH%20THI&#202;N%20NHI&#202;N%20VI&#7878;T%20NAM.mp4"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slide" Target="slide3.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k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95250"/>
            <a:ext cx="12258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451775" y="1110706"/>
            <a:ext cx="10368370" cy="1446550"/>
          </a:xfrm>
          <a:prstGeom prst="rect">
            <a:avLst/>
          </a:prstGeom>
          <a:noFill/>
          <a:ln>
            <a:noFill/>
          </a:ln>
        </p:spPr>
        <p:txBody>
          <a:bodyPr>
            <a:spAutoFit/>
          </a:bodyPr>
          <a:lstStyle/>
          <a:p>
            <a:pPr algn="ctr" eaLnBrk="1" hangingPunct="1">
              <a:defRPr/>
            </a:pPr>
            <a:r>
              <a:rPr lang="en-US" altLang="en-US" sz="4400" b="1" dirty="0" smtClean="0">
                <a:ln w="13462">
                  <a:solidFill>
                    <a:schemeClr val="bg1"/>
                  </a:solidFill>
                  <a:prstDash val="solid"/>
                </a:ln>
                <a:solidFill>
                  <a:srgbClr val="00206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CHỦ ĐỀ 7: EM VỚI THIÊN NHIÊN VÀ MÔI TRƯỜNG</a:t>
            </a:r>
          </a:p>
        </p:txBody>
      </p:sp>
      <p:sp>
        <p:nvSpPr>
          <p:cNvPr id="6" name="Rectangle 5"/>
          <p:cNvSpPr/>
          <p:nvPr/>
        </p:nvSpPr>
        <p:spPr>
          <a:xfrm>
            <a:off x="945152" y="3045726"/>
            <a:ext cx="10368370" cy="1446550"/>
          </a:xfrm>
          <a:prstGeom prst="rect">
            <a:avLst/>
          </a:prstGeom>
          <a:noFill/>
          <a:ln>
            <a:noFill/>
          </a:ln>
        </p:spPr>
        <p:txBody>
          <a:bodyPr>
            <a:spAutoFit/>
          </a:bodyPr>
          <a:lstStyle/>
          <a:p>
            <a:pPr algn="ctr" eaLnBrk="1" hangingPunct="1">
              <a:defRPr/>
            </a:pPr>
            <a:r>
              <a:rPr lang="en-US" altLang="en-US" sz="4400" b="1" dirty="0" smtClean="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TIẾT 25:KHÁM PHÁ CẢNH QUAN THIÊN NHIÊN</a:t>
            </a:r>
          </a:p>
        </p:txBody>
      </p:sp>
    </p:spTree>
    <p:extLst>
      <p:ext uri="{BB962C8B-B14F-4D97-AF65-F5344CB8AC3E}">
        <p14:creationId xmlns:p14="http://schemas.microsoft.com/office/powerpoint/2010/main" val="22740020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op 5 bãi biển đẹp nhất Đà Nẵ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387" y="547658"/>
            <a:ext cx="4668253" cy="291765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ẩm nang du lịch Nha Trang: Khám phá thiên đường biển - Tuổi Trẻ On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0108" y="550633"/>
            <a:ext cx="5181659" cy="291468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Bãi biển Vũng Tàu - những bãi tắm đẹp nhất trong long du khá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387" y="3830854"/>
            <a:ext cx="4668253" cy="248790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Bãi biển Đồ Sơn - Du lịch Hải Phò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0107" y="3580997"/>
            <a:ext cx="4872081" cy="2819401"/>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1203776" y="3521201"/>
            <a:ext cx="3702509" cy="3946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rPr>
              <a:t>Biển</a:t>
            </a:r>
            <a:r>
              <a:rPr lang="en-US" sz="2800" b="1" dirty="0" smtClean="0">
                <a:solidFill>
                  <a:srgbClr val="FF0000"/>
                </a:solidFill>
              </a:rPr>
              <a:t> </a:t>
            </a:r>
            <a:r>
              <a:rPr lang="en-US" sz="2800" b="1" dirty="0" err="1" smtClean="0">
                <a:solidFill>
                  <a:srgbClr val="FF0000"/>
                </a:solidFill>
              </a:rPr>
              <a:t>Đà</a:t>
            </a:r>
            <a:r>
              <a:rPr lang="en-US" sz="2800" b="1" dirty="0" smtClean="0">
                <a:solidFill>
                  <a:srgbClr val="FF0000"/>
                </a:solidFill>
              </a:rPr>
              <a:t> </a:t>
            </a:r>
            <a:r>
              <a:rPr lang="en-US" sz="2800" b="1" dirty="0" err="1" smtClean="0">
                <a:solidFill>
                  <a:srgbClr val="FF0000"/>
                </a:solidFill>
              </a:rPr>
              <a:t>Nẵng</a:t>
            </a:r>
            <a:endParaRPr lang="en-US" sz="2800" b="1" dirty="0">
              <a:solidFill>
                <a:srgbClr val="FF0000"/>
              </a:solidFill>
            </a:endParaRPr>
          </a:p>
        </p:txBody>
      </p:sp>
      <p:sp>
        <p:nvSpPr>
          <p:cNvPr id="8" name="Rounded Rectangle 7"/>
          <p:cNvSpPr/>
          <p:nvPr/>
        </p:nvSpPr>
        <p:spPr>
          <a:xfrm>
            <a:off x="7369682" y="3465316"/>
            <a:ext cx="3702509" cy="3946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rPr>
              <a:t>Biển</a:t>
            </a:r>
            <a:r>
              <a:rPr lang="en-US" sz="2800" b="1" dirty="0" smtClean="0">
                <a:solidFill>
                  <a:srgbClr val="FF0000"/>
                </a:solidFill>
              </a:rPr>
              <a:t> </a:t>
            </a:r>
            <a:r>
              <a:rPr lang="en-US" sz="2800" b="1" dirty="0" err="1" smtClean="0">
                <a:solidFill>
                  <a:srgbClr val="FF0000"/>
                </a:solidFill>
              </a:rPr>
              <a:t>Nha</a:t>
            </a:r>
            <a:r>
              <a:rPr lang="en-US" sz="2800" b="1" dirty="0" smtClean="0">
                <a:solidFill>
                  <a:srgbClr val="FF0000"/>
                </a:solidFill>
              </a:rPr>
              <a:t> </a:t>
            </a:r>
            <a:r>
              <a:rPr lang="en-US" sz="2800" b="1" dirty="0" err="1" smtClean="0">
                <a:solidFill>
                  <a:srgbClr val="FF0000"/>
                </a:solidFill>
              </a:rPr>
              <a:t>TRang</a:t>
            </a:r>
            <a:endParaRPr lang="en-US" sz="2800" b="1" dirty="0">
              <a:solidFill>
                <a:srgbClr val="FF0000"/>
              </a:solidFill>
            </a:endParaRPr>
          </a:p>
        </p:txBody>
      </p:sp>
      <p:sp>
        <p:nvSpPr>
          <p:cNvPr id="9" name="Rounded Rectangle 8"/>
          <p:cNvSpPr/>
          <p:nvPr/>
        </p:nvSpPr>
        <p:spPr>
          <a:xfrm>
            <a:off x="682408" y="6318762"/>
            <a:ext cx="3702509" cy="3946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rPr>
              <a:t>Biển</a:t>
            </a:r>
            <a:r>
              <a:rPr lang="en-US" sz="2800" b="1" dirty="0" smtClean="0">
                <a:solidFill>
                  <a:srgbClr val="FF0000"/>
                </a:solidFill>
              </a:rPr>
              <a:t> </a:t>
            </a:r>
            <a:r>
              <a:rPr lang="en-US" sz="2800" b="1" dirty="0" err="1" smtClean="0">
                <a:solidFill>
                  <a:srgbClr val="FF0000"/>
                </a:solidFill>
              </a:rPr>
              <a:t>Vũng</a:t>
            </a:r>
            <a:r>
              <a:rPr lang="en-US" sz="2800" b="1" dirty="0" smtClean="0">
                <a:solidFill>
                  <a:srgbClr val="FF0000"/>
                </a:solidFill>
              </a:rPr>
              <a:t> </a:t>
            </a:r>
            <a:r>
              <a:rPr lang="en-US" sz="2800" b="1" dirty="0" err="1" smtClean="0">
                <a:solidFill>
                  <a:srgbClr val="FF0000"/>
                </a:solidFill>
              </a:rPr>
              <a:t>Tàu</a:t>
            </a:r>
            <a:endParaRPr lang="en-US" sz="2800" b="1" dirty="0">
              <a:solidFill>
                <a:srgbClr val="FF0000"/>
              </a:solidFill>
            </a:endParaRPr>
          </a:p>
        </p:txBody>
      </p:sp>
      <p:sp>
        <p:nvSpPr>
          <p:cNvPr id="10" name="Rounded Rectangle 9"/>
          <p:cNvSpPr/>
          <p:nvPr/>
        </p:nvSpPr>
        <p:spPr>
          <a:xfrm>
            <a:off x="7554845" y="6420294"/>
            <a:ext cx="3702509" cy="3946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rPr>
              <a:t>Biển</a:t>
            </a:r>
            <a:r>
              <a:rPr lang="en-US" sz="2800" b="1" dirty="0" smtClean="0">
                <a:solidFill>
                  <a:srgbClr val="FF0000"/>
                </a:solidFill>
              </a:rPr>
              <a:t> </a:t>
            </a:r>
            <a:r>
              <a:rPr lang="en-US" sz="2800" b="1" dirty="0" err="1" smtClean="0">
                <a:solidFill>
                  <a:srgbClr val="FF0000"/>
                </a:solidFill>
              </a:rPr>
              <a:t>Đồ</a:t>
            </a:r>
            <a:r>
              <a:rPr lang="en-US" sz="2800" b="1" dirty="0" smtClean="0">
                <a:solidFill>
                  <a:srgbClr val="FF0000"/>
                </a:solidFill>
              </a:rPr>
              <a:t> </a:t>
            </a:r>
            <a:r>
              <a:rPr lang="en-US" sz="2800" b="1" dirty="0" err="1" smtClean="0">
                <a:solidFill>
                  <a:srgbClr val="FF0000"/>
                </a:solidFill>
              </a:rPr>
              <a:t>Sơn</a:t>
            </a:r>
            <a:endParaRPr lang="en-US" sz="2800" b="1" dirty="0">
              <a:solidFill>
                <a:srgbClr val="FF0000"/>
              </a:solidFill>
            </a:endParaRPr>
          </a:p>
        </p:txBody>
      </p:sp>
    </p:spTree>
    <p:extLst>
      <p:ext uri="{BB962C8B-B14F-4D97-AF65-F5344CB8AC3E}">
        <p14:creationId xmlns:p14="http://schemas.microsoft.com/office/powerpoint/2010/main" val="54901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p:cNvSpPr txBox="1"/>
          <p:nvPr/>
        </p:nvSpPr>
        <p:spPr>
          <a:xfrm>
            <a:off x="6231445" y="313694"/>
            <a:ext cx="5829010" cy="2308324"/>
          </a:xfrm>
          <a:prstGeom prst="rect">
            <a:avLst/>
          </a:prstGeom>
        </p:spPr>
        <p:txBody>
          <a:bodyPr wrap="square" lIns="0" tIns="0" rIns="0" bIns="0" rtlCol="0" anchor="t">
            <a:spAutoFit/>
          </a:bodyPr>
          <a:lstStyle/>
          <a:p>
            <a:pPr algn="just">
              <a:lnSpc>
                <a:spcPct val="150000"/>
              </a:lnSpc>
            </a:pPr>
            <a:r>
              <a:rPr lang="en-US" sz="2000" dirty="0" err="1">
                <a:solidFill>
                  <a:srgbClr val="141414"/>
                </a:solidFill>
                <a:latin typeface="Arial" pitchFamily="34" charset="0"/>
                <a:cs typeface="Arial" pitchFamily="34" charset="0"/>
              </a:rPr>
              <a:t>Môi</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trường</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tự</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nhiên</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là</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một</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phần</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không</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thể</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thiếu</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đối</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với</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sự</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sống</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của</a:t>
            </a:r>
            <a:r>
              <a:rPr lang="en-US" sz="2000" dirty="0">
                <a:solidFill>
                  <a:srgbClr val="141414"/>
                </a:solidFill>
                <a:latin typeface="Arial" pitchFamily="34" charset="0"/>
                <a:cs typeface="Arial" pitchFamily="34" charset="0"/>
              </a:rPr>
              <a:t> con </a:t>
            </a:r>
            <a:r>
              <a:rPr lang="en-US" sz="2000" dirty="0" err="1">
                <a:solidFill>
                  <a:srgbClr val="141414"/>
                </a:solidFill>
                <a:latin typeface="Arial" pitchFamily="34" charset="0"/>
                <a:cs typeface="Arial" pitchFamily="34" charset="0"/>
              </a:rPr>
              <a:t>người</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Mỗi</a:t>
            </a:r>
            <a:r>
              <a:rPr lang="en-US" sz="2000" dirty="0">
                <a:solidFill>
                  <a:srgbClr val="141414"/>
                </a:solidFill>
                <a:latin typeface="Arial" pitchFamily="34" charset="0"/>
                <a:cs typeface="Arial" pitchFamily="34" charset="0"/>
              </a:rPr>
              <a:t> </a:t>
            </a:r>
            <a:r>
              <a:rPr lang="en-US" sz="2000" dirty="0" err="1" smtClean="0">
                <a:solidFill>
                  <a:srgbClr val="141414"/>
                </a:solidFill>
                <a:latin typeface="Arial" pitchFamily="34" charset="0"/>
                <a:cs typeface="Arial" pitchFamily="34" charset="0"/>
              </a:rPr>
              <a:t>miền</a:t>
            </a:r>
            <a:r>
              <a:rPr lang="en-US" sz="2000" dirty="0" smtClean="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quê</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hương</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đất</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nước</a:t>
            </a:r>
            <a:r>
              <a:rPr lang="en-US" sz="2000" dirty="0">
                <a:solidFill>
                  <a:srgbClr val="141414"/>
                </a:solidFill>
                <a:latin typeface="Arial" pitchFamily="34" charset="0"/>
                <a:cs typeface="Arial" pitchFamily="34" charset="0"/>
              </a:rPr>
              <a:t> </a:t>
            </a:r>
            <a:r>
              <a:rPr lang="en-US" sz="2000" dirty="0" err="1" smtClean="0">
                <a:solidFill>
                  <a:srgbClr val="141414"/>
                </a:solidFill>
                <a:latin typeface="Arial" pitchFamily="34" charset="0"/>
                <a:cs typeface="Arial" pitchFamily="34" charset="0"/>
              </a:rPr>
              <a:t>đều</a:t>
            </a:r>
            <a:r>
              <a:rPr lang="en-US" sz="2000" dirty="0" smtClean="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có</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những</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cảnh</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quan</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thiên</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nhiên</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tươi</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đẹp</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nổi</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tiếng</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thu</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hút</a:t>
            </a:r>
            <a:r>
              <a:rPr lang="en-US" sz="2000" dirty="0">
                <a:solidFill>
                  <a:srgbClr val="141414"/>
                </a:solidFill>
                <a:latin typeface="Arial" pitchFamily="34" charset="0"/>
                <a:cs typeface="Arial" pitchFamily="34" charset="0"/>
              </a:rPr>
              <a:t> </a:t>
            </a:r>
            <a:r>
              <a:rPr lang="en-US" sz="2000" dirty="0" err="1" smtClean="0">
                <a:solidFill>
                  <a:srgbClr val="141414"/>
                </a:solidFill>
                <a:latin typeface="Arial" pitchFamily="34" charset="0"/>
                <a:cs typeface="Arial" pitchFamily="34" charset="0"/>
              </a:rPr>
              <a:t>nhiều</a:t>
            </a:r>
            <a:r>
              <a:rPr lang="en-US" sz="2000" dirty="0" smtClean="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khách</a:t>
            </a:r>
            <a:r>
              <a:rPr lang="en-US" sz="2000" dirty="0">
                <a:solidFill>
                  <a:srgbClr val="141414"/>
                </a:solidFill>
                <a:latin typeface="Arial" pitchFamily="34" charset="0"/>
                <a:cs typeface="Arial" pitchFamily="34" charset="0"/>
              </a:rPr>
              <a:t> du </a:t>
            </a:r>
            <a:r>
              <a:rPr lang="en-US" sz="2000" dirty="0" err="1">
                <a:solidFill>
                  <a:srgbClr val="141414"/>
                </a:solidFill>
                <a:latin typeface="Arial" pitchFamily="34" charset="0"/>
                <a:cs typeface="Arial" pitchFamily="34" charset="0"/>
              </a:rPr>
              <a:t>lịch</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trong</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và</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ngoài</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nước</a:t>
            </a:r>
            <a:r>
              <a:rPr lang="en-US" sz="2000" dirty="0">
                <a:solidFill>
                  <a:srgbClr val="141414"/>
                </a:solidFill>
                <a:latin typeface="Arial" pitchFamily="34" charset="0"/>
                <a:cs typeface="Arial" pitchFamily="34" charset="0"/>
              </a:rPr>
              <a:t> .</a:t>
            </a:r>
          </a:p>
        </p:txBody>
      </p:sp>
      <p:sp>
        <p:nvSpPr>
          <p:cNvPr id="4" name="TextBox 5"/>
          <p:cNvSpPr txBox="1"/>
          <p:nvPr/>
        </p:nvSpPr>
        <p:spPr>
          <a:xfrm>
            <a:off x="6135191" y="2940568"/>
            <a:ext cx="5589451" cy="1384995"/>
          </a:xfrm>
          <a:prstGeom prst="rect">
            <a:avLst/>
          </a:prstGeom>
        </p:spPr>
        <p:txBody>
          <a:bodyPr wrap="square" lIns="0" tIns="0" rIns="0" bIns="0" rtlCol="0" anchor="t">
            <a:spAutoFit/>
          </a:bodyPr>
          <a:lstStyle/>
          <a:p>
            <a:pPr algn="just">
              <a:lnSpc>
                <a:spcPct val="150000"/>
              </a:lnSpc>
            </a:pPr>
            <a:r>
              <a:rPr lang="en-US" sz="2000" dirty="0" err="1">
                <a:solidFill>
                  <a:srgbClr val="141414"/>
                </a:solidFill>
                <a:latin typeface="Arial" pitchFamily="34" charset="0"/>
                <a:cs typeface="Arial" pitchFamily="34" charset="0"/>
              </a:rPr>
              <a:t>Cảnh</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quan</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thiên</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nhiên</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là</a:t>
            </a:r>
            <a:r>
              <a:rPr lang="en-US" sz="2000" dirty="0">
                <a:solidFill>
                  <a:srgbClr val="141414"/>
                </a:solidFill>
                <a:latin typeface="Arial" pitchFamily="34" charset="0"/>
                <a:cs typeface="Arial" pitchFamily="34" charset="0"/>
              </a:rPr>
              <a:t> </a:t>
            </a:r>
            <a:r>
              <a:rPr lang="en-US" sz="2000" dirty="0" err="1" smtClean="0">
                <a:solidFill>
                  <a:srgbClr val="141414"/>
                </a:solidFill>
                <a:latin typeface="Arial" pitchFamily="34" charset="0"/>
                <a:cs typeface="Arial" pitchFamily="34" charset="0"/>
              </a:rPr>
              <a:t>niềm</a:t>
            </a:r>
            <a:r>
              <a:rPr lang="en-US" sz="2000" dirty="0" smtClean="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tự</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hào</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là</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món</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quà</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vô</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giá</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mà</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thiên</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nhiên</a:t>
            </a:r>
            <a:r>
              <a:rPr lang="en-US" sz="2000" dirty="0">
                <a:solidFill>
                  <a:srgbClr val="141414"/>
                </a:solidFill>
                <a:latin typeface="Arial" pitchFamily="34" charset="0"/>
                <a:cs typeface="Arial" pitchFamily="34" charset="0"/>
              </a:rPr>
              <a:t> ban </a:t>
            </a:r>
            <a:r>
              <a:rPr lang="en-US" sz="2000" dirty="0" err="1">
                <a:solidFill>
                  <a:srgbClr val="141414"/>
                </a:solidFill>
                <a:latin typeface="Arial" pitchFamily="34" charset="0"/>
                <a:cs typeface="Arial" pitchFamily="34" charset="0"/>
              </a:rPr>
              <a:t>tặng</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nên</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chúng</a:t>
            </a:r>
            <a:r>
              <a:rPr lang="en-US" sz="2000" dirty="0">
                <a:solidFill>
                  <a:srgbClr val="141414"/>
                </a:solidFill>
                <a:latin typeface="Arial" pitchFamily="34" charset="0"/>
                <a:cs typeface="Arial" pitchFamily="34" charset="0"/>
              </a:rPr>
              <a:t> ta </a:t>
            </a:r>
            <a:r>
              <a:rPr lang="en-US" sz="2000" dirty="0" err="1" smtClean="0">
                <a:solidFill>
                  <a:srgbClr val="141414"/>
                </a:solidFill>
                <a:latin typeface="Arial" pitchFamily="34" charset="0"/>
                <a:cs typeface="Arial" pitchFamily="34" charset="0"/>
              </a:rPr>
              <a:t>cần</a:t>
            </a:r>
            <a:r>
              <a:rPr lang="en-US" sz="2000" dirty="0" smtClean="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trân</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trọng</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và</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bảo</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vệ</a:t>
            </a:r>
            <a:r>
              <a:rPr lang="en-US" sz="2000" dirty="0">
                <a:solidFill>
                  <a:srgbClr val="141414"/>
                </a:solidFill>
                <a:latin typeface="Arial" pitchFamily="34" charset="0"/>
                <a:cs typeface="Arial" pitchFamily="34" charset="0"/>
              </a:rPr>
              <a:t>. </a:t>
            </a:r>
          </a:p>
        </p:txBody>
      </p:sp>
      <p:sp>
        <p:nvSpPr>
          <p:cNvPr id="5" name="TextBox 6"/>
          <p:cNvSpPr txBox="1"/>
          <p:nvPr/>
        </p:nvSpPr>
        <p:spPr>
          <a:xfrm>
            <a:off x="6135191" y="4938433"/>
            <a:ext cx="5838636" cy="1384995"/>
          </a:xfrm>
          <a:prstGeom prst="rect">
            <a:avLst/>
          </a:prstGeom>
        </p:spPr>
        <p:txBody>
          <a:bodyPr wrap="square" lIns="0" tIns="0" rIns="0" bIns="0" rtlCol="0" anchor="t">
            <a:spAutoFit/>
          </a:bodyPr>
          <a:lstStyle/>
          <a:p>
            <a:pPr algn="just">
              <a:lnSpc>
                <a:spcPct val="150000"/>
              </a:lnSpc>
            </a:pPr>
            <a:r>
              <a:rPr lang="en-US" sz="2000" dirty="0" err="1">
                <a:solidFill>
                  <a:srgbClr val="141414"/>
                </a:solidFill>
                <a:latin typeface="Arial" pitchFamily="34" charset="0"/>
                <a:cs typeface="Arial" pitchFamily="34" charset="0"/>
              </a:rPr>
              <a:t>Mỗi</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chúng</a:t>
            </a:r>
            <a:r>
              <a:rPr lang="en-US" sz="2000" dirty="0">
                <a:solidFill>
                  <a:srgbClr val="141414"/>
                </a:solidFill>
                <a:latin typeface="Arial" pitchFamily="34" charset="0"/>
                <a:cs typeface="Arial" pitchFamily="34" charset="0"/>
              </a:rPr>
              <a:t> ta </a:t>
            </a:r>
            <a:r>
              <a:rPr lang="en-US" sz="2000" dirty="0" err="1">
                <a:solidFill>
                  <a:srgbClr val="141414"/>
                </a:solidFill>
                <a:latin typeface="Arial" pitchFamily="34" charset="0"/>
                <a:cs typeface="Arial" pitchFamily="34" charset="0"/>
              </a:rPr>
              <a:t>hãy</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tự</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khám</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phá</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để</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có</a:t>
            </a:r>
            <a:r>
              <a:rPr lang="en-US" sz="2000" dirty="0">
                <a:solidFill>
                  <a:srgbClr val="141414"/>
                </a:solidFill>
                <a:latin typeface="Arial" pitchFamily="34" charset="0"/>
                <a:cs typeface="Arial" pitchFamily="34" charset="0"/>
              </a:rPr>
              <a:t> </a:t>
            </a:r>
            <a:r>
              <a:rPr lang="en-US" sz="2000" dirty="0" err="1" smtClean="0">
                <a:solidFill>
                  <a:srgbClr val="141414"/>
                </a:solidFill>
                <a:latin typeface="Arial" pitchFamily="34" charset="0"/>
                <a:cs typeface="Arial" pitchFamily="34" charset="0"/>
              </a:rPr>
              <a:t>nhiều</a:t>
            </a:r>
            <a:r>
              <a:rPr lang="en-US" sz="2000" dirty="0" smtClean="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hiểu</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biết</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hơn</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về</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cảnh</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quan</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thiên</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nhiên</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của</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đất</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nước</a:t>
            </a:r>
            <a:r>
              <a:rPr lang="en-US" sz="2000" dirty="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quê</a:t>
            </a:r>
            <a:r>
              <a:rPr lang="en-US" sz="2000" dirty="0">
                <a:solidFill>
                  <a:srgbClr val="141414"/>
                </a:solidFill>
                <a:latin typeface="Arial" pitchFamily="34" charset="0"/>
                <a:cs typeface="Arial" pitchFamily="34" charset="0"/>
              </a:rPr>
              <a:t> </a:t>
            </a:r>
            <a:r>
              <a:rPr lang="en-US" sz="2000" dirty="0" err="1" smtClean="0">
                <a:solidFill>
                  <a:srgbClr val="141414"/>
                </a:solidFill>
                <a:latin typeface="Arial" pitchFamily="34" charset="0"/>
                <a:cs typeface="Arial" pitchFamily="34" charset="0"/>
              </a:rPr>
              <a:t>hương</a:t>
            </a:r>
            <a:r>
              <a:rPr lang="en-US" sz="2000" dirty="0" smtClean="0">
                <a:solidFill>
                  <a:srgbClr val="141414"/>
                </a:solidFill>
                <a:latin typeface="Arial" pitchFamily="34" charset="0"/>
                <a:cs typeface="Arial" pitchFamily="34" charset="0"/>
              </a:rPr>
              <a:t> </a:t>
            </a:r>
            <a:r>
              <a:rPr lang="en-US" sz="2000" dirty="0" err="1">
                <a:solidFill>
                  <a:srgbClr val="141414"/>
                </a:solidFill>
                <a:latin typeface="Arial" pitchFamily="34" charset="0"/>
                <a:cs typeface="Arial" pitchFamily="34" charset="0"/>
              </a:rPr>
              <a:t>mình</a:t>
            </a:r>
            <a:r>
              <a:rPr lang="en-US" sz="2000" dirty="0">
                <a:solidFill>
                  <a:srgbClr val="141414"/>
                </a:solidFill>
                <a:latin typeface="Arial" pitchFamily="34" charset="0"/>
                <a:cs typeface="Arial" pitchFamily="34" charset="0"/>
              </a:rPr>
              <a:t>.</a:t>
            </a:r>
          </a:p>
        </p:txBody>
      </p:sp>
      <p:sp>
        <p:nvSpPr>
          <p:cNvPr id="6" name="TextBox 5"/>
          <p:cNvSpPr txBox="1"/>
          <p:nvPr/>
        </p:nvSpPr>
        <p:spPr>
          <a:xfrm>
            <a:off x="1687859" y="57750"/>
            <a:ext cx="2906829" cy="646331"/>
          </a:xfrm>
          <a:prstGeom prst="rect">
            <a:avLst/>
          </a:prstGeom>
          <a:noFill/>
        </p:spPr>
        <p:txBody>
          <a:bodyPr wrap="square" rtlCol="0">
            <a:spAutoFit/>
          </a:bodyPr>
          <a:lstStyle/>
          <a:p>
            <a:r>
              <a:rPr lang="en-US" sz="3600" b="1" dirty="0" err="1" smtClean="0">
                <a:solidFill>
                  <a:srgbClr val="FF0000"/>
                </a:solidFill>
              </a:rPr>
              <a:t>Kết</a:t>
            </a:r>
            <a:r>
              <a:rPr lang="en-US" sz="3600" b="1" dirty="0" smtClean="0">
                <a:solidFill>
                  <a:srgbClr val="FF0000"/>
                </a:solidFill>
              </a:rPr>
              <a:t> </a:t>
            </a:r>
            <a:r>
              <a:rPr lang="en-US" sz="3600" b="1" dirty="0" err="1" smtClean="0">
                <a:solidFill>
                  <a:srgbClr val="FF0000"/>
                </a:solidFill>
              </a:rPr>
              <a:t>Luận</a:t>
            </a:r>
            <a:endParaRPr lang="en-US" sz="3600" b="1" dirty="0">
              <a:solidFill>
                <a:srgbClr val="FF0000"/>
              </a:solidFill>
            </a:endParaRPr>
          </a:p>
        </p:txBody>
      </p:sp>
      <p:pic>
        <p:nvPicPr>
          <p:cNvPr id="6146" name="Picture 2" descr="Việt Nam - Núi rừng biển cả - bộ ảnh phong cảnh Việt Nam tuyệt đẹp đang  triển lãm ở Phú Quố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982" y="943275"/>
            <a:ext cx="5627778" cy="5024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90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p:nvPr/>
        </p:nvSpPr>
        <p:spPr>
          <a:xfrm>
            <a:off x="83118" y="817196"/>
            <a:ext cx="11451657" cy="404663"/>
          </a:xfrm>
          <a:prstGeom prst="rect">
            <a:avLst/>
          </a:prstGeom>
        </p:spPr>
        <p:txBody>
          <a:bodyPr wrap="square" lIns="0" tIns="0" rIns="0" bIns="0" rtlCol="0" anchor="t">
            <a:spAutoFit/>
          </a:bodyPr>
          <a:lstStyle/>
          <a:p>
            <a:pPr algn="ctr">
              <a:lnSpc>
                <a:spcPct val="150000"/>
              </a:lnSpc>
            </a:pPr>
            <a:r>
              <a:rPr lang="en-US" sz="2000" b="1" spc="-54" dirty="0" smtClean="0">
                <a:solidFill>
                  <a:srgbClr val="FF0000"/>
                </a:solidFill>
                <a:latin typeface="Arial" pitchFamily="34" charset="0"/>
                <a:cs typeface="Arial" pitchFamily="34" charset="0"/>
              </a:rPr>
              <a:t>HOẠT ĐỘNG 2: VẼ </a:t>
            </a:r>
            <a:r>
              <a:rPr lang="en-US" sz="2000" b="1" spc="-54" dirty="0">
                <a:solidFill>
                  <a:srgbClr val="FF0000"/>
                </a:solidFill>
                <a:latin typeface="Arial" pitchFamily="34" charset="0"/>
                <a:cs typeface="Arial" pitchFamily="34" charset="0"/>
              </a:rPr>
              <a:t>TRANH HOẶC VIẾT BÀI GIỚI THIỆU VỀ CẢNH ĐẸP QUÊ HƯƠNG EM</a:t>
            </a:r>
          </a:p>
        </p:txBody>
      </p:sp>
      <p:sp>
        <p:nvSpPr>
          <p:cNvPr id="5" name="TextBox 4"/>
          <p:cNvSpPr txBox="1"/>
          <p:nvPr/>
        </p:nvSpPr>
        <p:spPr>
          <a:xfrm>
            <a:off x="3753853" y="154004"/>
            <a:ext cx="3975234" cy="646331"/>
          </a:xfrm>
          <a:prstGeom prst="rect">
            <a:avLst/>
          </a:prstGeom>
          <a:noFill/>
        </p:spPr>
        <p:txBody>
          <a:bodyPr wrap="square" rtlCol="0">
            <a:spAutoFit/>
          </a:bodyPr>
          <a:lstStyle/>
          <a:p>
            <a:pPr algn="ctr"/>
            <a:r>
              <a:rPr lang="en-US" sz="3600" b="1" dirty="0" smtClean="0">
                <a:solidFill>
                  <a:srgbClr val="FF0000"/>
                </a:solidFill>
                <a:latin typeface="Times New Roman" panose="02020603050405020304" pitchFamily="18" charset="0"/>
                <a:cs typeface="Times New Roman" panose="02020603050405020304" pitchFamily="18" charset="0"/>
              </a:rPr>
              <a:t>LUYỆN TẬP</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6" name="Picture 6" descr="http://moitruonghq.vn/uploads/news/cay_xanh_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9850" y="1428750"/>
            <a:ext cx="5618446" cy="500377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381000" y="1504950"/>
            <a:ext cx="5610225" cy="5210175"/>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4"/>
          <p:cNvSpPr txBox="1"/>
          <p:nvPr/>
        </p:nvSpPr>
        <p:spPr>
          <a:xfrm>
            <a:off x="511744" y="1735156"/>
            <a:ext cx="5127056" cy="4524315"/>
          </a:xfrm>
          <a:prstGeom prst="rect">
            <a:avLst/>
          </a:prstGeom>
        </p:spPr>
        <p:txBody>
          <a:bodyPr wrap="square" lIns="0" tIns="0" rIns="0" bIns="0" rtlCol="0" anchor="t">
            <a:spAutoFit/>
          </a:bodyPr>
          <a:lstStyle/>
          <a:p>
            <a:pPr marL="457200" indent="-457200" algn="just">
              <a:lnSpc>
                <a:spcPct val="150000"/>
              </a:lnSpc>
              <a:spcBef>
                <a:spcPct val="0"/>
              </a:spcBef>
              <a:buFontTx/>
              <a:buChar char="-"/>
            </a:pPr>
            <a:r>
              <a:rPr lang="en-US" sz="2800" dirty="0" err="1" smtClean="0">
                <a:solidFill>
                  <a:srgbClr val="141414"/>
                </a:solidFill>
                <a:latin typeface="Times New Roman" panose="02020603050405020304" pitchFamily="18" charset="0"/>
                <a:cs typeface="Times New Roman" panose="02020603050405020304" pitchFamily="18" charset="0"/>
              </a:rPr>
              <a:t>Hãy</a:t>
            </a:r>
            <a:r>
              <a:rPr lang="en-US" sz="2800" dirty="0" smtClean="0">
                <a:solidFill>
                  <a:srgbClr val="141414"/>
                </a:solidFill>
                <a:latin typeface="Times New Roman" panose="02020603050405020304" pitchFamily="18" charset="0"/>
                <a:cs typeface="Times New Roman" panose="02020603050405020304" pitchFamily="18" charset="0"/>
              </a:rPr>
              <a:t> </a:t>
            </a:r>
            <a:r>
              <a:rPr lang="en-US" sz="2800" dirty="0" err="1">
                <a:solidFill>
                  <a:srgbClr val="141414"/>
                </a:solidFill>
                <a:latin typeface="Times New Roman" panose="02020603050405020304" pitchFamily="18" charset="0"/>
                <a:cs typeface="Times New Roman" panose="02020603050405020304" pitchFamily="18" charset="0"/>
              </a:rPr>
              <a:t>lựa</a:t>
            </a:r>
            <a:r>
              <a:rPr lang="en-US" sz="2800" dirty="0">
                <a:solidFill>
                  <a:srgbClr val="141414"/>
                </a:solidFill>
                <a:latin typeface="Times New Roman" panose="02020603050405020304" pitchFamily="18" charset="0"/>
                <a:cs typeface="Times New Roman" panose="02020603050405020304" pitchFamily="18" charset="0"/>
              </a:rPr>
              <a:t> </a:t>
            </a:r>
            <a:r>
              <a:rPr lang="en-US" sz="2800" smtClean="0">
                <a:solidFill>
                  <a:srgbClr val="141414"/>
                </a:solidFill>
                <a:latin typeface="Times New Roman" panose="02020603050405020304" pitchFamily="18" charset="0"/>
                <a:cs typeface="Times New Roman" panose="02020603050405020304" pitchFamily="18" charset="0"/>
              </a:rPr>
              <a:t>chọn</a:t>
            </a:r>
            <a:r>
              <a:rPr lang="en-US" sz="2800" dirty="0" smtClean="0">
                <a:solidFill>
                  <a:srgbClr val="141414"/>
                </a:solidFill>
                <a:latin typeface="Times New Roman" panose="02020603050405020304" pitchFamily="18" charset="0"/>
                <a:cs typeface="Times New Roman" panose="02020603050405020304" pitchFamily="18" charset="0"/>
              </a:rPr>
              <a:t> </a:t>
            </a:r>
            <a:r>
              <a:rPr lang="en-US" sz="2800" dirty="0" err="1">
                <a:solidFill>
                  <a:srgbClr val="141414"/>
                </a:solidFill>
                <a:latin typeface="Times New Roman" panose="02020603050405020304" pitchFamily="18" charset="0"/>
                <a:cs typeface="Times New Roman" panose="02020603050405020304" pitchFamily="18" charset="0"/>
              </a:rPr>
              <a:t>một</a:t>
            </a:r>
            <a:r>
              <a:rPr lang="en-US" sz="2800" dirty="0">
                <a:solidFill>
                  <a:srgbClr val="141414"/>
                </a:solidFill>
                <a:latin typeface="Times New Roman" panose="02020603050405020304" pitchFamily="18" charset="0"/>
                <a:cs typeface="Times New Roman" panose="02020603050405020304" pitchFamily="18" charset="0"/>
              </a:rPr>
              <a:t> </a:t>
            </a:r>
            <a:r>
              <a:rPr lang="en-US" sz="2800" dirty="0" err="1">
                <a:solidFill>
                  <a:srgbClr val="141414"/>
                </a:solidFill>
                <a:latin typeface="Times New Roman" panose="02020603050405020304" pitchFamily="18" charset="0"/>
                <a:cs typeface="Times New Roman" panose="02020603050405020304" pitchFamily="18" charset="0"/>
              </a:rPr>
              <a:t>trong</a:t>
            </a:r>
            <a:r>
              <a:rPr lang="en-US" sz="2800" dirty="0">
                <a:solidFill>
                  <a:srgbClr val="141414"/>
                </a:solidFill>
                <a:latin typeface="Times New Roman" panose="02020603050405020304" pitchFamily="18" charset="0"/>
                <a:cs typeface="Times New Roman" panose="02020603050405020304" pitchFamily="18" charset="0"/>
              </a:rPr>
              <a:t> </a:t>
            </a:r>
            <a:r>
              <a:rPr lang="en-US" sz="2800" dirty="0" err="1">
                <a:solidFill>
                  <a:srgbClr val="141414"/>
                </a:solidFill>
                <a:latin typeface="Times New Roman" panose="02020603050405020304" pitchFamily="18" charset="0"/>
                <a:cs typeface="Times New Roman" panose="02020603050405020304" pitchFamily="18" charset="0"/>
              </a:rPr>
              <a:t>hai</a:t>
            </a:r>
            <a:r>
              <a:rPr lang="en-US" sz="2800" dirty="0">
                <a:solidFill>
                  <a:srgbClr val="141414"/>
                </a:solidFill>
                <a:latin typeface="Times New Roman" panose="02020603050405020304" pitchFamily="18" charset="0"/>
                <a:cs typeface="Times New Roman" panose="02020603050405020304" pitchFamily="18" charset="0"/>
              </a:rPr>
              <a:t> </a:t>
            </a:r>
            <a:r>
              <a:rPr lang="en-US" sz="2800" dirty="0" err="1">
                <a:solidFill>
                  <a:srgbClr val="141414"/>
                </a:solidFill>
                <a:latin typeface="Times New Roman" panose="02020603050405020304" pitchFamily="18" charset="0"/>
                <a:cs typeface="Times New Roman" panose="02020603050405020304" pitchFamily="18" charset="0"/>
              </a:rPr>
              <a:t>hình</a:t>
            </a:r>
            <a:r>
              <a:rPr lang="en-US" sz="2800" dirty="0">
                <a:solidFill>
                  <a:srgbClr val="141414"/>
                </a:solidFill>
                <a:latin typeface="Times New Roman" panose="02020603050405020304" pitchFamily="18" charset="0"/>
                <a:cs typeface="Times New Roman" panose="02020603050405020304" pitchFamily="18" charset="0"/>
              </a:rPr>
              <a:t> </a:t>
            </a:r>
            <a:r>
              <a:rPr lang="en-US" sz="2800" dirty="0" err="1">
                <a:solidFill>
                  <a:srgbClr val="141414"/>
                </a:solidFill>
                <a:latin typeface="Times New Roman" panose="02020603050405020304" pitchFamily="18" charset="0"/>
                <a:cs typeface="Times New Roman" panose="02020603050405020304" pitchFamily="18" charset="0"/>
              </a:rPr>
              <a:t>thức</a:t>
            </a:r>
            <a:r>
              <a:rPr lang="en-US" sz="2800" dirty="0">
                <a:solidFill>
                  <a:srgbClr val="141414"/>
                </a:solidFill>
                <a:latin typeface="Times New Roman" panose="02020603050405020304" pitchFamily="18" charset="0"/>
                <a:cs typeface="Times New Roman" panose="02020603050405020304" pitchFamily="18" charset="0"/>
              </a:rPr>
              <a:t>: </a:t>
            </a:r>
            <a:r>
              <a:rPr lang="en-US" sz="2800" dirty="0" err="1">
                <a:solidFill>
                  <a:srgbClr val="141414"/>
                </a:solidFill>
                <a:latin typeface="Times New Roman" panose="02020603050405020304" pitchFamily="18" charset="0"/>
                <a:cs typeface="Times New Roman" panose="02020603050405020304" pitchFamily="18" charset="0"/>
              </a:rPr>
              <a:t>vẽ</a:t>
            </a:r>
            <a:r>
              <a:rPr lang="en-US" sz="2800" dirty="0">
                <a:solidFill>
                  <a:srgbClr val="141414"/>
                </a:solidFill>
                <a:latin typeface="Times New Roman" panose="02020603050405020304" pitchFamily="18" charset="0"/>
                <a:cs typeface="Times New Roman" panose="02020603050405020304" pitchFamily="18" charset="0"/>
              </a:rPr>
              <a:t> </a:t>
            </a:r>
            <a:r>
              <a:rPr lang="en-US" sz="2800" dirty="0" err="1">
                <a:solidFill>
                  <a:srgbClr val="141414"/>
                </a:solidFill>
                <a:latin typeface="Times New Roman" panose="02020603050405020304" pitchFamily="18" charset="0"/>
                <a:cs typeface="Times New Roman" panose="02020603050405020304" pitchFamily="18" charset="0"/>
              </a:rPr>
              <a:t>tranh</a:t>
            </a:r>
            <a:r>
              <a:rPr lang="en-US" sz="2800" dirty="0">
                <a:solidFill>
                  <a:srgbClr val="141414"/>
                </a:solidFill>
                <a:latin typeface="Times New Roman" panose="02020603050405020304" pitchFamily="18" charset="0"/>
                <a:cs typeface="Times New Roman" panose="02020603050405020304" pitchFamily="18" charset="0"/>
              </a:rPr>
              <a:t> </a:t>
            </a:r>
            <a:r>
              <a:rPr lang="en-US" sz="2800" dirty="0" err="1">
                <a:solidFill>
                  <a:srgbClr val="141414"/>
                </a:solidFill>
                <a:latin typeface="Times New Roman" panose="02020603050405020304" pitchFamily="18" charset="0"/>
                <a:cs typeface="Times New Roman" panose="02020603050405020304" pitchFamily="18" charset="0"/>
              </a:rPr>
              <a:t>hoặc</a:t>
            </a:r>
            <a:r>
              <a:rPr lang="en-US" sz="2800" dirty="0">
                <a:solidFill>
                  <a:srgbClr val="141414"/>
                </a:solidFill>
                <a:latin typeface="Times New Roman" panose="02020603050405020304" pitchFamily="18" charset="0"/>
                <a:cs typeface="Times New Roman" panose="02020603050405020304" pitchFamily="18" charset="0"/>
              </a:rPr>
              <a:t> </a:t>
            </a:r>
            <a:r>
              <a:rPr lang="en-US" sz="2800" dirty="0" err="1">
                <a:solidFill>
                  <a:srgbClr val="141414"/>
                </a:solidFill>
                <a:latin typeface="Times New Roman" panose="02020603050405020304" pitchFamily="18" charset="0"/>
                <a:cs typeface="Times New Roman" panose="02020603050405020304" pitchFamily="18" charset="0"/>
              </a:rPr>
              <a:t>viết</a:t>
            </a:r>
            <a:r>
              <a:rPr lang="en-US" sz="2800" dirty="0">
                <a:solidFill>
                  <a:srgbClr val="141414"/>
                </a:solidFill>
                <a:latin typeface="Times New Roman" panose="02020603050405020304" pitchFamily="18" charset="0"/>
                <a:cs typeface="Times New Roman" panose="02020603050405020304" pitchFamily="18" charset="0"/>
              </a:rPr>
              <a:t> </a:t>
            </a:r>
            <a:r>
              <a:rPr lang="en-US" sz="2800" dirty="0" err="1">
                <a:solidFill>
                  <a:srgbClr val="141414"/>
                </a:solidFill>
                <a:latin typeface="Times New Roman" panose="02020603050405020304" pitchFamily="18" charset="0"/>
                <a:cs typeface="Times New Roman" panose="02020603050405020304" pitchFamily="18" charset="0"/>
              </a:rPr>
              <a:t>một</a:t>
            </a:r>
            <a:r>
              <a:rPr lang="en-US" sz="2800" dirty="0">
                <a:solidFill>
                  <a:srgbClr val="141414"/>
                </a:solidFill>
                <a:latin typeface="Times New Roman" panose="02020603050405020304" pitchFamily="18" charset="0"/>
                <a:cs typeface="Times New Roman" panose="02020603050405020304" pitchFamily="18" charset="0"/>
              </a:rPr>
              <a:t> </a:t>
            </a:r>
            <a:r>
              <a:rPr lang="en-US" sz="2800" dirty="0" err="1">
                <a:solidFill>
                  <a:srgbClr val="141414"/>
                </a:solidFill>
                <a:latin typeface="Times New Roman" panose="02020603050405020304" pitchFamily="18" charset="0"/>
                <a:cs typeface="Times New Roman" panose="02020603050405020304" pitchFamily="18" charset="0"/>
              </a:rPr>
              <a:t>bài</a:t>
            </a:r>
            <a:r>
              <a:rPr lang="en-US" sz="2800" dirty="0">
                <a:solidFill>
                  <a:srgbClr val="141414"/>
                </a:solidFill>
                <a:latin typeface="Times New Roman" panose="02020603050405020304" pitchFamily="18" charset="0"/>
                <a:cs typeface="Times New Roman" panose="02020603050405020304" pitchFamily="18" charset="0"/>
              </a:rPr>
              <a:t> </a:t>
            </a:r>
            <a:r>
              <a:rPr lang="en-US" sz="2800" dirty="0" err="1">
                <a:solidFill>
                  <a:srgbClr val="141414"/>
                </a:solidFill>
                <a:latin typeface="Times New Roman" panose="02020603050405020304" pitchFamily="18" charset="0"/>
                <a:cs typeface="Times New Roman" panose="02020603050405020304" pitchFamily="18" charset="0"/>
              </a:rPr>
              <a:t>giới</a:t>
            </a:r>
            <a:r>
              <a:rPr lang="en-US" sz="2800" dirty="0">
                <a:solidFill>
                  <a:srgbClr val="141414"/>
                </a:solidFill>
                <a:latin typeface="Times New Roman" panose="02020603050405020304" pitchFamily="18" charset="0"/>
                <a:cs typeface="Times New Roman" panose="02020603050405020304" pitchFamily="18" charset="0"/>
              </a:rPr>
              <a:t> </a:t>
            </a:r>
            <a:r>
              <a:rPr lang="en-US" sz="2800" dirty="0" err="1">
                <a:solidFill>
                  <a:srgbClr val="141414"/>
                </a:solidFill>
                <a:latin typeface="Times New Roman" panose="02020603050405020304" pitchFamily="18" charset="0"/>
                <a:cs typeface="Times New Roman" panose="02020603050405020304" pitchFamily="18" charset="0"/>
              </a:rPr>
              <a:t>thiệu</a:t>
            </a:r>
            <a:r>
              <a:rPr lang="en-US" sz="2800" dirty="0">
                <a:solidFill>
                  <a:srgbClr val="141414"/>
                </a:solidFill>
                <a:latin typeface="Times New Roman" panose="02020603050405020304" pitchFamily="18" charset="0"/>
                <a:cs typeface="Times New Roman" panose="02020603050405020304" pitchFamily="18" charset="0"/>
              </a:rPr>
              <a:t> </a:t>
            </a:r>
            <a:r>
              <a:rPr lang="en-US" sz="2800" dirty="0" err="1">
                <a:solidFill>
                  <a:srgbClr val="141414"/>
                </a:solidFill>
                <a:latin typeface="Times New Roman" panose="02020603050405020304" pitchFamily="18" charset="0"/>
                <a:cs typeface="Times New Roman" panose="02020603050405020304" pitchFamily="18" charset="0"/>
              </a:rPr>
              <a:t>ngắn</a:t>
            </a:r>
            <a:r>
              <a:rPr lang="en-US" sz="2800" dirty="0">
                <a:solidFill>
                  <a:srgbClr val="141414"/>
                </a:solidFill>
                <a:latin typeface="Times New Roman" panose="02020603050405020304" pitchFamily="18" charset="0"/>
                <a:cs typeface="Times New Roman" panose="02020603050405020304" pitchFamily="18" charset="0"/>
              </a:rPr>
              <a:t> </a:t>
            </a:r>
            <a:r>
              <a:rPr lang="en-US" sz="2800" dirty="0" err="1">
                <a:solidFill>
                  <a:srgbClr val="141414"/>
                </a:solidFill>
                <a:latin typeface="Times New Roman" panose="02020603050405020304" pitchFamily="18" charset="0"/>
                <a:cs typeface="Times New Roman" panose="02020603050405020304" pitchFamily="18" charset="0"/>
              </a:rPr>
              <a:t>về</a:t>
            </a:r>
            <a:r>
              <a:rPr lang="en-US" sz="2800" dirty="0">
                <a:solidFill>
                  <a:srgbClr val="141414"/>
                </a:solidFill>
                <a:latin typeface="Times New Roman" panose="02020603050405020304" pitchFamily="18" charset="0"/>
                <a:cs typeface="Times New Roman" panose="02020603050405020304" pitchFamily="18" charset="0"/>
              </a:rPr>
              <a:t> </a:t>
            </a:r>
            <a:r>
              <a:rPr lang="en-US" sz="2800" dirty="0" err="1">
                <a:solidFill>
                  <a:srgbClr val="141414"/>
                </a:solidFill>
                <a:latin typeface="Times New Roman" panose="02020603050405020304" pitchFamily="18" charset="0"/>
                <a:cs typeface="Times New Roman" panose="02020603050405020304" pitchFamily="18" charset="0"/>
              </a:rPr>
              <a:t>một</a:t>
            </a:r>
            <a:r>
              <a:rPr lang="en-US" sz="2800" dirty="0">
                <a:solidFill>
                  <a:srgbClr val="141414"/>
                </a:solidFill>
                <a:latin typeface="Times New Roman" panose="02020603050405020304" pitchFamily="18" charset="0"/>
                <a:cs typeface="Times New Roman" panose="02020603050405020304" pitchFamily="18" charset="0"/>
              </a:rPr>
              <a:t> </a:t>
            </a:r>
            <a:r>
              <a:rPr lang="en-US" sz="2800" dirty="0" err="1">
                <a:solidFill>
                  <a:srgbClr val="141414"/>
                </a:solidFill>
                <a:latin typeface="Times New Roman" panose="02020603050405020304" pitchFamily="18" charset="0"/>
                <a:cs typeface="Times New Roman" panose="02020603050405020304" pitchFamily="18" charset="0"/>
              </a:rPr>
              <a:t>cảnh</a:t>
            </a:r>
            <a:r>
              <a:rPr lang="en-US" sz="2800" dirty="0">
                <a:solidFill>
                  <a:srgbClr val="141414"/>
                </a:solidFill>
                <a:latin typeface="Times New Roman" panose="02020603050405020304" pitchFamily="18" charset="0"/>
                <a:cs typeface="Times New Roman" panose="02020603050405020304" pitchFamily="18" charset="0"/>
              </a:rPr>
              <a:t> </a:t>
            </a:r>
            <a:r>
              <a:rPr lang="en-US" sz="2800" dirty="0" err="1">
                <a:solidFill>
                  <a:srgbClr val="141414"/>
                </a:solidFill>
                <a:latin typeface="Times New Roman" panose="02020603050405020304" pitchFamily="18" charset="0"/>
                <a:cs typeface="Times New Roman" panose="02020603050405020304" pitchFamily="18" charset="0"/>
              </a:rPr>
              <a:t>đẹp</a:t>
            </a:r>
            <a:r>
              <a:rPr lang="en-US" sz="2800" dirty="0">
                <a:solidFill>
                  <a:srgbClr val="141414"/>
                </a:solidFill>
                <a:latin typeface="Times New Roman" panose="02020603050405020304" pitchFamily="18" charset="0"/>
                <a:cs typeface="Times New Roman" panose="02020603050405020304" pitchFamily="18" charset="0"/>
              </a:rPr>
              <a:t> </a:t>
            </a:r>
            <a:r>
              <a:rPr lang="en-US" sz="2800" dirty="0" err="1">
                <a:solidFill>
                  <a:srgbClr val="141414"/>
                </a:solidFill>
                <a:latin typeface="Times New Roman" panose="02020603050405020304" pitchFamily="18" charset="0"/>
                <a:cs typeface="Times New Roman" panose="02020603050405020304" pitchFamily="18" charset="0"/>
              </a:rPr>
              <a:t>quê</a:t>
            </a:r>
            <a:r>
              <a:rPr lang="en-US" sz="2800" dirty="0">
                <a:solidFill>
                  <a:srgbClr val="141414"/>
                </a:solidFill>
                <a:latin typeface="Times New Roman" panose="02020603050405020304" pitchFamily="18" charset="0"/>
                <a:cs typeface="Times New Roman" panose="02020603050405020304" pitchFamily="18" charset="0"/>
              </a:rPr>
              <a:t> </a:t>
            </a:r>
            <a:r>
              <a:rPr lang="en-US" sz="2800" dirty="0" err="1">
                <a:solidFill>
                  <a:srgbClr val="141414"/>
                </a:solidFill>
                <a:latin typeface="Times New Roman" panose="02020603050405020304" pitchFamily="18" charset="0"/>
                <a:cs typeface="Times New Roman" panose="02020603050405020304" pitchFamily="18" charset="0"/>
              </a:rPr>
              <a:t>hương</a:t>
            </a:r>
            <a:r>
              <a:rPr lang="en-US" sz="2800" dirty="0">
                <a:solidFill>
                  <a:srgbClr val="141414"/>
                </a:solidFill>
                <a:latin typeface="Times New Roman" panose="02020603050405020304" pitchFamily="18" charset="0"/>
                <a:cs typeface="Times New Roman" panose="02020603050405020304" pitchFamily="18" charset="0"/>
              </a:rPr>
              <a:t> </a:t>
            </a:r>
            <a:r>
              <a:rPr lang="en-US" sz="2800" dirty="0" err="1">
                <a:solidFill>
                  <a:srgbClr val="141414"/>
                </a:solidFill>
                <a:latin typeface="Times New Roman" panose="02020603050405020304" pitchFamily="18" charset="0"/>
                <a:cs typeface="Times New Roman" panose="02020603050405020304" pitchFamily="18" charset="0"/>
              </a:rPr>
              <a:t>mà</a:t>
            </a:r>
            <a:r>
              <a:rPr lang="en-US" sz="2800" dirty="0">
                <a:solidFill>
                  <a:srgbClr val="141414"/>
                </a:solidFill>
                <a:latin typeface="Times New Roman" panose="02020603050405020304" pitchFamily="18" charset="0"/>
                <a:cs typeface="Times New Roman" panose="02020603050405020304" pitchFamily="18" charset="0"/>
              </a:rPr>
              <a:t> </a:t>
            </a:r>
            <a:r>
              <a:rPr lang="en-US" sz="2800" dirty="0" err="1">
                <a:solidFill>
                  <a:srgbClr val="141414"/>
                </a:solidFill>
                <a:latin typeface="Times New Roman" panose="02020603050405020304" pitchFamily="18" charset="0"/>
                <a:cs typeface="Times New Roman" panose="02020603050405020304" pitchFamily="18" charset="0"/>
              </a:rPr>
              <a:t>em</a:t>
            </a:r>
            <a:r>
              <a:rPr lang="en-US" sz="2800" dirty="0">
                <a:solidFill>
                  <a:srgbClr val="141414"/>
                </a:solidFill>
                <a:latin typeface="Times New Roman" panose="02020603050405020304" pitchFamily="18" charset="0"/>
                <a:cs typeface="Times New Roman" panose="02020603050405020304" pitchFamily="18" charset="0"/>
              </a:rPr>
              <a:t> </a:t>
            </a:r>
            <a:r>
              <a:rPr lang="en-US" sz="2800" dirty="0" err="1">
                <a:solidFill>
                  <a:srgbClr val="141414"/>
                </a:solidFill>
                <a:latin typeface="Times New Roman" panose="02020603050405020304" pitchFamily="18" charset="0"/>
                <a:cs typeface="Times New Roman" panose="02020603050405020304" pitchFamily="18" charset="0"/>
              </a:rPr>
              <a:t>yêu</a:t>
            </a:r>
            <a:r>
              <a:rPr lang="en-US" sz="2800" dirty="0">
                <a:solidFill>
                  <a:srgbClr val="141414"/>
                </a:solidFill>
                <a:latin typeface="Times New Roman" panose="02020603050405020304" pitchFamily="18" charset="0"/>
                <a:cs typeface="Times New Roman" panose="02020603050405020304" pitchFamily="18" charset="0"/>
              </a:rPr>
              <a:t> </a:t>
            </a:r>
            <a:r>
              <a:rPr lang="en-US" sz="2800" dirty="0" err="1" smtClean="0">
                <a:solidFill>
                  <a:srgbClr val="141414"/>
                </a:solidFill>
                <a:latin typeface="Times New Roman" panose="02020603050405020304" pitchFamily="18" charset="0"/>
                <a:cs typeface="Times New Roman" panose="02020603050405020304" pitchFamily="18" charset="0"/>
              </a:rPr>
              <a:t>thích</a:t>
            </a:r>
            <a:r>
              <a:rPr lang="en-US" sz="2800" dirty="0" smtClean="0">
                <a:solidFill>
                  <a:srgbClr val="141414"/>
                </a:solidFill>
                <a:latin typeface="Times New Roman" panose="02020603050405020304" pitchFamily="18" charset="0"/>
                <a:cs typeface="Times New Roman" panose="02020603050405020304" pitchFamily="18" charset="0"/>
              </a:rPr>
              <a:t>.</a:t>
            </a:r>
          </a:p>
          <a:p>
            <a:pPr marL="457200" indent="-457200" algn="just">
              <a:lnSpc>
                <a:spcPct val="150000"/>
              </a:lnSpc>
              <a:spcBef>
                <a:spcPct val="0"/>
              </a:spcBef>
              <a:buFontTx/>
              <a:buChar char="-"/>
            </a:pPr>
            <a:r>
              <a:rPr lang="en-US" sz="2800" dirty="0" err="1">
                <a:solidFill>
                  <a:srgbClr val="141414"/>
                </a:solidFill>
                <a:latin typeface="Times New Roman" panose="02020603050405020304" pitchFamily="18" charset="0"/>
                <a:cs typeface="Times New Roman" panose="02020603050405020304" pitchFamily="18" charset="0"/>
              </a:rPr>
              <a:t>Giới</a:t>
            </a:r>
            <a:r>
              <a:rPr lang="en-US" sz="2800" dirty="0">
                <a:solidFill>
                  <a:srgbClr val="141414"/>
                </a:solidFill>
                <a:latin typeface="Times New Roman" panose="02020603050405020304" pitchFamily="18" charset="0"/>
                <a:cs typeface="Times New Roman" panose="02020603050405020304" pitchFamily="18" charset="0"/>
              </a:rPr>
              <a:t> </a:t>
            </a:r>
            <a:r>
              <a:rPr lang="en-US" sz="2800" dirty="0" err="1">
                <a:solidFill>
                  <a:srgbClr val="141414"/>
                </a:solidFill>
                <a:latin typeface="Times New Roman" panose="02020603050405020304" pitchFamily="18" charset="0"/>
                <a:cs typeface="Times New Roman" panose="02020603050405020304" pitchFamily="18" charset="0"/>
              </a:rPr>
              <a:t>thiệu</a:t>
            </a:r>
            <a:r>
              <a:rPr lang="en-US" sz="2800" dirty="0">
                <a:solidFill>
                  <a:srgbClr val="141414"/>
                </a:solidFill>
                <a:latin typeface="Times New Roman" panose="02020603050405020304" pitchFamily="18" charset="0"/>
                <a:cs typeface="Times New Roman" panose="02020603050405020304" pitchFamily="18" charset="0"/>
              </a:rPr>
              <a:t> ý </a:t>
            </a:r>
            <a:r>
              <a:rPr lang="en-US" sz="2800" dirty="0" err="1">
                <a:solidFill>
                  <a:srgbClr val="141414"/>
                </a:solidFill>
                <a:latin typeface="Times New Roman" panose="02020603050405020304" pitchFamily="18" charset="0"/>
                <a:cs typeface="Times New Roman" panose="02020603050405020304" pitchFamily="18" charset="0"/>
              </a:rPr>
              <a:t>tưởng</a:t>
            </a:r>
            <a:r>
              <a:rPr lang="en-US" sz="2800" dirty="0">
                <a:solidFill>
                  <a:srgbClr val="141414"/>
                </a:solidFill>
                <a:latin typeface="Times New Roman" panose="02020603050405020304" pitchFamily="18" charset="0"/>
                <a:cs typeface="Times New Roman" panose="02020603050405020304" pitchFamily="18" charset="0"/>
              </a:rPr>
              <a:t> </a:t>
            </a:r>
            <a:r>
              <a:rPr lang="en-US" sz="2800" dirty="0" err="1">
                <a:solidFill>
                  <a:srgbClr val="141414"/>
                </a:solidFill>
                <a:latin typeface="Times New Roman" panose="02020603050405020304" pitchFamily="18" charset="0"/>
                <a:cs typeface="Times New Roman" panose="02020603050405020304" pitchFamily="18" charset="0"/>
              </a:rPr>
              <a:t>của</a:t>
            </a:r>
            <a:r>
              <a:rPr lang="en-US" sz="2800" dirty="0">
                <a:solidFill>
                  <a:srgbClr val="141414"/>
                </a:solidFill>
                <a:latin typeface="Times New Roman" panose="02020603050405020304" pitchFamily="18" charset="0"/>
                <a:cs typeface="Times New Roman" panose="02020603050405020304" pitchFamily="18" charset="0"/>
              </a:rPr>
              <a:t> </a:t>
            </a:r>
            <a:r>
              <a:rPr lang="en-US" sz="2800" dirty="0" err="1">
                <a:solidFill>
                  <a:srgbClr val="141414"/>
                </a:solidFill>
                <a:latin typeface="Times New Roman" panose="02020603050405020304" pitchFamily="18" charset="0"/>
                <a:cs typeface="Times New Roman" panose="02020603050405020304" pitchFamily="18" charset="0"/>
              </a:rPr>
              <a:t>em</a:t>
            </a:r>
            <a:r>
              <a:rPr lang="en-US" sz="2800" dirty="0">
                <a:solidFill>
                  <a:srgbClr val="141414"/>
                </a:solidFill>
                <a:latin typeface="Times New Roman" panose="02020603050405020304" pitchFamily="18" charset="0"/>
                <a:cs typeface="Times New Roman" panose="02020603050405020304" pitchFamily="18" charset="0"/>
              </a:rPr>
              <a:t> </a:t>
            </a:r>
            <a:r>
              <a:rPr lang="en-US" sz="2800" dirty="0" err="1">
                <a:solidFill>
                  <a:srgbClr val="141414"/>
                </a:solidFill>
                <a:latin typeface="Times New Roman" panose="02020603050405020304" pitchFamily="18" charset="0"/>
                <a:cs typeface="Times New Roman" panose="02020603050405020304" pitchFamily="18" charset="0"/>
              </a:rPr>
              <a:t>về</a:t>
            </a:r>
            <a:r>
              <a:rPr lang="en-US" sz="2800" dirty="0">
                <a:solidFill>
                  <a:srgbClr val="141414"/>
                </a:solidFill>
                <a:latin typeface="Times New Roman" panose="02020603050405020304" pitchFamily="18" charset="0"/>
                <a:cs typeface="Times New Roman" panose="02020603050405020304" pitchFamily="18" charset="0"/>
              </a:rPr>
              <a:t> </a:t>
            </a:r>
            <a:r>
              <a:rPr lang="en-US" sz="2800" dirty="0" err="1">
                <a:solidFill>
                  <a:srgbClr val="141414"/>
                </a:solidFill>
                <a:latin typeface="Times New Roman" panose="02020603050405020304" pitchFamily="18" charset="0"/>
                <a:cs typeface="Times New Roman" panose="02020603050405020304" pitchFamily="18" charset="0"/>
              </a:rPr>
              <a:t>bức</a:t>
            </a:r>
            <a:r>
              <a:rPr lang="en-US" sz="2800" dirty="0">
                <a:solidFill>
                  <a:srgbClr val="141414"/>
                </a:solidFill>
                <a:latin typeface="Times New Roman" panose="02020603050405020304" pitchFamily="18" charset="0"/>
                <a:cs typeface="Times New Roman" panose="02020603050405020304" pitchFamily="18" charset="0"/>
              </a:rPr>
              <a:t> </a:t>
            </a:r>
            <a:r>
              <a:rPr lang="en-US" sz="2800" dirty="0" err="1">
                <a:solidFill>
                  <a:srgbClr val="141414"/>
                </a:solidFill>
                <a:latin typeface="Times New Roman" panose="02020603050405020304" pitchFamily="18" charset="0"/>
                <a:cs typeface="Times New Roman" panose="02020603050405020304" pitchFamily="18" charset="0"/>
              </a:rPr>
              <a:t>tranh</a:t>
            </a:r>
            <a:r>
              <a:rPr lang="en-US" sz="2800" dirty="0">
                <a:solidFill>
                  <a:srgbClr val="141414"/>
                </a:solidFill>
                <a:latin typeface="Times New Roman" panose="02020603050405020304" pitchFamily="18" charset="0"/>
                <a:cs typeface="Times New Roman" panose="02020603050405020304" pitchFamily="18" charset="0"/>
              </a:rPr>
              <a:t> </a:t>
            </a:r>
            <a:r>
              <a:rPr lang="en-US" sz="2800" dirty="0" err="1">
                <a:solidFill>
                  <a:srgbClr val="141414"/>
                </a:solidFill>
                <a:latin typeface="Times New Roman" panose="02020603050405020304" pitchFamily="18" charset="0"/>
                <a:cs typeface="Times New Roman" panose="02020603050405020304" pitchFamily="18" charset="0"/>
              </a:rPr>
              <a:t>hoặc</a:t>
            </a:r>
            <a:r>
              <a:rPr lang="en-US" sz="2800" dirty="0">
                <a:solidFill>
                  <a:srgbClr val="141414"/>
                </a:solidFill>
                <a:latin typeface="Times New Roman" panose="02020603050405020304" pitchFamily="18" charset="0"/>
                <a:cs typeface="Times New Roman" panose="02020603050405020304" pitchFamily="18" charset="0"/>
              </a:rPr>
              <a:t> </a:t>
            </a:r>
            <a:r>
              <a:rPr lang="en-US" sz="2800" dirty="0" err="1">
                <a:solidFill>
                  <a:srgbClr val="141414"/>
                </a:solidFill>
                <a:latin typeface="Times New Roman" panose="02020603050405020304" pitchFamily="18" charset="0"/>
                <a:cs typeface="Times New Roman" panose="02020603050405020304" pitchFamily="18" charset="0"/>
              </a:rPr>
              <a:t>bài</a:t>
            </a:r>
            <a:r>
              <a:rPr lang="en-US" sz="2800" dirty="0">
                <a:solidFill>
                  <a:srgbClr val="141414"/>
                </a:solidFill>
                <a:latin typeface="Times New Roman" panose="02020603050405020304" pitchFamily="18" charset="0"/>
                <a:cs typeface="Times New Roman" panose="02020603050405020304" pitchFamily="18" charset="0"/>
              </a:rPr>
              <a:t> </a:t>
            </a:r>
            <a:r>
              <a:rPr lang="en-US" sz="2800" dirty="0" err="1">
                <a:solidFill>
                  <a:srgbClr val="141414"/>
                </a:solidFill>
                <a:latin typeface="Times New Roman" panose="02020603050405020304" pitchFamily="18" charset="0"/>
                <a:cs typeface="Times New Roman" panose="02020603050405020304" pitchFamily="18" charset="0"/>
              </a:rPr>
              <a:t>viết</a:t>
            </a:r>
            <a:r>
              <a:rPr lang="en-US" sz="2800" dirty="0">
                <a:solidFill>
                  <a:srgbClr val="141414"/>
                </a:solidFill>
                <a:latin typeface="Times New Roman" panose="02020603050405020304" pitchFamily="18" charset="0"/>
                <a:cs typeface="Times New Roman" panose="02020603050405020304" pitchFamily="18" charset="0"/>
              </a:rPr>
              <a:t> </a:t>
            </a:r>
            <a:r>
              <a:rPr lang="en-US" sz="2800" dirty="0" err="1">
                <a:solidFill>
                  <a:srgbClr val="141414"/>
                </a:solidFill>
                <a:latin typeface="Times New Roman" panose="02020603050405020304" pitchFamily="18" charset="0"/>
                <a:cs typeface="Times New Roman" panose="02020603050405020304" pitchFamily="18" charset="0"/>
              </a:rPr>
              <a:t>về</a:t>
            </a:r>
            <a:r>
              <a:rPr lang="en-US" sz="2800" dirty="0">
                <a:solidFill>
                  <a:srgbClr val="141414"/>
                </a:solidFill>
                <a:latin typeface="Times New Roman" panose="02020603050405020304" pitchFamily="18" charset="0"/>
                <a:cs typeface="Times New Roman" panose="02020603050405020304" pitchFamily="18" charset="0"/>
              </a:rPr>
              <a:t> </a:t>
            </a:r>
            <a:r>
              <a:rPr lang="en-US" sz="2800" dirty="0" err="1">
                <a:solidFill>
                  <a:srgbClr val="141414"/>
                </a:solidFill>
                <a:latin typeface="Times New Roman" panose="02020603050405020304" pitchFamily="18" charset="0"/>
                <a:cs typeface="Times New Roman" panose="02020603050405020304" pitchFamily="18" charset="0"/>
              </a:rPr>
              <a:t>cảnh</a:t>
            </a:r>
            <a:r>
              <a:rPr lang="en-US" sz="2800" dirty="0">
                <a:solidFill>
                  <a:srgbClr val="141414"/>
                </a:solidFill>
                <a:latin typeface="Times New Roman" panose="02020603050405020304" pitchFamily="18" charset="0"/>
                <a:cs typeface="Times New Roman" panose="02020603050405020304" pitchFamily="18" charset="0"/>
              </a:rPr>
              <a:t> </a:t>
            </a:r>
            <a:r>
              <a:rPr lang="en-US" sz="2800" dirty="0" err="1">
                <a:solidFill>
                  <a:srgbClr val="141414"/>
                </a:solidFill>
                <a:latin typeface="Times New Roman" panose="02020603050405020304" pitchFamily="18" charset="0"/>
                <a:cs typeface="Times New Roman" panose="02020603050405020304" pitchFamily="18" charset="0"/>
              </a:rPr>
              <a:t>đẹp</a:t>
            </a:r>
            <a:r>
              <a:rPr lang="en-US" sz="2800" dirty="0">
                <a:solidFill>
                  <a:srgbClr val="141414"/>
                </a:solidFill>
                <a:latin typeface="Times New Roman" panose="02020603050405020304" pitchFamily="18" charset="0"/>
                <a:cs typeface="Times New Roman" panose="02020603050405020304" pitchFamily="18" charset="0"/>
              </a:rPr>
              <a:t> </a:t>
            </a:r>
            <a:r>
              <a:rPr lang="en-US" sz="2800" dirty="0" err="1">
                <a:solidFill>
                  <a:srgbClr val="141414"/>
                </a:solidFill>
                <a:latin typeface="Times New Roman" panose="02020603050405020304" pitchFamily="18" charset="0"/>
                <a:cs typeface="Times New Roman" panose="02020603050405020304" pitchFamily="18" charset="0"/>
              </a:rPr>
              <a:t>quê</a:t>
            </a:r>
            <a:r>
              <a:rPr lang="en-US" sz="2800" dirty="0">
                <a:solidFill>
                  <a:srgbClr val="141414"/>
                </a:solidFill>
                <a:latin typeface="Times New Roman" panose="02020603050405020304" pitchFamily="18" charset="0"/>
                <a:cs typeface="Times New Roman" panose="02020603050405020304" pitchFamily="18" charset="0"/>
              </a:rPr>
              <a:t> </a:t>
            </a:r>
            <a:r>
              <a:rPr lang="en-US" sz="2800" dirty="0" err="1" smtClean="0">
                <a:solidFill>
                  <a:srgbClr val="141414"/>
                </a:solidFill>
                <a:latin typeface="Times New Roman" panose="02020603050405020304" pitchFamily="18" charset="0"/>
                <a:cs typeface="Times New Roman" panose="02020603050405020304" pitchFamily="18" charset="0"/>
              </a:rPr>
              <a:t>hương</a:t>
            </a:r>
            <a:endParaRPr lang="en-US" sz="2800" dirty="0">
              <a:solidFill>
                <a:srgbClr val="14141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064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08000" y="3403946"/>
            <a:ext cx="3251200" cy="923330"/>
          </a:xfrm>
          <a:prstGeom prst="rect">
            <a:avLst/>
          </a:prstGeom>
        </p:spPr>
        <p:txBody>
          <a:bodyPr wrap="square" lIns="0" tIns="0" rIns="0" bIns="0" rtlCol="0" anchor="t">
            <a:spAutoFit/>
          </a:bodyPr>
          <a:lstStyle/>
          <a:p>
            <a:pPr algn="just">
              <a:lnSpc>
                <a:spcPct val="150000"/>
              </a:lnSpc>
            </a:pPr>
            <a:r>
              <a:rPr lang="en-US" sz="4000" b="1" spc="-53">
                <a:solidFill>
                  <a:srgbClr val="FF0000"/>
                </a:solidFill>
                <a:latin typeface="Arial" pitchFamily="34" charset="0"/>
                <a:cs typeface="Arial" pitchFamily="34" charset="0"/>
              </a:rPr>
              <a:t>VẬN DỤNG</a:t>
            </a:r>
          </a:p>
        </p:txBody>
      </p:sp>
      <p:sp>
        <p:nvSpPr>
          <p:cNvPr id="3" name="TextBox 3"/>
          <p:cNvSpPr txBox="1"/>
          <p:nvPr/>
        </p:nvSpPr>
        <p:spPr>
          <a:xfrm>
            <a:off x="5130800" y="579775"/>
            <a:ext cx="6333163" cy="1107996"/>
          </a:xfrm>
          <a:prstGeom prst="rect">
            <a:avLst/>
          </a:prstGeom>
        </p:spPr>
        <p:txBody>
          <a:bodyPr wrap="square" lIns="0" tIns="0" rIns="0" bIns="0" rtlCol="0" anchor="t">
            <a:spAutoFit/>
          </a:bodyPr>
          <a:lstStyle/>
          <a:p>
            <a:pPr algn="just">
              <a:lnSpc>
                <a:spcPct val="150000"/>
              </a:lnSpc>
            </a:pPr>
            <a:r>
              <a:rPr lang="en-US" sz="2400">
                <a:solidFill>
                  <a:srgbClr val="141414"/>
                </a:solidFill>
                <a:latin typeface="Arial" pitchFamily="34" charset="0"/>
                <a:cs typeface="Arial" pitchFamily="34" charset="0"/>
              </a:rPr>
              <a:t>Tiếp tục hoàn thiện bức tranh hoặc bài giới thiệu của mình về cảnh đẹp quê hương.</a:t>
            </a:r>
          </a:p>
        </p:txBody>
      </p:sp>
      <p:sp>
        <p:nvSpPr>
          <p:cNvPr id="4" name="TextBox 4"/>
          <p:cNvSpPr txBox="1"/>
          <p:nvPr/>
        </p:nvSpPr>
        <p:spPr>
          <a:xfrm>
            <a:off x="5111699" y="2396501"/>
            <a:ext cx="6333163" cy="1107996"/>
          </a:xfrm>
          <a:prstGeom prst="rect">
            <a:avLst/>
          </a:prstGeom>
        </p:spPr>
        <p:txBody>
          <a:bodyPr wrap="square" lIns="0" tIns="0" rIns="0" bIns="0" rtlCol="0" anchor="t">
            <a:spAutoFit/>
          </a:bodyPr>
          <a:lstStyle/>
          <a:p>
            <a:pPr algn="just">
              <a:lnSpc>
                <a:spcPct val="150000"/>
              </a:lnSpc>
            </a:pPr>
            <a:r>
              <a:rPr lang="en-US" sz="2400">
                <a:solidFill>
                  <a:srgbClr val="141414"/>
                </a:solidFill>
                <a:latin typeface="Arial" pitchFamily="34" charset="0"/>
                <a:cs typeface="Arial" pitchFamily="34" charset="0"/>
              </a:rPr>
              <a:t>Chia sẻ với cha mẹ và người thân về bức tranh hoặc bài giới thiệu em đã thự hiện</a:t>
            </a:r>
          </a:p>
        </p:txBody>
      </p:sp>
      <p:sp>
        <p:nvSpPr>
          <p:cNvPr id="5" name="TextBox 5"/>
          <p:cNvSpPr txBox="1"/>
          <p:nvPr/>
        </p:nvSpPr>
        <p:spPr>
          <a:xfrm>
            <a:off x="5130800" y="4213227"/>
            <a:ext cx="6333163" cy="1661993"/>
          </a:xfrm>
          <a:prstGeom prst="rect">
            <a:avLst/>
          </a:prstGeom>
        </p:spPr>
        <p:txBody>
          <a:bodyPr wrap="square" lIns="0" tIns="0" rIns="0" bIns="0" rtlCol="0" anchor="t">
            <a:spAutoFit/>
          </a:bodyPr>
          <a:lstStyle/>
          <a:p>
            <a:pPr algn="just">
              <a:lnSpc>
                <a:spcPct val="150000"/>
              </a:lnSpc>
            </a:pPr>
            <a:r>
              <a:rPr lang="en-US" sz="2400">
                <a:solidFill>
                  <a:srgbClr val="141414"/>
                </a:solidFill>
                <a:latin typeface="Arial" pitchFamily="34" charset="0"/>
                <a:cs typeface="Arial" pitchFamily="34" charset="0"/>
              </a:rPr>
              <a:t>Sưu tầm, tìm hiểu những bài hát, bài thơ, bài báo, tranh, ảnh về những cảnh quan thiên nhiên của quê hương, đất nước.</a:t>
            </a:r>
          </a:p>
        </p:txBody>
      </p:sp>
      <p:pic>
        <p:nvPicPr>
          <p:cNvPr id="6"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380370" y="888490"/>
            <a:ext cx="236754" cy="189403"/>
          </a:xfrm>
          <a:prstGeom prst="rect">
            <a:avLst/>
          </a:prstGeom>
        </p:spPr>
      </p:pic>
      <p:pic>
        <p:nvPicPr>
          <p:cNvPr id="7"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387976" y="2855797"/>
            <a:ext cx="236754" cy="189403"/>
          </a:xfrm>
          <a:prstGeom prst="rect">
            <a:avLst/>
          </a:prstGeom>
        </p:spPr>
      </p:pic>
      <p:pic>
        <p:nvPicPr>
          <p:cNvPr id="8"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395583" y="4854821"/>
            <a:ext cx="236754" cy="189403"/>
          </a:xfrm>
          <a:prstGeom prst="rect">
            <a:avLst/>
          </a:prstGeom>
        </p:spPr>
      </p:pic>
      <p:pic>
        <p:nvPicPr>
          <p:cNvPr id="9"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371600" y="1457736"/>
            <a:ext cx="1090747" cy="1639101"/>
          </a:xfrm>
          <a:prstGeom prst="rect">
            <a:avLst/>
          </a:prstGeom>
        </p:spPr>
      </p:pic>
    </p:spTree>
    <p:extLst>
      <p:ext uri="{BB962C8B-B14F-4D97-AF65-F5344CB8AC3E}">
        <p14:creationId xmlns:p14="http://schemas.microsoft.com/office/powerpoint/2010/main" val="18453608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839" r="17974"/>
          <a:stretch>
            <a:fillRect/>
          </a:stretch>
        </p:blipFill>
        <p:spPr>
          <a:xfrm>
            <a:off x="0" y="0"/>
            <a:ext cx="6096000" cy="6858000"/>
          </a:xfrm>
          <a:prstGeom prst="rect">
            <a:avLst/>
          </a:prstGeom>
        </p:spPr>
      </p:pic>
      <p:sp>
        <p:nvSpPr>
          <p:cNvPr id="3" name="TextBox 3"/>
          <p:cNvSpPr txBox="1"/>
          <p:nvPr/>
        </p:nvSpPr>
        <p:spPr>
          <a:xfrm>
            <a:off x="6736239" y="842152"/>
            <a:ext cx="5063423" cy="738664"/>
          </a:xfrm>
          <a:prstGeom prst="rect">
            <a:avLst/>
          </a:prstGeom>
        </p:spPr>
        <p:txBody>
          <a:bodyPr lIns="0" tIns="0" rIns="0" bIns="0" rtlCol="0" anchor="t">
            <a:spAutoFit/>
          </a:bodyPr>
          <a:lstStyle/>
          <a:p>
            <a:pPr algn="ctr">
              <a:lnSpc>
                <a:spcPct val="150000"/>
              </a:lnSpc>
            </a:pPr>
            <a:r>
              <a:rPr lang="en-US" sz="3200" spc="-45">
                <a:solidFill>
                  <a:srgbClr val="FF0000"/>
                </a:solidFill>
                <a:latin typeface="Arial" pitchFamily="34" charset="0"/>
                <a:cs typeface="Arial" pitchFamily="34" charset="0"/>
              </a:rPr>
              <a:t>KẾT LUẬN CHUNG</a:t>
            </a:r>
          </a:p>
        </p:txBody>
      </p:sp>
      <p:sp>
        <p:nvSpPr>
          <p:cNvPr id="4" name="TextBox 4"/>
          <p:cNvSpPr txBox="1"/>
          <p:nvPr/>
        </p:nvSpPr>
        <p:spPr>
          <a:xfrm>
            <a:off x="6736239" y="1752601"/>
            <a:ext cx="5063423" cy="4431983"/>
          </a:xfrm>
          <a:prstGeom prst="rect">
            <a:avLst/>
          </a:prstGeom>
        </p:spPr>
        <p:txBody>
          <a:bodyPr lIns="0" tIns="0" rIns="0" bIns="0" rtlCol="0" anchor="t">
            <a:spAutoFit/>
          </a:bodyPr>
          <a:lstStyle/>
          <a:p>
            <a:pPr algn="just">
              <a:lnSpc>
                <a:spcPct val="150000"/>
              </a:lnSpc>
              <a:spcBef>
                <a:spcPct val="0"/>
              </a:spcBef>
            </a:pPr>
            <a:r>
              <a:rPr lang="en-US" sz="2400" dirty="0" err="1">
                <a:solidFill>
                  <a:srgbClr val="141414"/>
                </a:solidFill>
                <a:latin typeface="Arial" pitchFamily="34" charset="0"/>
                <a:cs typeface="Arial" pitchFamily="34" charset="0"/>
              </a:rPr>
              <a:t>Đất</a:t>
            </a:r>
            <a:r>
              <a:rPr lang="en-US" sz="2400" dirty="0">
                <a:solidFill>
                  <a:srgbClr val="141414"/>
                </a:solidFill>
                <a:latin typeface="Arial" pitchFamily="34" charset="0"/>
                <a:cs typeface="Arial" pitchFamily="34" charset="0"/>
              </a:rPr>
              <a:t> </a:t>
            </a:r>
            <a:r>
              <a:rPr lang="en-US" sz="2400" dirty="0" err="1">
                <a:solidFill>
                  <a:srgbClr val="141414"/>
                </a:solidFill>
                <a:latin typeface="Arial" pitchFamily="34" charset="0"/>
                <a:cs typeface="Arial" pitchFamily="34" charset="0"/>
              </a:rPr>
              <a:t>nước</a:t>
            </a:r>
            <a:r>
              <a:rPr lang="en-US" sz="2400" dirty="0">
                <a:solidFill>
                  <a:srgbClr val="141414"/>
                </a:solidFill>
                <a:latin typeface="Arial" pitchFamily="34" charset="0"/>
                <a:cs typeface="Arial" pitchFamily="34" charset="0"/>
              </a:rPr>
              <a:t>, </a:t>
            </a:r>
            <a:r>
              <a:rPr lang="en-US" sz="2400" dirty="0" err="1">
                <a:solidFill>
                  <a:srgbClr val="141414"/>
                </a:solidFill>
                <a:latin typeface="Arial" pitchFamily="34" charset="0"/>
                <a:cs typeface="Arial" pitchFamily="34" charset="0"/>
              </a:rPr>
              <a:t>quê</a:t>
            </a:r>
            <a:r>
              <a:rPr lang="en-US" sz="2400" dirty="0">
                <a:solidFill>
                  <a:srgbClr val="141414"/>
                </a:solidFill>
                <a:latin typeface="Arial" pitchFamily="34" charset="0"/>
                <a:cs typeface="Arial" pitchFamily="34" charset="0"/>
              </a:rPr>
              <a:t> </a:t>
            </a:r>
            <a:r>
              <a:rPr lang="en-US" sz="2400" dirty="0" err="1">
                <a:solidFill>
                  <a:srgbClr val="141414"/>
                </a:solidFill>
                <a:latin typeface="Arial" pitchFamily="34" charset="0"/>
                <a:cs typeface="Arial" pitchFamily="34" charset="0"/>
              </a:rPr>
              <a:t>hương</a:t>
            </a:r>
            <a:r>
              <a:rPr lang="en-US" sz="2400" dirty="0">
                <a:solidFill>
                  <a:srgbClr val="141414"/>
                </a:solidFill>
                <a:latin typeface="Arial" pitchFamily="34" charset="0"/>
                <a:cs typeface="Arial" pitchFamily="34" charset="0"/>
              </a:rPr>
              <a:t> </a:t>
            </a:r>
            <a:r>
              <a:rPr lang="en-US" sz="2400" dirty="0" err="1">
                <a:solidFill>
                  <a:srgbClr val="141414"/>
                </a:solidFill>
                <a:latin typeface="Arial" pitchFamily="34" charset="0"/>
                <a:cs typeface="Arial" pitchFamily="34" charset="0"/>
              </a:rPr>
              <a:t>chúng</a:t>
            </a:r>
            <a:r>
              <a:rPr lang="en-US" sz="2400" dirty="0">
                <a:solidFill>
                  <a:srgbClr val="141414"/>
                </a:solidFill>
                <a:latin typeface="Arial" pitchFamily="34" charset="0"/>
                <a:cs typeface="Arial" pitchFamily="34" charset="0"/>
              </a:rPr>
              <a:t> ta </a:t>
            </a:r>
            <a:r>
              <a:rPr lang="en-US" sz="2400" dirty="0" err="1">
                <a:solidFill>
                  <a:srgbClr val="141414"/>
                </a:solidFill>
                <a:latin typeface="Arial" pitchFamily="34" charset="0"/>
                <a:cs typeface="Arial" pitchFamily="34" charset="0"/>
              </a:rPr>
              <a:t>rất</a:t>
            </a:r>
            <a:r>
              <a:rPr lang="en-US" sz="2400" dirty="0">
                <a:solidFill>
                  <a:srgbClr val="141414"/>
                </a:solidFill>
                <a:latin typeface="Arial" pitchFamily="34" charset="0"/>
                <a:cs typeface="Arial" pitchFamily="34" charset="0"/>
              </a:rPr>
              <a:t> </a:t>
            </a:r>
            <a:r>
              <a:rPr lang="en-US" sz="2400" dirty="0" err="1">
                <a:solidFill>
                  <a:srgbClr val="141414"/>
                </a:solidFill>
                <a:latin typeface="Arial" pitchFamily="34" charset="0"/>
                <a:cs typeface="Arial" pitchFamily="34" charset="0"/>
              </a:rPr>
              <a:t>đẹp</a:t>
            </a:r>
            <a:r>
              <a:rPr lang="en-US" sz="2400" dirty="0">
                <a:solidFill>
                  <a:srgbClr val="141414"/>
                </a:solidFill>
                <a:latin typeface="Arial" pitchFamily="34" charset="0"/>
                <a:cs typeface="Arial" pitchFamily="34" charset="0"/>
              </a:rPr>
              <a:t> </a:t>
            </a:r>
            <a:r>
              <a:rPr lang="en-US" sz="2400" dirty="0" err="1">
                <a:solidFill>
                  <a:srgbClr val="141414"/>
                </a:solidFill>
                <a:latin typeface="Arial" pitchFamily="34" charset="0"/>
                <a:cs typeface="Arial" pitchFamily="34" charset="0"/>
              </a:rPr>
              <a:t>với</a:t>
            </a:r>
            <a:r>
              <a:rPr lang="en-US" sz="2400" dirty="0">
                <a:solidFill>
                  <a:srgbClr val="141414"/>
                </a:solidFill>
                <a:latin typeface="Arial" pitchFamily="34" charset="0"/>
                <a:cs typeface="Arial" pitchFamily="34" charset="0"/>
              </a:rPr>
              <a:t> </a:t>
            </a:r>
            <a:r>
              <a:rPr lang="en-US" sz="2400" dirty="0" err="1" smtClean="0">
                <a:solidFill>
                  <a:srgbClr val="141414"/>
                </a:solidFill>
                <a:latin typeface="Arial" pitchFamily="34" charset="0"/>
                <a:cs typeface="Arial" pitchFamily="34" charset="0"/>
              </a:rPr>
              <a:t>nhiều</a:t>
            </a:r>
            <a:r>
              <a:rPr lang="en-US" sz="2400" dirty="0" smtClean="0">
                <a:solidFill>
                  <a:srgbClr val="141414"/>
                </a:solidFill>
                <a:latin typeface="Arial" pitchFamily="34" charset="0"/>
                <a:cs typeface="Arial" pitchFamily="34" charset="0"/>
              </a:rPr>
              <a:t> </a:t>
            </a:r>
            <a:r>
              <a:rPr lang="en-US" sz="2400" dirty="0" err="1">
                <a:solidFill>
                  <a:srgbClr val="141414"/>
                </a:solidFill>
                <a:latin typeface="Arial" pitchFamily="34" charset="0"/>
                <a:cs typeface="Arial" pitchFamily="34" charset="0"/>
              </a:rPr>
              <a:t>cảnh</a:t>
            </a:r>
            <a:r>
              <a:rPr lang="en-US" sz="2400" dirty="0">
                <a:solidFill>
                  <a:srgbClr val="141414"/>
                </a:solidFill>
                <a:latin typeface="Arial" pitchFamily="34" charset="0"/>
                <a:cs typeface="Arial" pitchFamily="34" charset="0"/>
              </a:rPr>
              <a:t> </a:t>
            </a:r>
            <a:r>
              <a:rPr lang="en-US" sz="2400" dirty="0" err="1">
                <a:solidFill>
                  <a:srgbClr val="141414"/>
                </a:solidFill>
                <a:latin typeface="Arial" pitchFamily="34" charset="0"/>
                <a:cs typeface="Arial" pitchFamily="34" charset="0"/>
              </a:rPr>
              <a:t>quan</a:t>
            </a:r>
            <a:r>
              <a:rPr lang="en-US" sz="2400" dirty="0">
                <a:solidFill>
                  <a:srgbClr val="141414"/>
                </a:solidFill>
                <a:latin typeface="Arial" pitchFamily="34" charset="0"/>
                <a:cs typeface="Arial" pitchFamily="34" charset="0"/>
              </a:rPr>
              <a:t> </a:t>
            </a:r>
            <a:r>
              <a:rPr lang="en-US" sz="2400" dirty="0" err="1">
                <a:solidFill>
                  <a:srgbClr val="141414"/>
                </a:solidFill>
                <a:latin typeface="Arial" pitchFamily="34" charset="0"/>
                <a:cs typeface="Arial" pitchFamily="34" charset="0"/>
              </a:rPr>
              <a:t>thiên</a:t>
            </a:r>
            <a:r>
              <a:rPr lang="en-US" sz="2400" dirty="0">
                <a:solidFill>
                  <a:srgbClr val="141414"/>
                </a:solidFill>
                <a:latin typeface="Arial" pitchFamily="34" charset="0"/>
                <a:cs typeface="Arial" pitchFamily="34" charset="0"/>
              </a:rPr>
              <a:t> </a:t>
            </a:r>
            <a:r>
              <a:rPr lang="en-US" sz="2400" dirty="0" err="1">
                <a:solidFill>
                  <a:srgbClr val="141414"/>
                </a:solidFill>
                <a:latin typeface="Arial" pitchFamily="34" charset="0"/>
                <a:cs typeface="Arial" pitchFamily="34" charset="0"/>
              </a:rPr>
              <a:t>nhiên</a:t>
            </a:r>
            <a:r>
              <a:rPr lang="en-US" sz="2400" dirty="0">
                <a:solidFill>
                  <a:srgbClr val="141414"/>
                </a:solidFill>
                <a:latin typeface="Arial" pitchFamily="34" charset="0"/>
                <a:cs typeface="Arial" pitchFamily="34" charset="0"/>
              </a:rPr>
              <a:t> </a:t>
            </a:r>
            <a:r>
              <a:rPr lang="en-US" sz="2400" dirty="0" err="1">
                <a:solidFill>
                  <a:srgbClr val="141414"/>
                </a:solidFill>
                <a:latin typeface="Arial" pitchFamily="34" charset="0"/>
                <a:cs typeface="Arial" pitchFamily="34" charset="0"/>
              </a:rPr>
              <a:t>nổi</a:t>
            </a:r>
            <a:r>
              <a:rPr lang="en-US" sz="2400" dirty="0">
                <a:solidFill>
                  <a:srgbClr val="141414"/>
                </a:solidFill>
                <a:latin typeface="Arial" pitchFamily="34" charset="0"/>
                <a:cs typeface="Arial" pitchFamily="34" charset="0"/>
              </a:rPr>
              <a:t> </a:t>
            </a:r>
            <a:r>
              <a:rPr lang="en-US" sz="2400" dirty="0" err="1">
                <a:solidFill>
                  <a:srgbClr val="141414"/>
                </a:solidFill>
                <a:latin typeface="Arial" pitchFamily="34" charset="0"/>
                <a:cs typeface="Arial" pitchFamily="34" charset="0"/>
              </a:rPr>
              <a:t>tiếng</a:t>
            </a:r>
            <a:r>
              <a:rPr lang="en-US" sz="2400" dirty="0">
                <a:solidFill>
                  <a:srgbClr val="141414"/>
                </a:solidFill>
                <a:latin typeface="Arial" pitchFamily="34" charset="0"/>
                <a:cs typeface="Arial" pitchFamily="34" charset="0"/>
              </a:rPr>
              <a:t>. </a:t>
            </a:r>
            <a:r>
              <a:rPr lang="en-US" sz="2400" dirty="0" err="1">
                <a:solidFill>
                  <a:srgbClr val="141414"/>
                </a:solidFill>
                <a:latin typeface="Arial" pitchFamily="34" charset="0"/>
                <a:cs typeface="Arial" pitchFamily="34" charset="0"/>
              </a:rPr>
              <a:t>Tự</a:t>
            </a:r>
            <a:r>
              <a:rPr lang="en-US" sz="2400" dirty="0">
                <a:solidFill>
                  <a:srgbClr val="141414"/>
                </a:solidFill>
                <a:latin typeface="Arial" pitchFamily="34" charset="0"/>
                <a:cs typeface="Arial" pitchFamily="34" charset="0"/>
              </a:rPr>
              <a:t> </a:t>
            </a:r>
            <a:r>
              <a:rPr lang="en-US" sz="2400" dirty="0" err="1">
                <a:solidFill>
                  <a:srgbClr val="141414"/>
                </a:solidFill>
                <a:latin typeface="Arial" pitchFamily="34" charset="0"/>
                <a:cs typeface="Arial" pitchFamily="34" charset="0"/>
              </a:rPr>
              <a:t>hào</a:t>
            </a:r>
            <a:r>
              <a:rPr lang="en-US" sz="2400" dirty="0">
                <a:solidFill>
                  <a:srgbClr val="141414"/>
                </a:solidFill>
                <a:latin typeface="Arial" pitchFamily="34" charset="0"/>
                <a:cs typeface="Arial" pitchFamily="34" charset="0"/>
              </a:rPr>
              <a:t> </a:t>
            </a:r>
            <a:r>
              <a:rPr lang="en-US" sz="2400" dirty="0" err="1">
                <a:solidFill>
                  <a:srgbClr val="141414"/>
                </a:solidFill>
                <a:latin typeface="Arial" pitchFamily="34" charset="0"/>
                <a:cs typeface="Arial" pitchFamily="34" charset="0"/>
              </a:rPr>
              <a:t>về</a:t>
            </a:r>
            <a:r>
              <a:rPr lang="en-US" sz="2400" dirty="0">
                <a:solidFill>
                  <a:srgbClr val="141414"/>
                </a:solidFill>
                <a:latin typeface="Arial" pitchFamily="34" charset="0"/>
                <a:cs typeface="Arial" pitchFamily="34" charset="0"/>
              </a:rPr>
              <a:t> </a:t>
            </a:r>
            <a:r>
              <a:rPr lang="en-US" sz="2400" dirty="0" err="1">
                <a:solidFill>
                  <a:srgbClr val="141414"/>
                </a:solidFill>
                <a:latin typeface="Arial" pitchFamily="34" charset="0"/>
                <a:cs typeface="Arial" pitchFamily="34" charset="0"/>
              </a:rPr>
              <a:t>đất</a:t>
            </a:r>
            <a:r>
              <a:rPr lang="en-US" sz="2400" dirty="0">
                <a:solidFill>
                  <a:srgbClr val="141414"/>
                </a:solidFill>
                <a:latin typeface="Arial" pitchFamily="34" charset="0"/>
                <a:cs typeface="Arial" pitchFamily="34" charset="0"/>
              </a:rPr>
              <a:t> </a:t>
            </a:r>
            <a:r>
              <a:rPr lang="en-US" sz="2400" dirty="0" err="1">
                <a:solidFill>
                  <a:srgbClr val="141414"/>
                </a:solidFill>
                <a:latin typeface="Arial" pitchFamily="34" charset="0"/>
                <a:cs typeface="Arial" pitchFamily="34" charset="0"/>
              </a:rPr>
              <a:t>nước</a:t>
            </a:r>
            <a:r>
              <a:rPr lang="en-US" sz="2400" dirty="0">
                <a:solidFill>
                  <a:srgbClr val="141414"/>
                </a:solidFill>
                <a:latin typeface="Arial" pitchFamily="34" charset="0"/>
                <a:cs typeface="Arial" pitchFamily="34" charset="0"/>
              </a:rPr>
              <a:t>, </a:t>
            </a:r>
            <a:r>
              <a:rPr lang="en-US" sz="2400" dirty="0" err="1">
                <a:solidFill>
                  <a:srgbClr val="141414"/>
                </a:solidFill>
                <a:latin typeface="Arial" pitchFamily="34" charset="0"/>
                <a:cs typeface="Arial" pitchFamily="34" charset="0"/>
              </a:rPr>
              <a:t>quê</a:t>
            </a:r>
            <a:r>
              <a:rPr lang="en-US" sz="2400" dirty="0">
                <a:solidFill>
                  <a:srgbClr val="141414"/>
                </a:solidFill>
                <a:latin typeface="Arial" pitchFamily="34" charset="0"/>
                <a:cs typeface="Arial" pitchFamily="34" charset="0"/>
              </a:rPr>
              <a:t> </a:t>
            </a:r>
            <a:r>
              <a:rPr lang="en-US" sz="2400" dirty="0" err="1">
                <a:solidFill>
                  <a:srgbClr val="141414"/>
                </a:solidFill>
                <a:latin typeface="Arial" pitchFamily="34" charset="0"/>
                <a:cs typeface="Arial" pitchFamily="34" charset="0"/>
              </a:rPr>
              <a:t>hương</a:t>
            </a:r>
            <a:r>
              <a:rPr lang="en-US" sz="2400" dirty="0">
                <a:solidFill>
                  <a:srgbClr val="141414"/>
                </a:solidFill>
                <a:latin typeface="Arial" pitchFamily="34" charset="0"/>
                <a:cs typeface="Arial" pitchFamily="34" charset="0"/>
              </a:rPr>
              <a:t>, </a:t>
            </a:r>
            <a:r>
              <a:rPr lang="en-US" sz="2400" dirty="0" err="1">
                <a:solidFill>
                  <a:srgbClr val="141414"/>
                </a:solidFill>
                <a:latin typeface="Arial" pitchFamily="34" charset="0"/>
                <a:cs typeface="Arial" pitchFamily="34" charset="0"/>
              </a:rPr>
              <a:t>mỗi</a:t>
            </a:r>
            <a:r>
              <a:rPr lang="en-US" sz="2400" dirty="0">
                <a:solidFill>
                  <a:srgbClr val="141414"/>
                </a:solidFill>
                <a:latin typeface="Arial" pitchFamily="34" charset="0"/>
                <a:cs typeface="Arial" pitchFamily="34" charset="0"/>
              </a:rPr>
              <a:t> </a:t>
            </a:r>
            <a:r>
              <a:rPr lang="en-US" sz="2400" dirty="0" err="1">
                <a:solidFill>
                  <a:srgbClr val="141414"/>
                </a:solidFill>
                <a:latin typeface="Arial" pitchFamily="34" charset="0"/>
                <a:cs typeface="Arial" pitchFamily="34" charset="0"/>
              </a:rPr>
              <a:t>chúng</a:t>
            </a:r>
            <a:r>
              <a:rPr lang="en-US" sz="2400" dirty="0">
                <a:solidFill>
                  <a:srgbClr val="141414"/>
                </a:solidFill>
                <a:latin typeface="Arial" pitchFamily="34" charset="0"/>
                <a:cs typeface="Arial" pitchFamily="34" charset="0"/>
              </a:rPr>
              <a:t> ta </a:t>
            </a:r>
            <a:r>
              <a:rPr lang="en-US" sz="2400" dirty="0" err="1">
                <a:solidFill>
                  <a:srgbClr val="141414"/>
                </a:solidFill>
                <a:latin typeface="Arial" pitchFamily="34" charset="0"/>
                <a:cs typeface="Arial" pitchFamily="34" charset="0"/>
              </a:rPr>
              <a:t>cần</a:t>
            </a:r>
            <a:r>
              <a:rPr lang="en-US" sz="2400" dirty="0">
                <a:solidFill>
                  <a:srgbClr val="141414"/>
                </a:solidFill>
                <a:latin typeface="Arial" pitchFamily="34" charset="0"/>
                <a:cs typeface="Arial" pitchFamily="34" charset="0"/>
              </a:rPr>
              <a:t> </a:t>
            </a:r>
            <a:r>
              <a:rPr lang="en-US" sz="2400" dirty="0" err="1">
                <a:solidFill>
                  <a:srgbClr val="141414"/>
                </a:solidFill>
                <a:latin typeface="Arial" pitchFamily="34" charset="0"/>
                <a:cs typeface="Arial" pitchFamily="34" charset="0"/>
              </a:rPr>
              <a:t>tham</a:t>
            </a:r>
            <a:r>
              <a:rPr lang="en-US" sz="2400" dirty="0">
                <a:solidFill>
                  <a:srgbClr val="141414"/>
                </a:solidFill>
                <a:latin typeface="Arial" pitchFamily="34" charset="0"/>
                <a:cs typeface="Arial" pitchFamily="34" charset="0"/>
              </a:rPr>
              <a:t> </a:t>
            </a:r>
            <a:r>
              <a:rPr lang="en-US" sz="2400" dirty="0" err="1">
                <a:solidFill>
                  <a:srgbClr val="141414"/>
                </a:solidFill>
                <a:latin typeface="Arial" pitchFamily="34" charset="0"/>
                <a:cs typeface="Arial" pitchFamily="34" charset="0"/>
              </a:rPr>
              <a:t>gia</a:t>
            </a:r>
            <a:r>
              <a:rPr lang="en-US" sz="2400" dirty="0">
                <a:solidFill>
                  <a:srgbClr val="141414"/>
                </a:solidFill>
                <a:latin typeface="Arial" pitchFamily="34" charset="0"/>
                <a:cs typeface="Arial" pitchFamily="34" charset="0"/>
              </a:rPr>
              <a:t> </a:t>
            </a:r>
            <a:r>
              <a:rPr lang="en-US" sz="2400" dirty="0" err="1">
                <a:solidFill>
                  <a:srgbClr val="141414"/>
                </a:solidFill>
                <a:latin typeface="Arial" pitchFamily="34" charset="0"/>
                <a:cs typeface="Arial" pitchFamily="34" charset="0"/>
              </a:rPr>
              <a:t>chăm</a:t>
            </a:r>
            <a:r>
              <a:rPr lang="en-US" sz="2400" dirty="0">
                <a:solidFill>
                  <a:srgbClr val="141414"/>
                </a:solidFill>
                <a:latin typeface="Arial" pitchFamily="34" charset="0"/>
                <a:cs typeface="Arial" pitchFamily="34" charset="0"/>
              </a:rPr>
              <a:t> </a:t>
            </a:r>
            <a:r>
              <a:rPr lang="en-US" sz="2400" dirty="0" err="1">
                <a:solidFill>
                  <a:srgbClr val="141414"/>
                </a:solidFill>
                <a:latin typeface="Arial" pitchFamily="34" charset="0"/>
                <a:cs typeface="Arial" pitchFamily="34" charset="0"/>
              </a:rPr>
              <a:t>sóc</a:t>
            </a:r>
            <a:r>
              <a:rPr lang="en-US" sz="2400" dirty="0">
                <a:solidFill>
                  <a:srgbClr val="141414"/>
                </a:solidFill>
                <a:latin typeface="Arial" pitchFamily="34" charset="0"/>
                <a:cs typeface="Arial" pitchFamily="34" charset="0"/>
              </a:rPr>
              <a:t>, </a:t>
            </a:r>
            <a:r>
              <a:rPr lang="en-US" sz="2400" dirty="0" err="1">
                <a:solidFill>
                  <a:srgbClr val="141414"/>
                </a:solidFill>
                <a:latin typeface="Arial" pitchFamily="34" charset="0"/>
                <a:cs typeface="Arial" pitchFamily="34" charset="0"/>
              </a:rPr>
              <a:t>tôn</a:t>
            </a:r>
            <a:r>
              <a:rPr lang="en-US" sz="2400" dirty="0">
                <a:solidFill>
                  <a:srgbClr val="141414"/>
                </a:solidFill>
                <a:latin typeface="Arial" pitchFamily="34" charset="0"/>
                <a:cs typeface="Arial" pitchFamily="34" charset="0"/>
              </a:rPr>
              <a:t> </a:t>
            </a:r>
            <a:r>
              <a:rPr lang="en-US" sz="2400" dirty="0" err="1">
                <a:solidFill>
                  <a:srgbClr val="141414"/>
                </a:solidFill>
                <a:latin typeface="Arial" pitchFamily="34" charset="0"/>
                <a:cs typeface="Arial" pitchFamily="34" charset="0"/>
              </a:rPr>
              <a:t>tạo</a:t>
            </a:r>
            <a:r>
              <a:rPr lang="en-US" sz="2400" dirty="0">
                <a:solidFill>
                  <a:srgbClr val="141414"/>
                </a:solidFill>
                <a:latin typeface="Arial" pitchFamily="34" charset="0"/>
                <a:cs typeface="Arial" pitchFamily="34" charset="0"/>
              </a:rPr>
              <a:t> </a:t>
            </a:r>
            <a:r>
              <a:rPr lang="en-US" sz="2400" dirty="0" err="1">
                <a:solidFill>
                  <a:srgbClr val="141414"/>
                </a:solidFill>
                <a:latin typeface="Arial" pitchFamily="34" charset="0"/>
                <a:cs typeface="Arial" pitchFamily="34" charset="0"/>
              </a:rPr>
              <a:t>để</a:t>
            </a:r>
            <a:r>
              <a:rPr lang="en-US" sz="2400" dirty="0">
                <a:solidFill>
                  <a:srgbClr val="141414"/>
                </a:solidFill>
                <a:latin typeface="Arial" pitchFamily="34" charset="0"/>
                <a:cs typeface="Arial" pitchFamily="34" charset="0"/>
              </a:rPr>
              <a:t> </a:t>
            </a:r>
            <a:r>
              <a:rPr lang="en-US" sz="2400" dirty="0" err="1">
                <a:solidFill>
                  <a:srgbClr val="141414"/>
                </a:solidFill>
                <a:latin typeface="Arial" pitchFamily="34" charset="0"/>
                <a:cs typeface="Arial" pitchFamily="34" charset="0"/>
              </a:rPr>
              <a:t>góp</a:t>
            </a:r>
            <a:r>
              <a:rPr lang="en-US" sz="2400" dirty="0">
                <a:solidFill>
                  <a:srgbClr val="141414"/>
                </a:solidFill>
                <a:latin typeface="Arial" pitchFamily="34" charset="0"/>
                <a:cs typeface="Arial" pitchFamily="34" charset="0"/>
              </a:rPr>
              <a:t> </a:t>
            </a:r>
            <a:r>
              <a:rPr lang="en-US" sz="2400" dirty="0" err="1">
                <a:solidFill>
                  <a:srgbClr val="141414"/>
                </a:solidFill>
                <a:latin typeface="Arial" pitchFamily="34" charset="0"/>
                <a:cs typeface="Arial" pitchFamily="34" charset="0"/>
              </a:rPr>
              <a:t>phần</a:t>
            </a:r>
            <a:r>
              <a:rPr lang="en-US" sz="2400" dirty="0">
                <a:solidFill>
                  <a:srgbClr val="141414"/>
                </a:solidFill>
                <a:latin typeface="Arial" pitchFamily="34" charset="0"/>
                <a:cs typeface="Arial" pitchFamily="34" charset="0"/>
              </a:rPr>
              <a:t> </a:t>
            </a:r>
            <a:r>
              <a:rPr lang="en-US" sz="2400" dirty="0" err="1">
                <a:solidFill>
                  <a:srgbClr val="141414"/>
                </a:solidFill>
                <a:latin typeface="Arial" pitchFamily="34" charset="0"/>
                <a:cs typeface="Arial" pitchFamily="34" charset="0"/>
              </a:rPr>
              <a:t>làm</a:t>
            </a:r>
            <a:r>
              <a:rPr lang="en-US" sz="2400" dirty="0">
                <a:solidFill>
                  <a:srgbClr val="141414"/>
                </a:solidFill>
                <a:latin typeface="Arial" pitchFamily="34" charset="0"/>
                <a:cs typeface="Arial" pitchFamily="34" charset="0"/>
              </a:rPr>
              <a:t> </a:t>
            </a:r>
            <a:r>
              <a:rPr lang="en-US" sz="2400" dirty="0" err="1">
                <a:solidFill>
                  <a:srgbClr val="141414"/>
                </a:solidFill>
                <a:latin typeface="Arial" pitchFamily="34" charset="0"/>
                <a:cs typeface="Arial" pitchFamily="34" charset="0"/>
              </a:rPr>
              <a:t>cho</a:t>
            </a:r>
            <a:r>
              <a:rPr lang="en-US" sz="2400" dirty="0">
                <a:solidFill>
                  <a:srgbClr val="141414"/>
                </a:solidFill>
                <a:latin typeface="Arial" pitchFamily="34" charset="0"/>
                <a:cs typeface="Arial" pitchFamily="34" charset="0"/>
              </a:rPr>
              <a:t> </a:t>
            </a:r>
            <a:r>
              <a:rPr lang="en-US" sz="2400" dirty="0" err="1">
                <a:solidFill>
                  <a:srgbClr val="141414"/>
                </a:solidFill>
                <a:latin typeface="Arial" pitchFamily="34" charset="0"/>
                <a:cs typeface="Arial" pitchFamily="34" charset="0"/>
              </a:rPr>
              <a:t>cảnh</a:t>
            </a:r>
            <a:r>
              <a:rPr lang="en-US" sz="2400" dirty="0">
                <a:solidFill>
                  <a:srgbClr val="141414"/>
                </a:solidFill>
                <a:latin typeface="Arial" pitchFamily="34" charset="0"/>
                <a:cs typeface="Arial" pitchFamily="34" charset="0"/>
              </a:rPr>
              <a:t> </a:t>
            </a:r>
            <a:r>
              <a:rPr lang="en-US" sz="2400" dirty="0" err="1">
                <a:solidFill>
                  <a:srgbClr val="141414"/>
                </a:solidFill>
                <a:latin typeface="Arial" pitchFamily="34" charset="0"/>
                <a:cs typeface="Arial" pitchFamily="34" charset="0"/>
              </a:rPr>
              <a:t>quan</a:t>
            </a:r>
            <a:r>
              <a:rPr lang="en-US" sz="2400" dirty="0">
                <a:solidFill>
                  <a:srgbClr val="141414"/>
                </a:solidFill>
                <a:latin typeface="Arial" pitchFamily="34" charset="0"/>
                <a:cs typeface="Arial" pitchFamily="34" charset="0"/>
              </a:rPr>
              <a:t> </a:t>
            </a:r>
            <a:r>
              <a:rPr lang="en-US" sz="2400" dirty="0" err="1">
                <a:solidFill>
                  <a:srgbClr val="141414"/>
                </a:solidFill>
                <a:latin typeface="Arial" pitchFamily="34" charset="0"/>
                <a:cs typeface="Arial" pitchFamily="34" charset="0"/>
              </a:rPr>
              <a:t>thiên</a:t>
            </a:r>
            <a:r>
              <a:rPr lang="en-US" sz="2400" dirty="0">
                <a:solidFill>
                  <a:srgbClr val="141414"/>
                </a:solidFill>
                <a:latin typeface="Arial" pitchFamily="34" charset="0"/>
                <a:cs typeface="Arial" pitchFamily="34" charset="0"/>
              </a:rPr>
              <a:t> </a:t>
            </a:r>
            <a:r>
              <a:rPr lang="en-US" sz="2400" dirty="0" err="1">
                <a:solidFill>
                  <a:srgbClr val="141414"/>
                </a:solidFill>
                <a:latin typeface="Arial" pitchFamily="34" charset="0"/>
                <a:cs typeface="Arial" pitchFamily="34" charset="0"/>
              </a:rPr>
              <a:t>nhiên</a:t>
            </a:r>
            <a:r>
              <a:rPr lang="en-US" sz="2400" dirty="0">
                <a:solidFill>
                  <a:srgbClr val="141414"/>
                </a:solidFill>
                <a:latin typeface="Arial" pitchFamily="34" charset="0"/>
                <a:cs typeface="Arial" pitchFamily="34" charset="0"/>
              </a:rPr>
              <a:t> </a:t>
            </a:r>
            <a:r>
              <a:rPr lang="en-US" sz="2400" dirty="0" err="1">
                <a:solidFill>
                  <a:srgbClr val="141414"/>
                </a:solidFill>
                <a:latin typeface="Arial" pitchFamily="34" charset="0"/>
                <a:cs typeface="Arial" pitchFamily="34" charset="0"/>
              </a:rPr>
              <a:t>của</a:t>
            </a:r>
            <a:r>
              <a:rPr lang="en-US" sz="2400" dirty="0">
                <a:solidFill>
                  <a:srgbClr val="141414"/>
                </a:solidFill>
                <a:latin typeface="Arial" pitchFamily="34" charset="0"/>
                <a:cs typeface="Arial" pitchFamily="34" charset="0"/>
              </a:rPr>
              <a:t> </a:t>
            </a:r>
            <a:r>
              <a:rPr lang="en-US" sz="2400" dirty="0" err="1">
                <a:solidFill>
                  <a:srgbClr val="141414"/>
                </a:solidFill>
                <a:latin typeface="Arial" pitchFamily="34" charset="0"/>
                <a:cs typeface="Arial" pitchFamily="34" charset="0"/>
              </a:rPr>
              <a:t>quê</a:t>
            </a:r>
            <a:r>
              <a:rPr lang="en-US" sz="2400" dirty="0">
                <a:solidFill>
                  <a:srgbClr val="141414"/>
                </a:solidFill>
                <a:latin typeface="Arial" pitchFamily="34" charset="0"/>
                <a:cs typeface="Arial" pitchFamily="34" charset="0"/>
              </a:rPr>
              <a:t> </a:t>
            </a:r>
            <a:r>
              <a:rPr lang="en-US" sz="2400" dirty="0" err="1">
                <a:solidFill>
                  <a:srgbClr val="141414"/>
                </a:solidFill>
                <a:latin typeface="Arial" pitchFamily="34" charset="0"/>
                <a:cs typeface="Arial" pitchFamily="34" charset="0"/>
              </a:rPr>
              <a:t>hương</a:t>
            </a:r>
            <a:r>
              <a:rPr lang="en-US" sz="2400" dirty="0">
                <a:solidFill>
                  <a:srgbClr val="141414"/>
                </a:solidFill>
                <a:latin typeface="Arial" pitchFamily="34" charset="0"/>
                <a:cs typeface="Arial" pitchFamily="34" charset="0"/>
              </a:rPr>
              <a:t>, </a:t>
            </a:r>
            <a:r>
              <a:rPr lang="en-US" sz="2400" dirty="0" err="1">
                <a:solidFill>
                  <a:srgbClr val="141414"/>
                </a:solidFill>
                <a:latin typeface="Arial" pitchFamily="34" charset="0"/>
                <a:cs typeface="Arial" pitchFamily="34" charset="0"/>
              </a:rPr>
              <a:t>đất</a:t>
            </a:r>
            <a:r>
              <a:rPr lang="en-US" sz="2400" dirty="0">
                <a:solidFill>
                  <a:srgbClr val="141414"/>
                </a:solidFill>
                <a:latin typeface="Arial" pitchFamily="34" charset="0"/>
                <a:cs typeface="Arial" pitchFamily="34" charset="0"/>
              </a:rPr>
              <a:t> </a:t>
            </a:r>
            <a:r>
              <a:rPr lang="en-US" sz="2400" dirty="0" err="1">
                <a:solidFill>
                  <a:srgbClr val="141414"/>
                </a:solidFill>
                <a:latin typeface="Arial" pitchFamily="34" charset="0"/>
                <a:cs typeface="Arial" pitchFamily="34" charset="0"/>
              </a:rPr>
              <a:t>nước</a:t>
            </a:r>
            <a:r>
              <a:rPr lang="en-US" sz="2400" dirty="0">
                <a:solidFill>
                  <a:srgbClr val="141414"/>
                </a:solidFill>
                <a:latin typeface="Arial" pitchFamily="34" charset="0"/>
                <a:cs typeface="Arial" pitchFamily="34" charset="0"/>
              </a:rPr>
              <a:t> </a:t>
            </a:r>
            <a:r>
              <a:rPr lang="en-US" sz="2400" dirty="0" err="1">
                <a:solidFill>
                  <a:srgbClr val="141414"/>
                </a:solidFill>
                <a:latin typeface="Arial" pitchFamily="34" charset="0"/>
                <a:cs typeface="Arial" pitchFamily="34" charset="0"/>
              </a:rPr>
              <a:t>ngày</a:t>
            </a:r>
            <a:r>
              <a:rPr lang="en-US" sz="2400" dirty="0">
                <a:solidFill>
                  <a:srgbClr val="141414"/>
                </a:solidFill>
                <a:latin typeface="Arial" pitchFamily="34" charset="0"/>
                <a:cs typeface="Arial" pitchFamily="34" charset="0"/>
              </a:rPr>
              <a:t> </a:t>
            </a:r>
            <a:r>
              <a:rPr lang="en-US" sz="2400" dirty="0" err="1">
                <a:solidFill>
                  <a:srgbClr val="141414"/>
                </a:solidFill>
                <a:latin typeface="Arial" pitchFamily="34" charset="0"/>
                <a:cs typeface="Arial" pitchFamily="34" charset="0"/>
              </a:rPr>
              <a:t>càng</a:t>
            </a:r>
            <a:r>
              <a:rPr lang="en-US" sz="2400" dirty="0">
                <a:solidFill>
                  <a:srgbClr val="141414"/>
                </a:solidFill>
                <a:latin typeface="Arial" pitchFamily="34" charset="0"/>
                <a:cs typeface="Arial" pitchFamily="34" charset="0"/>
              </a:rPr>
              <a:t> </a:t>
            </a:r>
            <a:r>
              <a:rPr lang="en-US" sz="2400" dirty="0" err="1">
                <a:solidFill>
                  <a:srgbClr val="141414"/>
                </a:solidFill>
                <a:latin typeface="Arial" pitchFamily="34" charset="0"/>
                <a:cs typeface="Arial" pitchFamily="34" charset="0"/>
              </a:rPr>
              <a:t>phát</a:t>
            </a:r>
            <a:r>
              <a:rPr lang="en-US" sz="2400" dirty="0">
                <a:solidFill>
                  <a:srgbClr val="141414"/>
                </a:solidFill>
                <a:latin typeface="Arial" pitchFamily="34" charset="0"/>
                <a:cs typeface="Arial" pitchFamily="34" charset="0"/>
              </a:rPr>
              <a:t> </a:t>
            </a:r>
            <a:r>
              <a:rPr lang="en-US" sz="2400" dirty="0" err="1">
                <a:solidFill>
                  <a:srgbClr val="141414"/>
                </a:solidFill>
                <a:latin typeface="Arial" pitchFamily="34" charset="0"/>
                <a:cs typeface="Arial" pitchFamily="34" charset="0"/>
              </a:rPr>
              <a:t>triển</a:t>
            </a:r>
            <a:r>
              <a:rPr lang="en-US" sz="2400" dirty="0">
                <a:solidFill>
                  <a:srgbClr val="141414"/>
                </a:solidFill>
                <a:latin typeface="Arial" pitchFamily="34" charset="0"/>
                <a:cs typeface="Arial" pitchFamily="34" charset="0"/>
              </a:rPr>
              <a:t> </a:t>
            </a:r>
            <a:r>
              <a:rPr lang="en-US" sz="2400" dirty="0" err="1">
                <a:solidFill>
                  <a:srgbClr val="141414"/>
                </a:solidFill>
                <a:latin typeface="Arial" pitchFamily="34" charset="0"/>
                <a:cs typeface="Arial" pitchFamily="34" charset="0"/>
              </a:rPr>
              <a:t>và</a:t>
            </a:r>
            <a:r>
              <a:rPr lang="en-US" sz="2400" dirty="0">
                <a:solidFill>
                  <a:srgbClr val="141414"/>
                </a:solidFill>
                <a:latin typeface="Arial" pitchFamily="34" charset="0"/>
                <a:cs typeface="Arial" pitchFamily="34" charset="0"/>
              </a:rPr>
              <a:t> </a:t>
            </a:r>
            <a:r>
              <a:rPr lang="en-US" sz="2400" dirty="0" err="1">
                <a:solidFill>
                  <a:srgbClr val="141414"/>
                </a:solidFill>
                <a:latin typeface="Arial" pitchFamily="34" charset="0"/>
                <a:cs typeface="Arial" pitchFamily="34" charset="0"/>
              </a:rPr>
              <a:t>trường</a:t>
            </a:r>
            <a:r>
              <a:rPr lang="en-US" sz="2400" dirty="0">
                <a:solidFill>
                  <a:srgbClr val="141414"/>
                </a:solidFill>
                <a:latin typeface="Arial" pitchFamily="34" charset="0"/>
                <a:cs typeface="Arial" pitchFamily="34" charset="0"/>
              </a:rPr>
              <a:t> </a:t>
            </a:r>
            <a:r>
              <a:rPr lang="en-US" sz="2400" dirty="0" err="1">
                <a:solidFill>
                  <a:srgbClr val="141414"/>
                </a:solidFill>
                <a:latin typeface="Arial" pitchFamily="34" charset="0"/>
                <a:cs typeface="Arial" pitchFamily="34" charset="0"/>
              </a:rPr>
              <a:t>tồn</a:t>
            </a:r>
            <a:r>
              <a:rPr lang="en-US" sz="2400" dirty="0">
                <a:solidFill>
                  <a:srgbClr val="141414"/>
                </a:solidFill>
                <a:latin typeface="Arial" pitchFamily="34" charset="0"/>
                <a:cs typeface="Arial" pitchFamily="34" charset="0"/>
              </a:rPr>
              <a:t>.</a:t>
            </a:r>
          </a:p>
        </p:txBody>
      </p:sp>
    </p:spTree>
    <p:extLst>
      <p:ext uri="{BB962C8B-B14F-4D97-AF65-F5344CB8AC3E}">
        <p14:creationId xmlns:p14="http://schemas.microsoft.com/office/powerpoint/2010/main" val="39602013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20142" y="1139546"/>
            <a:ext cx="4758641" cy="4611556"/>
          </a:xfrm>
          <a:prstGeom prst="rect">
            <a:avLst/>
          </a:prstGeom>
        </p:spPr>
      </p:pic>
      <p:grpSp>
        <p:nvGrpSpPr>
          <p:cNvPr id="3" name="Group 2"/>
          <p:cNvGrpSpPr/>
          <p:nvPr/>
        </p:nvGrpSpPr>
        <p:grpSpPr>
          <a:xfrm>
            <a:off x="6082384" y="1905991"/>
            <a:ext cx="4837155" cy="899720"/>
            <a:chOff x="10519708" y="982550"/>
            <a:chExt cx="7255732" cy="1349580"/>
          </a:xfrm>
        </p:grpSpPr>
        <p:grpSp>
          <p:nvGrpSpPr>
            <p:cNvPr id="4" name="Group 3"/>
            <p:cNvGrpSpPr/>
            <p:nvPr/>
          </p:nvGrpSpPr>
          <p:grpSpPr>
            <a:xfrm>
              <a:off x="10519708" y="982550"/>
              <a:ext cx="6734377" cy="1349580"/>
              <a:chOff x="0" y="0"/>
              <a:chExt cx="10499395" cy="1799441"/>
            </a:xfrm>
            <a:noFill/>
          </p:grpSpPr>
          <p:sp>
            <p:nvSpPr>
              <p:cNvPr id="6" name="AutoShape 4"/>
              <p:cNvSpPr/>
              <p:nvPr/>
            </p:nvSpPr>
            <p:spPr>
              <a:xfrm>
                <a:off x="0" y="0"/>
                <a:ext cx="10499395" cy="1799441"/>
              </a:xfrm>
              <a:prstGeom prst="rect">
                <a:avLst/>
              </a:prstGeom>
              <a:grpFill/>
              <a:ln>
                <a:noFill/>
              </a:ln>
            </p:spPr>
          </p:sp>
          <p:sp>
            <p:nvSpPr>
              <p:cNvPr id="7" name="TextBox 5"/>
              <p:cNvSpPr txBox="1"/>
              <p:nvPr/>
            </p:nvSpPr>
            <p:spPr>
              <a:xfrm>
                <a:off x="440529" y="525070"/>
                <a:ext cx="1299531" cy="718146"/>
              </a:xfrm>
              <a:prstGeom prst="rect">
                <a:avLst/>
              </a:prstGeom>
              <a:grpFill/>
              <a:ln>
                <a:noFill/>
              </a:ln>
            </p:spPr>
            <p:txBody>
              <a:bodyPr lIns="0" tIns="0" rIns="0" bIns="0" rtlCol="0" anchor="t">
                <a:spAutoFit/>
              </a:bodyPr>
              <a:lstStyle/>
              <a:p>
                <a:pPr>
                  <a:lnSpc>
                    <a:spcPts val="2800"/>
                  </a:lnSpc>
                </a:pPr>
                <a:r>
                  <a:rPr lang="en-US" sz="2400">
                    <a:latin typeface="Arial" pitchFamily="34" charset="0"/>
                    <a:cs typeface="Arial" pitchFamily="34" charset="0"/>
                  </a:rPr>
                  <a:t>01</a:t>
                </a:r>
              </a:p>
            </p:txBody>
          </p:sp>
        </p:grpSp>
        <p:sp>
          <p:nvSpPr>
            <p:cNvPr id="5" name="TextBox 5"/>
            <p:cNvSpPr txBox="1"/>
            <p:nvPr/>
          </p:nvSpPr>
          <p:spPr>
            <a:xfrm>
              <a:off x="11849309" y="1219323"/>
              <a:ext cx="5926131" cy="830997"/>
            </a:xfrm>
            <a:prstGeom prst="rect">
              <a:avLst/>
            </a:prstGeom>
          </p:spPr>
          <p:txBody>
            <a:bodyPr wrap="square" lIns="0" tIns="0" rIns="0" bIns="0" rtlCol="0" anchor="t">
              <a:spAutoFit/>
            </a:bodyPr>
            <a:lstStyle/>
            <a:p>
              <a:pPr>
                <a:lnSpc>
                  <a:spcPct val="150000"/>
                </a:lnSpc>
              </a:pPr>
              <a:r>
                <a:rPr lang="en-US" sz="2400">
                  <a:latin typeface="Arial" pitchFamily="34" charset="0"/>
                  <a:cs typeface="Arial" pitchFamily="34" charset="0"/>
                </a:rPr>
                <a:t>Ôn tập lại bài học</a:t>
              </a:r>
            </a:p>
          </p:txBody>
        </p:sp>
      </p:grpSp>
      <p:grpSp>
        <p:nvGrpSpPr>
          <p:cNvPr id="8" name="Group 7"/>
          <p:cNvGrpSpPr/>
          <p:nvPr/>
        </p:nvGrpSpPr>
        <p:grpSpPr>
          <a:xfrm>
            <a:off x="6101569" y="4417610"/>
            <a:ext cx="5681481" cy="1477328"/>
            <a:chOff x="10744200" y="7566222"/>
            <a:chExt cx="11624610" cy="2215993"/>
          </a:xfrm>
        </p:grpSpPr>
        <p:grpSp>
          <p:nvGrpSpPr>
            <p:cNvPr id="9" name="Group 6"/>
            <p:cNvGrpSpPr/>
            <p:nvPr/>
          </p:nvGrpSpPr>
          <p:grpSpPr>
            <a:xfrm>
              <a:off x="10744200" y="7619402"/>
              <a:ext cx="11624608" cy="1349580"/>
              <a:chOff x="0" y="0"/>
              <a:chExt cx="10499395" cy="1799441"/>
            </a:xfrm>
            <a:noFill/>
          </p:grpSpPr>
          <p:sp>
            <p:nvSpPr>
              <p:cNvPr id="11" name="AutoShape 7"/>
              <p:cNvSpPr/>
              <p:nvPr/>
            </p:nvSpPr>
            <p:spPr>
              <a:xfrm>
                <a:off x="0" y="0"/>
                <a:ext cx="10499395" cy="1799441"/>
              </a:xfrm>
              <a:prstGeom prst="rect">
                <a:avLst/>
              </a:prstGeom>
              <a:grpFill/>
            </p:spPr>
          </p:sp>
          <p:sp>
            <p:nvSpPr>
              <p:cNvPr id="12" name="TextBox 8"/>
              <p:cNvSpPr txBox="1"/>
              <p:nvPr/>
            </p:nvSpPr>
            <p:spPr>
              <a:xfrm>
                <a:off x="173444" y="724020"/>
                <a:ext cx="1299529" cy="718146"/>
              </a:xfrm>
              <a:prstGeom prst="rect">
                <a:avLst/>
              </a:prstGeom>
              <a:grpFill/>
            </p:spPr>
            <p:txBody>
              <a:bodyPr lIns="0" tIns="0" rIns="0" bIns="0" rtlCol="0" anchor="t">
                <a:spAutoFit/>
              </a:bodyPr>
              <a:lstStyle/>
              <a:p>
                <a:pPr>
                  <a:lnSpc>
                    <a:spcPts val="2800"/>
                  </a:lnSpc>
                </a:pPr>
                <a:r>
                  <a:rPr lang="en-US" sz="2400">
                    <a:latin typeface="Arial" pitchFamily="34" charset="0"/>
                    <a:cs typeface="Arial" pitchFamily="34" charset="0"/>
                  </a:rPr>
                  <a:t>03</a:t>
                </a:r>
              </a:p>
            </p:txBody>
          </p:sp>
        </p:grpSp>
        <p:sp>
          <p:nvSpPr>
            <p:cNvPr id="10" name="TextBox 9"/>
            <p:cNvSpPr txBox="1"/>
            <p:nvPr/>
          </p:nvSpPr>
          <p:spPr>
            <a:xfrm>
              <a:off x="12345779" y="7566222"/>
              <a:ext cx="10023031" cy="2215993"/>
            </a:xfrm>
            <a:prstGeom prst="rect">
              <a:avLst/>
            </a:prstGeom>
          </p:spPr>
          <p:txBody>
            <a:bodyPr wrap="square" lIns="0" tIns="0" rIns="0" bIns="0" rtlCol="0" anchor="t">
              <a:spAutoFit/>
            </a:bodyPr>
            <a:lstStyle/>
            <a:p>
              <a:pPr>
                <a:lnSpc>
                  <a:spcPct val="200000"/>
                </a:lnSpc>
              </a:pPr>
              <a:r>
                <a:rPr lang="en-US" sz="2400">
                  <a:latin typeface="Arial" pitchFamily="34" charset="0"/>
                  <a:cs typeface="Arial" pitchFamily="34" charset="0"/>
                </a:rPr>
                <a:t>Chuẩn bị tiết học sau: Bảo tồn cảnh quan thiên nhiên</a:t>
              </a:r>
            </a:p>
          </p:txBody>
        </p:sp>
      </p:grpSp>
      <p:grpSp>
        <p:nvGrpSpPr>
          <p:cNvPr id="13" name="Group 12"/>
          <p:cNvGrpSpPr/>
          <p:nvPr/>
        </p:nvGrpSpPr>
        <p:grpSpPr>
          <a:xfrm>
            <a:off x="5994400" y="3014131"/>
            <a:ext cx="5833640" cy="1273067"/>
            <a:chOff x="10744200" y="5832886"/>
            <a:chExt cx="11624608" cy="1909601"/>
          </a:xfrm>
        </p:grpSpPr>
        <p:grpSp>
          <p:nvGrpSpPr>
            <p:cNvPr id="14" name="Group 9"/>
            <p:cNvGrpSpPr/>
            <p:nvPr/>
          </p:nvGrpSpPr>
          <p:grpSpPr>
            <a:xfrm>
              <a:off x="10744200" y="5832886"/>
              <a:ext cx="11624608" cy="1349580"/>
              <a:chOff x="0" y="0"/>
              <a:chExt cx="10499395" cy="1799441"/>
            </a:xfrm>
            <a:noFill/>
          </p:grpSpPr>
          <p:sp>
            <p:nvSpPr>
              <p:cNvPr id="16" name="AutoShape 10"/>
              <p:cNvSpPr/>
              <p:nvPr/>
            </p:nvSpPr>
            <p:spPr>
              <a:xfrm>
                <a:off x="0" y="0"/>
                <a:ext cx="10499395" cy="1799441"/>
              </a:xfrm>
              <a:prstGeom prst="rect">
                <a:avLst/>
              </a:prstGeom>
              <a:grpFill/>
            </p:spPr>
          </p:sp>
          <p:sp>
            <p:nvSpPr>
              <p:cNvPr id="17" name="TextBox 11"/>
              <p:cNvSpPr txBox="1"/>
              <p:nvPr/>
            </p:nvSpPr>
            <p:spPr>
              <a:xfrm>
                <a:off x="111710" y="659184"/>
                <a:ext cx="1299531" cy="718146"/>
              </a:xfrm>
              <a:prstGeom prst="rect">
                <a:avLst/>
              </a:prstGeom>
              <a:grpFill/>
            </p:spPr>
            <p:txBody>
              <a:bodyPr lIns="0" tIns="0" rIns="0" bIns="0" rtlCol="0" anchor="t">
                <a:spAutoFit/>
              </a:bodyPr>
              <a:lstStyle/>
              <a:p>
                <a:pPr algn="ctr">
                  <a:lnSpc>
                    <a:spcPts val="2800"/>
                  </a:lnSpc>
                </a:pPr>
                <a:r>
                  <a:rPr lang="en-US" sz="2400">
                    <a:latin typeface="Arial" pitchFamily="34" charset="0"/>
                    <a:cs typeface="Arial" pitchFamily="34" charset="0"/>
                  </a:rPr>
                  <a:t>02</a:t>
                </a:r>
              </a:p>
            </p:txBody>
          </p:sp>
        </p:grpSp>
        <p:sp>
          <p:nvSpPr>
            <p:cNvPr id="15" name="TextBox 12"/>
            <p:cNvSpPr txBox="1"/>
            <p:nvPr/>
          </p:nvSpPr>
          <p:spPr>
            <a:xfrm>
              <a:off x="12565885" y="6080493"/>
              <a:ext cx="9279584" cy="1661994"/>
            </a:xfrm>
            <a:prstGeom prst="rect">
              <a:avLst/>
            </a:prstGeom>
          </p:spPr>
          <p:txBody>
            <a:bodyPr wrap="square" lIns="0" tIns="0" rIns="0" bIns="0" rtlCol="0" anchor="t">
              <a:spAutoFit/>
            </a:bodyPr>
            <a:lstStyle/>
            <a:p>
              <a:pPr>
                <a:lnSpc>
                  <a:spcPct val="150000"/>
                </a:lnSpc>
              </a:pPr>
              <a:r>
                <a:rPr lang="en-US" sz="2400">
                  <a:latin typeface="Arial" pitchFamily="34" charset="0"/>
                  <a:cs typeface="Arial" pitchFamily="34" charset="0"/>
                </a:rPr>
                <a:t>Chia sẻ lại bài học cho gia đình, bạn bè</a:t>
              </a:r>
            </a:p>
          </p:txBody>
        </p:sp>
      </p:grpSp>
      <p:sp>
        <p:nvSpPr>
          <p:cNvPr id="18" name="TextBox 2"/>
          <p:cNvSpPr txBox="1"/>
          <p:nvPr/>
        </p:nvSpPr>
        <p:spPr>
          <a:xfrm>
            <a:off x="6214379" y="889001"/>
            <a:ext cx="4900067" cy="641201"/>
          </a:xfrm>
          <a:prstGeom prst="rect">
            <a:avLst/>
          </a:prstGeom>
        </p:spPr>
        <p:txBody>
          <a:bodyPr wrap="square" lIns="0" tIns="0" rIns="0" bIns="0" rtlCol="0" anchor="t">
            <a:spAutoFit/>
          </a:bodyPr>
          <a:lstStyle/>
          <a:p>
            <a:pPr algn="ctr">
              <a:lnSpc>
                <a:spcPts val="5042"/>
              </a:lnSpc>
              <a:spcBef>
                <a:spcPct val="0"/>
              </a:spcBef>
            </a:pPr>
            <a:r>
              <a:rPr lang="en-US" sz="3200" b="1">
                <a:solidFill>
                  <a:srgbClr val="FF0000"/>
                </a:solidFill>
                <a:latin typeface="Arial" pitchFamily="34" charset="0"/>
                <a:cs typeface="Arial" pitchFamily="34" charset="0"/>
              </a:rPr>
              <a:t>HƯỚNG DẪN VỀ NHÀ</a:t>
            </a:r>
          </a:p>
        </p:txBody>
      </p:sp>
    </p:spTree>
    <p:extLst>
      <p:ext uri="{BB962C8B-B14F-4D97-AF65-F5344CB8AC3E}">
        <p14:creationId xmlns:p14="http://schemas.microsoft.com/office/powerpoint/2010/main" val="33798544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96" y="1410133"/>
            <a:ext cx="6274114" cy="507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548582" y="198505"/>
            <a:ext cx="5206684" cy="3539430"/>
          </a:xfrm>
          <a:prstGeom prst="rect">
            <a:avLst/>
          </a:prstGeom>
        </p:spPr>
        <p:txBody>
          <a:bodyPr wrap="square">
            <a:spAutoFit/>
          </a:bodyPr>
          <a:lstStyle/>
          <a:p>
            <a:r>
              <a:rPr lang="vi-VN" sz="2800" dirty="0" smtClean="0">
                <a:latin typeface="Times New Roman" panose="02020603050405020304" pitchFamily="18" charset="0"/>
                <a:cs typeface="Times New Roman" panose="02020603050405020304" pitchFamily="18" charset="0"/>
              </a:rPr>
              <a:t>Thi</a:t>
            </a:r>
            <a:r>
              <a:rPr lang="en-US" sz="2800" dirty="0" err="1" smtClean="0">
                <a:latin typeface="Times New Roman" panose="02020603050405020304" pitchFamily="18" charset="0"/>
                <a:cs typeface="Times New Roman" panose="02020603050405020304" pitchFamily="18" charset="0"/>
              </a:rPr>
              <a:t>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nhiên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luôn</a:t>
            </a:r>
            <a:r>
              <a:rPr lang="vi-VN" sz="2800" dirty="0" smtClean="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có sức hút lạ thường. Đi dọc dải đất hình chữ S, bạn có thể dễ dàng tìm thấy những khung cảnh non nước hữu tình khiến lòng người không khỏi rung động, xuyến xao, và rồi thêm tự hào bởi thiên nhiên phong phú tươi đẹp của đất nước ta.</a:t>
            </a:r>
            <a:endParaRPr lang="en-US" sz="2800" dirty="0">
              <a:latin typeface="Times New Roman" panose="02020603050405020304" pitchFamily="18" charset="0"/>
              <a:cs typeface="Times New Roman" panose="02020603050405020304" pitchFamily="18" charset="0"/>
            </a:endParaRPr>
          </a:p>
        </p:txBody>
      </p:sp>
      <p:pic>
        <p:nvPicPr>
          <p:cNvPr id="4" name="Picture 4">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8000" y="2842637"/>
            <a:ext cx="2089067" cy="1877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61695" y="3875232"/>
            <a:ext cx="1898392" cy="2606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41639" y="100233"/>
            <a:ext cx="2854036" cy="523220"/>
          </a:xfrm>
          <a:prstGeom prst="rect">
            <a:avLst/>
          </a:prstGeom>
          <a:noFill/>
        </p:spPr>
        <p:txBody>
          <a:bodyPr wrap="square" rtlCol="0">
            <a:spAutoFit/>
          </a:bodyPr>
          <a:lstStyle/>
          <a:p>
            <a:r>
              <a:rPr lang="en-US" sz="2800" b="1" dirty="0" smtClean="0">
                <a:solidFill>
                  <a:srgbClr val="FF0000"/>
                </a:solidFill>
              </a:rPr>
              <a:t>KHỞI ĐỘNG</a:t>
            </a:r>
            <a:endParaRPr lang="en-US" sz="2800" b="1" dirty="0">
              <a:solidFill>
                <a:srgbClr val="FF0000"/>
              </a:solidFill>
            </a:endParaRPr>
          </a:p>
        </p:txBody>
      </p:sp>
      <p:sp>
        <p:nvSpPr>
          <p:cNvPr id="8" name="TextBox 7"/>
          <p:cNvSpPr txBox="1"/>
          <p:nvPr/>
        </p:nvSpPr>
        <p:spPr>
          <a:xfrm>
            <a:off x="448240" y="607902"/>
            <a:ext cx="5686425" cy="461665"/>
          </a:xfrm>
          <a:prstGeom prst="rect">
            <a:avLst/>
          </a:prstGeom>
          <a:noFill/>
        </p:spPr>
        <p:txBody>
          <a:bodyPr wrap="square" rtlCol="0">
            <a:spAutoFit/>
          </a:bodyPr>
          <a:lstStyle/>
          <a:p>
            <a:r>
              <a:rPr lang="en-US" sz="2400" b="1" dirty="0" err="1" smtClean="0"/>
              <a:t>Hãy</a:t>
            </a:r>
            <a:r>
              <a:rPr lang="en-US" sz="2400" b="1" dirty="0" smtClean="0"/>
              <a:t> </a:t>
            </a:r>
            <a:r>
              <a:rPr lang="en-US" sz="2400" b="1" dirty="0" err="1" smtClean="0"/>
              <a:t>xem</a:t>
            </a:r>
            <a:r>
              <a:rPr lang="en-US" sz="2400" b="1" dirty="0" smtClean="0"/>
              <a:t> clip </a:t>
            </a:r>
            <a:r>
              <a:rPr lang="en-US" sz="2400" b="1" dirty="0" err="1" smtClean="0"/>
              <a:t>và</a:t>
            </a:r>
            <a:r>
              <a:rPr lang="en-US" sz="2400" b="1" dirty="0" smtClean="0"/>
              <a:t> </a:t>
            </a:r>
            <a:r>
              <a:rPr lang="en-US" sz="2400" b="1" dirty="0" err="1" smtClean="0"/>
              <a:t>nêu</a:t>
            </a:r>
            <a:r>
              <a:rPr lang="en-US" sz="2400" b="1" dirty="0" smtClean="0"/>
              <a:t> </a:t>
            </a:r>
            <a:r>
              <a:rPr lang="en-US" sz="2400" b="1" dirty="0" err="1" smtClean="0"/>
              <a:t>cảm</a:t>
            </a:r>
            <a:r>
              <a:rPr lang="en-US" sz="2400" b="1" dirty="0" smtClean="0"/>
              <a:t> </a:t>
            </a:r>
            <a:r>
              <a:rPr lang="en-US" sz="2400" b="1" dirty="0" err="1" smtClean="0"/>
              <a:t>nhận</a:t>
            </a:r>
            <a:r>
              <a:rPr lang="en-US" sz="2400" b="1" dirty="0" smtClean="0"/>
              <a:t> </a:t>
            </a:r>
            <a:r>
              <a:rPr lang="en-US" sz="2400" b="1" dirty="0" err="1" smtClean="0"/>
              <a:t>của</a:t>
            </a:r>
            <a:r>
              <a:rPr lang="en-US" sz="2400" b="1" dirty="0" smtClean="0"/>
              <a:t> </a:t>
            </a:r>
            <a:r>
              <a:rPr lang="en-US" sz="2400" b="1" dirty="0" err="1" smtClean="0"/>
              <a:t>em</a:t>
            </a:r>
            <a:r>
              <a:rPr lang="en-US" sz="2400" b="1" dirty="0" smtClean="0"/>
              <a:t>?</a:t>
            </a:r>
            <a:endParaRPr lang="en-US" sz="2400" b="1" dirty="0"/>
          </a:p>
        </p:txBody>
      </p:sp>
    </p:spTree>
    <p:extLst>
      <p:ext uri="{BB962C8B-B14F-4D97-AF65-F5344CB8AC3E}">
        <p14:creationId xmlns:p14="http://schemas.microsoft.com/office/powerpoint/2010/main" val="260173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59508" y="137391"/>
            <a:ext cx="11427691" cy="738664"/>
          </a:xfrm>
          <a:prstGeom prst="rect">
            <a:avLst/>
          </a:prstGeom>
        </p:spPr>
        <p:txBody>
          <a:bodyPr wrap="square" lIns="0" tIns="0" rIns="0" bIns="0" rtlCol="0" anchor="t">
            <a:spAutoFit/>
          </a:bodyPr>
          <a:lstStyle/>
          <a:p>
            <a:r>
              <a:rPr lang="en-US" sz="2400" b="1" spc="-31" dirty="0" smtClean="0">
                <a:solidFill>
                  <a:srgbClr val="FF0000"/>
                </a:solidFill>
                <a:latin typeface="Arial" pitchFamily="34" charset="0"/>
                <a:cs typeface="Arial" pitchFamily="34" charset="0"/>
              </a:rPr>
              <a:t>HOẠT ĐỘNG 1: TÌM HIỂU NHỮNG CẢNH QUAN THIÊN NHIÊN CỦA QUÊ HƯƠNG, ĐẤT NƯỚC</a:t>
            </a:r>
          </a:p>
        </p:txBody>
      </p:sp>
      <p:sp>
        <p:nvSpPr>
          <p:cNvPr id="3" name="TextBox 3"/>
          <p:cNvSpPr txBox="1"/>
          <p:nvPr/>
        </p:nvSpPr>
        <p:spPr>
          <a:xfrm>
            <a:off x="3810737" y="723504"/>
            <a:ext cx="4725231" cy="461665"/>
          </a:xfrm>
          <a:prstGeom prst="rect">
            <a:avLst/>
          </a:prstGeom>
        </p:spPr>
        <p:txBody>
          <a:bodyPr wrap="square" lIns="0" tIns="0" rIns="0" bIns="0" rtlCol="0" anchor="t">
            <a:spAutoFit/>
          </a:bodyPr>
          <a:lstStyle/>
          <a:p>
            <a:pPr algn="ctr">
              <a:lnSpc>
                <a:spcPct val="150000"/>
              </a:lnSpc>
            </a:pPr>
            <a:r>
              <a:rPr lang="en-US" sz="2000" b="1" spc="-95" dirty="0">
                <a:solidFill>
                  <a:srgbClr val="141414"/>
                </a:solidFill>
                <a:latin typeface="Arial" pitchFamily="34" charset="0"/>
                <a:cs typeface="Arial" pitchFamily="34" charset="0"/>
              </a:rPr>
              <a:t>THẢO LUẬN NHÓM </a:t>
            </a:r>
          </a:p>
        </p:txBody>
      </p:sp>
      <p:sp>
        <p:nvSpPr>
          <p:cNvPr id="4" name="TextBox 4"/>
          <p:cNvSpPr txBox="1"/>
          <p:nvPr/>
        </p:nvSpPr>
        <p:spPr>
          <a:xfrm>
            <a:off x="481259" y="1399510"/>
            <a:ext cx="11315041" cy="1107996"/>
          </a:xfrm>
          <a:prstGeom prst="rect">
            <a:avLst/>
          </a:prstGeom>
        </p:spPr>
        <p:txBody>
          <a:bodyPr wrap="square" lIns="0" tIns="0" rIns="0" bIns="0" rtlCol="0" anchor="t">
            <a:spAutoFit/>
          </a:bodyPr>
          <a:lstStyle/>
          <a:p>
            <a:pPr algn="just">
              <a:lnSpc>
                <a:spcPct val="150000"/>
              </a:lnSpc>
              <a:spcBef>
                <a:spcPct val="0"/>
              </a:spcBef>
            </a:pPr>
            <a:r>
              <a:rPr lang="en-US" sz="2400" b="1" dirty="0" err="1" smtClean="0">
                <a:solidFill>
                  <a:srgbClr val="141414"/>
                </a:solidFill>
                <a:latin typeface="Arial" pitchFamily="34" charset="0"/>
                <a:cs typeface="Arial" pitchFamily="34" charset="0"/>
              </a:rPr>
              <a:t>Em</a:t>
            </a:r>
            <a:r>
              <a:rPr lang="en-US" sz="2400" b="1" dirty="0" smtClean="0">
                <a:solidFill>
                  <a:srgbClr val="141414"/>
                </a:solidFill>
                <a:latin typeface="Arial" pitchFamily="34" charset="0"/>
                <a:cs typeface="Arial" pitchFamily="34" charset="0"/>
              </a:rPr>
              <a:t> </a:t>
            </a:r>
            <a:r>
              <a:rPr lang="en-US" sz="2400" b="1" dirty="0" err="1" smtClean="0">
                <a:solidFill>
                  <a:srgbClr val="141414"/>
                </a:solidFill>
                <a:latin typeface="Arial" pitchFamily="34" charset="0"/>
                <a:cs typeface="Arial" pitchFamily="34" charset="0"/>
              </a:rPr>
              <a:t>hãy</a:t>
            </a:r>
            <a:r>
              <a:rPr lang="en-US" sz="2400" b="1" dirty="0" smtClean="0">
                <a:solidFill>
                  <a:srgbClr val="141414"/>
                </a:solidFill>
                <a:latin typeface="Arial" pitchFamily="34" charset="0"/>
                <a:cs typeface="Arial" pitchFamily="34" charset="0"/>
              </a:rPr>
              <a:t> </a:t>
            </a:r>
            <a:r>
              <a:rPr lang="en-US" sz="2400" b="1" dirty="0" err="1">
                <a:solidFill>
                  <a:srgbClr val="141414"/>
                </a:solidFill>
                <a:latin typeface="Arial" pitchFamily="34" charset="0"/>
                <a:cs typeface="Arial" pitchFamily="34" charset="0"/>
              </a:rPr>
              <a:t>quan</a:t>
            </a:r>
            <a:r>
              <a:rPr lang="en-US" sz="2400" b="1" dirty="0">
                <a:solidFill>
                  <a:srgbClr val="141414"/>
                </a:solidFill>
                <a:latin typeface="Arial" pitchFamily="34" charset="0"/>
                <a:cs typeface="Arial" pitchFamily="34" charset="0"/>
              </a:rPr>
              <a:t> </a:t>
            </a:r>
            <a:r>
              <a:rPr lang="en-US" sz="2400" b="1" dirty="0" err="1">
                <a:solidFill>
                  <a:srgbClr val="141414"/>
                </a:solidFill>
                <a:latin typeface="Arial" pitchFamily="34" charset="0"/>
                <a:cs typeface="Arial" pitchFamily="34" charset="0"/>
              </a:rPr>
              <a:t>sát</a:t>
            </a:r>
            <a:r>
              <a:rPr lang="en-US" sz="2400" b="1" dirty="0">
                <a:solidFill>
                  <a:srgbClr val="141414"/>
                </a:solidFill>
                <a:latin typeface="Arial" pitchFamily="34" charset="0"/>
                <a:cs typeface="Arial" pitchFamily="34" charset="0"/>
              </a:rPr>
              <a:t> </a:t>
            </a:r>
            <a:r>
              <a:rPr lang="en-US" sz="2400" b="1" dirty="0" err="1">
                <a:solidFill>
                  <a:srgbClr val="141414"/>
                </a:solidFill>
                <a:latin typeface="Arial" pitchFamily="34" charset="0"/>
                <a:cs typeface="Arial" pitchFamily="34" charset="0"/>
              </a:rPr>
              <a:t>các</a:t>
            </a:r>
            <a:r>
              <a:rPr lang="en-US" sz="2400" b="1" dirty="0">
                <a:solidFill>
                  <a:srgbClr val="141414"/>
                </a:solidFill>
                <a:latin typeface="Arial" pitchFamily="34" charset="0"/>
                <a:cs typeface="Arial" pitchFamily="34" charset="0"/>
              </a:rPr>
              <a:t> </a:t>
            </a:r>
            <a:r>
              <a:rPr lang="en-US" sz="2400" b="1" dirty="0" err="1">
                <a:solidFill>
                  <a:srgbClr val="141414"/>
                </a:solidFill>
                <a:latin typeface="Arial" pitchFamily="34" charset="0"/>
                <a:cs typeface="Arial" pitchFamily="34" charset="0"/>
              </a:rPr>
              <a:t>ảnh</a:t>
            </a:r>
            <a:r>
              <a:rPr lang="en-US" sz="2400" b="1" dirty="0">
                <a:solidFill>
                  <a:srgbClr val="141414"/>
                </a:solidFill>
                <a:latin typeface="Arial" pitchFamily="34" charset="0"/>
                <a:cs typeface="Arial" pitchFamily="34" charset="0"/>
              </a:rPr>
              <a:t> </a:t>
            </a:r>
            <a:r>
              <a:rPr lang="en-US" sz="2400" b="1" dirty="0" err="1">
                <a:solidFill>
                  <a:srgbClr val="141414"/>
                </a:solidFill>
                <a:latin typeface="Arial" pitchFamily="34" charset="0"/>
                <a:cs typeface="Arial" pitchFamily="34" charset="0"/>
              </a:rPr>
              <a:t>về</a:t>
            </a:r>
            <a:r>
              <a:rPr lang="en-US" sz="2400" b="1" dirty="0">
                <a:solidFill>
                  <a:srgbClr val="141414"/>
                </a:solidFill>
                <a:latin typeface="Arial" pitchFamily="34" charset="0"/>
                <a:cs typeface="Arial" pitchFamily="34" charset="0"/>
              </a:rPr>
              <a:t> </a:t>
            </a:r>
            <a:r>
              <a:rPr lang="en-US" sz="2400" b="1" dirty="0" err="1">
                <a:solidFill>
                  <a:srgbClr val="141414"/>
                </a:solidFill>
                <a:latin typeface="Arial" pitchFamily="34" charset="0"/>
                <a:cs typeface="Arial" pitchFamily="34" charset="0"/>
              </a:rPr>
              <a:t>cảnh</a:t>
            </a:r>
            <a:r>
              <a:rPr lang="en-US" sz="2400" b="1" dirty="0">
                <a:solidFill>
                  <a:srgbClr val="141414"/>
                </a:solidFill>
                <a:latin typeface="Arial" pitchFamily="34" charset="0"/>
                <a:cs typeface="Arial" pitchFamily="34" charset="0"/>
              </a:rPr>
              <a:t> </a:t>
            </a:r>
            <a:r>
              <a:rPr lang="en-US" sz="2400" b="1" dirty="0" err="1">
                <a:solidFill>
                  <a:srgbClr val="141414"/>
                </a:solidFill>
                <a:latin typeface="Arial" pitchFamily="34" charset="0"/>
                <a:cs typeface="Arial" pitchFamily="34" charset="0"/>
              </a:rPr>
              <a:t>quan</a:t>
            </a:r>
            <a:r>
              <a:rPr lang="en-US" sz="2400" b="1" dirty="0">
                <a:solidFill>
                  <a:srgbClr val="141414"/>
                </a:solidFill>
                <a:latin typeface="Arial" pitchFamily="34" charset="0"/>
                <a:cs typeface="Arial" pitchFamily="34" charset="0"/>
              </a:rPr>
              <a:t> </a:t>
            </a:r>
            <a:r>
              <a:rPr lang="en-US" sz="2400" b="1" dirty="0" err="1">
                <a:solidFill>
                  <a:srgbClr val="141414"/>
                </a:solidFill>
                <a:latin typeface="Arial" pitchFamily="34" charset="0"/>
                <a:cs typeface="Arial" pitchFamily="34" charset="0"/>
              </a:rPr>
              <a:t>thiên</a:t>
            </a:r>
            <a:r>
              <a:rPr lang="en-US" sz="2400" b="1" dirty="0">
                <a:solidFill>
                  <a:srgbClr val="141414"/>
                </a:solidFill>
                <a:latin typeface="Arial" pitchFamily="34" charset="0"/>
                <a:cs typeface="Arial" pitchFamily="34" charset="0"/>
              </a:rPr>
              <a:t> </a:t>
            </a:r>
            <a:r>
              <a:rPr lang="en-US" sz="2400" b="1" dirty="0" err="1">
                <a:solidFill>
                  <a:srgbClr val="141414"/>
                </a:solidFill>
                <a:latin typeface="Arial" pitchFamily="34" charset="0"/>
                <a:cs typeface="Arial" pitchFamily="34" charset="0"/>
              </a:rPr>
              <a:t>nhiên</a:t>
            </a:r>
            <a:r>
              <a:rPr lang="en-US" sz="2400" b="1" dirty="0">
                <a:solidFill>
                  <a:srgbClr val="141414"/>
                </a:solidFill>
                <a:latin typeface="Arial" pitchFamily="34" charset="0"/>
                <a:cs typeface="Arial" pitchFamily="34" charset="0"/>
              </a:rPr>
              <a:t> </a:t>
            </a:r>
            <a:r>
              <a:rPr lang="en-US" sz="2400" b="1" dirty="0" err="1">
                <a:solidFill>
                  <a:srgbClr val="141414"/>
                </a:solidFill>
                <a:latin typeface="Arial" pitchFamily="34" charset="0"/>
                <a:cs typeface="Arial" pitchFamily="34" charset="0"/>
              </a:rPr>
              <a:t>của</a:t>
            </a:r>
            <a:r>
              <a:rPr lang="en-US" sz="2400" b="1" dirty="0">
                <a:solidFill>
                  <a:srgbClr val="141414"/>
                </a:solidFill>
                <a:latin typeface="Arial" pitchFamily="34" charset="0"/>
                <a:cs typeface="Arial" pitchFamily="34" charset="0"/>
              </a:rPr>
              <a:t> </a:t>
            </a:r>
            <a:r>
              <a:rPr lang="en-US" sz="2400" b="1" dirty="0" err="1">
                <a:solidFill>
                  <a:srgbClr val="141414"/>
                </a:solidFill>
                <a:latin typeface="Arial" pitchFamily="34" charset="0"/>
                <a:cs typeface="Arial" pitchFamily="34" charset="0"/>
              </a:rPr>
              <a:t>quê</a:t>
            </a:r>
            <a:r>
              <a:rPr lang="en-US" sz="2400" b="1" dirty="0">
                <a:solidFill>
                  <a:srgbClr val="141414"/>
                </a:solidFill>
                <a:latin typeface="Arial" pitchFamily="34" charset="0"/>
                <a:cs typeface="Arial" pitchFamily="34" charset="0"/>
              </a:rPr>
              <a:t> </a:t>
            </a:r>
            <a:r>
              <a:rPr lang="en-US" sz="2400" b="1" dirty="0" err="1">
                <a:solidFill>
                  <a:srgbClr val="141414"/>
                </a:solidFill>
                <a:latin typeface="Arial" pitchFamily="34" charset="0"/>
                <a:cs typeface="Arial" pitchFamily="34" charset="0"/>
              </a:rPr>
              <a:t>hương</a:t>
            </a:r>
            <a:r>
              <a:rPr lang="en-US" sz="2400" b="1" dirty="0">
                <a:solidFill>
                  <a:srgbClr val="141414"/>
                </a:solidFill>
                <a:latin typeface="Arial" pitchFamily="34" charset="0"/>
                <a:cs typeface="Arial" pitchFamily="34" charset="0"/>
              </a:rPr>
              <a:t> </a:t>
            </a:r>
            <a:r>
              <a:rPr lang="en-US" sz="2400" b="1" dirty="0" err="1">
                <a:solidFill>
                  <a:srgbClr val="141414"/>
                </a:solidFill>
                <a:latin typeface="Arial" pitchFamily="34" charset="0"/>
                <a:cs typeface="Arial" pitchFamily="34" charset="0"/>
              </a:rPr>
              <a:t>đất</a:t>
            </a:r>
            <a:r>
              <a:rPr lang="en-US" sz="2400" b="1" dirty="0">
                <a:solidFill>
                  <a:srgbClr val="141414"/>
                </a:solidFill>
                <a:latin typeface="Arial" pitchFamily="34" charset="0"/>
                <a:cs typeface="Arial" pitchFamily="34" charset="0"/>
              </a:rPr>
              <a:t> </a:t>
            </a:r>
            <a:r>
              <a:rPr lang="en-US" sz="2400" b="1" dirty="0" err="1">
                <a:solidFill>
                  <a:srgbClr val="141414"/>
                </a:solidFill>
                <a:latin typeface="Arial" pitchFamily="34" charset="0"/>
                <a:cs typeface="Arial" pitchFamily="34" charset="0"/>
              </a:rPr>
              <a:t>nước</a:t>
            </a:r>
            <a:r>
              <a:rPr lang="en-US" sz="2400" b="1" dirty="0">
                <a:solidFill>
                  <a:srgbClr val="141414"/>
                </a:solidFill>
                <a:latin typeface="Arial" pitchFamily="34" charset="0"/>
                <a:cs typeface="Arial" pitchFamily="34" charset="0"/>
              </a:rPr>
              <a:t> </a:t>
            </a:r>
            <a:r>
              <a:rPr lang="en-US" sz="2400" b="1" dirty="0" err="1">
                <a:solidFill>
                  <a:srgbClr val="141414"/>
                </a:solidFill>
                <a:latin typeface="Arial" pitchFamily="34" charset="0"/>
                <a:cs typeface="Arial" pitchFamily="34" charset="0"/>
              </a:rPr>
              <a:t>trong</a:t>
            </a:r>
            <a:r>
              <a:rPr lang="en-US" sz="2400" b="1" dirty="0">
                <a:solidFill>
                  <a:srgbClr val="141414"/>
                </a:solidFill>
                <a:latin typeface="Arial" pitchFamily="34" charset="0"/>
                <a:cs typeface="Arial" pitchFamily="34" charset="0"/>
              </a:rPr>
              <a:t> SGK.  </a:t>
            </a:r>
            <a:r>
              <a:rPr lang="en-US" sz="2400" b="1" dirty="0" err="1">
                <a:solidFill>
                  <a:srgbClr val="141414"/>
                </a:solidFill>
                <a:latin typeface="Arial" pitchFamily="34" charset="0"/>
                <a:cs typeface="Arial" pitchFamily="34" charset="0"/>
              </a:rPr>
              <a:t>Sau</a:t>
            </a:r>
            <a:r>
              <a:rPr lang="en-US" sz="2400" b="1" dirty="0">
                <a:solidFill>
                  <a:srgbClr val="141414"/>
                </a:solidFill>
                <a:latin typeface="Arial" pitchFamily="34" charset="0"/>
                <a:cs typeface="Arial" pitchFamily="34" charset="0"/>
              </a:rPr>
              <a:t> </a:t>
            </a:r>
            <a:r>
              <a:rPr lang="en-US" sz="2400" b="1" dirty="0" err="1">
                <a:solidFill>
                  <a:srgbClr val="141414"/>
                </a:solidFill>
                <a:latin typeface="Arial" pitchFamily="34" charset="0"/>
                <a:cs typeface="Arial" pitchFamily="34" charset="0"/>
              </a:rPr>
              <a:t>đó</a:t>
            </a:r>
            <a:r>
              <a:rPr lang="en-US" sz="2400" b="1" dirty="0">
                <a:solidFill>
                  <a:srgbClr val="141414"/>
                </a:solidFill>
                <a:latin typeface="Arial" pitchFamily="34" charset="0"/>
                <a:cs typeface="Arial" pitchFamily="34" charset="0"/>
              </a:rPr>
              <a:t>, </a:t>
            </a:r>
            <a:r>
              <a:rPr lang="en-US" sz="2400" b="1" dirty="0" err="1">
                <a:solidFill>
                  <a:srgbClr val="141414"/>
                </a:solidFill>
                <a:latin typeface="Arial" pitchFamily="34" charset="0"/>
                <a:cs typeface="Arial" pitchFamily="34" charset="0"/>
              </a:rPr>
              <a:t>thảo</a:t>
            </a:r>
            <a:r>
              <a:rPr lang="en-US" sz="2400" b="1" dirty="0">
                <a:solidFill>
                  <a:srgbClr val="141414"/>
                </a:solidFill>
                <a:latin typeface="Arial" pitchFamily="34" charset="0"/>
                <a:cs typeface="Arial" pitchFamily="34" charset="0"/>
              </a:rPr>
              <a:t> </a:t>
            </a:r>
            <a:r>
              <a:rPr lang="en-US" sz="2400" b="1" dirty="0" err="1">
                <a:solidFill>
                  <a:srgbClr val="141414"/>
                </a:solidFill>
                <a:latin typeface="Arial" pitchFamily="34" charset="0"/>
                <a:cs typeface="Arial" pitchFamily="34" charset="0"/>
              </a:rPr>
              <a:t>luận</a:t>
            </a:r>
            <a:r>
              <a:rPr lang="en-US" sz="2400" b="1" dirty="0">
                <a:solidFill>
                  <a:srgbClr val="141414"/>
                </a:solidFill>
                <a:latin typeface="Arial" pitchFamily="34" charset="0"/>
                <a:cs typeface="Arial" pitchFamily="34" charset="0"/>
              </a:rPr>
              <a:t> </a:t>
            </a:r>
            <a:r>
              <a:rPr lang="en-US" sz="2400" b="1" dirty="0" err="1">
                <a:solidFill>
                  <a:srgbClr val="141414"/>
                </a:solidFill>
                <a:latin typeface="Arial" pitchFamily="34" charset="0"/>
                <a:cs typeface="Arial" pitchFamily="34" charset="0"/>
              </a:rPr>
              <a:t>với</a:t>
            </a:r>
            <a:r>
              <a:rPr lang="en-US" sz="2400" b="1" dirty="0">
                <a:solidFill>
                  <a:srgbClr val="141414"/>
                </a:solidFill>
                <a:latin typeface="Arial" pitchFamily="34" charset="0"/>
                <a:cs typeface="Arial" pitchFamily="34" charset="0"/>
              </a:rPr>
              <a:t> </a:t>
            </a:r>
            <a:r>
              <a:rPr lang="en-US" sz="2400" b="1" dirty="0" err="1">
                <a:solidFill>
                  <a:srgbClr val="141414"/>
                </a:solidFill>
                <a:latin typeface="Arial" pitchFamily="34" charset="0"/>
                <a:cs typeface="Arial" pitchFamily="34" charset="0"/>
              </a:rPr>
              <a:t>bạn</a:t>
            </a:r>
            <a:r>
              <a:rPr lang="en-US" sz="2400" b="1" dirty="0">
                <a:solidFill>
                  <a:srgbClr val="141414"/>
                </a:solidFill>
                <a:latin typeface="Arial" pitchFamily="34" charset="0"/>
                <a:cs typeface="Arial" pitchFamily="34" charset="0"/>
              </a:rPr>
              <a:t> </a:t>
            </a:r>
            <a:r>
              <a:rPr lang="en-US" sz="2400" b="1" dirty="0" err="1">
                <a:solidFill>
                  <a:srgbClr val="141414"/>
                </a:solidFill>
                <a:latin typeface="Arial" pitchFamily="34" charset="0"/>
                <a:cs typeface="Arial" pitchFamily="34" charset="0"/>
              </a:rPr>
              <a:t>theo</a:t>
            </a:r>
            <a:r>
              <a:rPr lang="en-US" sz="2400" b="1" dirty="0">
                <a:solidFill>
                  <a:srgbClr val="141414"/>
                </a:solidFill>
                <a:latin typeface="Arial" pitchFamily="34" charset="0"/>
                <a:cs typeface="Arial" pitchFamily="34" charset="0"/>
              </a:rPr>
              <a:t> </a:t>
            </a:r>
            <a:r>
              <a:rPr lang="en-US" sz="2400" b="1" dirty="0" err="1">
                <a:solidFill>
                  <a:srgbClr val="141414"/>
                </a:solidFill>
                <a:latin typeface="Arial" pitchFamily="34" charset="0"/>
                <a:cs typeface="Arial" pitchFamily="34" charset="0"/>
              </a:rPr>
              <a:t>các</a:t>
            </a:r>
            <a:r>
              <a:rPr lang="en-US" sz="2400" b="1" dirty="0">
                <a:solidFill>
                  <a:srgbClr val="141414"/>
                </a:solidFill>
                <a:latin typeface="Arial" pitchFamily="34" charset="0"/>
                <a:cs typeface="Arial" pitchFamily="34" charset="0"/>
              </a:rPr>
              <a:t> </a:t>
            </a:r>
            <a:r>
              <a:rPr lang="en-US" sz="2400" b="1" dirty="0" err="1">
                <a:solidFill>
                  <a:srgbClr val="141414"/>
                </a:solidFill>
                <a:latin typeface="Arial" pitchFamily="34" charset="0"/>
                <a:cs typeface="Arial" pitchFamily="34" charset="0"/>
              </a:rPr>
              <a:t>gợi</a:t>
            </a:r>
            <a:r>
              <a:rPr lang="en-US" sz="2400" b="1" dirty="0">
                <a:solidFill>
                  <a:srgbClr val="141414"/>
                </a:solidFill>
                <a:latin typeface="Arial" pitchFamily="34" charset="0"/>
                <a:cs typeface="Arial" pitchFamily="34" charset="0"/>
              </a:rPr>
              <a:t> ý:</a:t>
            </a:r>
          </a:p>
        </p:txBody>
      </p:sp>
      <p:sp>
        <p:nvSpPr>
          <p:cNvPr id="6" name="TextBox 6"/>
          <p:cNvSpPr txBox="1"/>
          <p:nvPr/>
        </p:nvSpPr>
        <p:spPr>
          <a:xfrm>
            <a:off x="337327" y="3015006"/>
            <a:ext cx="9564052" cy="566502"/>
          </a:xfrm>
          <a:prstGeom prst="rect">
            <a:avLst/>
          </a:prstGeom>
        </p:spPr>
        <p:txBody>
          <a:bodyPr wrap="square" lIns="0" tIns="0" rIns="0" bIns="0" rtlCol="0" anchor="t">
            <a:spAutoFit/>
          </a:bodyPr>
          <a:lstStyle/>
          <a:p>
            <a:pPr algn="just">
              <a:lnSpc>
                <a:spcPct val="150000"/>
              </a:lnSpc>
            </a:pPr>
            <a:r>
              <a:rPr lang="en-US" sz="2800" dirty="0" smtClean="0">
                <a:latin typeface="Arial" pitchFamily="34" charset="0"/>
                <a:cs typeface="Arial" pitchFamily="34" charset="0"/>
              </a:rPr>
              <a:t>1. </a:t>
            </a:r>
            <a:r>
              <a:rPr lang="en-US" sz="2800" dirty="0" err="1" smtClean="0">
                <a:latin typeface="Arial" pitchFamily="34" charset="0"/>
                <a:cs typeface="Arial" pitchFamily="34" charset="0"/>
              </a:rPr>
              <a:t>Tên</a:t>
            </a:r>
            <a:r>
              <a:rPr lang="en-US" sz="2800" dirty="0" smtClean="0">
                <a:latin typeface="Arial" pitchFamily="34" charset="0"/>
                <a:cs typeface="Arial" pitchFamily="34" charset="0"/>
              </a:rPr>
              <a:t> </a:t>
            </a:r>
            <a:r>
              <a:rPr lang="en-US" sz="2800" dirty="0" err="1">
                <a:latin typeface="Arial" pitchFamily="34" charset="0"/>
                <a:cs typeface="Arial" pitchFamily="34" charset="0"/>
              </a:rPr>
              <a:t>cảnh</a:t>
            </a:r>
            <a:r>
              <a:rPr lang="en-US" sz="2800" dirty="0">
                <a:latin typeface="Arial" pitchFamily="34" charset="0"/>
                <a:cs typeface="Arial" pitchFamily="34" charset="0"/>
              </a:rPr>
              <a:t> </a:t>
            </a:r>
            <a:r>
              <a:rPr lang="en-US" sz="2800" dirty="0" err="1">
                <a:latin typeface="Arial" pitchFamily="34" charset="0"/>
                <a:cs typeface="Arial" pitchFamily="34" charset="0"/>
              </a:rPr>
              <a:t>quan</a:t>
            </a:r>
            <a:r>
              <a:rPr lang="en-US" sz="2800" dirty="0">
                <a:latin typeface="Arial" pitchFamily="34" charset="0"/>
                <a:cs typeface="Arial" pitchFamily="34" charset="0"/>
              </a:rPr>
              <a:t> </a:t>
            </a:r>
            <a:r>
              <a:rPr lang="en-US" sz="2800" dirty="0" err="1">
                <a:latin typeface="Arial" pitchFamily="34" charset="0"/>
                <a:cs typeface="Arial" pitchFamily="34" charset="0"/>
              </a:rPr>
              <a:t>thiên</a:t>
            </a:r>
            <a:r>
              <a:rPr lang="en-US" sz="2800" dirty="0">
                <a:latin typeface="Arial" pitchFamily="34" charset="0"/>
                <a:cs typeface="Arial" pitchFamily="34" charset="0"/>
              </a:rPr>
              <a:t> </a:t>
            </a:r>
            <a:r>
              <a:rPr lang="en-US" sz="2800" dirty="0" err="1">
                <a:latin typeface="Arial" pitchFamily="34" charset="0"/>
                <a:cs typeface="Arial" pitchFamily="34" charset="0"/>
              </a:rPr>
              <a:t>nhiên</a:t>
            </a:r>
            <a:r>
              <a:rPr lang="en-US" sz="2800" dirty="0">
                <a:latin typeface="Arial" pitchFamily="34" charset="0"/>
                <a:cs typeface="Arial" pitchFamily="34" charset="0"/>
              </a:rPr>
              <a:t> </a:t>
            </a:r>
            <a:r>
              <a:rPr lang="en-US" sz="2800" dirty="0" err="1">
                <a:latin typeface="Arial" pitchFamily="34" charset="0"/>
                <a:cs typeface="Arial" pitchFamily="34" charset="0"/>
              </a:rPr>
              <a:t>trong</a:t>
            </a:r>
            <a:r>
              <a:rPr lang="en-US" sz="2800" dirty="0">
                <a:latin typeface="Arial" pitchFamily="34" charset="0"/>
                <a:cs typeface="Arial" pitchFamily="34" charset="0"/>
              </a:rPr>
              <a:t> </a:t>
            </a:r>
            <a:r>
              <a:rPr lang="en-US" sz="2800" dirty="0" err="1">
                <a:latin typeface="Arial" pitchFamily="34" charset="0"/>
                <a:cs typeface="Arial" pitchFamily="34" charset="0"/>
              </a:rPr>
              <a:t>các</a:t>
            </a:r>
            <a:r>
              <a:rPr lang="en-US" sz="2800" dirty="0">
                <a:latin typeface="Arial" pitchFamily="34" charset="0"/>
                <a:cs typeface="Arial" pitchFamily="34" charset="0"/>
              </a:rPr>
              <a:t> </a:t>
            </a:r>
            <a:r>
              <a:rPr lang="en-US" sz="2800" dirty="0" err="1">
                <a:latin typeface="Arial" pitchFamily="34" charset="0"/>
                <a:cs typeface="Arial" pitchFamily="34" charset="0"/>
              </a:rPr>
              <a:t>bức</a:t>
            </a:r>
            <a:r>
              <a:rPr lang="en-US" sz="2800" dirty="0">
                <a:latin typeface="Arial" pitchFamily="34" charset="0"/>
                <a:cs typeface="Arial" pitchFamily="34" charset="0"/>
              </a:rPr>
              <a:t> </a:t>
            </a:r>
            <a:r>
              <a:rPr lang="en-US" sz="2800" dirty="0" err="1" smtClean="0">
                <a:latin typeface="Arial" pitchFamily="34" charset="0"/>
                <a:cs typeface="Arial" pitchFamily="34" charset="0"/>
              </a:rPr>
              <a:t>ảnh</a:t>
            </a:r>
            <a:r>
              <a:rPr lang="en-US" sz="2800" dirty="0">
                <a:latin typeface="Arial" pitchFamily="34" charset="0"/>
                <a:cs typeface="Arial" pitchFamily="34" charset="0"/>
              </a:rPr>
              <a:t>.</a:t>
            </a:r>
          </a:p>
        </p:txBody>
      </p:sp>
      <p:sp>
        <p:nvSpPr>
          <p:cNvPr id="12" name="TextBox 12"/>
          <p:cNvSpPr txBox="1"/>
          <p:nvPr/>
        </p:nvSpPr>
        <p:spPr>
          <a:xfrm>
            <a:off x="366966" y="4359472"/>
            <a:ext cx="10504232" cy="1292662"/>
          </a:xfrm>
          <a:prstGeom prst="rect">
            <a:avLst/>
          </a:prstGeom>
        </p:spPr>
        <p:txBody>
          <a:bodyPr wrap="square" lIns="0" tIns="0" rIns="0" bIns="0" rtlCol="0" anchor="t">
            <a:spAutoFit/>
          </a:bodyPr>
          <a:lstStyle/>
          <a:p>
            <a:pPr algn="just">
              <a:lnSpc>
                <a:spcPct val="150000"/>
              </a:lnSpc>
            </a:pPr>
            <a:r>
              <a:rPr lang="en-US" sz="2800" dirty="0">
                <a:latin typeface="Arial" pitchFamily="34" charset="0"/>
                <a:cs typeface="Arial" pitchFamily="34" charset="0"/>
              </a:rPr>
              <a:t>3. </a:t>
            </a:r>
            <a:r>
              <a:rPr lang="en-US" sz="2800" dirty="0" err="1">
                <a:latin typeface="Arial" pitchFamily="34" charset="0"/>
                <a:cs typeface="Arial" pitchFamily="34" charset="0"/>
              </a:rPr>
              <a:t>Quê</a:t>
            </a:r>
            <a:r>
              <a:rPr lang="en-US" sz="2800" dirty="0">
                <a:latin typeface="Arial" pitchFamily="34" charset="0"/>
                <a:cs typeface="Arial" pitchFamily="34" charset="0"/>
              </a:rPr>
              <a:t> </a:t>
            </a:r>
            <a:r>
              <a:rPr lang="en-US" sz="2800" dirty="0" err="1">
                <a:latin typeface="Arial" pitchFamily="34" charset="0"/>
                <a:cs typeface="Arial" pitchFamily="34" charset="0"/>
              </a:rPr>
              <a:t>hương</a:t>
            </a:r>
            <a:r>
              <a:rPr lang="en-US" sz="2800" dirty="0">
                <a:latin typeface="Arial" pitchFamily="34" charset="0"/>
                <a:cs typeface="Arial" pitchFamily="34" charset="0"/>
              </a:rPr>
              <a:t> </a:t>
            </a:r>
            <a:r>
              <a:rPr lang="en-US" sz="2800" dirty="0" err="1">
                <a:latin typeface="Arial" pitchFamily="34" charset="0"/>
                <a:cs typeface="Arial" pitchFamily="34" charset="0"/>
              </a:rPr>
              <a:t>em</a:t>
            </a:r>
            <a:r>
              <a:rPr lang="en-US" sz="2800" dirty="0">
                <a:latin typeface="Arial" pitchFamily="34" charset="0"/>
                <a:cs typeface="Arial" pitchFamily="34" charset="0"/>
              </a:rPr>
              <a:t> </a:t>
            </a:r>
            <a:r>
              <a:rPr lang="en-US" sz="2800" dirty="0" err="1">
                <a:latin typeface="Arial" pitchFamily="34" charset="0"/>
                <a:cs typeface="Arial" pitchFamily="34" charset="0"/>
              </a:rPr>
              <a:t>có</a:t>
            </a:r>
            <a:r>
              <a:rPr lang="en-US" sz="2800" dirty="0">
                <a:latin typeface="Arial" pitchFamily="34" charset="0"/>
                <a:cs typeface="Arial" pitchFamily="34" charset="0"/>
              </a:rPr>
              <a:t> </a:t>
            </a:r>
            <a:r>
              <a:rPr lang="en-US" sz="2800" dirty="0" err="1">
                <a:latin typeface="Arial" pitchFamily="34" charset="0"/>
                <a:cs typeface="Arial" pitchFamily="34" charset="0"/>
              </a:rPr>
              <a:t>những</a:t>
            </a:r>
            <a:r>
              <a:rPr lang="en-US" sz="2800" dirty="0">
                <a:latin typeface="Arial" pitchFamily="34" charset="0"/>
                <a:cs typeface="Arial" pitchFamily="34" charset="0"/>
              </a:rPr>
              <a:t> </a:t>
            </a:r>
            <a:r>
              <a:rPr lang="en-US" sz="2800" dirty="0" err="1">
                <a:latin typeface="Arial" pitchFamily="34" charset="0"/>
                <a:cs typeface="Arial" pitchFamily="34" charset="0"/>
              </a:rPr>
              <a:t>cảnh</a:t>
            </a:r>
            <a:r>
              <a:rPr lang="en-US" sz="2800" dirty="0">
                <a:latin typeface="Arial" pitchFamily="34" charset="0"/>
                <a:cs typeface="Arial" pitchFamily="34" charset="0"/>
              </a:rPr>
              <a:t> </a:t>
            </a:r>
            <a:r>
              <a:rPr lang="en-US" sz="2800" dirty="0" err="1">
                <a:latin typeface="Arial" pitchFamily="34" charset="0"/>
                <a:cs typeface="Arial" pitchFamily="34" charset="0"/>
              </a:rPr>
              <a:t>quan</a:t>
            </a:r>
            <a:r>
              <a:rPr lang="en-US" sz="2800" dirty="0">
                <a:latin typeface="Arial" pitchFamily="34" charset="0"/>
                <a:cs typeface="Arial" pitchFamily="34" charset="0"/>
              </a:rPr>
              <a:t> </a:t>
            </a:r>
            <a:r>
              <a:rPr lang="en-US" sz="2800" dirty="0" err="1">
                <a:latin typeface="Arial" pitchFamily="34" charset="0"/>
                <a:cs typeface="Arial" pitchFamily="34" charset="0"/>
              </a:rPr>
              <a:t>thiên</a:t>
            </a:r>
            <a:r>
              <a:rPr lang="en-US" sz="2800" dirty="0">
                <a:latin typeface="Arial" pitchFamily="34" charset="0"/>
                <a:cs typeface="Arial" pitchFamily="34" charset="0"/>
              </a:rPr>
              <a:t> </a:t>
            </a:r>
            <a:r>
              <a:rPr lang="en-US" sz="2800" dirty="0" err="1">
                <a:latin typeface="Arial" pitchFamily="34" charset="0"/>
                <a:cs typeface="Arial" pitchFamily="34" charset="0"/>
              </a:rPr>
              <a:t>nhiên</a:t>
            </a:r>
            <a:r>
              <a:rPr lang="en-US" sz="2800" dirty="0">
                <a:latin typeface="Arial" pitchFamily="34" charset="0"/>
                <a:cs typeface="Arial" pitchFamily="34" charset="0"/>
              </a:rPr>
              <a:t> </a:t>
            </a:r>
            <a:r>
              <a:rPr lang="en-US" sz="2800" dirty="0" err="1">
                <a:latin typeface="Arial" pitchFamily="34" charset="0"/>
                <a:cs typeface="Arial" pitchFamily="34" charset="0"/>
              </a:rPr>
              <a:t>nào</a:t>
            </a:r>
            <a:r>
              <a:rPr lang="en-US" sz="2800" dirty="0">
                <a:latin typeface="Arial" pitchFamily="34" charset="0"/>
                <a:cs typeface="Arial" pitchFamily="34" charset="0"/>
              </a:rPr>
              <a:t>?</a:t>
            </a:r>
          </a:p>
          <a:p>
            <a:pPr algn="just">
              <a:lnSpc>
                <a:spcPct val="150000"/>
              </a:lnSpc>
            </a:pPr>
            <a:endParaRPr lang="en-US" sz="2800" dirty="0">
              <a:latin typeface="Arial" pitchFamily="34" charset="0"/>
              <a:cs typeface="Arial" pitchFamily="34" charset="0"/>
            </a:endParaRPr>
          </a:p>
        </p:txBody>
      </p:sp>
      <p:sp>
        <p:nvSpPr>
          <p:cNvPr id="15" name="TextBox 15"/>
          <p:cNvSpPr txBox="1"/>
          <p:nvPr/>
        </p:nvSpPr>
        <p:spPr>
          <a:xfrm>
            <a:off x="1138198" y="4970431"/>
            <a:ext cx="6099392" cy="253916"/>
          </a:xfrm>
          <a:prstGeom prst="rect">
            <a:avLst/>
          </a:prstGeom>
        </p:spPr>
        <p:txBody>
          <a:bodyPr wrap="square" lIns="0" tIns="0" rIns="0" bIns="0" rtlCol="0" anchor="t">
            <a:spAutoFit/>
          </a:bodyPr>
          <a:lstStyle/>
          <a:p>
            <a:pPr algn="just">
              <a:lnSpc>
                <a:spcPct val="150000"/>
              </a:lnSpc>
            </a:pPr>
            <a:endParaRPr lang="en-US" sz="1100" dirty="0">
              <a:latin typeface="Arial" pitchFamily="34" charset="0"/>
              <a:cs typeface="Arial" pitchFamily="34" charset="0"/>
            </a:endParaRPr>
          </a:p>
        </p:txBody>
      </p:sp>
      <p:sp>
        <p:nvSpPr>
          <p:cNvPr id="18" name="TextBox 18"/>
          <p:cNvSpPr txBox="1"/>
          <p:nvPr/>
        </p:nvSpPr>
        <p:spPr>
          <a:xfrm>
            <a:off x="3907268" y="5657606"/>
            <a:ext cx="7766267" cy="369332"/>
          </a:xfrm>
          <a:prstGeom prst="rect">
            <a:avLst/>
          </a:prstGeom>
        </p:spPr>
        <p:txBody>
          <a:bodyPr wrap="square" lIns="0" tIns="0" rIns="0" bIns="0" rtlCol="0" anchor="t">
            <a:spAutoFit/>
          </a:bodyPr>
          <a:lstStyle/>
          <a:p>
            <a:pPr algn="just">
              <a:lnSpc>
                <a:spcPct val="150000"/>
              </a:lnSpc>
            </a:pPr>
            <a:endParaRPr lang="en-US" sz="1600" dirty="0">
              <a:latin typeface="Arial" pitchFamily="34" charset="0"/>
              <a:cs typeface="Arial" pitchFamily="34" charset="0"/>
            </a:endParaRPr>
          </a:p>
        </p:txBody>
      </p:sp>
      <p:sp>
        <p:nvSpPr>
          <p:cNvPr id="20" name="Rectangle 19"/>
          <p:cNvSpPr/>
          <p:nvPr/>
        </p:nvSpPr>
        <p:spPr>
          <a:xfrm>
            <a:off x="275921" y="3591749"/>
            <a:ext cx="6042039" cy="658835"/>
          </a:xfrm>
          <a:prstGeom prst="rect">
            <a:avLst/>
          </a:prstGeom>
        </p:spPr>
        <p:txBody>
          <a:bodyPr wrap="none">
            <a:spAutoFit/>
          </a:bodyPr>
          <a:lstStyle/>
          <a:p>
            <a:pPr algn="just">
              <a:lnSpc>
                <a:spcPct val="150000"/>
              </a:lnSpc>
            </a:pPr>
            <a:r>
              <a:rPr lang="en-US" sz="2800" dirty="0" smtClean="0">
                <a:latin typeface="Arial" pitchFamily="34" charset="0"/>
                <a:cs typeface="Arial" pitchFamily="34" charset="0"/>
              </a:rPr>
              <a:t>2. </a:t>
            </a:r>
            <a:r>
              <a:rPr lang="en-US" sz="2800" dirty="0" err="1" smtClean="0">
                <a:latin typeface="Arial" pitchFamily="34" charset="0"/>
                <a:cs typeface="Arial" pitchFamily="34" charset="0"/>
              </a:rPr>
              <a:t>Cảnh</a:t>
            </a:r>
            <a:r>
              <a:rPr lang="en-US" sz="2800" dirty="0" smtClean="0">
                <a:latin typeface="Arial" pitchFamily="34" charset="0"/>
                <a:cs typeface="Arial" pitchFamily="34" charset="0"/>
              </a:rPr>
              <a:t> </a:t>
            </a:r>
            <a:r>
              <a:rPr lang="en-US" sz="2800" dirty="0" err="1">
                <a:latin typeface="Arial" pitchFamily="34" charset="0"/>
                <a:cs typeface="Arial" pitchFamily="34" charset="0"/>
              </a:rPr>
              <a:t>quan</a:t>
            </a:r>
            <a:r>
              <a:rPr lang="en-US" sz="2800" dirty="0">
                <a:latin typeface="Arial" pitchFamily="34" charset="0"/>
                <a:cs typeface="Arial" pitchFamily="34" charset="0"/>
              </a:rPr>
              <a:t> </a:t>
            </a:r>
            <a:r>
              <a:rPr lang="en-US" sz="2800" dirty="0" err="1">
                <a:latin typeface="Arial" pitchFamily="34" charset="0"/>
                <a:cs typeface="Arial" pitchFamily="34" charset="0"/>
              </a:rPr>
              <a:t>thiên</a:t>
            </a:r>
            <a:r>
              <a:rPr lang="en-US" sz="2800" dirty="0">
                <a:latin typeface="Arial" pitchFamily="34" charset="0"/>
                <a:cs typeface="Arial" pitchFamily="34" charset="0"/>
              </a:rPr>
              <a:t> </a:t>
            </a:r>
            <a:r>
              <a:rPr lang="en-US" sz="2800" dirty="0" err="1">
                <a:latin typeface="Arial" pitchFamily="34" charset="0"/>
                <a:cs typeface="Arial" pitchFamily="34" charset="0"/>
              </a:rPr>
              <a:t>nhiên</a:t>
            </a:r>
            <a:r>
              <a:rPr lang="en-US" sz="2800" dirty="0">
                <a:latin typeface="Arial" pitchFamily="34" charset="0"/>
                <a:cs typeface="Arial" pitchFamily="34" charset="0"/>
              </a:rPr>
              <a:t> </a:t>
            </a:r>
            <a:r>
              <a:rPr lang="en-US" sz="2800" dirty="0" err="1">
                <a:latin typeface="Arial" pitchFamily="34" charset="0"/>
                <a:cs typeface="Arial" pitchFamily="34" charset="0"/>
              </a:rPr>
              <a:t>đó</a:t>
            </a:r>
            <a:r>
              <a:rPr lang="en-US" sz="2800" dirty="0">
                <a:latin typeface="Arial" pitchFamily="34" charset="0"/>
                <a:cs typeface="Arial" pitchFamily="34" charset="0"/>
              </a:rPr>
              <a:t> ở </a:t>
            </a:r>
            <a:r>
              <a:rPr lang="en-US" sz="2800" dirty="0" err="1">
                <a:latin typeface="Arial" pitchFamily="34" charset="0"/>
                <a:cs typeface="Arial" pitchFamily="34" charset="0"/>
              </a:rPr>
              <a:t>đâu</a:t>
            </a:r>
            <a:r>
              <a:rPr lang="en-US" sz="2800" dirty="0" smtClean="0">
                <a:latin typeface="Arial" pitchFamily="34" charset="0"/>
                <a:cs typeface="Arial" pitchFamily="34" charset="0"/>
              </a:rPr>
              <a:t>?</a:t>
            </a:r>
            <a:r>
              <a:rPr lang="en-US" sz="2800" dirty="0">
                <a:latin typeface="Arial" pitchFamily="34" charset="0"/>
                <a:cs typeface="Arial" pitchFamily="34" charset="0"/>
              </a:rPr>
              <a:t> </a:t>
            </a:r>
            <a:endParaRPr lang="en-US" sz="2800" dirty="0" smtClean="0">
              <a:latin typeface="Arial" pitchFamily="34" charset="0"/>
              <a:cs typeface="Arial" pitchFamily="34" charset="0"/>
            </a:endParaRPr>
          </a:p>
        </p:txBody>
      </p:sp>
      <p:sp>
        <p:nvSpPr>
          <p:cNvPr id="21" name="Rectangle 20"/>
          <p:cNvSpPr/>
          <p:nvPr/>
        </p:nvSpPr>
        <p:spPr>
          <a:xfrm>
            <a:off x="270290" y="4999490"/>
            <a:ext cx="11736980" cy="1384995"/>
          </a:xfrm>
          <a:prstGeom prst="rect">
            <a:avLst/>
          </a:prstGeom>
        </p:spPr>
        <p:txBody>
          <a:bodyPr wrap="square">
            <a:spAutoFit/>
          </a:bodyPr>
          <a:lstStyle/>
          <a:p>
            <a:pPr algn="just">
              <a:lnSpc>
                <a:spcPct val="150000"/>
              </a:lnSpc>
            </a:pPr>
            <a:r>
              <a:rPr lang="en-US" sz="2800" dirty="0" smtClean="0">
                <a:latin typeface="Arial" pitchFamily="34" charset="0"/>
                <a:cs typeface="Arial" pitchFamily="34" charset="0"/>
              </a:rPr>
              <a:t>4. </a:t>
            </a:r>
            <a:r>
              <a:rPr lang="en-US" sz="2800" dirty="0" err="1" smtClean="0">
                <a:latin typeface="Arial" pitchFamily="34" charset="0"/>
                <a:cs typeface="Arial" pitchFamily="34" charset="0"/>
              </a:rPr>
              <a:t>Em</a:t>
            </a:r>
            <a:r>
              <a:rPr lang="en-US" sz="2800" dirty="0" smtClean="0">
                <a:latin typeface="Arial" pitchFamily="34" charset="0"/>
                <a:cs typeface="Arial" pitchFamily="34" charset="0"/>
              </a:rPr>
              <a:t> </a:t>
            </a:r>
            <a:r>
              <a:rPr lang="en-US" sz="2800" dirty="0" err="1">
                <a:latin typeface="Arial" pitchFamily="34" charset="0"/>
                <a:cs typeface="Arial" pitchFamily="34" charset="0"/>
              </a:rPr>
              <a:t>yêu</a:t>
            </a:r>
            <a:r>
              <a:rPr lang="en-US" sz="2800" dirty="0">
                <a:latin typeface="Arial" pitchFamily="34" charset="0"/>
                <a:cs typeface="Arial" pitchFamily="34" charset="0"/>
              </a:rPr>
              <a:t> </a:t>
            </a:r>
            <a:r>
              <a:rPr lang="en-US" sz="2800" dirty="0" err="1">
                <a:latin typeface="Arial" pitchFamily="34" charset="0"/>
                <a:cs typeface="Arial" pitchFamily="34" charset="0"/>
              </a:rPr>
              <a:t>thích</a:t>
            </a:r>
            <a:r>
              <a:rPr lang="en-US" sz="2800" dirty="0">
                <a:latin typeface="Arial" pitchFamily="34" charset="0"/>
                <a:cs typeface="Arial" pitchFamily="34" charset="0"/>
              </a:rPr>
              <a:t> </a:t>
            </a:r>
            <a:r>
              <a:rPr lang="en-US" sz="2800" dirty="0" err="1">
                <a:latin typeface="Arial" pitchFamily="34" charset="0"/>
                <a:cs typeface="Arial" pitchFamily="34" charset="0"/>
              </a:rPr>
              <a:t>nhất</a:t>
            </a:r>
            <a:r>
              <a:rPr lang="en-US" sz="2800" dirty="0">
                <a:latin typeface="Arial" pitchFamily="34" charset="0"/>
                <a:cs typeface="Arial" pitchFamily="34" charset="0"/>
              </a:rPr>
              <a:t> </a:t>
            </a:r>
            <a:r>
              <a:rPr lang="en-US" sz="2800" dirty="0" err="1">
                <a:latin typeface="Arial" pitchFamily="34" charset="0"/>
                <a:cs typeface="Arial" pitchFamily="34" charset="0"/>
              </a:rPr>
              <a:t>cảnh</a:t>
            </a:r>
            <a:r>
              <a:rPr lang="en-US" sz="2800" dirty="0">
                <a:latin typeface="Arial" pitchFamily="34" charset="0"/>
                <a:cs typeface="Arial" pitchFamily="34" charset="0"/>
              </a:rPr>
              <a:t> </a:t>
            </a:r>
            <a:r>
              <a:rPr lang="en-US" sz="2800" dirty="0" err="1">
                <a:latin typeface="Arial" pitchFamily="34" charset="0"/>
                <a:cs typeface="Arial" pitchFamily="34" charset="0"/>
              </a:rPr>
              <a:t>quan</a:t>
            </a:r>
            <a:r>
              <a:rPr lang="en-US" sz="2800" dirty="0">
                <a:latin typeface="Arial" pitchFamily="34" charset="0"/>
                <a:cs typeface="Arial" pitchFamily="34" charset="0"/>
              </a:rPr>
              <a:t> </a:t>
            </a:r>
            <a:r>
              <a:rPr lang="en-US" sz="2800" dirty="0" err="1">
                <a:latin typeface="Arial" pitchFamily="34" charset="0"/>
                <a:cs typeface="Arial" pitchFamily="34" charset="0"/>
              </a:rPr>
              <a:t>thiên</a:t>
            </a:r>
            <a:r>
              <a:rPr lang="en-US" sz="2800" dirty="0">
                <a:latin typeface="Arial" pitchFamily="34" charset="0"/>
                <a:cs typeface="Arial" pitchFamily="34" charset="0"/>
              </a:rPr>
              <a:t> </a:t>
            </a:r>
            <a:r>
              <a:rPr lang="en-US" sz="2800" dirty="0" err="1">
                <a:latin typeface="Arial" pitchFamily="34" charset="0"/>
                <a:cs typeface="Arial" pitchFamily="34" charset="0"/>
              </a:rPr>
              <a:t>nhiên</a:t>
            </a:r>
            <a:r>
              <a:rPr lang="en-US" sz="2800" dirty="0">
                <a:latin typeface="Arial" pitchFamily="34" charset="0"/>
                <a:cs typeface="Arial" pitchFamily="34" charset="0"/>
              </a:rPr>
              <a:t> </a:t>
            </a:r>
            <a:r>
              <a:rPr lang="en-US" sz="2800" dirty="0" err="1">
                <a:latin typeface="Arial" pitchFamily="34" charset="0"/>
                <a:cs typeface="Arial" pitchFamily="34" charset="0"/>
              </a:rPr>
              <a:t>nào</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Và</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nêu</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cảm</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nhận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của</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em</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về</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cảnh</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quan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thiên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nhiên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đó</a:t>
            </a:r>
            <a:r>
              <a:rPr lang="en-US" sz="2800" dirty="0" smtClean="0">
                <a:latin typeface="Arial" pitchFamily="34" charset="0"/>
                <a:cs typeface="Arial" pitchFamily="34" charset="0"/>
              </a:rPr>
              <a:t>?</a:t>
            </a:r>
            <a:endParaRPr lang="en-US" sz="2800" dirty="0">
              <a:latin typeface="Arial" pitchFamily="34" charset="0"/>
              <a:cs typeface="Arial" pitchFamily="34" charset="0"/>
            </a:endParaRPr>
          </a:p>
        </p:txBody>
      </p:sp>
    </p:spTree>
    <p:extLst>
      <p:ext uri="{BB962C8B-B14F-4D97-AF65-F5344CB8AC3E}">
        <p14:creationId xmlns:p14="http://schemas.microsoft.com/office/powerpoint/2010/main" val="118434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12" grpId="0"/>
      <p:bldP spid="2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683" t="53278" r="7631" b="7068"/>
          <a:stretch>
            <a:fillRect/>
          </a:stretch>
        </p:blipFill>
        <p:spPr>
          <a:xfrm>
            <a:off x="2305854" y="771524"/>
            <a:ext cx="7582769" cy="5600701"/>
          </a:xfrm>
          <a:prstGeom prst="rect">
            <a:avLst/>
          </a:prstGeom>
        </p:spPr>
      </p:pic>
      <p:sp>
        <p:nvSpPr>
          <p:cNvPr id="11" name="Oval Callout 10"/>
          <p:cNvSpPr/>
          <p:nvPr/>
        </p:nvSpPr>
        <p:spPr>
          <a:xfrm>
            <a:off x="48357" y="4946208"/>
            <a:ext cx="2115127" cy="1163782"/>
          </a:xfrm>
          <a:prstGeom prst="wedgeEllipseCallout">
            <a:avLst>
              <a:gd name="adj1" fmla="val 58771"/>
              <a:gd name="adj2" fmla="val -3445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3. </a:t>
            </a:r>
            <a:r>
              <a:rPr lang="en-US" sz="2800" b="1" dirty="0" err="1" smtClean="0">
                <a:solidFill>
                  <a:srgbClr val="FF0000"/>
                </a:solidFill>
                <a:latin typeface="Times New Roman" panose="02020603050405020304" pitchFamily="18" charset="0"/>
                <a:cs typeface="Times New Roman" panose="02020603050405020304" pitchFamily="18" charset="0"/>
              </a:rPr>
              <a:t>Sông</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2" name="Oval Callout 11"/>
          <p:cNvSpPr/>
          <p:nvPr/>
        </p:nvSpPr>
        <p:spPr>
          <a:xfrm>
            <a:off x="9888623" y="659958"/>
            <a:ext cx="2115127" cy="1163782"/>
          </a:xfrm>
          <a:prstGeom prst="wedgeEllipseCallout">
            <a:avLst>
              <a:gd name="adj1" fmla="val -58314"/>
              <a:gd name="adj2" fmla="val 4575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2. </a:t>
            </a:r>
            <a:r>
              <a:rPr lang="en-US" sz="2800" b="1" dirty="0" err="1" smtClean="0">
                <a:solidFill>
                  <a:srgbClr val="FF0000"/>
                </a:solidFill>
                <a:latin typeface="Times New Roman" panose="02020603050405020304" pitchFamily="18" charset="0"/>
                <a:cs typeface="Times New Roman" panose="02020603050405020304" pitchFamily="18" charset="0"/>
              </a:rPr>
              <a:t>Biển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3" name="Oval Callout 12"/>
          <p:cNvSpPr/>
          <p:nvPr/>
        </p:nvSpPr>
        <p:spPr>
          <a:xfrm>
            <a:off x="324077" y="659958"/>
            <a:ext cx="2115127" cy="1163782"/>
          </a:xfrm>
          <a:prstGeom prst="wedgeEllipseCallout">
            <a:avLst>
              <a:gd name="adj1" fmla="val 50665"/>
              <a:gd name="adj2" fmla="val 4821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1. </a:t>
            </a:r>
            <a:r>
              <a:rPr lang="en-US" sz="2800" b="1" dirty="0" err="1" smtClean="0">
                <a:solidFill>
                  <a:srgbClr val="FF0000"/>
                </a:solidFill>
                <a:latin typeface="Times New Roman" panose="02020603050405020304" pitchFamily="18" charset="0"/>
                <a:cs typeface="Times New Roman" panose="02020603050405020304" pitchFamily="18" charset="0"/>
              </a:rPr>
              <a:t>Rừng</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4" name="Oval Callout 13"/>
          <p:cNvSpPr/>
          <p:nvPr/>
        </p:nvSpPr>
        <p:spPr>
          <a:xfrm>
            <a:off x="10030993" y="5239752"/>
            <a:ext cx="2123848" cy="1163782"/>
          </a:xfrm>
          <a:prstGeom prst="wedgeEllipseCallout">
            <a:avLst>
              <a:gd name="adj1" fmla="val -71374"/>
              <a:gd name="adj2" fmla="val -3363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4. </a:t>
            </a:r>
            <a:r>
              <a:rPr lang="en-US" sz="2800" b="1" dirty="0" err="1" smtClean="0">
                <a:solidFill>
                  <a:srgbClr val="FF0000"/>
                </a:solidFill>
                <a:latin typeface="Times New Roman" panose="02020603050405020304" pitchFamily="18" charset="0"/>
                <a:cs typeface="Times New Roman" panose="02020603050405020304" pitchFamily="18" charset="0"/>
              </a:rPr>
              <a:t>Cánh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đồng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lúa</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2715863" y="95349"/>
            <a:ext cx="6896100" cy="52610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FF0000"/>
                </a:solidFill>
              </a:rPr>
              <a:t>Em</a:t>
            </a:r>
            <a:r>
              <a:rPr lang="en-US" sz="2400" b="1" dirty="0" smtClean="0">
                <a:solidFill>
                  <a:srgbClr val="FF0000"/>
                </a:solidFill>
              </a:rPr>
              <a:t> </a:t>
            </a:r>
            <a:r>
              <a:rPr lang="en-US" sz="2400" b="1" dirty="0" err="1" smtClean="0">
                <a:solidFill>
                  <a:srgbClr val="FF0000"/>
                </a:solidFill>
              </a:rPr>
              <a:t>hãy</a:t>
            </a:r>
            <a:r>
              <a:rPr lang="en-US" sz="2400" b="1" dirty="0" smtClean="0">
                <a:solidFill>
                  <a:srgbClr val="FF0000"/>
                </a:solidFill>
              </a:rPr>
              <a:t> </a:t>
            </a:r>
            <a:r>
              <a:rPr lang="en-US" sz="2400" b="1" dirty="0" err="1" smtClean="0">
                <a:solidFill>
                  <a:srgbClr val="FF0000"/>
                </a:solidFill>
              </a:rPr>
              <a:t>kể</a:t>
            </a:r>
            <a:r>
              <a:rPr lang="en-US" sz="2400" b="1" dirty="0" smtClean="0">
                <a:solidFill>
                  <a:srgbClr val="FF0000"/>
                </a:solidFill>
              </a:rPr>
              <a:t> </a:t>
            </a:r>
            <a:r>
              <a:rPr lang="en-US" sz="2400" b="1" dirty="0" err="1" smtClean="0">
                <a:solidFill>
                  <a:srgbClr val="FF0000"/>
                </a:solidFill>
              </a:rPr>
              <a:t>tên</a:t>
            </a:r>
            <a:r>
              <a:rPr lang="en-US" sz="2400" b="1" dirty="0" smtClean="0">
                <a:solidFill>
                  <a:srgbClr val="FF0000"/>
                </a:solidFill>
              </a:rPr>
              <a:t> </a:t>
            </a:r>
            <a:r>
              <a:rPr lang="en-US" sz="2400" b="1" dirty="0" err="1" smtClean="0">
                <a:solidFill>
                  <a:srgbClr val="FF0000"/>
                </a:solidFill>
              </a:rPr>
              <a:t>những</a:t>
            </a:r>
            <a:r>
              <a:rPr lang="en-US" sz="2400" b="1" dirty="0" smtClean="0">
                <a:solidFill>
                  <a:srgbClr val="FF0000"/>
                </a:solidFill>
              </a:rPr>
              <a:t> </a:t>
            </a:r>
            <a:r>
              <a:rPr lang="en-US" sz="2400" b="1" dirty="0" err="1" smtClean="0">
                <a:solidFill>
                  <a:srgbClr val="FF0000"/>
                </a:solidFill>
              </a:rPr>
              <a:t>cảnh</a:t>
            </a:r>
            <a:r>
              <a:rPr lang="en-US" sz="2400" b="1" dirty="0" smtClean="0">
                <a:solidFill>
                  <a:srgbClr val="FF0000"/>
                </a:solidFill>
              </a:rPr>
              <a:t> </a:t>
            </a:r>
            <a:r>
              <a:rPr lang="en-US" sz="2400" b="1" dirty="0" err="1" smtClean="0">
                <a:solidFill>
                  <a:srgbClr val="FF0000"/>
                </a:solidFill>
              </a:rPr>
              <a:t>quan</a:t>
            </a:r>
            <a:r>
              <a:rPr lang="en-US" sz="2400" b="1" dirty="0" smtClean="0">
                <a:solidFill>
                  <a:srgbClr val="FF0000"/>
                </a:solidFill>
              </a:rPr>
              <a:t> </a:t>
            </a:r>
            <a:r>
              <a:rPr lang="en-US" sz="2400" b="1" dirty="0" err="1" smtClean="0">
                <a:solidFill>
                  <a:srgbClr val="FF0000"/>
                </a:solidFill>
              </a:rPr>
              <a:t>thiên</a:t>
            </a:r>
            <a:r>
              <a:rPr lang="en-US" sz="2400" b="1" dirty="0" smtClean="0">
                <a:solidFill>
                  <a:srgbClr val="FF0000"/>
                </a:solidFill>
              </a:rPr>
              <a:t> </a:t>
            </a:r>
            <a:r>
              <a:rPr lang="en-US" sz="2400" b="1" dirty="0" err="1" smtClean="0">
                <a:solidFill>
                  <a:srgbClr val="FF0000"/>
                </a:solidFill>
              </a:rPr>
              <a:t>nhiên</a:t>
            </a:r>
            <a:r>
              <a:rPr lang="en-US" sz="2400" b="1" dirty="0" smtClean="0">
                <a:solidFill>
                  <a:srgbClr val="FF0000"/>
                </a:solidFill>
              </a:rPr>
              <a:t>?</a:t>
            </a:r>
            <a:endParaRPr lang="en-US" sz="2400" b="1" dirty="0">
              <a:solidFill>
                <a:srgbClr val="FF0000"/>
              </a:solidFill>
            </a:endParaRPr>
          </a:p>
        </p:txBody>
      </p:sp>
    </p:spTree>
    <p:extLst>
      <p:ext uri="{BB962C8B-B14F-4D97-AF65-F5344CB8AC3E}">
        <p14:creationId xmlns:p14="http://schemas.microsoft.com/office/powerpoint/2010/main" val="344318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1592" t="6051" r="9920" b="52741"/>
          <a:stretch>
            <a:fillRect/>
          </a:stretch>
        </p:blipFill>
        <p:spPr>
          <a:xfrm>
            <a:off x="2281186" y="792880"/>
            <a:ext cx="7386301" cy="5874084"/>
          </a:xfrm>
          <a:prstGeom prst="rect">
            <a:avLst/>
          </a:prstGeom>
        </p:spPr>
      </p:pic>
      <p:sp>
        <p:nvSpPr>
          <p:cNvPr id="3" name="Oval Callout 2"/>
          <p:cNvSpPr/>
          <p:nvPr/>
        </p:nvSpPr>
        <p:spPr>
          <a:xfrm>
            <a:off x="157338" y="792880"/>
            <a:ext cx="2123848" cy="1163782"/>
          </a:xfrm>
          <a:prstGeom prst="wedgeEllipseCallout">
            <a:avLst>
              <a:gd name="adj1" fmla="val 55522"/>
              <a:gd name="adj2" fmla="val 4245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5. </a:t>
            </a:r>
            <a:r>
              <a:rPr lang="en-US" sz="2800" b="1" dirty="0" err="1" smtClean="0">
                <a:solidFill>
                  <a:srgbClr val="FF0000"/>
                </a:solidFill>
                <a:latin typeface="Times New Roman" panose="02020603050405020304" pitchFamily="18" charset="0"/>
                <a:cs typeface="Times New Roman" panose="02020603050405020304" pitchFamily="18" charset="0"/>
              </a:rPr>
              <a:t>Rừng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quốc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gia</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4" name="Oval Callout 3"/>
          <p:cNvSpPr/>
          <p:nvPr/>
        </p:nvSpPr>
        <p:spPr>
          <a:xfrm>
            <a:off x="9667487" y="995011"/>
            <a:ext cx="2524513" cy="1632686"/>
          </a:xfrm>
          <a:prstGeom prst="wedgeEllipseCallout">
            <a:avLst>
              <a:gd name="adj1" fmla="val -59261"/>
              <a:gd name="adj2" fmla="val -1594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6. </a:t>
            </a:r>
            <a:r>
              <a:rPr lang="en-US" sz="2800" b="1" dirty="0" err="1" smtClean="0">
                <a:solidFill>
                  <a:srgbClr val="FF0000"/>
                </a:solidFill>
                <a:latin typeface="Times New Roman" panose="02020603050405020304" pitchFamily="18" charset="0"/>
                <a:cs typeface="Times New Roman" panose="02020603050405020304" pitchFamily="18" charset="0"/>
              </a:rPr>
              <a:t>Rừng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ngập</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mặn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Oval Callout 4"/>
          <p:cNvSpPr/>
          <p:nvPr/>
        </p:nvSpPr>
        <p:spPr>
          <a:xfrm>
            <a:off x="0" y="4735629"/>
            <a:ext cx="2211944" cy="1754472"/>
          </a:xfrm>
          <a:prstGeom prst="wedgeEllipseCallout">
            <a:avLst>
              <a:gd name="adj1" fmla="val 56881"/>
              <a:gd name="adj2" fmla="val -113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7. </a:t>
            </a:r>
            <a:r>
              <a:rPr lang="en-US" sz="2800" b="1" dirty="0" err="1" smtClean="0">
                <a:solidFill>
                  <a:srgbClr val="FF0000"/>
                </a:solidFill>
                <a:latin typeface="Times New Roman" panose="02020603050405020304" pitchFamily="18" charset="0"/>
                <a:cs typeface="Times New Roman" panose="02020603050405020304" pitchFamily="18" charset="0"/>
              </a:rPr>
              <a:t>Ruộng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bậc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thang</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Oval Callout 5"/>
          <p:cNvSpPr/>
          <p:nvPr/>
        </p:nvSpPr>
        <p:spPr>
          <a:xfrm>
            <a:off x="9867819" y="5230127"/>
            <a:ext cx="2123848" cy="1163782"/>
          </a:xfrm>
          <a:prstGeom prst="wedgeEllipseCallout">
            <a:avLst>
              <a:gd name="adj1" fmla="val -71374"/>
              <a:gd name="adj2" fmla="val -3363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8. </a:t>
            </a:r>
            <a:r>
              <a:rPr lang="en-US" sz="2800" b="1" dirty="0" err="1" smtClean="0">
                <a:solidFill>
                  <a:srgbClr val="FF0000"/>
                </a:solidFill>
                <a:latin typeface="Times New Roman" panose="02020603050405020304" pitchFamily="18" charset="0"/>
                <a:cs typeface="Times New Roman" panose="02020603050405020304" pitchFamily="18" charset="0"/>
              </a:rPr>
              <a:t>Thác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nước</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2715863" y="95349"/>
            <a:ext cx="6896100" cy="52610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FF0000"/>
                </a:solidFill>
              </a:rPr>
              <a:t>Em</a:t>
            </a:r>
            <a:r>
              <a:rPr lang="en-US" sz="2400" b="1" dirty="0" smtClean="0">
                <a:solidFill>
                  <a:srgbClr val="FF0000"/>
                </a:solidFill>
              </a:rPr>
              <a:t> </a:t>
            </a:r>
            <a:r>
              <a:rPr lang="en-US" sz="2400" b="1" dirty="0" err="1" smtClean="0">
                <a:solidFill>
                  <a:srgbClr val="FF0000"/>
                </a:solidFill>
              </a:rPr>
              <a:t>hãy</a:t>
            </a:r>
            <a:r>
              <a:rPr lang="en-US" sz="2400" b="1" dirty="0" smtClean="0">
                <a:solidFill>
                  <a:srgbClr val="FF0000"/>
                </a:solidFill>
              </a:rPr>
              <a:t> </a:t>
            </a:r>
            <a:r>
              <a:rPr lang="en-US" sz="2400" b="1" dirty="0" err="1" smtClean="0">
                <a:solidFill>
                  <a:srgbClr val="FF0000"/>
                </a:solidFill>
              </a:rPr>
              <a:t>kể</a:t>
            </a:r>
            <a:r>
              <a:rPr lang="en-US" sz="2400" b="1" dirty="0" smtClean="0">
                <a:solidFill>
                  <a:srgbClr val="FF0000"/>
                </a:solidFill>
              </a:rPr>
              <a:t> </a:t>
            </a:r>
            <a:r>
              <a:rPr lang="en-US" sz="2400" b="1" dirty="0" err="1" smtClean="0">
                <a:solidFill>
                  <a:srgbClr val="FF0000"/>
                </a:solidFill>
              </a:rPr>
              <a:t>tên</a:t>
            </a:r>
            <a:r>
              <a:rPr lang="en-US" sz="2400" b="1" dirty="0" smtClean="0">
                <a:solidFill>
                  <a:srgbClr val="FF0000"/>
                </a:solidFill>
              </a:rPr>
              <a:t> </a:t>
            </a:r>
            <a:r>
              <a:rPr lang="en-US" sz="2400" b="1" dirty="0" err="1" smtClean="0">
                <a:solidFill>
                  <a:srgbClr val="FF0000"/>
                </a:solidFill>
              </a:rPr>
              <a:t>những</a:t>
            </a:r>
            <a:r>
              <a:rPr lang="en-US" sz="2400" b="1" dirty="0" smtClean="0">
                <a:solidFill>
                  <a:srgbClr val="FF0000"/>
                </a:solidFill>
              </a:rPr>
              <a:t> </a:t>
            </a:r>
            <a:r>
              <a:rPr lang="en-US" sz="2400" b="1" dirty="0" err="1" smtClean="0">
                <a:solidFill>
                  <a:srgbClr val="FF0000"/>
                </a:solidFill>
              </a:rPr>
              <a:t>cảnh</a:t>
            </a:r>
            <a:r>
              <a:rPr lang="en-US" sz="2400" b="1" dirty="0" smtClean="0">
                <a:solidFill>
                  <a:srgbClr val="FF0000"/>
                </a:solidFill>
              </a:rPr>
              <a:t> </a:t>
            </a:r>
            <a:r>
              <a:rPr lang="en-US" sz="2400" b="1" dirty="0" err="1" smtClean="0">
                <a:solidFill>
                  <a:srgbClr val="FF0000"/>
                </a:solidFill>
              </a:rPr>
              <a:t>quan</a:t>
            </a:r>
            <a:r>
              <a:rPr lang="en-US" sz="2400" b="1" dirty="0" smtClean="0">
                <a:solidFill>
                  <a:srgbClr val="FF0000"/>
                </a:solidFill>
              </a:rPr>
              <a:t> </a:t>
            </a:r>
            <a:r>
              <a:rPr lang="en-US" sz="2400" b="1" dirty="0" err="1" smtClean="0">
                <a:solidFill>
                  <a:srgbClr val="FF0000"/>
                </a:solidFill>
              </a:rPr>
              <a:t>thiên</a:t>
            </a:r>
            <a:r>
              <a:rPr lang="en-US" sz="2400" b="1" dirty="0" smtClean="0">
                <a:solidFill>
                  <a:srgbClr val="FF0000"/>
                </a:solidFill>
              </a:rPr>
              <a:t> </a:t>
            </a:r>
            <a:r>
              <a:rPr lang="en-US" sz="2400" b="1" dirty="0" err="1" smtClean="0">
                <a:solidFill>
                  <a:srgbClr val="FF0000"/>
                </a:solidFill>
              </a:rPr>
              <a:t>nhiên</a:t>
            </a:r>
            <a:r>
              <a:rPr lang="en-US" sz="2400" b="1" dirty="0" smtClean="0">
                <a:solidFill>
                  <a:srgbClr val="FF0000"/>
                </a:solidFill>
              </a:rPr>
              <a:t>?</a:t>
            </a:r>
            <a:endParaRPr lang="en-US" sz="2400" b="1" dirty="0">
              <a:solidFill>
                <a:srgbClr val="FF0000"/>
              </a:solidFill>
            </a:endParaRPr>
          </a:p>
        </p:txBody>
      </p:sp>
    </p:spTree>
    <p:extLst>
      <p:ext uri="{BB962C8B-B14F-4D97-AF65-F5344CB8AC3E}">
        <p14:creationId xmlns:p14="http://schemas.microsoft.com/office/powerpoint/2010/main" val="372821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03230" y="74274"/>
            <a:ext cx="10362076" cy="538609"/>
          </a:xfrm>
          <a:prstGeom prst="rect">
            <a:avLst/>
          </a:prstGeom>
        </p:spPr>
        <p:txBody>
          <a:bodyPr wrap="square" lIns="0" tIns="0" rIns="0" bIns="0" rtlCol="0" anchor="t">
            <a:spAutoFit/>
          </a:bodyPr>
          <a:lstStyle/>
          <a:p>
            <a:pPr algn="ctr">
              <a:lnSpc>
                <a:spcPts val="4200"/>
              </a:lnSpc>
              <a:spcBef>
                <a:spcPct val="0"/>
              </a:spcBef>
            </a:pPr>
            <a:r>
              <a:rPr lang="en-US" sz="3200" b="1" i="1" dirty="0" err="1" smtClean="0">
                <a:solidFill>
                  <a:srgbClr val="FF0000"/>
                </a:solidFill>
                <a:latin typeface="Arial" pitchFamily="34" charset="0"/>
                <a:cs typeface="Arial" pitchFamily="34" charset="0"/>
              </a:rPr>
              <a:t>Đất</a:t>
            </a:r>
            <a:r>
              <a:rPr lang="en-US" sz="3200" b="1" i="1" dirty="0" smtClean="0">
                <a:solidFill>
                  <a:srgbClr val="FF0000"/>
                </a:solidFill>
                <a:latin typeface="Arial" pitchFamily="34" charset="0"/>
                <a:cs typeface="Arial" pitchFamily="34" charset="0"/>
              </a:rPr>
              <a:t> </a:t>
            </a:r>
            <a:r>
              <a:rPr lang="en-US" sz="3200" b="1" i="1" dirty="0" err="1" smtClean="0">
                <a:solidFill>
                  <a:srgbClr val="FF0000"/>
                </a:solidFill>
                <a:latin typeface="Arial" pitchFamily="34" charset="0"/>
                <a:cs typeface="Arial" pitchFamily="34" charset="0"/>
              </a:rPr>
              <a:t>nước</a:t>
            </a:r>
            <a:r>
              <a:rPr lang="en-US" sz="3200" b="1" i="1" dirty="0" smtClean="0">
                <a:solidFill>
                  <a:srgbClr val="FF0000"/>
                </a:solidFill>
                <a:latin typeface="Arial" pitchFamily="34" charset="0"/>
                <a:cs typeface="Arial" pitchFamily="34" charset="0"/>
              </a:rPr>
              <a:t> </a:t>
            </a:r>
            <a:r>
              <a:rPr lang="en-US" sz="3200" b="1" i="1" dirty="0" err="1" smtClean="0">
                <a:solidFill>
                  <a:srgbClr val="FF0000"/>
                </a:solidFill>
                <a:latin typeface="Arial" pitchFamily="34" charset="0"/>
                <a:cs typeface="Arial" pitchFamily="34" charset="0"/>
              </a:rPr>
              <a:t>Việt</a:t>
            </a:r>
            <a:r>
              <a:rPr lang="en-US" sz="3200" b="1" i="1" dirty="0" smtClean="0">
                <a:solidFill>
                  <a:srgbClr val="FF0000"/>
                </a:solidFill>
                <a:latin typeface="Arial" pitchFamily="34" charset="0"/>
                <a:cs typeface="Arial" pitchFamily="34" charset="0"/>
              </a:rPr>
              <a:t> Nam </a:t>
            </a:r>
            <a:r>
              <a:rPr lang="en-US" sz="3200" b="1" i="1" dirty="0" err="1" smtClean="0">
                <a:solidFill>
                  <a:srgbClr val="FF0000"/>
                </a:solidFill>
                <a:latin typeface="Arial" pitchFamily="34" charset="0"/>
                <a:cs typeface="Arial" pitchFamily="34" charset="0"/>
              </a:rPr>
              <a:t>còn</a:t>
            </a:r>
            <a:r>
              <a:rPr lang="en-US" sz="3200" b="1" i="1" dirty="0" smtClean="0">
                <a:solidFill>
                  <a:srgbClr val="FF0000"/>
                </a:solidFill>
                <a:latin typeface="Arial" pitchFamily="34" charset="0"/>
                <a:cs typeface="Arial" pitchFamily="34" charset="0"/>
              </a:rPr>
              <a:t> </a:t>
            </a:r>
            <a:r>
              <a:rPr lang="en-US" sz="3200" b="1" i="1" dirty="0" err="1" smtClean="0">
                <a:solidFill>
                  <a:srgbClr val="FF0000"/>
                </a:solidFill>
                <a:latin typeface="Arial" pitchFamily="34" charset="0"/>
                <a:cs typeface="Arial" pitchFamily="34" charset="0"/>
              </a:rPr>
              <a:t>có</a:t>
            </a:r>
            <a:r>
              <a:rPr lang="en-US" sz="3200" b="1" i="1" dirty="0" smtClean="0">
                <a:solidFill>
                  <a:srgbClr val="FF0000"/>
                </a:solidFill>
                <a:latin typeface="Arial" pitchFamily="34" charset="0"/>
                <a:cs typeface="Arial" pitchFamily="34" charset="0"/>
              </a:rPr>
              <a:t> </a:t>
            </a:r>
            <a:r>
              <a:rPr lang="en-US" sz="3200" b="1" i="1" dirty="0" err="1">
                <a:solidFill>
                  <a:srgbClr val="FF0000"/>
                </a:solidFill>
                <a:latin typeface="Arial" pitchFamily="34" charset="0"/>
                <a:cs typeface="Arial" pitchFamily="34" charset="0"/>
              </a:rPr>
              <a:t>những</a:t>
            </a:r>
            <a:r>
              <a:rPr lang="en-US" sz="3200" b="1" i="1" dirty="0">
                <a:solidFill>
                  <a:srgbClr val="FF0000"/>
                </a:solidFill>
                <a:latin typeface="Arial" pitchFamily="34" charset="0"/>
                <a:cs typeface="Arial" pitchFamily="34" charset="0"/>
              </a:rPr>
              <a:t> </a:t>
            </a:r>
            <a:r>
              <a:rPr lang="en-US" sz="3200" b="1" i="1" dirty="0" err="1">
                <a:solidFill>
                  <a:srgbClr val="FF0000"/>
                </a:solidFill>
                <a:latin typeface="Arial" pitchFamily="34" charset="0"/>
                <a:cs typeface="Arial" pitchFamily="34" charset="0"/>
              </a:rPr>
              <a:t>cảnh</a:t>
            </a:r>
            <a:r>
              <a:rPr lang="en-US" sz="3200" b="1" i="1" dirty="0">
                <a:solidFill>
                  <a:srgbClr val="FF0000"/>
                </a:solidFill>
                <a:latin typeface="Arial" pitchFamily="34" charset="0"/>
                <a:cs typeface="Arial" pitchFamily="34" charset="0"/>
              </a:rPr>
              <a:t> </a:t>
            </a:r>
            <a:r>
              <a:rPr lang="en-US" sz="3200" b="1" i="1" dirty="0" err="1" smtClean="0">
                <a:solidFill>
                  <a:srgbClr val="FF0000"/>
                </a:solidFill>
                <a:latin typeface="Arial" pitchFamily="34" charset="0"/>
                <a:cs typeface="Arial" pitchFamily="34" charset="0"/>
              </a:rPr>
              <a:t>quan</a:t>
            </a:r>
            <a:r>
              <a:rPr lang="en-US" sz="3200" b="1" i="1" dirty="0" smtClean="0">
                <a:solidFill>
                  <a:srgbClr val="FF0000"/>
                </a:solidFill>
                <a:latin typeface="Arial" pitchFamily="34" charset="0"/>
                <a:cs typeface="Arial" pitchFamily="34" charset="0"/>
              </a:rPr>
              <a:t> </a:t>
            </a:r>
            <a:r>
              <a:rPr lang="en-US" sz="3200" b="1" i="1" dirty="0" err="1" smtClean="0">
                <a:solidFill>
                  <a:srgbClr val="FF0000"/>
                </a:solidFill>
                <a:latin typeface="Arial" pitchFamily="34" charset="0"/>
                <a:cs typeface="Arial" pitchFamily="34" charset="0"/>
              </a:rPr>
              <a:t>khác</a:t>
            </a:r>
            <a:r>
              <a:rPr lang="en-US" sz="3200" b="1" i="1" dirty="0" smtClean="0">
                <a:solidFill>
                  <a:srgbClr val="FF0000"/>
                </a:solidFill>
                <a:latin typeface="Arial" pitchFamily="34" charset="0"/>
                <a:cs typeface="Arial" pitchFamily="34" charset="0"/>
              </a:rPr>
              <a:t>:</a:t>
            </a:r>
            <a:endParaRPr lang="en-US" sz="3200" b="1" i="1" dirty="0">
              <a:solidFill>
                <a:srgbClr val="FF0000"/>
              </a:solidFill>
              <a:latin typeface="Arial" pitchFamily="34" charset="0"/>
              <a:cs typeface="Arial" pitchFamily="34" charset="0"/>
            </a:endParaRPr>
          </a:p>
        </p:txBody>
      </p:sp>
      <p:pic>
        <p:nvPicPr>
          <p:cNvPr id="1034" name="Picture 10" descr="https://static-images.vnncdn.net/files/publish/2023/4/17/ho-ba-be2-39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776" y="824895"/>
            <a:ext cx="3926490" cy="261766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zoomtravel.vn/upload/images/binhba%20(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3776" y="3994485"/>
            <a:ext cx="3926490" cy="247707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ồ Xuân Hương - Điểm đến chưa bao giờ cũ của thành phố mộng mơ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3812" y="4032985"/>
            <a:ext cx="4500980" cy="2332692"/>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16" descr="Hồ Đồng Đò là điểm đến thú vị của nhiều du khác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4" name="Picture 20" descr="Lịch sử hồ Tâ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5296" y="843230"/>
            <a:ext cx="4581626" cy="2599325"/>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203776" y="3521201"/>
            <a:ext cx="3702509" cy="3946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rPr>
              <a:t>Hồ</a:t>
            </a:r>
            <a:r>
              <a:rPr lang="en-US" sz="2800" b="1" dirty="0" smtClean="0">
                <a:solidFill>
                  <a:srgbClr val="FF0000"/>
                </a:solidFill>
              </a:rPr>
              <a:t> Ba </a:t>
            </a:r>
            <a:r>
              <a:rPr lang="en-US" sz="2800" b="1" dirty="0" err="1" smtClean="0">
                <a:solidFill>
                  <a:srgbClr val="FF0000"/>
                </a:solidFill>
              </a:rPr>
              <a:t>bể</a:t>
            </a:r>
            <a:endParaRPr lang="en-US" sz="2800" b="1" dirty="0">
              <a:solidFill>
                <a:srgbClr val="FF0000"/>
              </a:solidFill>
            </a:endParaRPr>
          </a:p>
        </p:txBody>
      </p:sp>
      <p:sp>
        <p:nvSpPr>
          <p:cNvPr id="14" name="Rounded Rectangle 13"/>
          <p:cNvSpPr/>
          <p:nvPr/>
        </p:nvSpPr>
        <p:spPr>
          <a:xfrm>
            <a:off x="6563047" y="3500305"/>
            <a:ext cx="3702509" cy="3946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rPr>
              <a:t>Hồ</a:t>
            </a:r>
            <a:r>
              <a:rPr lang="en-US" sz="2800" b="1" dirty="0" smtClean="0">
                <a:solidFill>
                  <a:srgbClr val="FF0000"/>
                </a:solidFill>
              </a:rPr>
              <a:t> </a:t>
            </a:r>
            <a:r>
              <a:rPr lang="en-US" sz="2800" b="1" dirty="0" err="1" smtClean="0">
                <a:solidFill>
                  <a:srgbClr val="FF0000"/>
                </a:solidFill>
              </a:rPr>
              <a:t>Tây</a:t>
            </a:r>
            <a:endParaRPr lang="en-US" sz="2800" b="1" dirty="0">
              <a:solidFill>
                <a:srgbClr val="FF0000"/>
              </a:solidFill>
            </a:endParaRPr>
          </a:p>
        </p:txBody>
      </p:sp>
      <p:sp>
        <p:nvSpPr>
          <p:cNvPr id="15" name="Rounded Rectangle 14"/>
          <p:cNvSpPr/>
          <p:nvPr/>
        </p:nvSpPr>
        <p:spPr>
          <a:xfrm>
            <a:off x="1288797" y="6423428"/>
            <a:ext cx="3702509" cy="3946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rPr>
              <a:t>Hồ</a:t>
            </a:r>
            <a:r>
              <a:rPr lang="en-US" sz="2800" b="1" dirty="0" smtClean="0">
                <a:solidFill>
                  <a:srgbClr val="FF0000"/>
                </a:solidFill>
              </a:rPr>
              <a:t> </a:t>
            </a:r>
            <a:r>
              <a:rPr lang="en-US" sz="2800" b="1" dirty="0" err="1" smtClean="0">
                <a:solidFill>
                  <a:srgbClr val="FF0000"/>
                </a:solidFill>
              </a:rPr>
              <a:t>Gươm</a:t>
            </a:r>
            <a:endParaRPr lang="en-US" sz="2800" b="1" dirty="0">
              <a:solidFill>
                <a:srgbClr val="FF0000"/>
              </a:solidFill>
            </a:endParaRPr>
          </a:p>
        </p:txBody>
      </p:sp>
      <p:sp>
        <p:nvSpPr>
          <p:cNvPr id="16" name="Rounded Rectangle 15"/>
          <p:cNvSpPr/>
          <p:nvPr/>
        </p:nvSpPr>
        <p:spPr>
          <a:xfrm>
            <a:off x="6400799" y="6404177"/>
            <a:ext cx="3702509" cy="3946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rPr>
              <a:t>Hồ</a:t>
            </a:r>
            <a:r>
              <a:rPr lang="en-US" sz="2800" b="1" dirty="0">
                <a:solidFill>
                  <a:srgbClr val="FF0000"/>
                </a:solidFill>
              </a:rPr>
              <a:t> </a:t>
            </a:r>
            <a:r>
              <a:rPr lang="en-US" sz="2800" b="1" dirty="0" err="1" smtClean="0">
                <a:solidFill>
                  <a:srgbClr val="FF0000"/>
                </a:solidFill>
              </a:rPr>
              <a:t>Xuân</a:t>
            </a:r>
            <a:r>
              <a:rPr lang="en-US" sz="2800" b="1" dirty="0" smtClean="0">
                <a:solidFill>
                  <a:srgbClr val="FF0000"/>
                </a:solidFill>
              </a:rPr>
              <a:t> </a:t>
            </a:r>
            <a:r>
              <a:rPr lang="en-US" sz="2800" b="1" dirty="0" err="1" smtClean="0">
                <a:solidFill>
                  <a:srgbClr val="FF0000"/>
                </a:solidFill>
              </a:rPr>
              <a:t>Hương</a:t>
            </a:r>
            <a:endParaRPr lang="en-US" sz="2800" b="1" dirty="0">
              <a:solidFill>
                <a:srgbClr val="FF0000"/>
              </a:solidFill>
            </a:endParaRPr>
          </a:p>
        </p:txBody>
      </p:sp>
    </p:spTree>
    <p:extLst>
      <p:ext uri="{BB962C8B-B14F-4D97-AF65-F5344CB8AC3E}">
        <p14:creationId xmlns:p14="http://schemas.microsoft.com/office/powerpoint/2010/main" val="91242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m hãy trình bày đặc điểm địa hình khu vực đồi núi nước 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398" y="961410"/>
            <a:ext cx="4398745" cy="25972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ỉnh nào miền Bắc không có núi? - VnExpr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3435" y="961410"/>
            <a:ext cx="4957255" cy="264080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Địa hình đồi núi thấp và đồng bằng chiếm tỉ lệ bao nhiêu diện tích lãnh thổ  nướ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398" y="4177364"/>
            <a:ext cx="4398745" cy="2492576"/>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8" descr="Hình nền : phong cảnh, Núi, đồi núi, thiên nhiên, nhiếp ảnh, Fjord, Thung  lũng, Vượt núi, Hoang dã, cao nguyên, Bernese Alps, Jungfrau, cây rơm, đám  mây, đồng cỏ, Cao nguyê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8" name="Picture 10" descr="phong cảnh, Núi, đồi núi, thiên nhiên, nhiếp ảnh, Fjord, Thung lũng, Vượt núi, Hoang dã, Alps, cao nguyên, Bernese Alps, Jungfrau, cây rơm, đám mây, núi, đồng cỏ, Cao nguyên, Hiện tượng khí quyển, Địa hình đồi núi, Hình thái đất, đặc điểm địa lý, dãy núi, rơi, Cirqu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1611" y="4177364"/>
            <a:ext cx="5252333" cy="2492576"/>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3186580" y="3648947"/>
            <a:ext cx="5736039" cy="3946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rPr>
              <a:t>Phong</a:t>
            </a:r>
            <a:r>
              <a:rPr lang="en-US" sz="2800" b="1" dirty="0" smtClean="0">
                <a:solidFill>
                  <a:srgbClr val="FF0000"/>
                </a:solidFill>
              </a:rPr>
              <a:t> </a:t>
            </a:r>
            <a:r>
              <a:rPr lang="en-US" sz="2800" b="1" dirty="0" err="1" smtClean="0">
                <a:solidFill>
                  <a:srgbClr val="FF0000"/>
                </a:solidFill>
              </a:rPr>
              <a:t>cảnh</a:t>
            </a:r>
            <a:r>
              <a:rPr lang="en-US" sz="2800" b="1" dirty="0" smtClean="0">
                <a:solidFill>
                  <a:srgbClr val="FF0000"/>
                </a:solidFill>
              </a:rPr>
              <a:t> </a:t>
            </a:r>
            <a:r>
              <a:rPr lang="en-US" sz="2800" b="1" dirty="0" err="1" smtClean="0">
                <a:solidFill>
                  <a:srgbClr val="FF0000"/>
                </a:solidFill>
              </a:rPr>
              <a:t>đồi</a:t>
            </a:r>
            <a:r>
              <a:rPr lang="en-US" sz="2800" b="1" dirty="0" smtClean="0">
                <a:solidFill>
                  <a:srgbClr val="FF0000"/>
                </a:solidFill>
              </a:rPr>
              <a:t> </a:t>
            </a:r>
            <a:r>
              <a:rPr lang="en-US" sz="2800" b="1" dirty="0" err="1" smtClean="0">
                <a:solidFill>
                  <a:srgbClr val="FF0000"/>
                </a:solidFill>
              </a:rPr>
              <a:t>núi</a:t>
            </a:r>
            <a:r>
              <a:rPr lang="en-US" sz="2800" b="1" dirty="0" smtClean="0">
                <a:solidFill>
                  <a:srgbClr val="FF0000"/>
                </a:solidFill>
              </a:rPr>
              <a:t> </a:t>
            </a:r>
            <a:r>
              <a:rPr lang="en-US" sz="2800" b="1" dirty="0" err="1" smtClean="0">
                <a:solidFill>
                  <a:srgbClr val="FF0000"/>
                </a:solidFill>
              </a:rPr>
              <a:t>Việt</a:t>
            </a:r>
            <a:r>
              <a:rPr lang="en-US" sz="2800" b="1" dirty="0" smtClean="0">
                <a:solidFill>
                  <a:srgbClr val="FF0000"/>
                </a:solidFill>
              </a:rPr>
              <a:t> Nam</a:t>
            </a:r>
            <a:endParaRPr lang="en-US" sz="2800" b="1" dirty="0">
              <a:solidFill>
                <a:srgbClr val="FF0000"/>
              </a:solidFill>
            </a:endParaRPr>
          </a:p>
        </p:txBody>
      </p:sp>
    </p:spTree>
    <p:extLst>
      <p:ext uri="{BB962C8B-B14F-4D97-AF65-F5344CB8AC3E}">
        <p14:creationId xmlns:p14="http://schemas.microsoft.com/office/powerpoint/2010/main" val="149455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ét đẹp và kinh nghiệm du lịch hang Sơn Đoòng, Quảng Bì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0" y="573402"/>
            <a:ext cx="4995512" cy="261686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media.dulich24.com.vn/diemden/hang-sung-sot-6066/b343a51e-27e1-4385-a9e9-1efc79d7f6f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1570" y="573402"/>
            <a:ext cx="4937761" cy="269871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Phong Nha - Kẻ Bàng lọt vào danh sách 39 điểm đến nổi bật thế giới năm 2022  - Báo Người lao độ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0" y="3701970"/>
            <a:ext cx="4889634" cy="264589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Tràng An - hình mẫu phát triển di sản bền vững - Báo Người lao độ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4568" y="3869356"/>
            <a:ext cx="4880009" cy="2478505"/>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1300027" y="3270944"/>
            <a:ext cx="3702509" cy="3946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rPr>
              <a:t>Hang </a:t>
            </a:r>
            <a:r>
              <a:rPr lang="en-US" sz="2800" b="1" dirty="0" err="1" smtClean="0">
                <a:solidFill>
                  <a:srgbClr val="FF0000"/>
                </a:solidFill>
              </a:rPr>
              <a:t>Sơn</a:t>
            </a:r>
            <a:r>
              <a:rPr lang="en-US" sz="2800" b="1" dirty="0" smtClean="0">
                <a:solidFill>
                  <a:srgbClr val="FF0000"/>
                </a:solidFill>
              </a:rPr>
              <a:t> </a:t>
            </a:r>
            <a:r>
              <a:rPr lang="en-US" sz="2800" b="1" dirty="0" err="1" smtClean="0">
                <a:solidFill>
                  <a:srgbClr val="FF0000"/>
                </a:solidFill>
              </a:rPr>
              <a:t>Đoòng</a:t>
            </a:r>
            <a:endParaRPr lang="en-US" sz="2800" b="1" dirty="0">
              <a:solidFill>
                <a:srgbClr val="FF0000"/>
              </a:solidFill>
            </a:endParaRPr>
          </a:p>
        </p:txBody>
      </p:sp>
      <p:sp>
        <p:nvSpPr>
          <p:cNvPr id="10" name="Rounded Rectangle 9"/>
          <p:cNvSpPr/>
          <p:nvPr/>
        </p:nvSpPr>
        <p:spPr>
          <a:xfrm>
            <a:off x="7566075" y="3336207"/>
            <a:ext cx="3702509" cy="3946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rPr>
              <a:t>Hang </a:t>
            </a:r>
            <a:r>
              <a:rPr lang="en-US" sz="2800" b="1" dirty="0" err="1" smtClean="0">
                <a:solidFill>
                  <a:srgbClr val="FF0000"/>
                </a:solidFill>
              </a:rPr>
              <a:t>sửng</a:t>
            </a:r>
            <a:r>
              <a:rPr lang="en-US" sz="2800" b="1" dirty="0" smtClean="0">
                <a:solidFill>
                  <a:srgbClr val="FF0000"/>
                </a:solidFill>
              </a:rPr>
              <a:t> </a:t>
            </a:r>
            <a:r>
              <a:rPr lang="en-US" sz="2800" b="1" dirty="0" err="1" smtClean="0">
                <a:solidFill>
                  <a:srgbClr val="FF0000"/>
                </a:solidFill>
              </a:rPr>
              <a:t>sốt</a:t>
            </a:r>
            <a:endParaRPr lang="en-US" sz="2800" b="1" dirty="0">
              <a:solidFill>
                <a:srgbClr val="FF0000"/>
              </a:solidFill>
            </a:endParaRPr>
          </a:p>
        </p:txBody>
      </p:sp>
      <p:sp>
        <p:nvSpPr>
          <p:cNvPr id="11" name="Rounded Rectangle 10"/>
          <p:cNvSpPr/>
          <p:nvPr/>
        </p:nvSpPr>
        <p:spPr>
          <a:xfrm>
            <a:off x="1097280" y="6384250"/>
            <a:ext cx="5043019" cy="3946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rPr>
              <a:t>Hang </a:t>
            </a:r>
            <a:r>
              <a:rPr lang="en-US" sz="2800" b="1" dirty="0" err="1" smtClean="0">
                <a:solidFill>
                  <a:srgbClr val="FF0000"/>
                </a:solidFill>
              </a:rPr>
              <a:t>động</a:t>
            </a:r>
            <a:r>
              <a:rPr lang="en-US" sz="2800" b="1" dirty="0" smtClean="0">
                <a:solidFill>
                  <a:srgbClr val="FF0000"/>
                </a:solidFill>
              </a:rPr>
              <a:t> </a:t>
            </a:r>
            <a:r>
              <a:rPr lang="en-US" sz="2800" b="1" dirty="0" err="1" smtClean="0">
                <a:solidFill>
                  <a:srgbClr val="FF0000"/>
                </a:solidFill>
              </a:rPr>
              <a:t>phong</a:t>
            </a:r>
            <a:r>
              <a:rPr lang="en-US" sz="2800" b="1" dirty="0" smtClean="0">
                <a:solidFill>
                  <a:srgbClr val="FF0000"/>
                </a:solidFill>
              </a:rPr>
              <a:t> </a:t>
            </a:r>
            <a:r>
              <a:rPr lang="en-US" sz="2800" b="1" dirty="0" err="1" smtClean="0">
                <a:solidFill>
                  <a:srgbClr val="FF0000"/>
                </a:solidFill>
              </a:rPr>
              <a:t>nha</a:t>
            </a:r>
            <a:r>
              <a:rPr lang="en-US" sz="2800" b="1" dirty="0" smtClean="0">
                <a:solidFill>
                  <a:srgbClr val="FF0000"/>
                </a:solidFill>
              </a:rPr>
              <a:t> </a:t>
            </a:r>
            <a:r>
              <a:rPr lang="en-US" sz="2800" b="1" dirty="0" err="1" smtClean="0">
                <a:solidFill>
                  <a:srgbClr val="FF0000"/>
                </a:solidFill>
              </a:rPr>
              <a:t>kẻ</a:t>
            </a:r>
            <a:r>
              <a:rPr lang="en-US" sz="2800" b="1" dirty="0" smtClean="0">
                <a:solidFill>
                  <a:srgbClr val="FF0000"/>
                </a:solidFill>
              </a:rPr>
              <a:t> </a:t>
            </a:r>
            <a:r>
              <a:rPr lang="en-US" sz="2800" b="1" dirty="0" err="1" smtClean="0">
                <a:solidFill>
                  <a:srgbClr val="FF0000"/>
                </a:solidFill>
              </a:rPr>
              <a:t>bàng</a:t>
            </a:r>
            <a:endParaRPr lang="en-US" sz="2800" b="1" dirty="0">
              <a:solidFill>
                <a:srgbClr val="FF0000"/>
              </a:solidFill>
            </a:endParaRPr>
          </a:p>
        </p:txBody>
      </p:sp>
      <p:sp>
        <p:nvSpPr>
          <p:cNvPr id="12" name="Rounded Rectangle 11"/>
          <p:cNvSpPr/>
          <p:nvPr/>
        </p:nvSpPr>
        <p:spPr>
          <a:xfrm>
            <a:off x="7769195" y="6384250"/>
            <a:ext cx="3702509" cy="3946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rPr>
              <a:t>Tràng</a:t>
            </a:r>
            <a:r>
              <a:rPr lang="en-US" sz="2800" b="1" dirty="0" smtClean="0">
                <a:solidFill>
                  <a:srgbClr val="FF0000"/>
                </a:solidFill>
              </a:rPr>
              <a:t> an</a:t>
            </a:r>
            <a:endParaRPr lang="en-US" sz="2800" b="1" dirty="0">
              <a:solidFill>
                <a:srgbClr val="FF0000"/>
              </a:solidFill>
            </a:endParaRPr>
          </a:p>
        </p:txBody>
      </p:sp>
    </p:spTree>
    <p:extLst>
      <p:ext uri="{BB962C8B-B14F-4D97-AF65-F5344CB8AC3E}">
        <p14:creationId xmlns:p14="http://schemas.microsoft.com/office/powerpoint/2010/main" val="75075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iện tích đảo Phú Quố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386" y="610441"/>
            <a:ext cx="5477142" cy="296026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ành trình hồi sinh đảo Bạch Long Vỹ - VnExpr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3834" y="610441"/>
            <a:ext cx="5040327" cy="304131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ô Tô là địa điểm du lịch nổi tiếng được du khách yêu thí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386" y="3994218"/>
            <a:ext cx="5330357" cy="266517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Giới thiệu về quần đảo Cát Bà"/>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7053" y="3994218"/>
            <a:ext cx="4799633" cy="2746993"/>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1203776" y="3521201"/>
            <a:ext cx="3702509" cy="3946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rPr>
              <a:t>Đảo</a:t>
            </a:r>
            <a:r>
              <a:rPr lang="en-US" sz="2800" b="1" dirty="0" smtClean="0">
                <a:solidFill>
                  <a:srgbClr val="FF0000"/>
                </a:solidFill>
              </a:rPr>
              <a:t> </a:t>
            </a:r>
            <a:r>
              <a:rPr lang="en-US" sz="2800" b="1" dirty="0" err="1" smtClean="0">
                <a:solidFill>
                  <a:srgbClr val="FF0000"/>
                </a:solidFill>
              </a:rPr>
              <a:t>Phú</a:t>
            </a:r>
            <a:r>
              <a:rPr lang="en-US" sz="2800" b="1" dirty="0" smtClean="0">
                <a:solidFill>
                  <a:srgbClr val="FF0000"/>
                </a:solidFill>
              </a:rPr>
              <a:t> </a:t>
            </a:r>
            <a:r>
              <a:rPr lang="en-US" sz="2800" b="1" dirty="0" err="1" smtClean="0">
                <a:solidFill>
                  <a:srgbClr val="FF0000"/>
                </a:solidFill>
              </a:rPr>
              <a:t>Quốc</a:t>
            </a:r>
            <a:endParaRPr lang="en-US" sz="2800" b="1" dirty="0">
              <a:solidFill>
                <a:srgbClr val="FF0000"/>
              </a:solidFill>
            </a:endParaRPr>
          </a:p>
        </p:txBody>
      </p:sp>
      <p:sp>
        <p:nvSpPr>
          <p:cNvPr id="8" name="Rounded Rectangle 7"/>
          <p:cNvSpPr/>
          <p:nvPr/>
        </p:nvSpPr>
        <p:spPr>
          <a:xfrm>
            <a:off x="7263292" y="3625670"/>
            <a:ext cx="3702509" cy="3946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rPr>
              <a:t>Đảo</a:t>
            </a:r>
            <a:r>
              <a:rPr lang="en-US" sz="2800" b="1" dirty="0" smtClean="0">
                <a:solidFill>
                  <a:srgbClr val="FF0000"/>
                </a:solidFill>
              </a:rPr>
              <a:t> </a:t>
            </a:r>
            <a:r>
              <a:rPr lang="en-US" sz="2800" b="1" dirty="0" err="1" smtClean="0">
                <a:solidFill>
                  <a:srgbClr val="FF0000"/>
                </a:solidFill>
              </a:rPr>
              <a:t>Bạch</a:t>
            </a:r>
            <a:r>
              <a:rPr lang="en-US" sz="2800" b="1" dirty="0" smtClean="0">
                <a:solidFill>
                  <a:srgbClr val="FF0000"/>
                </a:solidFill>
              </a:rPr>
              <a:t> Long </a:t>
            </a:r>
            <a:r>
              <a:rPr lang="en-US" sz="2800" b="1" dirty="0" err="1" smtClean="0">
                <a:solidFill>
                  <a:srgbClr val="FF0000"/>
                </a:solidFill>
              </a:rPr>
              <a:t>Vỹ</a:t>
            </a:r>
            <a:endParaRPr lang="en-US" sz="2800" b="1" dirty="0">
              <a:solidFill>
                <a:srgbClr val="FF0000"/>
              </a:solidFill>
            </a:endParaRPr>
          </a:p>
        </p:txBody>
      </p:sp>
      <p:sp>
        <p:nvSpPr>
          <p:cNvPr id="9" name="Rounded Rectangle 8"/>
          <p:cNvSpPr/>
          <p:nvPr/>
        </p:nvSpPr>
        <p:spPr>
          <a:xfrm>
            <a:off x="1606433" y="6429519"/>
            <a:ext cx="2388051" cy="3946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rPr>
              <a:t>Đảo</a:t>
            </a:r>
            <a:r>
              <a:rPr lang="en-US" sz="2800" b="1" dirty="0" smtClean="0">
                <a:solidFill>
                  <a:srgbClr val="FF0000"/>
                </a:solidFill>
              </a:rPr>
              <a:t> </a:t>
            </a:r>
            <a:r>
              <a:rPr lang="en-US" sz="2800" b="1" dirty="0" err="1" smtClean="0">
                <a:solidFill>
                  <a:srgbClr val="FF0000"/>
                </a:solidFill>
              </a:rPr>
              <a:t>Cô</a:t>
            </a:r>
            <a:r>
              <a:rPr lang="en-US" sz="2800" b="1" dirty="0" smtClean="0">
                <a:solidFill>
                  <a:srgbClr val="FF0000"/>
                </a:solidFill>
              </a:rPr>
              <a:t> </a:t>
            </a:r>
            <a:r>
              <a:rPr lang="en-US" sz="2800" b="1" dirty="0" err="1" smtClean="0">
                <a:solidFill>
                  <a:srgbClr val="FF0000"/>
                </a:solidFill>
              </a:rPr>
              <a:t>Tô</a:t>
            </a:r>
            <a:endParaRPr lang="en-US" sz="2800" b="1" dirty="0">
              <a:solidFill>
                <a:srgbClr val="FF0000"/>
              </a:solidFill>
            </a:endParaRPr>
          </a:p>
        </p:txBody>
      </p:sp>
      <p:sp>
        <p:nvSpPr>
          <p:cNvPr id="10" name="Rounded Rectangle 9"/>
          <p:cNvSpPr/>
          <p:nvPr/>
        </p:nvSpPr>
        <p:spPr>
          <a:xfrm>
            <a:off x="8210349" y="6393415"/>
            <a:ext cx="2264562" cy="3946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rPr>
              <a:t>Đảo</a:t>
            </a:r>
            <a:r>
              <a:rPr lang="en-US" sz="2800" b="1" dirty="0" smtClean="0">
                <a:solidFill>
                  <a:srgbClr val="FF0000"/>
                </a:solidFill>
              </a:rPr>
              <a:t> </a:t>
            </a:r>
            <a:r>
              <a:rPr lang="en-US" sz="2800" b="1" dirty="0" err="1" smtClean="0">
                <a:solidFill>
                  <a:srgbClr val="FF0000"/>
                </a:solidFill>
              </a:rPr>
              <a:t>Cát</a:t>
            </a:r>
            <a:r>
              <a:rPr lang="en-US" sz="2800" b="1" dirty="0" smtClean="0">
                <a:solidFill>
                  <a:srgbClr val="FF0000"/>
                </a:solidFill>
              </a:rPr>
              <a:t> </a:t>
            </a:r>
            <a:r>
              <a:rPr lang="en-US" sz="2800" b="1" dirty="0" err="1" smtClean="0">
                <a:solidFill>
                  <a:srgbClr val="FF0000"/>
                </a:solidFill>
              </a:rPr>
              <a:t>Bà</a:t>
            </a:r>
            <a:endParaRPr lang="en-US" sz="2800" b="1" dirty="0">
              <a:solidFill>
                <a:srgbClr val="FF0000"/>
              </a:solidFill>
            </a:endParaRPr>
          </a:p>
        </p:txBody>
      </p:sp>
    </p:spTree>
    <p:extLst>
      <p:ext uri="{BB962C8B-B14F-4D97-AF65-F5344CB8AC3E}">
        <p14:creationId xmlns:p14="http://schemas.microsoft.com/office/powerpoint/2010/main" val="130501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169</TotalTime>
  <Words>677</Words>
  <Application>Microsoft Office PowerPoint</Application>
  <PresentationFormat>Widescreen</PresentationFormat>
  <Paragraphs>61</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11</dc:creator>
  <cp:lastModifiedBy>Windows 11</cp:lastModifiedBy>
  <cp:revision>17</cp:revision>
  <dcterms:created xsi:type="dcterms:W3CDTF">2023-10-29T02:26:51Z</dcterms:created>
  <dcterms:modified xsi:type="dcterms:W3CDTF">2023-11-06T12:36:26Z</dcterms:modified>
</cp:coreProperties>
</file>