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342" r:id="rId2"/>
    <p:sldId id="283" r:id="rId3"/>
    <p:sldId id="287" r:id="rId4"/>
    <p:sldId id="282" r:id="rId5"/>
    <p:sldId id="258" r:id="rId6"/>
    <p:sldId id="259" r:id="rId7"/>
    <p:sldId id="260" r:id="rId8"/>
    <p:sldId id="286" r:id="rId9"/>
    <p:sldId id="274" r:id="rId10"/>
    <p:sldId id="293" r:id="rId11"/>
    <p:sldId id="291" r:id="rId12"/>
    <p:sldId id="344" r:id="rId13"/>
    <p:sldId id="34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0AD"/>
    <a:srgbClr val="FFFFFF"/>
    <a:srgbClr val="EF5F88"/>
    <a:srgbClr val="92DBF8"/>
    <a:srgbClr val="F09456"/>
    <a:srgbClr val="CFD5EA"/>
    <a:srgbClr val="6ECFF6"/>
    <a:srgbClr val="FAC5BE"/>
    <a:srgbClr val="F8ACA2"/>
    <a:srgbClr val="F47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64" d="100"/>
          <a:sy n="64" d="100"/>
        </p:scale>
        <p:origin x="9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5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2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5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7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9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26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23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77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5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0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04D395B0-1E8A-CA8C-9E30-53C931F9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051" name="Content Placeholder 2">
            <a:extLst>
              <a:ext uri="{FF2B5EF4-FFF2-40B4-BE49-F238E27FC236}">
                <a16:creationId xmlns:a16="http://schemas.microsoft.com/office/drawing/2014/main" id="{0F64C7A5-D25B-FA5A-6B04-9A5B4F9F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pic>
        <p:nvPicPr>
          <p:cNvPr id="2052" name="Picture 2">
            <a:extLst>
              <a:ext uri="{FF2B5EF4-FFF2-40B4-BE49-F238E27FC236}">
                <a16:creationId xmlns:a16="http://schemas.microsoft.com/office/drawing/2014/main" id="{6EE35CEB-37D9-E21A-5EC0-C135DD19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900B590F-6353-2553-4281-DB81853B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731" y="979780"/>
            <a:ext cx="7961164" cy="153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676" tIns="41838" rIns="83676" bIns="41838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308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PERIOD 55: UNIT 7</a:t>
            </a:r>
            <a:r>
              <a:rPr lang="en-US" altLang="vi-VN" sz="3308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TELEVISION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4060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Lesson 1</a:t>
            </a:r>
            <a:r>
              <a:rPr lang="en-US" altLang="vi-VN" sz="406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GETTING STARTED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07545"/>
              </p:ext>
            </p:extLst>
          </p:nvPr>
        </p:nvGraphicFramePr>
        <p:xfrm>
          <a:off x="2369381" y="1480103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80805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38996" y="86619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Find and write the adjectives in the conversation which describe the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86676-CA53-4D06-BA0D-494D8624CB0E}"/>
              </a:ext>
            </a:extLst>
          </p:cNvPr>
          <p:cNvGrpSpPr/>
          <p:nvPr/>
        </p:nvGrpSpPr>
        <p:grpSpPr>
          <a:xfrm>
            <a:off x="2475946" y="1684714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DFFB63-D8DE-4F63-8970-78B20EB4B681}"/>
              </a:ext>
            </a:extLst>
          </p:cNvPr>
          <p:cNvGrpSpPr/>
          <p:nvPr/>
        </p:nvGrpSpPr>
        <p:grpSpPr>
          <a:xfrm>
            <a:off x="2475945" y="3485455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D3C1B3-BB06-472E-BDF9-EE572490E38E}"/>
              </a:ext>
            </a:extLst>
          </p:cNvPr>
          <p:cNvGrpSpPr/>
          <p:nvPr/>
        </p:nvGrpSpPr>
        <p:grpSpPr>
          <a:xfrm>
            <a:off x="2475945" y="4436534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programmes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on VTV7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794AB8-5A79-4E3B-9D38-617220FB274D}"/>
              </a:ext>
            </a:extLst>
          </p:cNvPr>
          <p:cNvGrpSpPr/>
          <p:nvPr/>
        </p:nvGrpSpPr>
        <p:grpSpPr>
          <a:xfrm>
            <a:off x="2475946" y="2566539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animated  films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6799557" y="211856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799557" y="3008115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99557" y="3906117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799557" y="4837963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6887112" y="1663074"/>
            <a:ext cx="181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6940204" y="2566539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7185831" y="3485454"/>
            <a:ext cx="109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6838284" y="4445186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</a:t>
            </a:r>
          </a:p>
        </p:txBody>
      </p:sp>
    </p:spTree>
    <p:extLst>
      <p:ext uri="{BB962C8B-B14F-4D97-AF65-F5344CB8AC3E}">
        <p14:creationId xmlns:p14="http://schemas.microsoft.com/office/powerpoint/2010/main" val="944264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2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2891" y="161817"/>
            <a:ext cx="6893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Work in groups. Interview your partners about their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report to the class.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2890" y="1646451"/>
            <a:ext cx="2069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2311" y="2186120"/>
            <a:ext cx="717599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our group,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likes sports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TV.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likes ...</a:t>
            </a:r>
          </a:p>
        </p:txBody>
      </p:sp>
      <p:sp>
        <p:nvSpPr>
          <p:cNvPr id="2" name="Rectangle 1"/>
          <p:cNvSpPr/>
          <p:nvPr/>
        </p:nvSpPr>
        <p:spPr>
          <a:xfrm>
            <a:off x="2169852" y="4060210"/>
            <a:ext cx="65441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Hung likes sports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TV.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likes music talent shows.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likes cartoons and 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likes English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35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3276600" y="785813"/>
            <a:ext cx="57150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49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50000">
                      <a:srgbClr val="008000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Home assignments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14600" y="2543176"/>
            <a:ext cx="7924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Learn the new words by heart </a:t>
            </a:r>
          </a:p>
          <a:p>
            <a:pPr eaLnBrk="1" hangingPunct="1">
              <a:buFontTx/>
              <a:buChar char="-"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Do exercise in workbook.</a:t>
            </a:r>
          </a:p>
        </p:txBody>
      </p:sp>
    </p:spTree>
    <p:extLst>
      <p:ext uri="{BB962C8B-B14F-4D97-AF65-F5344CB8AC3E}">
        <p14:creationId xmlns:p14="http://schemas.microsoft.com/office/powerpoint/2010/main" val="388347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321915" cy="67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31506" y="1007907"/>
            <a:ext cx="6964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Thank you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for listening!</a:t>
            </a:r>
          </a:p>
        </p:txBody>
      </p:sp>
    </p:spTree>
    <p:extLst>
      <p:ext uri="{BB962C8B-B14F-4D97-AF65-F5344CB8AC3E}">
        <p14:creationId xmlns:p14="http://schemas.microsoft.com/office/powerpoint/2010/main" val="116474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719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4121" y="13649"/>
            <a:ext cx="8498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 err="1">
                <a:solidFill>
                  <a:srgbClr val="7030A0"/>
                </a:solidFill>
                <a:latin typeface="+mj-lt"/>
              </a:rPr>
              <a:t>Warm</a:t>
            </a:r>
            <a:r>
              <a:rPr lang="vi-VN" sz="3200" b="1" u="sng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200" b="1" u="sng" dirty="0" err="1">
                <a:solidFill>
                  <a:srgbClr val="7030A0"/>
                </a:solidFill>
                <a:latin typeface="+mj-lt"/>
              </a:rPr>
              <a:t>up</a:t>
            </a:r>
            <a:r>
              <a:rPr lang="vi-VN" sz="3200" dirty="0">
                <a:solidFill>
                  <a:srgbClr val="7030A0"/>
                </a:solidFill>
                <a:latin typeface="+mj-lt"/>
              </a:rPr>
              <a:t>:</a:t>
            </a:r>
            <a:r>
              <a:rPr lang="en-US" sz="3200" dirty="0">
                <a:solidFill>
                  <a:srgbClr val="7030A0"/>
                </a:solidFill>
                <a:latin typeface="+mj-lt"/>
              </a:rPr>
              <a:t>  </a:t>
            </a:r>
            <a:r>
              <a:rPr lang="en-US" sz="3200" b="1" i="1" dirty="0">
                <a:solidFill>
                  <a:srgbClr val="002060"/>
                </a:solidFill>
                <a:latin typeface="+mj-lt"/>
              </a:rPr>
              <a:t>*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the names of Tv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4540155" y="2497541"/>
            <a:ext cx="3439236" cy="2825087"/>
          </a:xfrm>
          <a:prstGeom prst="irregularSeal1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i="1" dirty="0">
                <a:solidFill>
                  <a:srgbClr val="FF0000"/>
                </a:solidFill>
              </a:rPr>
              <a:t>Names of TV programmes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5630" y="2223406"/>
            <a:ext cx="226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voice kids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5313" y="4904265"/>
            <a:ext cx="121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comedy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7583" y="4131733"/>
            <a:ext cx="2049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weather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forcast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1607" y="3198168"/>
            <a:ext cx="1585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  show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2676" y="2212116"/>
            <a:ext cx="1963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world of animals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6748" y="1981284"/>
            <a:ext cx="1510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Cartoon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8073" y="4944532"/>
            <a:ext cx="228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documentary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0473" y="3155495"/>
            <a:ext cx="255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Weekend meeting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43165" y="4012443"/>
            <a:ext cx="121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56748" y="5322628"/>
            <a:ext cx="228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Game shows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2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98208" y="3265226"/>
            <a:ext cx="66802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Suggested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answers: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Yes, I do. I love watching TV because it’s fun.</a:t>
            </a:r>
          </a:p>
          <a:p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 spend about thirty minutes/ one hour a day watching TV.</a:t>
            </a:r>
          </a:p>
          <a:p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 like Cartoon Network/ VTV3/ VTV1.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68806" y="1649274"/>
            <a:ext cx="56160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Do you like watching TV? Why/Why not?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How many hours a day do you watch TV?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What channel do you like best?</a:t>
            </a:r>
          </a:p>
        </p:txBody>
      </p:sp>
    </p:spTree>
    <p:extLst>
      <p:ext uri="{BB962C8B-B14F-4D97-AF65-F5344CB8AC3E}">
        <p14:creationId xmlns:p14="http://schemas.microsoft.com/office/powerpoint/2010/main" val="246651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728" y="0"/>
            <a:ext cx="1275663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68598" y="1363209"/>
            <a:ext cx="2095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Vocabulary</a:t>
            </a:r>
            <a:r>
              <a:rPr lang="en-US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9766" y="361335"/>
            <a:ext cx="2604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7:</a:t>
            </a:r>
          </a:p>
        </p:txBody>
      </p:sp>
      <p:sp>
        <p:nvSpPr>
          <p:cNvPr id="9" name="Rectangle 8"/>
          <p:cNvSpPr/>
          <p:nvPr/>
        </p:nvSpPr>
        <p:spPr>
          <a:xfrm>
            <a:off x="3505032" y="265799"/>
            <a:ext cx="3762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TELEVISION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0781" y="891477"/>
            <a:ext cx="126829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26996" y="1004110"/>
            <a:ext cx="240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GETTING STARTED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7014" y="4242705"/>
            <a:ext cx="2955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giáo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dục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184" y="1084065"/>
            <a:ext cx="3113152" cy="225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10369" y="1981664"/>
            <a:ext cx="1174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- 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talent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9066" y="1981664"/>
            <a:ext cx="3028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FFFF"/>
                </a:solidFill>
              </a:rPr>
              <a:t>(for) (n) :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028" name="Picture 4" descr="8 ứng dụng xem truyền hình miễn phí phổ biến trên tivi thông m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311" y="2511675"/>
            <a:ext cx="4505829" cy="292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137783" y="2380223"/>
            <a:ext cx="2444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(n)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352128" y="2366032"/>
            <a:ext cx="2069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FFFF"/>
                </a:solidFill>
              </a:rPr>
              <a:t>: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698" y="2528560"/>
            <a:ext cx="3464872" cy="248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151450" y="2845033"/>
            <a:ext cx="2545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- 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animated (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9949" y="2858682"/>
            <a:ext cx="151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51450" y="3277822"/>
            <a:ext cx="184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- 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 (v) 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80371" y="3297643"/>
            <a:ext cx="1441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8" descr="Bố già (phim 2021)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902" y="2345897"/>
            <a:ext cx="2934268" cy="325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173851" y="3759837"/>
            <a:ext cx="230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character (n) </a:t>
            </a:r>
            <a:r>
              <a:rPr lang="en-US" sz="2400" b="1" dirty="0">
                <a:solidFill>
                  <a:srgbClr val="FFFFFF"/>
                </a:solidFill>
              </a:rPr>
              <a:t>: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403853" y="3745660"/>
            <a:ext cx="1340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93" y="2780421"/>
            <a:ext cx="3626040" cy="242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192549" y="4255975"/>
            <a:ext cx="2826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educational (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>
                <a:solidFill>
                  <a:srgbClr val="FFFFFF"/>
                </a:solidFill>
              </a:rPr>
              <a:t>: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832699" y="6715654"/>
            <a:ext cx="2461189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0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21" y="665632"/>
            <a:ext cx="7923032" cy="4500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7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63355" y="557352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on today?</a:t>
            </a:r>
          </a:p>
        </p:txBody>
      </p:sp>
      <p:pic>
        <p:nvPicPr>
          <p:cNvPr id="2" name="B2_02">
            <a:hlinkClick r:id="" action="ppaction://media"/>
            <a:extLst>
              <a:ext uri="{FF2B5EF4-FFF2-40B4-BE49-F238E27FC236}">
                <a16:creationId xmlns:a16="http://schemas.microsoft.com/office/drawing/2014/main" id="{F3DFFE2B-D1D4-419A-9CCA-E091F50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669354" y="55467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1373" y="5230864"/>
            <a:ext cx="6364489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a)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Who are they in the dialogue?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b) </a:t>
            </a:r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What do you think they are talking about?</a:t>
            </a:r>
            <a:endParaRPr lang="en-US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2550" y="5995113"/>
            <a:ext cx="7615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They are talking about TV shows. 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(They are  talking about their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)</a:t>
            </a:r>
          </a:p>
          <a:p>
            <a:r>
              <a:rPr lang="vi-VN" sz="2400" b="1" i="1" dirty="0">
                <a:solidFill>
                  <a:srgbClr val="FF0000"/>
                </a:solidFill>
              </a:rPr>
              <a:t> 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9175" y="5247535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Hung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9486" y="818148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Hung: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Voice Kids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Hung: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is. What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you often watch,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Films. I like animated films like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Lion King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Hung: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Hung: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Hung: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Jerry’s a clever character. Do you know any English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children?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Yes. I watch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in a Minute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VTV7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channel has many educational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Hung: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Great. I’ll watch it, too.</a:t>
            </a:r>
          </a:p>
          <a:p>
            <a:pPr>
              <a:lnSpc>
                <a:spcPct val="120000"/>
              </a:lnSpc>
            </a:pP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457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:a16="http://schemas.microsoft.com/office/drawing/2014/main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83468" y="110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71626" y="201522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29989" y="1583324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Voice Kids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programme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29989" y="1993684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English in a Minute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programme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38490" y="2428363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 TV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programmes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29784" y="2991210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="1" dirty="0">
                  <a:solidFill>
                    <a:srgbClr val="0070C0"/>
                  </a:solidFill>
                </a:rPr>
                <a:t>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03953" y="3498986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66419" y="3492648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840589" y="3492648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091950" y="4015555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b="1" dirty="0">
                  <a:solidFill>
                    <a:srgbClr val="0070C0"/>
                  </a:solidFill>
                </a:rPr>
                <a:t>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When you’re viewing a TV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programme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171294" y="4942015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882348" y="4935677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832087" y="4927024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040669" y="5521614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When 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programme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teaches you 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178036" y="6094972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884693" y="6078010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840689" y="6094971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29784" y="1142143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="1" dirty="0">
                  <a:solidFill>
                    <a:srgbClr val="0070C0"/>
                  </a:solidFill>
                </a:rPr>
                <a:t>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and Hung are talking about _______.</a:t>
              </a:r>
              <a:endParaRPr lang="en-US" sz="2400" i="1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3DEF8E4-F00B-4E80-A5C4-B50948CDC576}"/>
              </a:ext>
            </a:extLst>
          </p:cNvPr>
          <p:cNvSpPr/>
          <p:nvPr/>
        </p:nvSpPr>
        <p:spPr>
          <a:xfrm>
            <a:off x="2243108" y="2444088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29C0F92-824C-4354-B574-C9554A8167A6}"/>
              </a:ext>
            </a:extLst>
          </p:cNvPr>
          <p:cNvSpPr/>
          <p:nvPr/>
        </p:nvSpPr>
        <p:spPr>
          <a:xfrm>
            <a:off x="2198726" y="351119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854EF38-380E-4A5B-94BA-418131CEF604}"/>
              </a:ext>
            </a:extLst>
          </p:cNvPr>
          <p:cNvSpPr/>
          <p:nvPr/>
        </p:nvSpPr>
        <p:spPr>
          <a:xfrm>
            <a:off x="2162290" y="4969684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1875FA4-C026-42CD-BAF7-CD0C09D6CD3E}"/>
              </a:ext>
            </a:extLst>
          </p:cNvPr>
          <p:cNvSpPr/>
          <p:nvPr/>
        </p:nvSpPr>
        <p:spPr>
          <a:xfrm>
            <a:off x="2171293" y="6111349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80637" y="202251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7770417"/>
              </p:ext>
            </p:extLst>
          </p:nvPr>
        </p:nvGraphicFramePr>
        <p:xfrm>
          <a:off x="2331404" y="119740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Voice</a:t>
                      </a:r>
                      <a:r>
                        <a:rPr lang="en-US" sz="24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Kids</a:t>
                      </a: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Lion King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 and </a:t>
                      </a:r>
                      <a:r>
                        <a:rPr lang="en-US" sz="24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Jery</a:t>
                      </a:r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en-US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VTV7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en-US" sz="2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English in a Minute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6741201" y="1191391"/>
            <a:ext cx="3654136" cy="4509183"/>
            <a:chOff x="5217201" y="1341518"/>
            <a:chExt cx="3654136" cy="4509183"/>
          </a:xfrm>
          <a:solidFill>
            <a:schemeClr val="accent6"/>
          </a:solidFill>
        </p:grpSpPr>
        <p:graphicFrame>
          <p:nvGraphicFramePr>
            <p:cNvPr id="37" name="Content Placeholder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90328639"/>
                </p:ext>
              </p:extLst>
            </p:nvPr>
          </p:nvGraphicFramePr>
          <p:xfrm>
            <a:off x="5217201" y="134151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a. </a:t>
                        </a:r>
                        <a:r>
                          <a: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animated</a:t>
                        </a:r>
                        <a:r>
                          <a:rPr lang="en-US" sz="2400" b="1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film</a:t>
                        </a:r>
                        <a:endPara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9" name="Content Placeholder 3">
              <a:extLst>
                <a:ext uri="{FF2B5EF4-FFF2-40B4-BE49-F238E27FC236}">
                  <a16:creationId xmlns:a16="http://schemas.microsoft.com/office/drawing/2014/main" id="{C0D225B4-5DE7-444C-9658-C63CAA3A2E1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11211067"/>
                </p:ext>
              </p:extLst>
            </p:nvPr>
          </p:nvGraphicFramePr>
          <p:xfrm>
            <a:off x="5217201" y="2255375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b. </a:t>
                        </a:r>
                        <a:r>
                          <a: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0" name="Content Placeholder 3">
              <a:extLst>
                <a:ext uri="{FF2B5EF4-FFF2-40B4-BE49-F238E27FC236}">
                  <a16:creationId xmlns:a16="http://schemas.microsoft.com/office/drawing/2014/main" id="{4DB52B05-D9E1-443D-B533-252DA0C178C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22387913"/>
                </p:ext>
              </p:extLst>
            </p:nvPr>
          </p:nvGraphicFramePr>
          <p:xfrm>
            <a:off x="5217201" y="3157941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c. </a:t>
                        </a:r>
                        <a:r>
                          <a: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music</a:t>
                        </a:r>
                        <a:r>
                          <a:rPr lang="en-US" sz="2400" b="1" baseline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talent show</a:t>
                        </a:r>
                        <a:endPara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1" name="Content Placeholder 3">
              <a:extLst>
                <a:ext uri="{FF2B5EF4-FFF2-40B4-BE49-F238E27FC236}">
                  <a16:creationId xmlns:a16="http://schemas.microsoft.com/office/drawing/2014/main" id="{0A90643F-69BB-4233-A5A7-44C16F6C72E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66875014"/>
                </p:ext>
              </p:extLst>
            </p:nvPr>
          </p:nvGraphicFramePr>
          <p:xfrm>
            <a:off x="5217201" y="404556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d.</a:t>
                        </a:r>
                        <a:r>
                          <a: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educational </a:t>
                        </a:r>
                        <a:r>
                          <a:rPr lang="en-US" sz="2400" b="1" dirty="0" err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programme</a:t>
                        </a:r>
                        <a:endPara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2" name="Content Placeholder 3">
              <a:extLst>
                <a:ext uri="{FF2B5EF4-FFF2-40B4-BE49-F238E27FC236}">
                  <a16:creationId xmlns:a16="http://schemas.microsoft.com/office/drawing/2014/main" id="{55F6C881-6C68-43E6-B04B-C5508E020C2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86530082"/>
                </p:ext>
              </p:extLst>
            </p:nvPr>
          </p:nvGraphicFramePr>
          <p:xfrm>
            <a:off x="5217201" y="4948135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e.</a:t>
                        </a:r>
                        <a:r>
                          <a:rPr lang="en-US" sz="2400" b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cxnSp>
        <p:nvCxnSpPr>
          <p:cNvPr id="5" name="Straight Arrow Connector 4"/>
          <p:cNvCxnSpPr>
            <a:endCxn id="10" idx="1"/>
          </p:cNvCxnSpPr>
          <p:nvPr/>
        </p:nvCxnSpPr>
        <p:spPr>
          <a:xfrm>
            <a:off x="5536443" y="1705970"/>
            <a:ext cx="1204759" cy="175312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5" idx="3"/>
          </p:cNvCxnSpPr>
          <p:nvPr/>
        </p:nvCxnSpPr>
        <p:spPr>
          <a:xfrm>
            <a:off x="5536999" y="3453818"/>
            <a:ext cx="1204203" cy="1677741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9" idx="1"/>
          </p:cNvCxnSpPr>
          <p:nvPr/>
        </p:nvCxnSpPr>
        <p:spPr>
          <a:xfrm flipV="1">
            <a:off x="5536443" y="2556531"/>
            <a:ext cx="1204759" cy="185169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536443" y="4408228"/>
            <a:ext cx="1204759" cy="9826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37" idx="1"/>
          </p:cNvCxnSpPr>
          <p:nvPr/>
        </p:nvCxnSpPr>
        <p:spPr>
          <a:xfrm flipV="1">
            <a:off x="5536999" y="1642673"/>
            <a:ext cx="1204203" cy="939860"/>
          </a:xfrm>
          <a:prstGeom prst="straightConnector1">
            <a:avLst/>
          </a:prstGeom>
          <a:ln w="38100">
            <a:solidFill>
              <a:srgbClr val="F490A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527111" y="5806069"/>
            <a:ext cx="77587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Answer key: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          2. a           3. e             4. b             5. d</a:t>
            </a:r>
          </a:p>
        </p:txBody>
      </p:sp>
    </p:spTree>
    <p:extLst>
      <p:ext uri="{BB962C8B-B14F-4D97-AF65-F5344CB8AC3E}">
        <p14:creationId xmlns:p14="http://schemas.microsoft.com/office/powerpoint/2010/main" val="258821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588659"/>
              </p:ext>
            </p:extLst>
          </p:nvPr>
        </p:nvGraphicFramePr>
        <p:xfrm>
          <a:off x="2453194" y="1414116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80805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38996" y="86619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Find and write the adjectives in the conversation which describe the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programmes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86676-CA53-4D06-BA0D-494D8624CB0E}"/>
              </a:ext>
            </a:extLst>
          </p:cNvPr>
          <p:cNvGrpSpPr/>
          <p:nvPr/>
        </p:nvGrpSpPr>
        <p:grpSpPr>
          <a:xfrm>
            <a:off x="2475946" y="1684714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800" b="1" dirty="0">
                  <a:solidFill>
                    <a:srgbClr val="0070C0"/>
                  </a:solidFill>
                </a:rPr>
                <a:t>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DFFB63-D8DE-4F63-8970-78B20EB4B681}"/>
              </a:ext>
            </a:extLst>
          </p:cNvPr>
          <p:cNvGrpSpPr/>
          <p:nvPr/>
        </p:nvGrpSpPr>
        <p:grpSpPr>
          <a:xfrm>
            <a:off x="2331403" y="3429001"/>
            <a:ext cx="3396791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D3C1B3-BB06-472E-BDF9-EE572490E38E}"/>
              </a:ext>
            </a:extLst>
          </p:cNvPr>
          <p:cNvGrpSpPr/>
          <p:nvPr/>
        </p:nvGrpSpPr>
        <p:grpSpPr>
          <a:xfrm>
            <a:off x="2475945" y="4436534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b="1" dirty="0">
                  <a:solidFill>
                    <a:srgbClr val="0070C0"/>
                  </a:solidFill>
                </a:rPr>
                <a:t>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programmes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on VTV7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794AB8-5A79-4E3B-9D38-617220FB274D}"/>
              </a:ext>
            </a:extLst>
          </p:cNvPr>
          <p:cNvGrpSpPr/>
          <p:nvPr/>
        </p:nvGrpSpPr>
        <p:grpSpPr>
          <a:xfrm>
            <a:off x="2475946" y="2566539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b="1" dirty="0">
                  <a:solidFill>
                    <a:srgbClr val="0070C0"/>
                  </a:solidFill>
                </a:rPr>
                <a:t>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animated  films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1258</TotalTime>
  <Words>738</Words>
  <Application>Microsoft Office PowerPoint</Application>
  <PresentationFormat>Màn hình rộng</PresentationFormat>
  <Paragraphs>137</Paragraphs>
  <Slides>13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</cp:lastModifiedBy>
  <cp:revision>122</cp:revision>
  <dcterms:created xsi:type="dcterms:W3CDTF">2020-12-09T02:04:09Z</dcterms:created>
  <dcterms:modified xsi:type="dcterms:W3CDTF">2023-11-07T10:00:16Z</dcterms:modified>
</cp:coreProperties>
</file>