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342" r:id="rId2"/>
    <p:sldId id="284" r:id="rId3"/>
    <p:sldId id="290" r:id="rId4"/>
    <p:sldId id="289" r:id="rId5"/>
    <p:sldId id="258" r:id="rId6"/>
    <p:sldId id="272" r:id="rId7"/>
    <p:sldId id="261" r:id="rId8"/>
    <p:sldId id="270" r:id="rId9"/>
    <p:sldId id="292" r:id="rId10"/>
    <p:sldId id="275" r:id="rId11"/>
    <p:sldId id="343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66"/>
      </p:cViewPr>
      <p:guideLst>
        <p:guide orient="horz" pos="1488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pPr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0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9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3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9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6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7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7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4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4D395B0-1E8A-CA8C-9E30-53C931F9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0F64C7A5-D25B-FA5A-6B04-9A5B4F9F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6EE35CEB-37D9-E21A-5EC0-C135DD19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09"/>
            <a:ext cx="12337366" cy="627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00B590F-6353-2553-4281-DB81853B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31" y="979780"/>
            <a:ext cx="7961164" cy="153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76" tIns="41838" rIns="83676" bIns="4183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308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PERIOD 56: UNIT 7</a:t>
            </a:r>
            <a:r>
              <a:rPr lang="en-US" altLang="vi-VN" sz="3308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TELEVISION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4060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Lesson 2</a:t>
            </a:r>
            <a:r>
              <a:rPr lang="en-US" altLang="vi-VN" sz="406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A CLOSER LOOK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7698" y="1175574"/>
            <a:ext cx="78274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Take turns to read the sentences quickly and correctly.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38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48054" y="25823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1404" y="2582348"/>
            <a:ext cx="84911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thinking about the weather there.</a:t>
            </a:r>
            <a:endParaRPr 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8054" y="32155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1404" y="3200182"/>
            <a:ext cx="8297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2078" y="115978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5.*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Tongue Twister Race.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89781" y="3788478"/>
            <a:ext cx="649435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The first thing that they think of is this.</a:t>
            </a:r>
            <a:endParaRPr lang="en-GB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These things finish sooner than you think</a:t>
            </a:r>
            <a:endParaRPr lang="en-GB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125202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276600" y="785813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 assignments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14600" y="2543176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Learn the new words by heart </a:t>
            </a:r>
          </a:p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Do exercises A1,2 P3 in workbook</a:t>
            </a:r>
          </a:p>
          <a:p>
            <a:pPr eaLnBrk="1" hangingPunct="1"/>
            <a:endParaRPr 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51434" cy="67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1503" y="1007907"/>
            <a:ext cx="6964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90438" y="1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Match the names of TV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suitable pictures.</a:t>
            </a:r>
            <a:endParaRPr lang="en-GB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85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47021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2" y="4118351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31" y="4118351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26131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33" y="1897595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54899" y="878958"/>
            <a:ext cx="21339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99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41105" y="865511"/>
            <a:ext cx="22301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3580" y="1394744"/>
            <a:ext cx="16368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01475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8814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1070" y="145475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4B1"/>
                </a:solidFill>
              </a:rPr>
              <a:t>* </a:t>
            </a:r>
            <a:r>
              <a:rPr lang="en-US" sz="3600" b="1" dirty="0">
                <a:solidFill>
                  <a:srgbClr val="0084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65" y="481406"/>
            <a:ext cx="2918011" cy="18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23" y="555491"/>
            <a:ext cx="2974787" cy="19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66" y="554934"/>
            <a:ext cx="2810435" cy="1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22" y="849187"/>
            <a:ext cx="3176868" cy="19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4119" y="849187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comedy 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5986" y="894011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60925" y="1278842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viewer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7713" y="1274840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66266" y="1682527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performer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9090" y="1702100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3388" y="2101919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live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4037" y="2115950"/>
            <a:ext cx="1495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90351" y="2502322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popular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72836" y="253243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80440" y="2955552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boring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99239" y="2972592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609"/>
            <a:ext cx="12379570" cy="698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0795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7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1616" y="994599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comedy 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3483" y="1039423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8422" y="1424254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viewer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85210" y="1420252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3763" y="1827939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performer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6587" y="1847512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0885" y="2247331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live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1534" y="2261362"/>
            <a:ext cx="1495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57848" y="2647734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popular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0333" y="267784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7937" y="3100964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boring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6736" y="3118004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1994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:a16="http://schemas.microsoft.com/office/drawing/2014/main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:a16="http://schemas.microsoft.com/office/drawing/2014/main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22393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80979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774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977659" y="1102723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3786" y="1118310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818446" y="1102722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299779" y="1565635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543958" y="1565635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5A2C98-0BC8-436A-A92B-4E84A62841E4}"/>
              </a:ext>
            </a:extLst>
          </p:cNvPr>
          <p:cNvGrpSpPr/>
          <p:nvPr/>
        </p:nvGrpSpPr>
        <p:grpSpPr>
          <a:xfrm>
            <a:off x="2085208" y="2385983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FE777C-E2F2-49AE-95AE-21D66C452107}"/>
              </a:ext>
            </a:extLst>
          </p:cNvPr>
          <p:cNvGrpSpPr/>
          <p:nvPr/>
        </p:nvGrpSpPr>
        <p:grpSpPr>
          <a:xfrm>
            <a:off x="2085208" y="4089132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84F75-9F1B-401C-9868-9ACC135DD940}"/>
              </a:ext>
            </a:extLst>
          </p:cNvPr>
          <p:cNvGrpSpPr/>
          <p:nvPr/>
        </p:nvGrpSpPr>
        <p:grpSpPr>
          <a:xfrm>
            <a:off x="2085207" y="4956852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AA9AD-90F9-431B-ADC2-B29F08538713}"/>
              </a:ext>
            </a:extLst>
          </p:cNvPr>
          <p:cNvGrpSpPr/>
          <p:nvPr/>
        </p:nvGrpSpPr>
        <p:grpSpPr>
          <a:xfrm>
            <a:off x="2085207" y="3231759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which teaches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maths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English, etc.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7151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151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151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51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26B3A5-A474-4A4A-BB33-08D69A5687D9}"/>
              </a:ext>
            </a:extLst>
          </p:cNvPr>
          <p:cNvGrpSpPr/>
          <p:nvPr/>
        </p:nvGrpSpPr>
        <p:grpSpPr>
          <a:xfrm>
            <a:off x="2085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person who watches TV 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7151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AC667D-C0BF-426C-A6FB-26DD4893D7FB}"/>
              </a:ext>
            </a:extLst>
          </p:cNvPr>
          <p:cNvSpPr txBox="1"/>
          <p:nvPr/>
        </p:nvSpPr>
        <p:spPr>
          <a:xfrm>
            <a:off x="7350750" y="2545559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53B81-C692-4EFD-B4BD-AB37D4137FE4}"/>
              </a:ext>
            </a:extLst>
          </p:cNvPr>
          <p:cNvSpPr txBox="1"/>
          <p:nvPr/>
        </p:nvSpPr>
        <p:spPr>
          <a:xfrm>
            <a:off x="6616829" y="3378396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69723-AAC3-4B30-BF9C-A532BE9DBC50}"/>
              </a:ext>
            </a:extLst>
          </p:cNvPr>
          <p:cNvSpPr txBox="1"/>
          <p:nvPr/>
        </p:nvSpPr>
        <p:spPr>
          <a:xfrm>
            <a:off x="7498808" y="4210099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B1D37-4F4E-40A8-9874-BEDA78A23640}"/>
              </a:ext>
            </a:extLst>
          </p:cNvPr>
          <p:cNvSpPr txBox="1"/>
          <p:nvPr/>
        </p:nvSpPr>
        <p:spPr>
          <a:xfrm>
            <a:off x="7314081" y="5089133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B70EA5-2EB6-4A8B-87E6-08C4872A3B5A}"/>
              </a:ext>
            </a:extLst>
          </p:cNvPr>
          <p:cNvSpPr txBox="1"/>
          <p:nvPr/>
        </p:nvSpPr>
        <p:spPr>
          <a:xfrm>
            <a:off x="7631275" y="5884886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2165808" y="182544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5808" y="70772"/>
            <a:ext cx="80865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90977" y="191428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90977" y="25547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3769" y="32903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168600" y="3281738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90977" y="40347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68844" y="4026112"/>
            <a:ext cx="467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Children are Always Right, 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90977" y="47847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165808" y="4784778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father often watches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165807" y="2563388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724084" y="552342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198915" y="5523425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popular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lot of                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561083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611611" y="1039310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032831" y="1043658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86575" y="1039193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68656" y="1039193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65787" y="1039192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57365" y="1047671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4B94A-853E-4392-AC2F-F8AAE129CFF3}"/>
              </a:ext>
            </a:extLst>
          </p:cNvPr>
          <p:cNvSpPr txBox="1"/>
          <p:nvPr/>
        </p:nvSpPr>
        <p:spPr>
          <a:xfrm>
            <a:off x="6063511" y="1914279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10A7F-3D3B-4D0A-ADCC-37DC8D8BEF31}"/>
              </a:ext>
            </a:extLst>
          </p:cNvPr>
          <p:cNvCxnSpPr/>
          <p:nvPr/>
        </p:nvCxnSpPr>
        <p:spPr>
          <a:xfrm>
            <a:off x="6096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68A89A-A63E-47F6-941F-AD3943C6BBA0}"/>
              </a:ext>
            </a:extLst>
          </p:cNvPr>
          <p:cNvSpPr txBox="1"/>
          <p:nvPr/>
        </p:nvSpPr>
        <p:spPr>
          <a:xfrm>
            <a:off x="3057896" y="2564976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E342C-2F22-434B-9A09-241CB41C5D75}"/>
              </a:ext>
            </a:extLst>
          </p:cNvPr>
          <p:cNvCxnSpPr/>
          <p:nvPr/>
        </p:nvCxnSpPr>
        <p:spPr>
          <a:xfrm>
            <a:off x="3137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CAF3CDD-7DD6-4AB6-B067-5445A9124A7F}"/>
              </a:ext>
            </a:extLst>
          </p:cNvPr>
          <p:cNvSpPr txBox="1"/>
          <p:nvPr/>
        </p:nvSpPr>
        <p:spPr>
          <a:xfrm>
            <a:off x="3042990" y="3274639"/>
            <a:ext cx="5522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animated films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Happy Feet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3EC57-265F-4E6C-8D3B-6043E211C972}"/>
              </a:ext>
            </a:extLst>
          </p:cNvPr>
          <p:cNvGrpSpPr/>
          <p:nvPr/>
        </p:nvGrpSpPr>
        <p:grpSpPr>
          <a:xfrm>
            <a:off x="3042990" y="3290090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5294AEB-4E74-404F-AE32-FDE8D8ABF9A8}"/>
              </a:ext>
            </a:extLst>
          </p:cNvPr>
          <p:cNvSpPr txBox="1"/>
          <p:nvPr/>
        </p:nvSpPr>
        <p:spPr>
          <a:xfrm>
            <a:off x="6458517" y="4023811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show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D5EFF5-420A-4189-AB87-5F514A3669AE}"/>
              </a:ext>
            </a:extLst>
          </p:cNvPr>
          <p:cNvGrpSpPr/>
          <p:nvPr/>
        </p:nvGrpSpPr>
        <p:grpSpPr>
          <a:xfrm>
            <a:off x="6560526" y="4034764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409BBEA-673F-4CD2-B049-F6A5E3941C90}"/>
              </a:ext>
            </a:extLst>
          </p:cNvPr>
          <p:cNvSpPr txBox="1"/>
          <p:nvPr/>
        </p:nvSpPr>
        <p:spPr>
          <a:xfrm>
            <a:off x="5280505" y="4784399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comedies.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/>
              <a:t>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5715AF-BCE4-435F-9DBD-676FF6BD1A2B}"/>
              </a:ext>
            </a:extLst>
          </p:cNvPr>
          <p:cNvCxnSpPr/>
          <p:nvPr/>
        </p:nvCxnSpPr>
        <p:spPr>
          <a:xfrm>
            <a:off x="5360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CC42680-A061-461D-B17C-3696F1538E91}"/>
              </a:ext>
            </a:extLst>
          </p:cNvPr>
          <p:cNvSpPr txBox="1"/>
          <p:nvPr/>
        </p:nvSpPr>
        <p:spPr>
          <a:xfrm>
            <a:off x="6370490" y="4792762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D46630-D161-4823-9000-E7F1EE43BCC9}"/>
              </a:ext>
            </a:extLst>
          </p:cNvPr>
          <p:cNvSpPr txBox="1"/>
          <p:nvPr/>
        </p:nvSpPr>
        <p:spPr>
          <a:xfrm>
            <a:off x="6443194" y="5528367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DDEE93-D54A-47EA-832D-5329915B4BD4}"/>
              </a:ext>
            </a:extLst>
          </p:cNvPr>
          <p:cNvCxnSpPr/>
          <p:nvPr/>
        </p:nvCxnSpPr>
        <p:spPr>
          <a:xfrm>
            <a:off x="6513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09039" y="38534"/>
            <a:ext cx="8315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Complete the sentences with the adjectives in the box.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561083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809040" y="1066204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96516" y="1070552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88021" y="1066087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64853" y="1066087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32043" y="1066086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46974" y="1074565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90977" y="19411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165808" y="1934697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                channel for children is the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Cartoon Network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90977" y="25816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3769" y="33172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68600" y="3308632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0977" y="40616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165806" y="4053006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watch this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same time it happens. It’s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90977" y="50402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165808" y="5040274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Comedies are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65808" y="2590282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24084" y="57789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198915" y="5778921"/>
            <a:ext cx="697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learn a lot from Discovery Channel. This channel is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F4ECF-FBE3-407B-B88B-B41300617A42}"/>
              </a:ext>
            </a:extLst>
          </p:cNvPr>
          <p:cNvSpPr txBox="1"/>
          <p:nvPr/>
        </p:nvSpPr>
        <p:spPr>
          <a:xfrm>
            <a:off x="3415882" y="1929125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0B0BD-AA82-4CC2-AB23-CBF2E32AAE1E}"/>
              </a:ext>
            </a:extLst>
          </p:cNvPr>
          <p:cNvCxnSpPr/>
          <p:nvPr/>
        </p:nvCxnSpPr>
        <p:spPr>
          <a:xfrm>
            <a:off x="3472874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7EC5E54-AEA8-44FA-8FA7-2E0B12738BFD}"/>
              </a:ext>
            </a:extLst>
          </p:cNvPr>
          <p:cNvSpPr txBox="1"/>
          <p:nvPr/>
        </p:nvSpPr>
        <p:spPr>
          <a:xfrm>
            <a:off x="4221144" y="2590281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/>
              <a:t>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C5098-39B3-4992-B915-590C1E096E80}"/>
              </a:ext>
            </a:extLst>
          </p:cNvPr>
          <p:cNvSpPr txBox="1"/>
          <p:nvPr/>
        </p:nvSpPr>
        <p:spPr>
          <a:xfrm>
            <a:off x="4363701" y="3307419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  <a:r>
              <a:rPr lang="en-US" sz="2400" dirty="0"/>
              <a:t>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04BAB-74E7-4E4E-88AE-81AA06FBEFAA}"/>
              </a:ext>
            </a:extLst>
          </p:cNvPr>
          <p:cNvSpPr txBox="1"/>
          <p:nvPr/>
        </p:nvSpPr>
        <p:spPr>
          <a:xfrm>
            <a:off x="2599104" y="4440118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F33B30-DDC8-47F5-8C0F-3AE823B2339C}"/>
              </a:ext>
            </a:extLst>
          </p:cNvPr>
          <p:cNvSpPr txBox="1"/>
          <p:nvPr/>
        </p:nvSpPr>
        <p:spPr>
          <a:xfrm>
            <a:off x="3923607" y="5040274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funny.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1B931-949B-4506-AA18-053C1ACD89E1}"/>
              </a:ext>
            </a:extLst>
          </p:cNvPr>
          <p:cNvSpPr txBox="1"/>
          <p:nvPr/>
        </p:nvSpPr>
        <p:spPr>
          <a:xfrm>
            <a:off x="8941887" y="5778920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72E448-8C45-4F8B-9D81-34E1314399C1}"/>
              </a:ext>
            </a:extLst>
          </p:cNvPr>
          <p:cNvGrpSpPr/>
          <p:nvPr/>
        </p:nvGrpSpPr>
        <p:grpSpPr>
          <a:xfrm>
            <a:off x="4316031" y="2581629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B9BB03-A6E0-46B8-A108-0B8B0FAFB41B}"/>
              </a:ext>
            </a:extLst>
          </p:cNvPr>
          <p:cNvGrpSpPr/>
          <p:nvPr/>
        </p:nvGrpSpPr>
        <p:grpSpPr>
          <a:xfrm>
            <a:off x="4448009" y="3312991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374D0-00DA-4DC9-8EC0-2D22355B21F3}"/>
              </a:ext>
            </a:extLst>
          </p:cNvPr>
          <p:cNvGrpSpPr/>
          <p:nvPr/>
        </p:nvGrpSpPr>
        <p:grpSpPr>
          <a:xfrm>
            <a:off x="2734000" y="4426376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A8DD0C-F32E-42EA-A651-32CEDFB5C99E}"/>
              </a:ext>
            </a:extLst>
          </p:cNvPr>
          <p:cNvGrpSpPr/>
          <p:nvPr/>
        </p:nvGrpSpPr>
        <p:grpSpPr>
          <a:xfrm>
            <a:off x="4013580" y="5040274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hem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0422A2-5E19-473B-AF57-8DF6E1041A85}"/>
              </a:ext>
            </a:extLst>
          </p:cNvPr>
          <p:cNvGrpSpPr/>
          <p:nvPr/>
        </p:nvGrpSpPr>
        <p:grpSpPr>
          <a:xfrm>
            <a:off x="8969722" y="5815366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838318" y="234245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* Pronunciation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47041" y="274420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2212" y="5561744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4832" y="5632572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6006078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506" y="880576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88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404" y="944521"/>
            <a:ext cx="4831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3469959" y="1842198"/>
          <a:ext cx="5328283" cy="37438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:a16="http://schemas.microsoft.com/office/drawing/2014/main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90183" y="475530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8318" y="72881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* Pronunciation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7041" y="113056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1538</TotalTime>
  <Words>633</Words>
  <Application>Microsoft Office PowerPoint</Application>
  <PresentationFormat>Màn hình rộng</PresentationFormat>
  <Paragraphs>150</Paragraphs>
  <Slides>12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112</cp:revision>
  <dcterms:created xsi:type="dcterms:W3CDTF">2020-12-09T02:04:09Z</dcterms:created>
  <dcterms:modified xsi:type="dcterms:W3CDTF">2023-11-07T10:05:07Z</dcterms:modified>
</cp:coreProperties>
</file>