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9" r:id="rId2"/>
    <p:sldId id="391" r:id="rId3"/>
    <p:sldId id="392" r:id="rId4"/>
    <p:sldId id="393" r:id="rId5"/>
    <p:sldId id="395" r:id="rId6"/>
    <p:sldId id="473" r:id="rId7"/>
    <p:sldId id="477" r:id="rId8"/>
    <p:sldId id="474" r:id="rId9"/>
    <p:sldId id="390" r:id="rId10"/>
    <p:sldId id="451" r:id="rId11"/>
    <p:sldId id="452" r:id="rId12"/>
    <p:sldId id="457" r:id="rId13"/>
    <p:sldId id="458" r:id="rId14"/>
    <p:sldId id="462" r:id="rId15"/>
    <p:sldId id="475" r:id="rId16"/>
    <p:sldId id="476" r:id="rId17"/>
    <p:sldId id="464" r:id="rId18"/>
    <p:sldId id="467" r:id="rId19"/>
    <p:sldId id="470" r:id="rId20"/>
    <p:sldId id="468" r:id="rId21"/>
    <p:sldId id="478" r:id="rId22"/>
    <p:sldId id="472" r:id="rId23"/>
    <p:sldId id="271" r:id="rId24"/>
    <p:sldId id="480" r:id="rId25"/>
    <p:sldId id="479" r:id="rId26"/>
    <p:sldId id="481" r:id="rId27"/>
    <p:sldId id="482" r:id="rId28"/>
    <p:sldId id="366" r:id="rId29"/>
    <p:sldId id="263" r:id="rId30"/>
    <p:sldId id="447" r:id="rId31"/>
    <p:sldId id="258" r:id="rId32"/>
    <p:sldId id="259" r:id="rId33"/>
    <p:sldId id="260" r:id="rId34"/>
    <p:sldId id="261" r:id="rId35"/>
    <p:sldId id="367" r:id="rId36"/>
    <p:sldId id="303" r:id="rId37"/>
    <p:sldId id="44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0.jp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slide" Target="slide35.xml"/><Relationship Id="rId26" Type="http://schemas.openxmlformats.org/officeDocument/2006/relationships/image" Target="../media/image75.png"/><Relationship Id="rId3" Type="http://schemas.openxmlformats.org/officeDocument/2006/relationships/image" Target="../media/image59.png"/><Relationship Id="rId21" Type="http://schemas.openxmlformats.org/officeDocument/2006/relationships/image" Target="../media/image71.png"/><Relationship Id="rId7" Type="http://schemas.openxmlformats.org/officeDocument/2006/relationships/image" Target="../media/image63.png"/><Relationship Id="rId12" Type="http://schemas.openxmlformats.org/officeDocument/2006/relationships/slide" Target="slide33.xml"/><Relationship Id="rId17" Type="http://schemas.openxmlformats.org/officeDocument/2006/relationships/image" Target="../media/image68.png"/><Relationship Id="rId25" Type="http://schemas.openxmlformats.org/officeDocument/2006/relationships/image" Target="../media/image74.png"/><Relationship Id="rId2" Type="http://schemas.openxmlformats.org/officeDocument/2006/relationships/image" Target="../media/image56.jpeg"/><Relationship Id="rId16" Type="http://schemas.openxmlformats.org/officeDocument/2006/relationships/slide" Target="slide34.xml"/><Relationship Id="rId20" Type="http://schemas.openxmlformats.org/officeDocument/2006/relationships/image" Target="../media/image70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73.png"/><Relationship Id="rId32" Type="http://schemas.openxmlformats.org/officeDocument/2006/relationships/slide" Target="slide36.xm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openxmlformats.org/officeDocument/2006/relationships/image" Target="../media/image52.png"/><Relationship Id="rId28" Type="http://schemas.openxmlformats.org/officeDocument/2006/relationships/image" Target="../media/image77.png"/><Relationship Id="rId10" Type="http://schemas.openxmlformats.org/officeDocument/2006/relationships/image" Target="../media/image49.png"/><Relationship Id="rId19" Type="http://schemas.openxmlformats.org/officeDocument/2006/relationships/image" Target="../media/image69.png"/><Relationship Id="rId31" Type="http://schemas.openxmlformats.org/officeDocument/2006/relationships/image" Target="../media/image80.png"/><Relationship Id="rId4" Type="http://schemas.openxmlformats.org/officeDocument/2006/relationships/image" Target="../media/image60.png"/><Relationship Id="rId9" Type="http://schemas.openxmlformats.org/officeDocument/2006/relationships/slide" Target="slide31.xml"/><Relationship Id="rId14" Type="http://schemas.openxmlformats.org/officeDocument/2006/relationships/slide" Target="slide32.xml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58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85.png"/><Relationship Id="rId4" Type="http://schemas.openxmlformats.org/officeDocument/2006/relationships/audio" Target="../media/audio4.wav"/><Relationship Id="rId9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6.jpeg"/><Relationship Id="rId4" Type="http://schemas.openxmlformats.org/officeDocument/2006/relationships/audio" Target="../media/audio4.wav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339634" y="469979"/>
            <a:ext cx="8530046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 </a:t>
            </a:r>
          </a:p>
          <a:p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B.Đi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1,2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795013"/>
            <a:ext cx="9144000" cy="325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2221433"/>
            <a:ext cx="8815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0" y="3501774"/>
            <a:ext cx="9024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106020" y="5172891"/>
            <a:ext cx="9037980" cy="849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dirty="0">
                <a:solidFill>
                  <a:schemeClr val="tx1"/>
                </a:solidFill>
                <a:latin typeface="+mj-lt"/>
              </a:rPr>
              <a:t>hủ công trường thủ công, chủ đồn 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dirty="0">
                <a:solidFill>
                  <a:schemeClr val="tx1"/>
                </a:solidFill>
                <a:latin typeface="+mj-lt"/>
              </a:rPr>
              <a:t>n</a:t>
            </a:r>
            <a:r>
              <a:rPr lang="en-US" sz="26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600" dirty="0">
                <a:solidFill>
                  <a:schemeClr val="tx1"/>
                </a:solidFill>
                <a:latin typeface="+mj-lt"/>
              </a:rPr>
              <a:t>nhà buôn lớn,...</a:t>
            </a:r>
            <a:endParaRPr lang="en-US" sz="2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dirty="0">
                <a:solidFill>
                  <a:schemeClr val="tx1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endParaRPr lang="en-US" sz="2600" b="1" dirty="0">
              <a:solidFill>
                <a:srgbClr val="0000FF"/>
              </a:solidFill>
            </a:endParaRP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endParaRPr lang="en-US" altLang="en-US" sz="4400" b="1" i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571500" indent="-571500" algn="ctr">
              <a:spcBef>
                <a:spcPts val="600"/>
              </a:spcBef>
              <a:buFontTx/>
              <a:buChar char="-"/>
            </a:pP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1:</a:t>
            </a:r>
          </a:p>
          <a:p>
            <a:pPr algn="ctr">
              <a:spcBef>
                <a:spcPts val="600"/>
              </a:spcBef>
              <a:buNone/>
            </a:pP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”</a:t>
            </a:r>
            <a:endParaRPr lang="en-US" altLang="en-US" sz="4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446828"/>
            <a:ext cx="3931920" cy="586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4-5 –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endParaRPr lang="vi-VN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352697" y="903355"/>
            <a:ext cx="8791304" cy="90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PHÁT KIẾN ĐỊA LÍ VÀ SỰ HÌNH THÀNH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222069" y="1804229"/>
            <a:ext cx="89219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222069" y="1894113"/>
            <a:ext cx="8921931" cy="561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222069" y="2260756"/>
            <a:ext cx="8921931" cy="96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1703</TotalTime>
  <Words>1877</Words>
  <Application>Microsoft Office PowerPoint</Application>
  <PresentationFormat>On-screen Show (4:3)</PresentationFormat>
  <Paragraphs>185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Admin</cp:lastModifiedBy>
  <cp:revision>134</cp:revision>
  <dcterms:created xsi:type="dcterms:W3CDTF">2022-06-17T13:18:04Z</dcterms:created>
  <dcterms:modified xsi:type="dcterms:W3CDTF">2023-11-02T02:18:52Z</dcterms:modified>
</cp:coreProperties>
</file>