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9" r:id="rId3"/>
    <p:sldId id="261" r:id="rId4"/>
    <p:sldId id="263" r:id="rId5"/>
    <p:sldId id="265" r:id="rId6"/>
    <p:sldId id="268" r:id="rId7"/>
    <p:sldId id="270" r:id="rId8"/>
    <p:sldId id="272" r:id="rId9"/>
    <p:sldId id="274" r:id="rId10"/>
    <p:sldId id="275" r:id="rId11"/>
    <p:sldId id="276" r:id="rId12"/>
    <p:sldId id="299" r:id="rId13"/>
    <p:sldId id="300" r:id="rId14"/>
    <p:sldId id="301" r:id="rId15"/>
    <p:sldId id="303" r:id="rId16"/>
    <p:sldId id="304" r:id="rId17"/>
    <p:sldId id="305" r:id="rId18"/>
    <p:sldId id="306" r:id="rId19"/>
    <p:sldId id="307" r:id="rId20"/>
    <p:sldId id="297" r:id="rId21"/>
    <p:sldId id="298" r:id="rId22"/>
    <p:sldId id="284" r:id="rId23"/>
    <p:sldId id="286" r:id="rId24"/>
    <p:sldId id="288" r:id="rId25"/>
    <p:sldId id="289" r:id="rId26"/>
    <p:sldId id="290" r:id="rId27"/>
    <p:sldId id="291" r:id="rId28"/>
    <p:sldId id="292" r:id="rId29"/>
    <p:sldId id="293" r:id="rId30"/>
    <p:sldId id="294" r:id="rId31"/>
    <p:sldId id="295" r:id="rId32"/>
    <p:sldId id="296" r:id="rId33"/>
    <p:sldId id="30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176457-8940-4FD4-9C09-425883306607}" type="datetimeFigureOut">
              <a:rPr lang="en-US" smtClean="0"/>
              <a:t>16/10/2023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652AA-3420-452D-9C1E-9AFA53469FEE}" type="slidenum">
              <a:rPr lang="en-US" smtClean="0"/>
              <a:t>‹#›</a:t>
            </a:fld>
            <a:endParaRPr lang="en-US"/>
          </a:p>
        </p:txBody>
      </p:sp>
    </p:spTree>
    <p:extLst>
      <p:ext uri="{BB962C8B-B14F-4D97-AF65-F5344CB8AC3E}">
        <p14:creationId xmlns:p14="http://schemas.microsoft.com/office/powerpoint/2010/main" val="2452443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8E4C14-0A09-4F67-9242-5EB8B3AC3B34}" type="slidenum">
              <a:rPr lang="en-US" smtClean="0"/>
              <a:t>1</a:t>
            </a:fld>
            <a:endParaRPr lang="en-US"/>
          </a:p>
        </p:txBody>
      </p:sp>
    </p:spTree>
    <p:extLst>
      <p:ext uri="{BB962C8B-B14F-4D97-AF65-F5344CB8AC3E}">
        <p14:creationId xmlns:p14="http://schemas.microsoft.com/office/powerpoint/2010/main" val="4141070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E6AC02-3208-4DC0-B29A-9093BFB693CB}" type="datetimeFigureOut">
              <a:rPr lang="en-US" smtClean="0"/>
              <a:t>16/10/2023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B96D5-3CA5-47F2-AC7B-61E7540F8FDF}" type="slidenum">
              <a:rPr lang="en-US" smtClean="0"/>
              <a:t>‹#›</a:t>
            </a:fld>
            <a:endParaRPr lang="en-US"/>
          </a:p>
        </p:txBody>
      </p:sp>
    </p:spTree>
    <p:extLst>
      <p:ext uri="{BB962C8B-B14F-4D97-AF65-F5344CB8AC3E}">
        <p14:creationId xmlns:p14="http://schemas.microsoft.com/office/powerpoint/2010/main" val="426627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6AC02-3208-4DC0-B29A-9093BFB693CB}" type="datetimeFigureOut">
              <a:rPr lang="en-US" smtClean="0"/>
              <a:t>16/10/2023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B96D5-3CA5-47F2-AC7B-61E7540F8FDF}" type="slidenum">
              <a:rPr lang="en-US" smtClean="0"/>
              <a:t>‹#›</a:t>
            </a:fld>
            <a:endParaRPr lang="en-US"/>
          </a:p>
        </p:txBody>
      </p:sp>
    </p:spTree>
    <p:extLst>
      <p:ext uri="{BB962C8B-B14F-4D97-AF65-F5344CB8AC3E}">
        <p14:creationId xmlns:p14="http://schemas.microsoft.com/office/powerpoint/2010/main" val="2222367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6AC02-3208-4DC0-B29A-9093BFB693CB}" type="datetimeFigureOut">
              <a:rPr lang="en-US" smtClean="0"/>
              <a:t>16/10/2023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B96D5-3CA5-47F2-AC7B-61E7540F8FDF}" type="slidenum">
              <a:rPr lang="en-US" smtClean="0"/>
              <a:t>‹#›</a:t>
            </a:fld>
            <a:endParaRPr lang="en-US"/>
          </a:p>
        </p:txBody>
      </p:sp>
    </p:spTree>
    <p:extLst>
      <p:ext uri="{BB962C8B-B14F-4D97-AF65-F5344CB8AC3E}">
        <p14:creationId xmlns:p14="http://schemas.microsoft.com/office/powerpoint/2010/main" val="145134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6AC02-3208-4DC0-B29A-9093BFB693CB}" type="datetimeFigureOut">
              <a:rPr lang="en-US" smtClean="0"/>
              <a:t>16/10/2023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B96D5-3CA5-47F2-AC7B-61E7540F8FDF}" type="slidenum">
              <a:rPr lang="en-US" smtClean="0"/>
              <a:t>‹#›</a:t>
            </a:fld>
            <a:endParaRPr lang="en-US"/>
          </a:p>
        </p:txBody>
      </p:sp>
    </p:spTree>
    <p:extLst>
      <p:ext uri="{BB962C8B-B14F-4D97-AF65-F5344CB8AC3E}">
        <p14:creationId xmlns:p14="http://schemas.microsoft.com/office/powerpoint/2010/main" val="311680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E6AC02-3208-4DC0-B29A-9093BFB693CB}" type="datetimeFigureOut">
              <a:rPr lang="en-US" smtClean="0"/>
              <a:t>16/10/2023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B96D5-3CA5-47F2-AC7B-61E7540F8FDF}" type="slidenum">
              <a:rPr lang="en-US" smtClean="0"/>
              <a:t>‹#›</a:t>
            </a:fld>
            <a:endParaRPr lang="en-US"/>
          </a:p>
        </p:txBody>
      </p:sp>
    </p:spTree>
    <p:extLst>
      <p:ext uri="{BB962C8B-B14F-4D97-AF65-F5344CB8AC3E}">
        <p14:creationId xmlns:p14="http://schemas.microsoft.com/office/powerpoint/2010/main" val="3937322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E6AC02-3208-4DC0-B29A-9093BFB693CB}" type="datetimeFigureOut">
              <a:rPr lang="en-US" smtClean="0"/>
              <a:t>16/10/2023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B96D5-3CA5-47F2-AC7B-61E7540F8FDF}" type="slidenum">
              <a:rPr lang="en-US" smtClean="0"/>
              <a:t>‹#›</a:t>
            </a:fld>
            <a:endParaRPr lang="en-US"/>
          </a:p>
        </p:txBody>
      </p:sp>
    </p:spTree>
    <p:extLst>
      <p:ext uri="{BB962C8B-B14F-4D97-AF65-F5344CB8AC3E}">
        <p14:creationId xmlns:p14="http://schemas.microsoft.com/office/powerpoint/2010/main" val="395351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E6AC02-3208-4DC0-B29A-9093BFB693CB}" type="datetimeFigureOut">
              <a:rPr lang="en-US" smtClean="0"/>
              <a:t>16/10/2023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1B96D5-3CA5-47F2-AC7B-61E7540F8FDF}" type="slidenum">
              <a:rPr lang="en-US" smtClean="0"/>
              <a:t>‹#›</a:t>
            </a:fld>
            <a:endParaRPr lang="en-US"/>
          </a:p>
        </p:txBody>
      </p:sp>
    </p:spTree>
    <p:extLst>
      <p:ext uri="{BB962C8B-B14F-4D97-AF65-F5344CB8AC3E}">
        <p14:creationId xmlns:p14="http://schemas.microsoft.com/office/powerpoint/2010/main" val="304192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E6AC02-3208-4DC0-B29A-9093BFB693CB}" type="datetimeFigureOut">
              <a:rPr lang="en-US" smtClean="0"/>
              <a:t>16/10/2023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1B96D5-3CA5-47F2-AC7B-61E7540F8FDF}" type="slidenum">
              <a:rPr lang="en-US" smtClean="0"/>
              <a:t>‹#›</a:t>
            </a:fld>
            <a:endParaRPr lang="en-US"/>
          </a:p>
        </p:txBody>
      </p:sp>
    </p:spTree>
    <p:extLst>
      <p:ext uri="{BB962C8B-B14F-4D97-AF65-F5344CB8AC3E}">
        <p14:creationId xmlns:p14="http://schemas.microsoft.com/office/powerpoint/2010/main" val="85298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6AC02-3208-4DC0-B29A-9093BFB693CB}" type="datetimeFigureOut">
              <a:rPr lang="en-US" smtClean="0"/>
              <a:t>16/10/2023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1B96D5-3CA5-47F2-AC7B-61E7540F8FDF}" type="slidenum">
              <a:rPr lang="en-US" smtClean="0"/>
              <a:t>‹#›</a:t>
            </a:fld>
            <a:endParaRPr lang="en-US"/>
          </a:p>
        </p:txBody>
      </p:sp>
    </p:spTree>
    <p:extLst>
      <p:ext uri="{BB962C8B-B14F-4D97-AF65-F5344CB8AC3E}">
        <p14:creationId xmlns:p14="http://schemas.microsoft.com/office/powerpoint/2010/main" val="2892737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E6AC02-3208-4DC0-B29A-9093BFB693CB}" type="datetimeFigureOut">
              <a:rPr lang="en-US" smtClean="0"/>
              <a:t>16/10/2023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B96D5-3CA5-47F2-AC7B-61E7540F8FDF}" type="slidenum">
              <a:rPr lang="en-US" smtClean="0"/>
              <a:t>‹#›</a:t>
            </a:fld>
            <a:endParaRPr lang="en-US"/>
          </a:p>
        </p:txBody>
      </p:sp>
    </p:spTree>
    <p:extLst>
      <p:ext uri="{BB962C8B-B14F-4D97-AF65-F5344CB8AC3E}">
        <p14:creationId xmlns:p14="http://schemas.microsoft.com/office/powerpoint/2010/main" val="2989192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E6AC02-3208-4DC0-B29A-9093BFB693CB}" type="datetimeFigureOut">
              <a:rPr lang="en-US" smtClean="0"/>
              <a:t>16/10/2023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B96D5-3CA5-47F2-AC7B-61E7540F8FDF}" type="slidenum">
              <a:rPr lang="en-US" smtClean="0"/>
              <a:t>‹#›</a:t>
            </a:fld>
            <a:endParaRPr lang="en-US"/>
          </a:p>
        </p:txBody>
      </p:sp>
    </p:spTree>
    <p:extLst>
      <p:ext uri="{BB962C8B-B14F-4D97-AF65-F5344CB8AC3E}">
        <p14:creationId xmlns:p14="http://schemas.microsoft.com/office/powerpoint/2010/main" val="336514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6AC02-3208-4DC0-B29A-9093BFB693CB}" type="datetimeFigureOut">
              <a:rPr lang="en-US" smtClean="0"/>
              <a:t>16/10/2023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B96D5-3CA5-47F2-AC7B-61E7540F8FDF}" type="slidenum">
              <a:rPr lang="en-US" smtClean="0"/>
              <a:t>‹#›</a:t>
            </a:fld>
            <a:endParaRPr lang="en-US"/>
          </a:p>
        </p:txBody>
      </p:sp>
    </p:spTree>
    <p:extLst>
      <p:ext uri="{BB962C8B-B14F-4D97-AF65-F5344CB8AC3E}">
        <p14:creationId xmlns:p14="http://schemas.microsoft.com/office/powerpoint/2010/main" val="1865572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600200"/>
            <a:ext cx="7848600" cy="1384995"/>
          </a:xfrm>
          <a:prstGeom prst="rect">
            <a:avLst/>
          </a:prstGeom>
        </p:spPr>
        <p:txBody>
          <a:bodyPr wrap="square">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Em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hãy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những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đồ</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dùng</a:t>
            </a:r>
            <a:r>
              <a:rPr lang="en-US" sz="2800" dirty="0" smtClean="0">
                <a:solidFill>
                  <a:srgbClr val="FF0000"/>
                </a:solidFill>
                <a:latin typeface="Times New Roman" panose="02020603050405020304" pitchFamily="18" charset="0"/>
                <a:cs typeface="Times New Roman" panose="02020603050405020304" pitchFamily="18" charset="0"/>
              </a:rPr>
              <a:t> : </a:t>
            </a:r>
          </a:p>
          <a:p>
            <a:pPr algn="ctr"/>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       - </a:t>
            </a:r>
            <a:r>
              <a:rPr lang="en-US" sz="2800" dirty="0" err="1" smtClean="0">
                <a:solidFill>
                  <a:srgbClr val="FF0000"/>
                </a:solidFill>
                <a:latin typeface="Times New Roman" panose="02020603050405020304" pitchFamily="18" charset="0"/>
                <a:cs typeface="Times New Roman" panose="02020603050405020304" pitchFamily="18" charset="0"/>
              </a:rPr>
              <a:t>sử</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dụng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năng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lượng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điện</a:t>
            </a:r>
            <a:r>
              <a:rPr lang="en-US" sz="2800" dirty="0" smtClean="0">
                <a:solidFill>
                  <a:srgbClr val="FF0000"/>
                </a:solidFill>
                <a:latin typeface="Times New Roman" panose="02020603050405020304" pitchFamily="18" charset="0"/>
                <a:cs typeface="Times New Roman" panose="02020603050405020304" pitchFamily="18" charset="0"/>
              </a:rPr>
              <a:t>                                                - </a:t>
            </a:r>
            <a:r>
              <a:rPr lang="en-US" sz="2800" dirty="0" err="1" smtClean="0">
                <a:solidFill>
                  <a:srgbClr val="FF0000"/>
                </a:solidFill>
                <a:latin typeface="Times New Roman" panose="02020603050405020304" pitchFamily="18" charset="0"/>
                <a:cs typeface="Times New Roman" panose="02020603050405020304" pitchFamily="18" charset="0"/>
              </a:rPr>
              <a:t>năng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lượng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chất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đốt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Google Shape;92;p16"/>
          <p:cNvSpPr txBox="1">
            <a:spLocks noGrp="1"/>
          </p:cNvSpPr>
          <p:nvPr>
            <p:ph type="title"/>
          </p:nvPr>
        </p:nvSpPr>
        <p:spPr>
          <a:xfrm>
            <a:off x="445453" y="533400"/>
            <a:ext cx="7951787" cy="730250"/>
          </a:xfrm>
        </p:spPr>
        <p:txBody>
          <a:bodyPr/>
          <a:lstStyle/>
          <a:p>
            <a:pPr algn="l" eaLnBrk="1" hangingPunct="1">
              <a:spcBef>
                <a:spcPct val="0"/>
              </a:spcBef>
              <a:spcAft>
                <a:spcPct val="0"/>
              </a:spcAft>
              <a:buClr>
                <a:schemeClr val="accent1"/>
              </a:buClr>
              <a:buFont typeface="Source Sans Pro" charset="0"/>
              <a:buNone/>
            </a:pPr>
            <a:r>
              <a:rPr lang="en-US" altLang="en-US" sz="2800" b="1" dirty="0" smtClean="0">
                <a:solidFill>
                  <a:srgbClr val="002060"/>
                </a:solidFill>
                <a:latin typeface="Times New Roman" pitchFamily="18" charset="0"/>
                <a:cs typeface="Times New Roman" pitchFamily="18" charset="0"/>
                <a:sym typeface="Source Sans Pro" charset="0"/>
              </a:rPr>
              <a:t>1.Khởi </a:t>
            </a:r>
            <a:r>
              <a:rPr lang="en-US" altLang="en-US" sz="2800" b="1" dirty="0" err="1" smtClean="0">
                <a:solidFill>
                  <a:srgbClr val="002060"/>
                </a:solidFill>
                <a:latin typeface="Times New Roman" pitchFamily="18" charset="0"/>
                <a:cs typeface="Times New Roman" pitchFamily="18" charset="0"/>
                <a:sym typeface="Source Sans Pro" charset="0"/>
              </a:rPr>
              <a:t>động</a:t>
            </a:r>
            <a:endParaRPr lang="en-US" altLang="en-US" sz="2800" b="1" dirty="0" smtClean="0">
              <a:solidFill>
                <a:srgbClr val="002060"/>
              </a:solidFill>
              <a:latin typeface="Times New Roman" pitchFamily="18" charset="0"/>
              <a:cs typeface="Times New Roman" pitchFamily="18" charset="0"/>
              <a:sym typeface="Source Sans Pro" charset="0"/>
            </a:endParaRPr>
          </a:p>
        </p:txBody>
      </p:sp>
    </p:spTree>
    <p:extLst>
      <p:ext uri="{BB962C8B-B14F-4D97-AF65-F5344CB8AC3E}">
        <p14:creationId xmlns:p14="http://schemas.microsoft.com/office/powerpoint/2010/main" val="145649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10" name="Text Box 11"/>
          <p:cNvSpPr txBox="1">
            <a:spLocks noChangeArrowheads="1"/>
          </p:cNvSpPr>
          <p:nvPr/>
        </p:nvSpPr>
        <p:spPr bwMode="auto">
          <a:xfrm>
            <a:off x="1317625" y="536575"/>
            <a:ext cx="757555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err="1"/>
              <a:t>Các</a:t>
            </a:r>
            <a:r>
              <a:rPr lang="en-US" altLang="en-US" sz="2800" dirty="0"/>
              <a:t> </a:t>
            </a:r>
            <a:r>
              <a:rPr lang="en-US" altLang="en-US" sz="2800" dirty="0" err="1"/>
              <a:t>thiết</a:t>
            </a:r>
            <a:r>
              <a:rPr lang="en-US" altLang="en-US" sz="2800" dirty="0"/>
              <a:t> </a:t>
            </a:r>
            <a:r>
              <a:rPr lang="en-US" altLang="en-US" sz="2800" dirty="0" err="1"/>
              <a:t>bị</a:t>
            </a:r>
            <a:r>
              <a:rPr lang="en-US" altLang="en-US" sz="2800" dirty="0"/>
              <a:t> </a:t>
            </a:r>
            <a:r>
              <a:rPr lang="en-US" altLang="en-US" sz="2800" dirty="0" err="1"/>
              <a:t>gia</a:t>
            </a:r>
            <a:r>
              <a:rPr lang="en-US" altLang="en-US" sz="2800" dirty="0"/>
              <a:t> </a:t>
            </a:r>
            <a:r>
              <a:rPr lang="en-US" altLang="en-US" sz="2800" dirty="0" err="1"/>
              <a:t>dụng</a:t>
            </a:r>
            <a:r>
              <a:rPr lang="en-US" altLang="en-US" sz="2800" dirty="0"/>
              <a:t> </a:t>
            </a:r>
            <a:r>
              <a:rPr lang="en-US" altLang="en-US" sz="2800" dirty="0" err="1"/>
              <a:t>nào</a:t>
            </a:r>
            <a:r>
              <a:rPr lang="en-US" altLang="en-US" sz="2800" dirty="0"/>
              <a:t> </a:t>
            </a:r>
            <a:r>
              <a:rPr lang="en-US" altLang="en-US" sz="2800" dirty="0" err="1"/>
              <a:t>trong</a:t>
            </a:r>
            <a:r>
              <a:rPr lang="en-US" altLang="en-US" sz="2800" dirty="0"/>
              <a:t> </a:t>
            </a:r>
            <a:r>
              <a:rPr lang="en-US" altLang="en-US" sz="2800" dirty="0" err="1"/>
              <a:t>gia</a:t>
            </a:r>
            <a:r>
              <a:rPr lang="en-US" altLang="en-US" sz="2800" dirty="0"/>
              <a:t> </a:t>
            </a:r>
            <a:r>
              <a:rPr lang="en-US" altLang="en-US" sz="2800" dirty="0" err="1"/>
              <a:t>đình</a:t>
            </a:r>
            <a:r>
              <a:rPr lang="en-US" altLang="en-US" sz="2800" dirty="0"/>
              <a:t> </a:t>
            </a:r>
            <a:r>
              <a:rPr lang="en-US" altLang="en-US" sz="2800" dirty="0" err="1"/>
              <a:t>em</a:t>
            </a:r>
            <a:r>
              <a:rPr lang="en-US" altLang="en-US" sz="2800" dirty="0"/>
              <a:t> </a:t>
            </a:r>
            <a:r>
              <a:rPr lang="en-US" altLang="en-US" sz="2800" dirty="0" err="1"/>
              <a:t>có</a:t>
            </a:r>
            <a:r>
              <a:rPr lang="en-US" altLang="en-US" sz="2800" dirty="0"/>
              <a:t> </a:t>
            </a:r>
            <a:r>
              <a:rPr lang="en-US" altLang="en-US" sz="2800" dirty="0" err="1"/>
              <a:t>dán</a:t>
            </a:r>
            <a:r>
              <a:rPr lang="en-US" altLang="en-US" sz="2800" dirty="0"/>
              <a:t> </a:t>
            </a:r>
            <a:r>
              <a:rPr lang="en-US" altLang="en-US" sz="2800" dirty="0" err="1"/>
              <a:t>nhãn</a:t>
            </a:r>
            <a:r>
              <a:rPr lang="en-US" altLang="en-US" sz="2800" dirty="0"/>
              <a:t> </a:t>
            </a:r>
            <a:r>
              <a:rPr lang="en-US" altLang="en-US" sz="2800" dirty="0" err="1"/>
              <a:t>tiết</a:t>
            </a:r>
            <a:r>
              <a:rPr lang="en-US" altLang="en-US" sz="2800" dirty="0"/>
              <a:t> </a:t>
            </a:r>
            <a:r>
              <a:rPr lang="en-US" altLang="en-US" sz="2800" dirty="0" err="1"/>
              <a:t>kiệm</a:t>
            </a:r>
            <a:r>
              <a:rPr lang="en-US" altLang="en-US" sz="2800" dirty="0"/>
              <a:t> </a:t>
            </a:r>
            <a:r>
              <a:rPr lang="en-US" altLang="en-US" sz="2800" dirty="0" err="1"/>
              <a:t>năng</a:t>
            </a:r>
            <a:r>
              <a:rPr lang="en-US" altLang="en-US" sz="2800" dirty="0"/>
              <a:t> </a:t>
            </a:r>
            <a:r>
              <a:rPr lang="en-US" altLang="en-US" sz="2800" dirty="0" err="1"/>
              <a:t>lượng</a:t>
            </a:r>
            <a:r>
              <a:rPr lang="en-US" altLang="en-US" sz="2800" dirty="0"/>
              <a:t>?</a:t>
            </a:r>
          </a:p>
        </p:txBody>
      </p:sp>
      <p:pic>
        <p:nvPicPr>
          <p:cNvPr id="9225"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609600"/>
            <a:ext cx="819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238" y="1532227"/>
            <a:ext cx="7827963"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9102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par>
                                <p:cTn id="14" presetID="2" presetClass="entr" presetSubtype="4" fill="hold" nodeType="withEffect">
                                  <p:stCondLst>
                                    <p:cond delay="0"/>
                                  </p:stCondLst>
                                  <p:childTnLst>
                                    <p:set>
                                      <p:cBhvr>
                                        <p:cTn id="15" dur="1" fill="hold">
                                          <p:stCondLst>
                                            <p:cond delay="0"/>
                                          </p:stCondLst>
                                        </p:cTn>
                                        <p:tgtEl>
                                          <p:spTgt spid="9225"/>
                                        </p:tgtEl>
                                        <p:attrNameLst>
                                          <p:attrName>style.visibility</p:attrName>
                                        </p:attrNameLst>
                                      </p:cBhvr>
                                      <p:to>
                                        <p:strVal val="visible"/>
                                      </p:to>
                                    </p:set>
                                    <p:anim calcmode="lin" valueType="num">
                                      <p:cBhvr additive="base">
                                        <p:cTn id="16" dur="500" fill="hold"/>
                                        <p:tgtEl>
                                          <p:spTgt spid="9225"/>
                                        </p:tgtEl>
                                        <p:attrNameLst>
                                          <p:attrName>ppt_x</p:attrName>
                                        </p:attrNameLst>
                                      </p:cBhvr>
                                      <p:tavLst>
                                        <p:tav tm="0">
                                          <p:val>
                                            <p:strVal val="#ppt_x"/>
                                          </p:val>
                                        </p:tav>
                                        <p:tav tm="100000">
                                          <p:val>
                                            <p:strVal val="#ppt_x"/>
                                          </p:val>
                                        </p:tav>
                                      </p:tavLst>
                                    </p:anim>
                                    <p:anim calcmode="lin" valueType="num">
                                      <p:cBhvr additive="base">
                                        <p:cTn id="17"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10" name="Text Box 11"/>
          <p:cNvSpPr txBox="1">
            <a:spLocks noChangeArrowheads="1"/>
          </p:cNvSpPr>
          <p:nvPr/>
        </p:nvSpPr>
        <p:spPr bwMode="auto">
          <a:xfrm>
            <a:off x="917287" y="536575"/>
            <a:ext cx="7975888"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a:t>Theo </a:t>
            </a:r>
            <a:r>
              <a:rPr lang="en-US" altLang="en-US" sz="2800" dirty="0" err="1"/>
              <a:t>em</a:t>
            </a:r>
            <a:r>
              <a:rPr lang="en-US" altLang="en-US" sz="2800" dirty="0"/>
              <a:t>, </a:t>
            </a:r>
            <a:r>
              <a:rPr lang="en-US" altLang="en-US" sz="2800" dirty="0" err="1"/>
              <a:t>số</a:t>
            </a:r>
            <a:r>
              <a:rPr lang="en-US" altLang="en-US" sz="2800" dirty="0"/>
              <a:t> </a:t>
            </a:r>
            <a:r>
              <a:rPr lang="en-US" altLang="en-US" sz="2800" dirty="0" err="1"/>
              <a:t>lượng</a:t>
            </a:r>
            <a:r>
              <a:rPr lang="en-US" altLang="en-US" sz="2800" dirty="0"/>
              <a:t> </a:t>
            </a:r>
            <a:r>
              <a:rPr lang="en-US" altLang="en-US" sz="2800" dirty="0" smtClean="0"/>
              <a:t>      </a:t>
            </a:r>
            <a:r>
              <a:rPr lang="en-US" altLang="en-US" sz="2800" dirty="0" err="1" smtClean="0"/>
              <a:t>được</a:t>
            </a:r>
            <a:r>
              <a:rPr lang="en-US" altLang="en-US" sz="2800" dirty="0" smtClean="0"/>
              <a:t> </a:t>
            </a:r>
            <a:r>
              <a:rPr lang="en-US" altLang="en-US" sz="2800" dirty="0" err="1"/>
              <a:t>thể</a:t>
            </a:r>
            <a:r>
              <a:rPr lang="en-US" altLang="en-US" sz="2800" dirty="0"/>
              <a:t> </a:t>
            </a:r>
            <a:r>
              <a:rPr lang="en-US" altLang="en-US" sz="2800" dirty="0" err="1"/>
              <a:t>hiện</a:t>
            </a:r>
            <a:r>
              <a:rPr lang="en-US" altLang="en-US" sz="2800" dirty="0"/>
              <a:t> </a:t>
            </a:r>
            <a:r>
              <a:rPr lang="en-US" altLang="en-US" sz="2800" dirty="0" err="1"/>
              <a:t>trên</a:t>
            </a:r>
            <a:r>
              <a:rPr lang="en-US" altLang="en-US" sz="2800" dirty="0"/>
              <a:t> </a:t>
            </a:r>
            <a:r>
              <a:rPr lang="en-US" altLang="en-US" sz="2800" dirty="0" err="1"/>
              <a:t>nhãn</a:t>
            </a:r>
            <a:r>
              <a:rPr lang="en-US" altLang="en-US" sz="2800" dirty="0"/>
              <a:t> </a:t>
            </a:r>
            <a:r>
              <a:rPr lang="en-US" altLang="en-US" sz="2800" dirty="0" err="1"/>
              <a:t>năng</a:t>
            </a:r>
            <a:r>
              <a:rPr lang="en-US" altLang="en-US" sz="2800" dirty="0"/>
              <a:t> </a:t>
            </a:r>
            <a:r>
              <a:rPr lang="en-US" altLang="en-US" sz="2800" dirty="0" err="1"/>
              <a:t>lượng</a:t>
            </a:r>
            <a:r>
              <a:rPr lang="en-US" altLang="en-US" sz="2800" dirty="0"/>
              <a:t> </a:t>
            </a:r>
            <a:r>
              <a:rPr lang="en-US" altLang="en-US" sz="2800" dirty="0" err="1"/>
              <a:t>Hình</a:t>
            </a:r>
            <a:r>
              <a:rPr lang="en-US" altLang="en-US" sz="2800" dirty="0"/>
              <a:t> 4.1 (a) </a:t>
            </a:r>
            <a:r>
              <a:rPr lang="en-US" altLang="en-US" sz="2800" dirty="0" err="1"/>
              <a:t>gắn</a:t>
            </a:r>
            <a:r>
              <a:rPr lang="en-US" altLang="en-US" sz="2800" dirty="0"/>
              <a:t> </a:t>
            </a:r>
            <a:r>
              <a:rPr lang="en-US" altLang="en-US" sz="2800" dirty="0" err="1"/>
              <a:t>trên</a:t>
            </a:r>
            <a:r>
              <a:rPr lang="en-US" altLang="en-US" sz="2800" dirty="0"/>
              <a:t> </a:t>
            </a:r>
            <a:r>
              <a:rPr lang="en-US" altLang="en-US" sz="2800" dirty="0" err="1"/>
              <a:t>thiết</a:t>
            </a:r>
            <a:r>
              <a:rPr lang="en-US" altLang="en-US" sz="2800" dirty="0"/>
              <a:t> </a:t>
            </a:r>
            <a:r>
              <a:rPr lang="en-US" altLang="en-US" sz="2800" dirty="0" err="1"/>
              <a:t>bị</a:t>
            </a:r>
            <a:r>
              <a:rPr lang="en-US" altLang="en-US" sz="2800" dirty="0"/>
              <a:t> </a:t>
            </a:r>
            <a:r>
              <a:rPr lang="en-US" altLang="en-US" sz="2800" dirty="0" err="1"/>
              <a:t>gia</a:t>
            </a:r>
            <a:r>
              <a:rPr lang="en-US" altLang="en-US" sz="2800" dirty="0"/>
              <a:t> </a:t>
            </a:r>
            <a:r>
              <a:rPr lang="en-US" altLang="en-US" sz="2800" dirty="0" err="1"/>
              <a:t>dụng</a:t>
            </a:r>
            <a:r>
              <a:rPr lang="en-US" altLang="en-US" sz="2800" dirty="0"/>
              <a:t> có ý </a:t>
            </a:r>
            <a:r>
              <a:rPr lang="en-US" altLang="en-US" sz="2800" dirty="0" err="1"/>
              <a:t>nghĩa</a:t>
            </a:r>
            <a:r>
              <a:rPr lang="en-US" altLang="en-US" sz="2800" dirty="0"/>
              <a:t> </a:t>
            </a:r>
            <a:r>
              <a:rPr lang="en-US" altLang="en-US" sz="2800" dirty="0" err="1"/>
              <a:t>như</a:t>
            </a:r>
            <a:r>
              <a:rPr lang="en-US" altLang="en-US" sz="2800" dirty="0"/>
              <a:t> </a:t>
            </a:r>
            <a:r>
              <a:rPr lang="en-US" altLang="en-US" sz="2800" dirty="0" err="1"/>
              <a:t>thế</a:t>
            </a:r>
            <a:r>
              <a:rPr lang="en-US" altLang="en-US" sz="2800" dirty="0"/>
              <a:t> </a:t>
            </a:r>
            <a:r>
              <a:rPr lang="en-US" altLang="en-US" sz="2800" dirty="0" err="1" smtClean="0"/>
              <a:t>nào</a:t>
            </a:r>
            <a:r>
              <a:rPr lang="en-US" altLang="en-US" sz="2800" dirty="0" smtClean="0"/>
              <a:t> ? </a:t>
            </a:r>
            <a:endParaRPr lang="en-US" altLang="en-US" sz="2800" dirty="0"/>
          </a:p>
        </p:txBody>
      </p:sp>
      <p:pic>
        <p:nvPicPr>
          <p:cNvPr id="10249"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287" y="368877"/>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146300"/>
            <a:ext cx="5875338"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p:cNvSpPr>
            <a:spLocks noChangeArrowheads="1"/>
          </p:cNvSpPr>
          <p:nvPr/>
        </p:nvSpPr>
        <p:spPr bwMode="auto">
          <a:xfrm>
            <a:off x="1619250" y="4976813"/>
            <a:ext cx="68468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200" dirty="0" err="1">
                <a:solidFill>
                  <a:schemeClr val="hlink"/>
                </a:solidFill>
                <a:latin typeface="Times New Roman" pitchFamily="18" charset="0"/>
                <a:cs typeface="Times New Roman" pitchFamily="18" charset="0"/>
              </a:rPr>
              <a:t>Hình</a:t>
            </a:r>
            <a:r>
              <a:rPr lang="en-US" altLang="en-US" sz="2200" dirty="0">
                <a:solidFill>
                  <a:schemeClr val="hlink"/>
                </a:solidFill>
                <a:latin typeface="Times New Roman" pitchFamily="18" charset="0"/>
                <a:cs typeface="Times New Roman" pitchFamily="18" charset="0"/>
              </a:rPr>
              <a:t> 4.1. </a:t>
            </a:r>
            <a:r>
              <a:rPr lang="en-US" altLang="en-US" sz="2200" dirty="0" err="1">
                <a:solidFill>
                  <a:schemeClr val="hlink"/>
                </a:solidFill>
                <a:latin typeface="Times New Roman" pitchFamily="18" charset="0"/>
                <a:cs typeface="Times New Roman" pitchFamily="18" charset="0"/>
              </a:rPr>
              <a:t>Nhãn</a:t>
            </a:r>
            <a:r>
              <a:rPr lang="en-US" altLang="en-US" sz="2200" dirty="0">
                <a:solidFill>
                  <a:schemeClr val="hlink"/>
                </a:solidFill>
                <a:latin typeface="Times New Roman" pitchFamily="18" charset="0"/>
                <a:cs typeface="Times New Roman" pitchFamily="18" charset="0"/>
              </a:rPr>
              <a:t> </a:t>
            </a:r>
            <a:r>
              <a:rPr lang="en-US" altLang="en-US" sz="2200" dirty="0" err="1">
                <a:solidFill>
                  <a:schemeClr val="hlink"/>
                </a:solidFill>
                <a:latin typeface="Times New Roman" pitchFamily="18" charset="0"/>
                <a:cs typeface="Times New Roman" pitchFamily="18" charset="0"/>
              </a:rPr>
              <a:t>tiết</a:t>
            </a:r>
            <a:r>
              <a:rPr lang="en-US" altLang="en-US" sz="2200" dirty="0">
                <a:solidFill>
                  <a:schemeClr val="hlink"/>
                </a:solidFill>
                <a:latin typeface="Times New Roman" pitchFamily="18" charset="0"/>
                <a:cs typeface="Times New Roman" pitchFamily="18" charset="0"/>
              </a:rPr>
              <a:t> </a:t>
            </a:r>
            <a:r>
              <a:rPr lang="en-US" altLang="en-US" sz="2200" dirty="0" err="1">
                <a:solidFill>
                  <a:schemeClr val="hlink"/>
                </a:solidFill>
                <a:latin typeface="Times New Roman" pitchFamily="18" charset="0"/>
                <a:cs typeface="Times New Roman" pitchFamily="18" charset="0"/>
              </a:rPr>
              <a:t>kiệm</a:t>
            </a:r>
            <a:r>
              <a:rPr lang="en-US" altLang="en-US" sz="2200" dirty="0">
                <a:solidFill>
                  <a:schemeClr val="hlink"/>
                </a:solidFill>
                <a:latin typeface="Times New Roman" pitchFamily="18" charset="0"/>
                <a:cs typeface="Times New Roman" pitchFamily="18" charset="0"/>
              </a:rPr>
              <a:t> </a:t>
            </a:r>
            <a:r>
              <a:rPr lang="en-US" altLang="en-US" sz="2200" dirty="0" err="1">
                <a:solidFill>
                  <a:schemeClr val="hlink"/>
                </a:solidFill>
                <a:latin typeface="Times New Roman" pitchFamily="18" charset="0"/>
                <a:cs typeface="Times New Roman" pitchFamily="18" charset="0"/>
              </a:rPr>
              <a:t>năng</a:t>
            </a:r>
            <a:r>
              <a:rPr lang="en-US" altLang="en-US" sz="2200" dirty="0">
                <a:solidFill>
                  <a:schemeClr val="hlink"/>
                </a:solidFill>
                <a:latin typeface="Times New Roman" pitchFamily="18" charset="0"/>
                <a:cs typeface="Times New Roman" pitchFamily="18" charset="0"/>
              </a:rPr>
              <a:t> </a:t>
            </a:r>
            <a:r>
              <a:rPr lang="en-US" altLang="en-US" sz="2200" dirty="0" err="1">
                <a:solidFill>
                  <a:schemeClr val="hlink"/>
                </a:solidFill>
                <a:latin typeface="Times New Roman" pitchFamily="18" charset="0"/>
                <a:cs typeface="Times New Roman" pitchFamily="18" charset="0"/>
              </a:rPr>
              <a:t>lượng</a:t>
            </a:r>
            <a:endParaRPr lang="en-US" altLang="en-US" sz="2200" dirty="0">
              <a:solidFill>
                <a:schemeClr val="hlink"/>
              </a:solidFill>
              <a:latin typeface="Times New Roman" pitchFamily="18" charset="0"/>
              <a:cs typeface="Times New Roman" pitchFamily="18" charset="0"/>
            </a:endParaRPr>
          </a:p>
        </p:txBody>
      </p:sp>
      <p:sp>
        <p:nvSpPr>
          <p:cNvPr id="2" name="5-Point Star 1"/>
          <p:cNvSpPr/>
          <p:nvPr/>
        </p:nvSpPr>
        <p:spPr>
          <a:xfrm>
            <a:off x="3834245" y="631104"/>
            <a:ext cx="381000" cy="40380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403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additive="base">
                                        <p:cTn id="7" dur="500" fill="hold"/>
                                        <p:tgtEl>
                                          <p:spTgt spid="10249"/>
                                        </p:tgtEl>
                                        <p:attrNameLst>
                                          <p:attrName>ppt_x</p:attrName>
                                        </p:attrNameLst>
                                      </p:cBhvr>
                                      <p:tavLst>
                                        <p:tav tm="0">
                                          <p:val>
                                            <p:strVal val="#ppt_x"/>
                                          </p:val>
                                        </p:tav>
                                        <p:tav tm="100000">
                                          <p:val>
                                            <p:strVal val="#ppt_x"/>
                                          </p:val>
                                        </p:tav>
                                      </p:tavLst>
                                    </p:anim>
                                    <p:anim calcmode="lin" valueType="num">
                                      <p:cBhvr additive="base">
                                        <p:cTn id="8" dur="500" fill="hold"/>
                                        <p:tgtEl>
                                          <p:spTgt spid="1024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50"/>
                                        </p:tgtEl>
                                        <p:attrNameLst>
                                          <p:attrName>style.visibility</p:attrName>
                                        </p:attrNameLst>
                                      </p:cBhvr>
                                      <p:to>
                                        <p:strVal val="visible"/>
                                      </p:to>
                                    </p:set>
                                    <p:animEffect transition="in" filter="fade">
                                      <p:cBhvr>
                                        <p:cTn id="21" dur="1000"/>
                                        <p:tgtEl>
                                          <p:spTgt spid="10250"/>
                                        </p:tgtEl>
                                      </p:cBhvr>
                                    </p:animEffect>
                                    <p:anim calcmode="lin" valueType="num">
                                      <p:cBhvr>
                                        <p:cTn id="22" dur="1000" fill="hold"/>
                                        <p:tgtEl>
                                          <p:spTgt spid="10250"/>
                                        </p:tgtEl>
                                        <p:attrNameLst>
                                          <p:attrName>ppt_x</p:attrName>
                                        </p:attrNameLst>
                                      </p:cBhvr>
                                      <p:tavLst>
                                        <p:tav tm="0">
                                          <p:val>
                                            <p:strVal val="#ppt_x"/>
                                          </p:val>
                                        </p:tav>
                                        <p:tav tm="100000">
                                          <p:val>
                                            <p:strVal val="#ppt_x"/>
                                          </p:val>
                                        </p:tav>
                                      </p:tavLst>
                                    </p:anim>
                                    <p:anim calcmode="lin" valueType="num">
                                      <p:cBhvr>
                                        <p:cTn id="23" dur="1000" fill="hold"/>
                                        <p:tgtEl>
                                          <p:spTgt spid="1025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11268" name="Rectangle 10"/>
          <p:cNvSpPr>
            <a:spLocks noChangeArrowheads="1"/>
          </p:cNvSpPr>
          <p:nvPr/>
        </p:nvSpPr>
        <p:spPr bwMode="auto">
          <a:xfrm>
            <a:off x="517525" y="141288"/>
            <a:ext cx="87518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vi-VN" altLang="en-US" sz="2800" dirty="0">
                <a:solidFill>
                  <a:srgbClr val="FF3300"/>
                </a:solidFill>
                <a:latin typeface="+mj-lt"/>
              </a:rPr>
              <a:t>2. Tăng cường sử dụng năng lượng tái tạo</a:t>
            </a:r>
            <a:endParaRPr lang="en-US" altLang="en-US" sz="2800" dirty="0">
              <a:solidFill>
                <a:srgbClr val="FF3300"/>
              </a:solidFill>
              <a:latin typeface="+mj-lt"/>
            </a:endParaRPr>
          </a:p>
        </p:txBody>
      </p:sp>
      <p:pic>
        <p:nvPicPr>
          <p:cNvPr id="11275" name="Picture 20"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488" y="1184274"/>
            <a:ext cx="338137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21"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3175" y="1046163"/>
            <a:ext cx="3381375" cy="261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22"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838575"/>
            <a:ext cx="40703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135019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fade">
                                      <p:cBhvr>
                                        <p:cTn id="7" dur="1000"/>
                                        <p:tgtEl>
                                          <p:spTgt spid="11275"/>
                                        </p:tgtEl>
                                      </p:cBhvr>
                                    </p:animEffect>
                                    <p:anim calcmode="lin" valueType="num">
                                      <p:cBhvr>
                                        <p:cTn id="8" dur="1000" fill="hold"/>
                                        <p:tgtEl>
                                          <p:spTgt spid="11275"/>
                                        </p:tgtEl>
                                        <p:attrNameLst>
                                          <p:attrName>ppt_x</p:attrName>
                                        </p:attrNameLst>
                                      </p:cBhvr>
                                      <p:tavLst>
                                        <p:tav tm="0">
                                          <p:val>
                                            <p:strVal val="#ppt_x"/>
                                          </p:val>
                                        </p:tav>
                                        <p:tav tm="100000">
                                          <p:val>
                                            <p:strVal val="#ppt_x"/>
                                          </p:val>
                                        </p:tav>
                                      </p:tavLst>
                                    </p:anim>
                                    <p:anim calcmode="lin" valueType="num">
                                      <p:cBhvr>
                                        <p:cTn id="9" dur="1000" fill="hold"/>
                                        <p:tgtEl>
                                          <p:spTgt spid="1127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76"/>
                                        </p:tgtEl>
                                        <p:attrNameLst>
                                          <p:attrName>style.visibility</p:attrName>
                                        </p:attrNameLst>
                                      </p:cBhvr>
                                      <p:to>
                                        <p:strVal val="visible"/>
                                      </p:to>
                                    </p:set>
                                    <p:animEffect transition="in" filter="fade">
                                      <p:cBhvr>
                                        <p:cTn id="12" dur="1000"/>
                                        <p:tgtEl>
                                          <p:spTgt spid="11276"/>
                                        </p:tgtEl>
                                      </p:cBhvr>
                                    </p:animEffect>
                                    <p:anim calcmode="lin" valueType="num">
                                      <p:cBhvr>
                                        <p:cTn id="13" dur="1000" fill="hold"/>
                                        <p:tgtEl>
                                          <p:spTgt spid="11276"/>
                                        </p:tgtEl>
                                        <p:attrNameLst>
                                          <p:attrName>ppt_x</p:attrName>
                                        </p:attrNameLst>
                                      </p:cBhvr>
                                      <p:tavLst>
                                        <p:tav tm="0">
                                          <p:val>
                                            <p:strVal val="#ppt_x"/>
                                          </p:val>
                                        </p:tav>
                                        <p:tav tm="100000">
                                          <p:val>
                                            <p:strVal val="#ppt_x"/>
                                          </p:val>
                                        </p:tav>
                                      </p:tavLst>
                                    </p:anim>
                                    <p:anim calcmode="lin" valueType="num">
                                      <p:cBhvr>
                                        <p:cTn id="14" dur="1000" fill="hold"/>
                                        <p:tgtEl>
                                          <p:spTgt spid="1127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277"/>
                                        </p:tgtEl>
                                        <p:attrNameLst>
                                          <p:attrName>style.visibility</p:attrName>
                                        </p:attrNameLst>
                                      </p:cBhvr>
                                      <p:to>
                                        <p:strVal val="visible"/>
                                      </p:to>
                                    </p:set>
                                    <p:animEffect transition="in" filter="fade">
                                      <p:cBhvr>
                                        <p:cTn id="17" dur="1000"/>
                                        <p:tgtEl>
                                          <p:spTgt spid="11277"/>
                                        </p:tgtEl>
                                      </p:cBhvr>
                                    </p:animEffect>
                                    <p:anim calcmode="lin" valueType="num">
                                      <p:cBhvr>
                                        <p:cTn id="18" dur="1000" fill="hold"/>
                                        <p:tgtEl>
                                          <p:spTgt spid="11277"/>
                                        </p:tgtEl>
                                        <p:attrNameLst>
                                          <p:attrName>ppt_x</p:attrName>
                                        </p:attrNameLst>
                                      </p:cBhvr>
                                      <p:tavLst>
                                        <p:tav tm="0">
                                          <p:val>
                                            <p:strVal val="#ppt_x"/>
                                          </p:val>
                                        </p:tav>
                                        <p:tav tm="100000">
                                          <p:val>
                                            <p:strVal val="#ppt_x"/>
                                          </p:val>
                                        </p:tav>
                                      </p:tavLst>
                                    </p:anim>
                                    <p:anim calcmode="lin" valueType="num">
                                      <p:cBhvr>
                                        <p:cTn id="19" dur="1000" fill="hold"/>
                                        <p:tgtEl>
                                          <p:spTgt spid="1127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268">
                                            <p:txEl>
                                              <p:pRg st="0" end="0"/>
                                            </p:txEl>
                                          </p:spTgt>
                                        </p:tgtEl>
                                        <p:attrNameLst>
                                          <p:attrName>style.visibility</p:attrName>
                                        </p:attrNameLst>
                                      </p:cBhvr>
                                      <p:to>
                                        <p:strVal val="visible"/>
                                      </p:to>
                                    </p:set>
                                    <p:anim calcmode="lin" valueType="num">
                                      <p:cBhvr additive="base">
                                        <p:cTn id="24"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2291"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19" name="Text Box 11"/>
          <p:cNvSpPr txBox="1">
            <a:spLocks noChangeArrowheads="1"/>
          </p:cNvSpPr>
          <p:nvPr/>
        </p:nvSpPr>
        <p:spPr bwMode="auto">
          <a:xfrm>
            <a:off x="1146175" y="1084263"/>
            <a:ext cx="757555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err="1">
                <a:solidFill>
                  <a:schemeClr val="hlink"/>
                </a:solidFill>
              </a:rPr>
              <a:t>Hãy</a:t>
            </a:r>
            <a:r>
              <a:rPr lang="en-US" altLang="en-US" sz="2800" dirty="0">
                <a:solidFill>
                  <a:schemeClr val="hlink"/>
                </a:solidFill>
              </a:rPr>
              <a:t> </a:t>
            </a:r>
            <a:r>
              <a:rPr lang="en-US" altLang="en-US" sz="2800" dirty="0" err="1">
                <a:solidFill>
                  <a:schemeClr val="hlink"/>
                </a:solidFill>
              </a:rPr>
              <a:t>kể</a:t>
            </a:r>
            <a:r>
              <a:rPr lang="en-US" altLang="en-US" sz="2800" dirty="0">
                <a:solidFill>
                  <a:schemeClr val="hlink"/>
                </a:solidFill>
              </a:rPr>
              <a:t> </a:t>
            </a:r>
            <a:r>
              <a:rPr lang="en-US" altLang="en-US" sz="2800" dirty="0" err="1">
                <a:solidFill>
                  <a:schemeClr val="hlink"/>
                </a:solidFill>
              </a:rPr>
              <a:t>các</a:t>
            </a:r>
            <a:r>
              <a:rPr lang="en-US" altLang="en-US" sz="2800" dirty="0">
                <a:solidFill>
                  <a:schemeClr val="hlink"/>
                </a:solidFill>
              </a:rPr>
              <a:t> </a:t>
            </a:r>
            <a:r>
              <a:rPr lang="en-US" altLang="en-US" sz="2800" dirty="0" err="1">
                <a:solidFill>
                  <a:schemeClr val="hlink"/>
                </a:solidFill>
              </a:rPr>
              <a:t>nguồn</a:t>
            </a:r>
            <a:r>
              <a:rPr lang="en-US" altLang="en-US" sz="2800" dirty="0">
                <a:solidFill>
                  <a:schemeClr val="hlink"/>
                </a:solidFill>
              </a:rPr>
              <a:t> </a:t>
            </a:r>
            <a:r>
              <a:rPr lang="en-US" altLang="en-US" sz="2800" dirty="0" err="1">
                <a:solidFill>
                  <a:schemeClr val="hlink"/>
                </a:solidFill>
              </a:rPr>
              <a:t>năng</a:t>
            </a:r>
            <a:r>
              <a:rPr lang="en-US" altLang="en-US" sz="2800" dirty="0">
                <a:solidFill>
                  <a:schemeClr val="hlink"/>
                </a:solidFill>
              </a:rPr>
              <a:t> </a:t>
            </a:r>
            <a:r>
              <a:rPr lang="en-US" altLang="en-US" sz="2800" dirty="0" err="1">
                <a:solidFill>
                  <a:schemeClr val="hlink"/>
                </a:solidFill>
              </a:rPr>
              <a:t>lượng</a:t>
            </a:r>
            <a:r>
              <a:rPr lang="en-US" altLang="en-US" sz="2800" dirty="0">
                <a:solidFill>
                  <a:schemeClr val="hlink"/>
                </a:solidFill>
              </a:rPr>
              <a:t> </a:t>
            </a:r>
            <a:r>
              <a:rPr lang="en-US" altLang="en-US" sz="2800" dirty="0" err="1">
                <a:solidFill>
                  <a:schemeClr val="hlink"/>
                </a:solidFill>
              </a:rPr>
              <a:t>tái</a:t>
            </a:r>
            <a:r>
              <a:rPr lang="en-US" altLang="en-US" sz="2800" dirty="0">
                <a:solidFill>
                  <a:schemeClr val="hlink"/>
                </a:solidFill>
              </a:rPr>
              <a:t> </a:t>
            </a:r>
            <a:r>
              <a:rPr lang="en-US" altLang="en-US" sz="2800" dirty="0" err="1">
                <a:solidFill>
                  <a:schemeClr val="hlink"/>
                </a:solidFill>
              </a:rPr>
              <a:t>tạo</a:t>
            </a:r>
            <a:r>
              <a:rPr lang="en-US" altLang="en-US" sz="2800" dirty="0">
                <a:solidFill>
                  <a:schemeClr val="hlink"/>
                </a:solidFill>
              </a:rPr>
              <a:t> </a:t>
            </a:r>
            <a:r>
              <a:rPr lang="en-US" altLang="en-US" sz="2800" dirty="0" err="1">
                <a:solidFill>
                  <a:schemeClr val="hlink"/>
                </a:solidFill>
              </a:rPr>
              <a:t>khác</a:t>
            </a:r>
            <a:r>
              <a:rPr lang="en-US" altLang="en-US" sz="2800" dirty="0">
                <a:solidFill>
                  <a:schemeClr val="hlink"/>
                </a:solidFill>
              </a:rPr>
              <a:t> </a:t>
            </a:r>
            <a:r>
              <a:rPr lang="en-US" altLang="en-US" sz="2800" dirty="0" err="1">
                <a:solidFill>
                  <a:schemeClr val="hlink"/>
                </a:solidFill>
              </a:rPr>
              <a:t>mà</a:t>
            </a:r>
            <a:r>
              <a:rPr lang="en-US" altLang="en-US" sz="2800" dirty="0">
                <a:solidFill>
                  <a:schemeClr val="hlink"/>
                </a:solidFill>
              </a:rPr>
              <a:t> </a:t>
            </a:r>
            <a:r>
              <a:rPr lang="en-US" altLang="en-US" sz="2800" dirty="0" err="1">
                <a:solidFill>
                  <a:schemeClr val="hlink"/>
                </a:solidFill>
              </a:rPr>
              <a:t>em</a:t>
            </a:r>
            <a:r>
              <a:rPr lang="en-US" altLang="en-US" sz="2800" dirty="0">
                <a:solidFill>
                  <a:schemeClr val="hlink"/>
                </a:solidFill>
              </a:rPr>
              <a:t> </a:t>
            </a:r>
            <a:r>
              <a:rPr lang="en-US" altLang="en-US" sz="2800" dirty="0" err="1">
                <a:solidFill>
                  <a:schemeClr val="hlink"/>
                </a:solidFill>
              </a:rPr>
              <a:t>biết</a:t>
            </a:r>
            <a:r>
              <a:rPr lang="en-US" altLang="en-US" sz="2800" dirty="0">
                <a:solidFill>
                  <a:schemeClr val="hlink"/>
                </a:solidFill>
              </a:rPr>
              <a:t>.</a:t>
            </a:r>
          </a:p>
        </p:txBody>
      </p:sp>
      <p:pic>
        <p:nvPicPr>
          <p:cNvPr id="12300" name="Picture 23"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954088"/>
            <a:ext cx="76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56519" y="2209800"/>
            <a:ext cx="6400800" cy="954107"/>
          </a:xfrm>
          <a:prstGeom prst="rect">
            <a:avLst/>
          </a:prstGeom>
          <a:noFill/>
        </p:spPr>
        <p:txBody>
          <a:bodyPr wrap="square" rtlCol="0">
            <a:spAutoFit/>
          </a:bodyPr>
          <a:lstStyle/>
          <a:p>
            <a:pPr marL="285750" indent="-285750">
              <a:buFontTx/>
              <a:buChar char="-"/>
            </a:pP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thuỷ</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triều</a:t>
            </a:r>
            <a:endParaRPr lang="en-US" sz="2800" dirty="0" smtClean="0">
              <a:latin typeface="Times New Roman" pitchFamily="18" charset="0"/>
              <a:cs typeface="Times New Roman" pitchFamily="18" charset="0"/>
            </a:endParaRPr>
          </a:p>
          <a:p>
            <a:pPr marL="285750" indent="-285750">
              <a:buFontTx/>
              <a:buChar char="-"/>
            </a:pP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nhiệt</a:t>
            </a:r>
            <a:r>
              <a:rPr lang="en-US" sz="2800" dirty="0" smtClean="0">
                <a:latin typeface="Times New Roman" pitchFamily="18" charset="0"/>
                <a:cs typeface="Times New Roman" pitchFamily="18" charset="0"/>
              </a:rPr>
              <a:t> …</a:t>
            </a:r>
          </a:p>
        </p:txBody>
      </p:sp>
    </p:spTree>
    <p:custDataLst>
      <p:tags r:id="rId1"/>
    </p:custDataLst>
    <p:extLst>
      <p:ext uri="{BB962C8B-B14F-4D97-AF65-F5344CB8AC3E}">
        <p14:creationId xmlns:p14="http://schemas.microsoft.com/office/powerpoint/2010/main" val="13976737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300"/>
                                        </p:tgtEl>
                                        <p:attrNameLst>
                                          <p:attrName>style.visibility</p:attrName>
                                        </p:attrNameLst>
                                      </p:cBhvr>
                                      <p:to>
                                        <p:strVal val="visible"/>
                                      </p:to>
                                    </p:set>
                                    <p:animEffect transition="in" filter="fade">
                                      <p:cBhvr>
                                        <p:cTn id="17" dur="1000"/>
                                        <p:tgtEl>
                                          <p:spTgt spid="12300"/>
                                        </p:tgtEl>
                                      </p:cBhvr>
                                    </p:animEffect>
                                    <p:anim calcmode="lin" valueType="num">
                                      <p:cBhvr>
                                        <p:cTn id="18" dur="1000" fill="hold"/>
                                        <p:tgtEl>
                                          <p:spTgt spid="12300"/>
                                        </p:tgtEl>
                                        <p:attrNameLst>
                                          <p:attrName>ppt_x</p:attrName>
                                        </p:attrNameLst>
                                      </p:cBhvr>
                                      <p:tavLst>
                                        <p:tav tm="0">
                                          <p:val>
                                            <p:strVal val="#ppt_x"/>
                                          </p:val>
                                        </p:tav>
                                        <p:tav tm="100000">
                                          <p:val>
                                            <p:strVal val="#ppt_x"/>
                                          </p:val>
                                        </p:tav>
                                      </p:tavLst>
                                    </p:anim>
                                    <p:anim calcmode="lin" valueType="num">
                                      <p:cBhvr>
                                        <p:cTn id="19" dur="1000" fill="hold"/>
                                        <p:tgtEl>
                                          <p:spTgt spid="1230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9"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pic>
        <p:nvPicPr>
          <p:cNvPr id="13323"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212" y="642938"/>
            <a:ext cx="819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1"/>
          <p:cNvSpPr txBox="1">
            <a:spLocks noChangeArrowheads="1"/>
          </p:cNvSpPr>
          <p:nvPr/>
        </p:nvSpPr>
        <p:spPr bwMode="auto">
          <a:xfrm>
            <a:off x="1136362" y="672524"/>
            <a:ext cx="75755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a:t>Ở </a:t>
            </a:r>
            <a:r>
              <a:rPr lang="en-US" altLang="en-US" sz="2800" dirty="0" err="1"/>
              <a:t>gia</a:t>
            </a:r>
            <a:r>
              <a:rPr lang="en-US" altLang="en-US" sz="2800" dirty="0"/>
              <a:t> </a:t>
            </a:r>
            <a:r>
              <a:rPr lang="en-US" altLang="en-US" sz="2800" dirty="0" err="1"/>
              <a:t>đình</a:t>
            </a:r>
            <a:r>
              <a:rPr lang="en-US" altLang="en-US" sz="2800" dirty="0"/>
              <a:t> </a:t>
            </a:r>
            <a:r>
              <a:rPr lang="en-US" altLang="en-US" sz="2800" dirty="0" err="1"/>
              <a:t>em</a:t>
            </a:r>
            <a:r>
              <a:rPr lang="en-US" altLang="en-US" sz="2800" dirty="0"/>
              <a:t>, </a:t>
            </a:r>
            <a:r>
              <a:rPr lang="en-US" altLang="en-US" sz="2800" dirty="0" err="1"/>
              <a:t>năng</a:t>
            </a:r>
            <a:r>
              <a:rPr lang="en-US" altLang="en-US" sz="2800" dirty="0"/>
              <a:t> </a:t>
            </a:r>
            <a:r>
              <a:rPr lang="en-US" altLang="en-US" sz="2800" dirty="0" err="1"/>
              <a:t>lượng</a:t>
            </a:r>
            <a:r>
              <a:rPr lang="en-US" altLang="en-US" sz="2800" dirty="0"/>
              <a:t> </a:t>
            </a:r>
            <a:r>
              <a:rPr lang="en-US" altLang="en-US" sz="2800" dirty="0" err="1"/>
              <a:t>mặt</a:t>
            </a:r>
            <a:r>
              <a:rPr lang="en-US" altLang="en-US" sz="2800" dirty="0"/>
              <a:t> </a:t>
            </a:r>
            <a:r>
              <a:rPr lang="en-US" altLang="en-US" sz="2800" dirty="0" err="1"/>
              <a:t>trời</a:t>
            </a:r>
            <a:r>
              <a:rPr lang="en-US" altLang="en-US" sz="2800" dirty="0"/>
              <a:t>, </a:t>
            </a:r>
            <a:r>
              <a:rPr lang="en-US" altLang="en-US" sz="2800" dirty="0" err="1"/>
              <a:t>gió</a:t>
            </a:r>
            <a:r>
              <a:rPr lang="en-US" altLang="en-US" sz="2800" dirty="0"/>
              <a:t>, </a:t>
            </a:r>
            <a:r>
              <a:rPr lang="en-US" altLang="en-US" sz="2800" dirty="0" err="1"/>
              <a:t>nước</a:t>
            </a:r>
            <a:r>
              <a:rPr lang="en-US" altLang="en-US" sz="2800" dirty="0"/>
              <a:t> </a:t>
            </a:r>
            <a:r>
              <a:rPr lang="en-US" altLang="en-US" sz="2800" dirty="0" err="1"/>
              <a:t>đã</a:t>
            </a:r>
            <a:r>
              <a:rPr lang="en-US" altLang="en-US" sz="2800" dirty="0"/>
              <a:t> </a:t>
            </a:r>
            <a:r>
              <a:rPr lang="en-US" altLang="en-US" sz="2800" dirty="0" err="1"/>
              <a:t>được</a:t>
            </a:r>
            <a:r>
              <a:rPr lang="en-US" altLang="en-US" sz="2800" dirty="0"/>
              <a:t> </a:t>
            </a:r>
            <a:r>
              <a:rPr lang="en-US" altLang="en-US" sz="2800" dirty="0" err="1"/>
              <a:t>sử</a:t>
            </a:r>
            <a:r>
              <a:rPr lang="en-US" altLang="en-US" sz="2800" dirty="0"/>
              <a:t> </a:t>
            </a:r>
            <a:r>
              <a:rPr lang="en-US" altLang="en-US" sz="2800" dirty="0" err="1"/>
              <a:t>dụng</a:t>
            </a:r>
            <a:r>
              <a:rPr lang="en-US" altLang="en-US" sz="2800" dirty="0"/>
              <a:t> </a:t>
            </a:r>
            <a:r>
              <a:rPr lang="en-US" altLang="en-US" sz="2800" dirty="0" err="1"/>
              <a:t>trong</a:t>
            </a:r>
            <a:r>
              <a:rPr lang="en-US" altLang="en-US" sz="2800" dirty="0"/>
              <a:t> </a:t>
            </a:r>
            <a:r>
              <a:rPr lang="en-US" altLang="en-US" sz="2800" dirty="0" err="1"/>
              <a:t>những</a:t>
            </a:r>
            <a:r>
              <a:rPr lang="en-US" altLang="en-US" sz="2800" dirty="0"/>
              <a:t> </a:t>
            </a:r>
            <a:r>
              <a:rPr lang="en-US" altLang="en-US" sz="2800" dirty="0" err="1"/>
              <a:t>việc</a:t>
            </a:r>
            <a:r>
              <a:rPr lang="en-US" altLang="en-US" sz="2800" dirty="0"/>
              <a:t> </a:t>
            </a:r>
            <a:r>
              <a:rPr lang="en-US" altLang="en-US" sz="2800" dirty="0" err="1"/>
              <a:t>gì</a:t>
            </a:r>
            <a:r>
              <a:rPr lang="en-US" altLang="en-US" sz="2800" dirty="0" smtClean="0"/>
              <a:t>?</a:t>
            </a:r>
            <a:endParaRPr lang="en-US" altLang="en-US" sz="2800" dirty="0"/>
          </a:p>
        </p:txBody>
      </p:sp>
      <p:sp>
        <p:nvSpPr>
          <p:cNvPr id="2" name="Rectangle 1"/>
          <p:cNvSpPr/>
          <p:nvPr/>
        </p:nvSpPr>
        <p:spPr>
          <a:xfrm>
            <a:off x="726787" y="2413338"/>
            <a:ext cx="7502813" cy="3108543"/>
          </a:xfrm>
          <a:prstGeom prst="rect">
            <a:avLst/>
          </a:prstGeom>
        </p:spPr>
        <p:txBody>
          <a:bodyPr wrap="square">
            <a:spAutoFit/>
          </a:bodyPr>
          <a:lstStyle/>
          <a:p>
            <a:pPr>
              <a:defRPr/>
            </a:pP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p>
          <a:p>
            <a:pPr marL="514350" indent="-514350">
              <a:buFontTx/>
              <a:buAutoNum type="arabicPeriod"/>
              <a:defRPr/>
            </a:pPr>
            <a:r>
              <a:rPr lang="en-US" sz="2800" dirty="0" err="1">
                <a:latin typeface="Times New Roman" pitchFamily="18" charset="0"/>
                <a:cs typeface="Times New Roman" pitchFamily="18" charset="0"/>
              </a:rPr>
              <a:t>Sơn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a:t>
            </a:r>
          </a:p>
          <a:p>
            <a:pPr>
              <a:defRPr/>
            </a:pP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Đổ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nhựa</a:t>
            </a:r>
            <a:r>
              <a:rPr lang="en-US" sz="2800" dirty="0">
                <a:latin typeface="Times New Roman" pitchFamily="18" charset="0"/>
                <a:cs typeface="Times New Roman" pitchFamily="18" charset="0"/>
              </a:rPr>
              <a:t>.</a:t>
            </a:r>
          </a:p>
          <a:p>
            <a:pPr>
              <a:defRPr/>
            </a:pPr>
            <a:r>
              <a:rPr lang="en-US" sz="2800" dirty="0">
                <a:latin typeface="Times New Roman" pitchFamily="18" charset="0"/>
                <a:cs typeface="Times New Roman" pitchFamily="18" charset="0"/>
              </a:rPr>
              <a:t> 3. </a:t>
            </a:r>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ban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cốc</a:t>
            </a:r>
            <a:r>
              <a:rPr lang="en-US" sz="2800" dirty="0">
                <a:latin typeface="Times New Roman" pitchFamily="18" charset="0"/>
                <a:cs typeface="Times New Roman" pitchFamily="18" charset="0"/>
              </a:rPr>
              <a:t>.</a:t>
            </a:r>
          </a:p>
          <a:p>
            <a:pPr>
              <a:defRPr/>
            </a:pPr>
            <a:r>
              <a:rPr lang="en-US" sz="2800" dirty="0">
                <a:latin typeface="Times New Roman" pitchFamily="18" charset="0"/>
                <a:cs typeface="Times New Roman" pitchFamily="18" charset="0"/>
              </a:rPr>
              <a:t> 4. </a:t>
            </a:r>
            <a:r>
              <a:rPr lang="en-US" sz="2800" dirty="0" err="1">
                <a:latin typeface="Times New Roman" pitchFamily="18" charset="0"/>
                <a:cs typeface="Times New Roman" pitchFamily="18" charset="0"/>
              </a:rPr>
              <a:t>Đặt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miệng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cốc</a:t>
            </a:r>
            <a:r>
              <a:rPr lang="en-US" sz="2800" dirty="0">
                <a:latin typeface="Times New Roman" pitchFamily="18" charset="0"/>
                <a:cs typeface="Times New Roman" pitchFamily="18" charset="0"/>
              </a:rPr>
              <a:t>.</a:t>
            </a:r>
          </a:p>
          <a:p>
            <a:pPr>
              <a:defRPr/>
            </a:pPr>
            <a:r>
              <a:rPr lang="en-US" sz="2800" dirty="0">
                <a:latin typeface="Times New Roman" pitchFamily="18" charset="0"/>
                <a:cs typeface="Times New Roman" pitchFamily="18" charset="0"/>
              </a:rPr>
              <a:t> 5. </a:t>
            </a:r>
            <a:r>
              <a:rPr lang="en-US" sz="2800" dirty="0" err="1">
                <a:latin typeface="Times New Roman" pitchFamily="18" charset="0"/>
                <a:cs typeface="Times New Roman" pitchFamily="18" charset="0"/>
              </a:rPr>
              <a:t>Đặt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nắng</a:t>
            </a:r>
            <a:r>
              <a:rPr lang="en-US" sz="2800" dirty="0">
                <a:latin typeface="Times New Roman" pitchFamily="18" charset="0"/>
                <a:cs typeface="Times New Roman" pitchFamily="18" charset="0"/>
              </a:rPr>
              <a:t> 20 </a:t>
            </a:r>
            <a:r>
              <a:rPr lang="en-US" sz="2800" dirty="0" err="1">
                <a:latin typeface="Times New Roman" pitchFamily="18" charset="0"/>
                <a:cs typeface="Times New Roman" pitchFamily="18" charset="0"/>
              </a:rPr>
              <a:t>phút</a:t>
            </a:r>
            <a:r>
              <a:rPr lang="en-US" sz="2800" dirty="0">
                <a:latin typeface="Times New Roman" pitchFamily="18" charset="0"/>
                <a:cs typeface="Times New Roman" pitchFamily="18" charset="0"/>
              </a:rPr>
              <a:t>.</a:t>
            </a:r>
          </a:p>
          <a:p>
            <a:pPr>
              <a:defRPr/>
            </a:pPr>
            <a:r>
              <a:rPr lang="en-US" sz="2800" dirty="0">
                <a:latin typeface="Times New Roman" pitchFamily="18" charset="0"/>
                <a:cs typeface="Times New Roman" pitchFamily="18" charset="0"/>
              </a:rPr>
              <a:t> 6. </a:t>
            </a:r>
            <a:r>
              <a:rPr lang="en-US" sz="2800" dirty="0" err="1">
                <a:latin typeface="Times New Roman" pitchFamily="18" charset="0"/>
                <a:cs typeface="Times New Roman" pitchFamily="18" charset="0"/>
              </a:rPr>
              <a:t>Kiểm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cốc</a:t>
            </a:r>
            <a:r>
              <a:rPr lang="en-US" sz="2800" dirty="0">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4126904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23"/>
                                        </p:tgtEl>
                                        <p:attrNameLst>
                                          <p:attrName>style.visibility</p:attrName>
                                        </p:attrNameLst>
                                      </p:cBhvr>
                                      <p:to>
                                        <p:strVal val="visible"/>
                                      </p:to>
                                    </p:set>
                                    <p:anim calcmode="lin" valueType="num">
                                      <p:cBhvr additive="base">
                                        <p:cTn id="11" dur="500" fill="hold"/>
                                        <p:tgtEl>
                                          <p:spTgt spid="13323"/>
                                        </p:tgtEl>
                                        <p:attrNameLst>
                                          <p:attrName>ppt_x</p:attrName>
                                        </p:attrNameLst>
                                      </p:cBhvr>
                                      <p:tavLst>
                                        <p:tav tm="0">
                                          <p:val>
                                            <p:strVal val="#ppt_x"/>
                                          </p:val>
                                        </p:tav>
                                        <p:tav tm="100000">
                                          <p:val>
                                            <p:strVal val="#ppt_x"/>
                                          </p:val>
                                        </p:tav>
                                      </p:tavLst>
                                    </p:anim>
                                    <p:anim calcmode="lin" valueType="num">
                                      <p:cBhvr additive="base">
                                        <p:cTn id="12" dur="500" fill="hold"/>
                                        <p:tgtEl>
                                          <p:spTgt spid="133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15363" name="Rectangle 10"/>
          <p:cNvSpPr>
            <a:spLocks noChangeArrowheads="1"/>
          </p:cNvSpPr>
          <p:nvPr/>
        </p:nvSpPr>
        <p:spPr bwMode="auto">
          <a:xfrm>
            <a:off x="488950" y="457200"/>
            <a:ext cx="8751888"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dirty="0">
                <a:latin typeface="Times New Roman" pitchFamily="18" charset="0"/>
                <a:cs typeface="Times New Roman" pitchFamily="18" charset="0"/>
              </a:rPr>
              <a:t>3. </a:t>
            </a:r>
            <a:r>
              <a:rPr lang="en-US" altLang="en-US" sz="2800" dirty="0" err="1">
                <a:latin typeface="Times New Roman" pitchFamily="18" charset="0"/>
                <a:cs typeface="Times New Roman" pitchFamily="18" charset="0"/>
              </a:rPr>
              <a:t>Lắp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đặt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dụng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bảo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dưỡng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thiết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dụng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đúng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hướng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dẫn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dụng</a:t>
            </a:r>
            <a:endParaRPr lang="en-US" altLang="en-US" sz="2800" dirty="0">
              <a:latin typeface="Times New Roman" pitchFamily="18" charset="0"/>
              <a:cs typeface="Times New Roman" pitchFamily="18" charset="0"/>
            </a:endParaRPr>
          </a:p>
        </p:txBody>
      </p:sp>
      <p:sp>
        <p:nvSpPr>
          <p:cNvPr id="17" name="Text Box 11"/>
          <p:cNvSpPr txBox="1">
            <a:spLocks noChangeArrowheads="1"/>
          </p:cNvSpPr>
          <p:nvPr/>
        </p:nvSpPr>
        <p:spPr bwMode="auto">
          <a:xfrm>
            <a:off x="682625" y="1624013"/>
            <a:ext cx="7575550"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err="1"/>
              <a:t>Mỗi</a:t>
            </a:r>
            <a:r>
              <a:rPr lang="en-US" altLang="en-US" sz="2800" dirty="0"/>
              <a:t> </a:t>
            </a:r>
            <a:r>
              <a:rPr lang="en-US" altLang="en-US" sz="2800" dirty="0" err="1"/>
              <a:t>thiết</a:t>
            </a:r>
            <a:r>
              <a:rPr lang="en-US" altLang="en-US" sz="2800" dirty="0"/>
              <a:t> </a:t>
            </a:r>
            <a:r>
              <a:rPr lang="en-US" altLang="en-US" sz="2800" dirty="0" err="1"/>
              <a:t>bị</a:t>
            </a:r>
            <a:r>
              <a:rPr lang="en-US" altLang="en-US" sz="2800" dirty="0"/>
              <a:t> </a:t>
            </a:r>
            <a:r>
              <a:rPr lang="en-US" altLang="en-US" sz="2800" dirty="0" err="1"/>
              <a:t>đều</a:t>
            </a:r>
            <a:r>
              <a:rPr lang="en-US" altLang="en-US" sz="2800" dirty="0"/>
              <a:t> </a:t>
            </a:r>
            <a:r>
              <a:rPr lang="en-US" altLang="en-US" sz="2800" dirty="0" err="1"/>
              <a:t>kèm</a:t>
            </a:r>
            <a:r>
              <a:rPr lang="en-US" altLang="en-US" sz="2800" dirty="0"/>
              <a:t> </a:t>
            </a:r>
            <a:r>
              <a:rPr lang="en-US" altLang="en-US" sz="2800" dirty="0" err="1"/>
              <a:t>theo</a:t>
            </a:r>
            <a:r>
              <a:rPr lang="en-US" altLang="en-US" sz="2800" dirty="0"/>
              <a:t> </a:t>
            </a:r>
            <a:r>
              <a:rPr lang="en-US" altLang="en-US" sz="2800" dirty="0" err="1"/>
              <a:t>hướng</a:t>
            </a:r>
            <a:r>
              <a:rPr lang="en-US" altLang="en-US" sz="2800" dirty="0"/>
              <a:t> </a:t>
            </a:r>
            <a:r>
              <a:rPr lang="en-US" altLang="en-US" sz="2800" dirty="0" err="1"/>
              <a:t>dẫn</a:t>
            </a:r>
            <a:r>
              <a:rPr lang="en-US" altLang="en-US" sz="2800" dirty="0"/>
              <a:t> </a:t>
            </a:r>
            <a:r>
              <a:rPr lang="en-US" altLang="en-US" sz="2800" dirty="0" err="1"/>
              <a:t>sử</a:t>
            </a:r>
            <a:r>
              <a:rPr lang="en-US" altLang="en-US" sz="2800" dirty="0"/>
              <a:t> </a:t>
            </a:r>
            <a:r>
              <a:rPr lang="en-US" altLang="en-US" sz="2800" dirty="0" err="1"/>
              <a:t>dụng</a:t>
            </a:r>
            <a:r>
              <a:rPr lang="en-US" altLang="en-US" sz="2800" dirty="0"/>
              <a:t> </a:t>
            </a:r>
            <a:r>
              <a:rPr lang="en-US" altLang="en-US" sz="2800" dirty="0" err="1"/>
              <a:t>và</a:t>
            </a:r>
            <a:endParaRPr lang="en-US" altLang="en-US" sz="2800" dirty="0"/>
          </a:p>
          <a:p>
            <a:r>
              <a:rPr lang="en-US" altLang="en-US" sz="2800" dirty="0" err="1"/>
              <a:t>người</a:t>
            </a:r>
            <a:r>
              <a:rPr lang="en-US" altLang="en-US" sz="2800" dirty="0"/>
              <a:t> </a:t>
            </a:r>
            <a:r>
              <a:rPr lang="en-US" altLang="en-US" sz="2800" dirty="0" err="1"/>
              <a:t>sử</a:t>
            </a:r>
            <a:r>
              <a:rPr lang="en-US" altLang="en-US" sz="2800" dirty="0"/>
              <a:t> </a:t>
            </a:r>
            <a:r>
              <a:rPr lang="en-US" altLang="en-US" sz="2800" dirty="0" err="1"/>
              <a:t>dụng</a:t>
            </a:r>
            <a:r>
              <a:rPr lang="en-US" altLang="en-US" sz="2800" dirty="0"/>
              <a:t> </a:t>
            </a:r>
            <a:r>
              <a:rPr lang="en-US" altLang="en-US" sz="2800" dirty="0" err="1"/>
              <a:t>cần</a:t>
            </a:r>
            <a:r>
              <a:rPr lang="en-US" altLang="en-US" sz="2800" dirty="0"/>
              <a:t> </a:t>
            </a:r>
            <a:r>
              <a:rPr lang="en-US" altLang="en-US" sz="2800" dirty="0" err="1"/>
              <a:t>phải</a:t>
            </a:r>
            <a:r>
              <a:rPr lang="en-US" altLang="en-US" sz="2800" dirty="0"/>
              <a:t> </a:t>
            </a:r>
            <a:r>
              <a:rPr lang="en-US" altLang="en-US" sz="2800" dirty="0" err="1"/>
              <a:t>làm</a:t>
            </a:r>
            <a:r>
              <a:rPr lang="en-US" altLang="en-US" sz="2800" dirty="0"/>
              <a:t> </a:t>
            </a:r>
            <a:r>
              <a:rPr lang="en-US" altLang="en-US" sz="2800" dirty="0" err="1"/>
              <a:t>theo</a:t>
            </a:r>
            <a:r>
              <a:rPr lang="en-US" altLang="en-US" sz="2800" dirty="0"/>
              <a:t> </a:t>
            </a:r>
            <a:r>
              <a:rPr lang="en-US" altLang="en-US" sz="2800" dirty="0" err="1"/>
              <a:t>hướng</a:t>
            </a:r>
            <a:r>
              <a:rPr lang="en-US" altLang="en-US" sz="2800" dirty="0"/>
              <a:t> </a:t>
            </a:r>
            <a:r>
              <a:rPr lang="en-US" altLang="en-US" sz="2800" dirty="0" err="1"/>
              <a:t>dẫn</a:t>
            </a:r>
            <a:r>
              <a:rPr lang="en-US" altLang="en-US" sz="2800" dirty="0"/>
              <a:t> </a:t>
            </a:r>
            <a:r>
              <a:rPr lang="en-US" altLang="en-US" sz="2800" dirty="0" err="1"/>
              <a:t>này</a:t>
            </a:r>
            <a:r>
              <a:rPr lang="en-US" altLang="en-US" sz="2800" dirty="0"/>
              <a:t> </a:t>
            </a:r>
            <a:r>
              <a:rPr lang="en-US" altLang="en-US" sz="2800" dirty="0" err="1"/>
              <a:t>khi</a:t>
            </a:r>
            <a:r>
              <a:rPr lang="en-US" altLang="en-US" sz="2800" dirty="0"/>
              <a:t> </a:t>
            </a:r>
            <a:r>
              <a:rPr lang="en-US" altLang="en-US" sz="2800" dirty="0" err="1"/>
              <a:t>lắp</a:t>
            </a:r>
            <a:r>
              <a:rPr lang="en-US" altLang="en-US" sz="2800" dirty="0"/>
              <a:t> </a:t>
            </a:r>
            <a:r>
              <a:rPr lang="en-US" altLang="en-US" sz="2800" dirty="0" err="1"/>
              <a:t>đặt</a:t>
            </a:r>
            <a:r>
              <a:rPr lang="en-US" altLang="en-US" sz="2800" dirty="0"/>
              <a:t>, </a:t>
            </a:r>
            <a:r>
              <a:rPr lang="en-US" altLang="en-US" sz="2800" dirty="0" err="1"/>
              <a:t>sử</a:t>
            </a:r>
            <a:r>
              <a:rPr lang="en-US" altLang="en-US" sz="2800" dirty="0"/>
              <a:t> </a:t>
            </a:r>
            <a:r>
              <a:rPr lang="en-US" altLang="en-US" sz="2800" dirty="0" err="1"/>
              <a:t>dụng</a:t>
            </a:r>
            <a:r>
              <a:rPr lang="en-US" altLang="en-US" sz="2800" dirty="0"/>
              <a:t> </a:t>
            </a:r>
            <a:r>
              <a:rPr lang="en-US" altLang="en-US" sz="2800" dirty="0" err="1"/>
              <a:t>và</a:t>
            </a:r>
            <a:r>
              <a:rPr lang="en-US" altLang="en-US" sz="2800" dirty="0"/>
              <a:t> </a:t>
            </a:r>
            <a:r>
              <a:rPr lang="vi-VN" altLang="en-US" sz="2800" dirty="0"/>
              <a:t>bảo dưỡng</a:t>
            </a:r>
            <a:endParaRPr lang="en-US" altLang="en-US" sz="2800" dirty="0"/>
          </a:p>
        </p:txBody>
      </p:sp>
      <p:pic>
        <p:nvPicPr>
          <p:cNvPr id="1537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124200"/>
            <a:ext cx="7343775"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532515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1000"/>
                                        <p:tgtEl>
                                          <p:spTgt spid="15363"/>
                                        </p:tgtEl>
                                      </p:cBhvr>
                                    </p:animEffect>
                                    <p:anim calcmode="lin" valueType="num">
                                      <p:cBhvr>
                                        <p:cTn id="8" dur="1000" fill="hold"/>
                                        <p:tgtEl>
                                          <p:spTgt spid="15363"/>
                                        </p:tgtEl>
                                        <p:attrNameLst>
                                          <p:attrName>ppt_x</p:attrName>
                                        </p:attrNameLst>
                                      </p:cBhvr>
                                      <p:tavLst>
                                        <p:tav tm="0">
                                          <p:val>
                                            <p:strVal val="#ppt_x"/>
                                          </p:val>
                                        </p:tav>
                                        <p:tav tm="100000">
                                          <p:val>
                                            <p:strVal val="#ppt_x"/>
                                          </p:val>
                                        </p:tav>
                                      </p:tavLst>
                                    </p:anim>
                                    <p:anim calcmode="lin" valueType="num">
                                      <p:cBhvr>
                                        <p:cTn id="9" dur="1000" fill="hold"/>
                                        <p:tgtEl>
                                          <p:spTgt spid="153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371"/>
                                        </p:tgtEl>
                                        <p:attrNameLst>
                                          <p:attrName>style.visibility</p:attrName>
                                        </p:attrNameLst>
                                      </p:cBhvr>
                                      <p:to>
                                        <p:strVal val="visible"/>
                                      </p:to>
                                    </p:set>
                                    <p:animEffect transition="in" filter="fade">
                                      <p:cBhvr>
                                        <p:cTn id="19" dur="1000"/>
                                        <p:tgtEl>
                                          <p:spTgt spid="15371"/>
                                        </p:tgtEl>
                                      </p:cBhvr>
                                    </p:animEffect>
                                    <p:anim calcmode="lin" valueType="num">
                                      <p:cBhvr>
                                        <p:cTn id="20" dur="1000" fill="hold"/>
                                        <p:tgtEl>
                                          <p:spTgt spid="15371"/>
                                        </p:tgtEl>
                                        <p:attrNameLst>
                                          <p:attrName>ppt_x</p:attrName>
                                        </p:attrNameLst>
                                      </p:cBhvr>
                                      <p:tavLst>
                                        <p:tav tm="0">
                                          <p:val>
                                            <p:strVal val="#ppt_x"/>
                                          </p:val>
                                        </p:tav>
                                        <p:tav tm="100000">
                                          <p:val>
                                            <p:strVal val="#ppt_x"/>
                                          </p:val>
                                        </p:tav>
                                      </p:tavLst>
                                    </p:anim>
                                    <p:anim calcmode="lin" valueType="num">
                                      <p:cBhvr>
                                        <p:cTn id="21" dur="1000" fill="hold"/>
                                        <p:tgtEl>
                                          <p:spTgt spid="153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6387"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15" name="Text Box 11"/>
          <p:cNvSpPr txBox="1">
            <a:spLocks noChangeArrowheads="1"/>
          </p:cNvSpPr>
          <p:nvPr/>
        </p:nvSpPr>
        <p:spPr bwMode="auto">
          <a:xfrm>
            <a:off x="533400" y="457201"/>
            <a:ext cx="79692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err="1">
                <a:solidFill>
                  <a:schemeClr val="hlink"/>
                </a:solidFill>
              </a:rPr>
              <a:t>Vì</a:t>
            </a:r>
            <a:r>
              <a:rPr lang="en-US" altLang="en-US" sz="2800" dirty="0">
                <a:solidFill>
                  <a:schemeClr val="hlink"/>
                </a:solidFill>
              </a:rPr>
              <a:t> </a:t>
            </a:r>
            <a:r>
              <a:rPr lang="en-US" altLang="en-US" sz="2800" dirty="0" err="1">
                <a:solidFill>
                  <a:schemeClr val="hlink"/>
                </a:solidFill>
              </a:rPr>
              <a:t>sao</a:t>
            </a:r>
            <a:r>
              <a:rPr lang="en-US" altLang="en-US" sz="2800" dirty="0">
                <a:solidFill>
                  <a:schemeClr val="hlink"/>
                </a:solidFill>
              </a:rPr>
              <a:t> </a:t>
            </a:r>
            <a:r>
              <a:rPr lang="en-US" altLang="en-US" sz="2800" dirty="0" err="1">
                <a:solidFill>
                  <a:schemeClr val="hlink"/>
                </a:solidFill>
              </a:rPr>
              <a:t>bảo</a:t>
            </a:r>
            <a:r>
              <a:rPr lang="en-US" altLang="en-US" sz="2800" dirty="0">
                <a:solidFill>
                  <a:schemeClr val="hlink"/>
                </a:solidFill>
              </a:rPr>
              <a:t> </a:t>
            </a:r>
            <a:r>
              <a:rPr lang="en-US" altLang="en-US" sz="2800" dirty="0" err="1">
                <a:solidFill>
                  <a:schemeClr val="hlink"/>
                </a:solidFill>
              </a:rPr>
              <a:t>dưỡng</a:t>
            </a:r>
            <a:r>
              <a:rPr lang="en-US" altLang="en-US" sz="2800" dirty="0">
                <a:solidFill>
                  <a:schemeClr val="hlink"/>
                </a:solidFill>
              </a:rPr>
              <a:t> </a:t>
            </a:r>
            <a:r>
              <a:rPr lang="en-US" altLang="en-US" sz="2800" dirty="0" err="1">
                <a:solidFill>
                  <a:schemeClr val="hlink"/>
                </a:solidFill>
              </a:rPr>
              <a:t>thiết</a:t>
            </a:r>
            <a:r>
              <a:rPr lang="en-US" altLang="en-US" sz="2800" dirty="0">
                <a:solidFill>
                  <a:schemeClr val="hlink"/>
                </a:solidFill>
              </a:rPr>
              <a:t> </a:t>
            </a:r>
            <a:r>
              <a:rPr lang="en-US" altLang="en-US" sz="2800" dirty="0" err="1">
                <a:solidFill>
                  <a:schemeClr val="hlink"/>
                </a:solidFill>
              </a:rPr>
              <a:t>bị</a:t>
            </a:r>
            <a:r>
              <a:rPr lang="en-US" altLang="en-US" sz="2800" dirty="0">
                <a:solidFill>
                  <a:schemeClr val="hlink"/>
                </a:solidFill>
              </a:rPr>
              <a:t> </a:t>
            </a:r>
            <a:r>
              <a:rPr lang="en-US" altLang="en-US" sz="2800" dirty="0" err="1">
                <a:solidFill>
                  <a:schemeClr val="hlink"/>
                </a:solidFill>
              </a:rPr>
              <a:t>định</a:t>
            </a:r>
            <a:r>
              <a:rPr lang="en-US" altLang="en-US" sz="2800" dirty="0">
                <a:solidFill>
                  <a:schemeClr val="hlink"/>
                </a:solidFill>
              </a:rPr>
              <a:t> </a:t>
            </a:r>
            <a:r>
              <a:rPr lang="en-US" altLang="en-US" sz="2800" dirty="0" err="1">
                <a:solidFill>
                  <a:schemeClr val="hlink"/>
                </a:solidFill>
              </a:rPr>
              <a:t>kì</a:t>
            </a:r>
            <a:r>
              <a:rPr lang="en-US" altLang="en-US" sz="2800" dirty="0">
                <a:solidFill>
                  <a:schemeClr val="hlink"/>
                </a:solidFill>
              </a:rPr>
              <a:t> </a:t>
            </a:r>
            <a:r>
              <a:rPr lang="en-US" altLang="en-US" sz="2800" dirty="0" err="1">
                <a:solidFill>
                  <a:schemeClr val="hlink"/>
                </a:solidFill>
              </a:rPr>
              <a:t>sẽ</a:t>
            </a:r>
            <a:r>
              <a:rPr lang="en-US" altLang="en-US" sz="2800" dirty="0">
                <a:solidFill>
                  <a:schemeClr val="hlink"/>
                </a:solidFill>
              </a:rPr>
              <a:t> </a:t>
            </a:r>
            <a:r>
              <a:rPr lang="en-US" altLang="en-US" sz="2800" dirty="0" err="1">
                <a:solidFill>
                  <a:schemeClr val="hlink"/>
                </a:solidFill>
              </a:rPr>
              <a:t>tiết</a:t>
            </a:r>
            <a:r>
              <a:rPr lang="en-US" altLang="en-US" sz="2800" dirty="0">
                <a:solidFill>
                  <a:schemeClr val="hlink"/>
                </a:solidFill>
              </a:rPr>
              <a:t> </a:t>
            </a:r>
            <a:r>
              <a:rPr lang="en-US" altLang="en-US" sz="2800" dirty="0" err="1">
                <a:solidFill>
                  <a:schemeClr val="hlink"/>
                </a:solidFill>
              </a:rPr>
              <a:t>kiệm</a:t>
            </a:r>
            <a:r>
              <a:rPr lang="en-US" altLang="en-US" sz="2800" dirty="0">
                <a:solidFill>
                  <a:schemeClr val="hlink"/>
                </a:solidFill>
              </a:rPr>
              <a:t> </a:t>
            </a:r>
            <a:r>
              <a:rPr lang="en-US" altLang="en-US" sz="2800" dirty="0" err="1">
                <a:solidFill>
                  <a:schemeClr val="hlink"/>
                </a:solidFill>
              </a:rPr>
              <a:t>được</a:t>
            </a:r>
            <a:endParaRPr lang="en-US" altLang="en-US" sz="2800" dirty="0">
              <a:solidFill>
                <a:schemeClr val="hlink"/>
              </a:solidFill>
            </a:endParaRPr>
          </a:p>
          <a:p>
            <a:r>
              <a:rPr lang="vi-VN" altLang="en-US" sz="2800" dirty="0">
                <a:solidFill>
                  <a:schemeClr val="hlink"/>
                </a:solidFill>
              </a:rPr>
              <a:t>năng lượng? </a:t>
            </a:r>
            <a:endParaRPr lang="en-US" altLang="en-US" sz="2800" dirty="0">
              <a:solidFill>
                <a:schemeClr val="hlink"/>
              </a:solidFill>
            </a:endParaRPr>
          </a:p>
        </p:txBody>
      </p:sp>
      <p:pic>
        <p:nvPicPr>
          <p:cNvPr id="1639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11308"/>
            <a:ext cx="8121650" cy="442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813376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396"/>
                                        </p:tgtEl>
                                        <p:attrNameLst>
                                          <p:attrName>style.visibility</p:attrName>
                                        </p:attrNameLst>
                                      </p:cBhvr>
                                      <p:to>
                                        <p:strVal val="visible"/>
                                      </p:to>
                                    </p:set>
                                    <p:animEffect transition="in" filter="fade">
                                      <p:cBhvr>
                                        <p:cTn id="19" dur="1000"/>
                                        <p:tgtEl>
                                          <p:spTgt spid="16396"/>
                                        </p:tgtEl>
                                      </p:cBhvr>
                                    </p:animEffect>
                                    <p:anim calcmode="lin" valueType="num">
                                      <p:cBhvr>
                                        <p:cTn id="20" dur="1000" fill="hold"/>
                                        <p:tgtEl>
                                          <p:spTgt spid="16396"/>
                                        </p:tgtEl>
                                        <p:attrNameLst>
                                          <p:attrName>ppt_x</p:attrName>
                                        </p:attrNameLst>
                                      </p:cBhvr>
                                      <p:tavLst>
                                        <p:tav tm="0">
                                          <p:val>
                                            <p:strVal val="#ppt_x"/>
                                          </p:val>
                                        </p:tav>
                                        <p:tav tm="100000">
                                          <p:val>
                                            <p:strVal val="#ppt_x"/>
                                          </p:val>
                                        </p:tav>
                                      </p:tavLst>
                                    </p:anim>
                                    <p:anim calcmode="lin" valueType="num">
                                      <p:cBhvr>
                                        <p:cTn id="21" dur="1000" fill="hold"/>
                                        <p:tgtEl>
                                          <p:spTgt spid="163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10" name="Text Box 11"/>
          <p:cNvSpPr txBox="1">
            <a:spLocks noChangeArrowheads="1"/>
          </p:cNvSpPr>
          <p:nvPr/>
        </p:nvSpPr>
        <p:spPr bwMode="auto">
          <a:xfrm>
            <a:off x="1085850" y="1031875"/>
            <a:ext cx="7575550" cy="3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sz="2800" dirty="0" err="1" smtClean="0"/>
              <a:t>Khảo</a:t>
            </a:r>
            <a:r>
              <a:rPr lang="en-US" sz="2800" dirty="0" smtClean="0"/>
              <a:t> </a:t>
            </a:r>
            <a:r>
              <a:rPr lang="en-US" sz="2800" dirty="0" err="1" smtClean="0"/>
              <a:t>sát</a:t>
            </a:r>
            <a:r>
              <a:rPr lang="en-US" sz="2800" dirty="0" smtClean="0"/>
              <a:t> </a:t>
            </a:r>
            <a:r>
              <a:rPr lang="en-US" sz="2800" dirty="0" err="1" smtClean="0"/>
              <a:t>một</a:t>
            </a:r>
            <a:r>
              <a:rPr lang="en-US" sz="2800" dirty="0" smtClean="0"/>
              <a:t> </a:t>
            </a:r>
            <a:r>
              <a:rPr lang="en-US" sz="2800" dirty="0" err="1" smtClean="0"/>
              <a:t>loại</a:t>
            </a:r>
            <a:r>
              <a:rPr lang="en-US" sz="2800" dirty="0" smtClean="0"/>
              <a:t> </a:t>
            </a:r>
            <a:r>
              <a:rPr lang="en-US" sz="2800" dirty="0" err="1" smtClean="0"/>
              <a:t>thiết</a:t>
            </a:r>
            <a:r>
              <a:rPr lang="en-US" sz="2800" dirty="0" smtClean="0"/>
              <a:t> </a:t>
            </a:r>
            <a:r>
              <a:rPr lang="en-US" sz="2800" dirty="0" err="1" smtClean="0"/>
              <a:t>bị</a:t>
            </a:r>
            <a:r>
              <a:rPr lang="en-US" sz="2800" dirty="0" smtClean="0"/>
              <a:t> </a:t>
            </a:r>
            <a:r>
              <a:rPr lang="en-US" sz="2800" dirty="0" err="1" smtClean="0"/>
              <a:t>gia</a:t>
            </a:r>
            <a:r>
              <a:rPr lang="en-US" sz="2800" dirty="0" smtClean="0"/>
              <a:t> </a:t>
            </a:r>
            <a:r>
              <a:rPr lang="en-US" sz="2800" dirty="0" err="1" smtClean="0"/>
              <a:t>dụng</a:t>
            </a:r>
            <a:r>
              <a:rPr lang="en-US" sz="2800" dirty="0" smtClean="0"/>
              <a:t> </a:t>
            </a:r>
            <a:r>
              <a:rPr lang="en-US" sz="2800" dirty="0" err="1" smtClean="0"/>
              <a:t>của</a:t>
            </a:r>
            <a:r>
              <a:rPr lang="en-US" sz="2800" dirty="0" smtClean="0"/>
              <a:t> </a:t>
            </a:r>
            <a:r>
              <a:rPr lang="en-US" sz="2800" dirty="0" err="1" smtClean="0"/>
              <a:t>gia</a:t>
            </a:r>
            <a:r>
              <a:rPr lang="en-US" sz="2800" dirty="0" smtClean="0"/>
              <a:t> </a:t>
            </a:r>
            <a:r>
              <a:rPr lang="en-US" sz="2800" dirty="0" err="1" smtClean="0"/>
              <a:t>đình</a:t>
            </a:r>
            <a:r>
              <a:rPr lang="en-US" sz="2800" dirty="0" smtClean="0"/>
              <a:t> </a:t>
            </a:r>
            <a:r>
              <a:rPr lang="en-US" sz="2800" dirty="0" err="1" smtClean="0"/>
              <a:t>bảo</a:t>
            </a:r>
            <a:r>
              <a:rPr lang="en-US" sz="2800" dirty="0" smtClean="0"/>
              <a:t> </a:t>
            </a:r>
            <a:r>
              <a:rPr lang="en-US" sz="2800" dirty="0" err="1" smtClean="0"/>
              <a:t>dưỡng</a:t>
            </a:r>
            <a:r>
              <a:rPr lang="en-US" sz="2800" dirty="0" smtClean="0"/>
              <a:t> </a:t>
            </a:r>
            <a:r>
              <a:rPr lang="en-US" sz="2800" dirty="0" err="1" smtClean="0"/>
              <a:t>theo</a:t>
            </a:r>
            <a:r>
              <a:rPr lang="en-US" sz="2800" dirty="0" smtClean="0"/>
              <a:t> </a:t>
            </a:r>
            <a:r>
              <a:rPr lang="en-US" sz="2800" dirty="0" err="1" smtClean="0"/>
              <a:t>gợi</a:t>
            </a:r>
            <a:r>
              <a:rPr lang="en-US" sz="2800" dirty="0" smtClean="0"/>
              <a:t> ý </a:t>
            </a:r>
            <a:r>
              <a:rPr lang="en-US" sz="2800" dirty="0" err="1" smtClean="0"/>
              <a:t>sau</a:t>
            </a:r>
            <a:r>
              <a:rPr lang="en-US" sz="2800" dirty="0" smtClean="0"/>
              <a:t>: </a:t>
            </a:r>
          </a:p>
          <a:p>
            <a:pPr>
              <a:defRPr/>
            </a:pPr>
            <a:r>
              <a:rPr lang="en-US" sz="2800" dirty="0" smtClean="0"/>
              <a:t> 1. </a:t>
            </a:r>
            <a:r>
              <a:rPr lang="en-US" sz="2800" dirty="0" err="1" smtClean="0"/>
              <a:t>Tên</a:t>
            </a:r>
            <a:r>
              <a:rPr lang="en-US" sz="2800" dirty="0" smtClean="0"/>
              <a:t> </a:t>
            </a:r>
            <a:r>
              <a:rPr lang="en-US" sz="2800" dirty="0" err="1" smtClean="0"/>
              <a:t>của</a:t>
            </a:r>
            <a:r>
              <a:rPr lang="en-US" sz="2800" dirty="0" smtClean="0"/>
              <a:t> </a:t>
            </a:r>
            <a:r>
              <a:rPr lang="en-US" sz="2800" dirty="0" err="1" smtClean="0"/>
              <a:t>thiết</a:t>
            </a:r>
            <a:r>
              <a:rPr lang="en-US" sz="2800" dirty="0" smtClean="0"/>
              <a:t> </a:t>
            </a:r>
            <a:r>
              <a:rPr lang="en-US" sz="2800" dirty="0" err="1" smtClean="0"/>
              <a:t>bị</a:t>
            </a:r>
            <a:endParaRPr lang="en-US" sz="2800" dirty="0" smtClean="0"/>
          </a:p>
          <a:p>
            <a:pPr>
              <a:defRPr/>
            </a:pPr>
            <a:r>
              <a:rPr lang="en-US" sz="2800" dirty="0" smtClean="0"/>
              <a:t> 2. </a:t>
            </a:r>
            <a:r>
              <a:rPr lang="en-US" sz="2800" dirty="0" err="1" smtClean="0"/>
              <a:t>Loại</a:t>
            </a:r>
            <a:r>
              <a:rPr lang="en-US" sz="2800" dirty="0" smtClean="0"/>
              <a:t> </a:t>
            </a:r>
            <a:r>
              <a:rPr lang="en-US" sz="2800" dirty="0" err="1" smtClean="0"/>
              <a:t>năng</a:t>
            </a:r>
            <a:r>
              <a:rPr lang="en-US" sz="2800" dirty="0" smtClean="0"/>
              <a:t> </a:t>
            </a:r>
            <a:r>
              <a:rPr lang="en-US" sz="2800" dirty="0" err="1" smtClean="0"/>
              <a:t>lượng</a:t>
            </a:r>
            <a:r>
              <a:rPr lang="en-US" sz="2800" dirty="0" smtClean="0"/>
              <a:t> </a:t>
            </a:r>
            <a:r>
              <a:rPr lang="en-US" sz="2800" dirty="0" err="1" smtClean="0"/>
              <a:t>thiết</a:t>
            </a:r>
            <a:r>
              <a:rPr lang="en-US" sz="2800" dirty="0" smtClean="0"/>
              <a:t> </a:t>
            </a:r>
            <a:r>
              <a:rPr lang="en-US" sz="2800" dirty="0" err="1" smtClean="0"/>
              <a:t>bị</a:t>
            </a:r>
            <a:r>
              <a:rPr lang="en-US" sz="2800" dirty="0" smtClean="0"/>
              <a:t> </a:t>
            </a:r>
            <a:r>
              <a:rPr lang="en-US" sz="2800" dirty="0" err="1" smtClean="0"/>
              <a:t>sử</a:t>
            </a:r>
            <a:r>
              <a:rPr lang="en-US" sz="2800" dirty="0" smtClean="0"/>
              <a:t> </a:t>
            </a:r>
            <a:r>
              <a:rPr lang="en-US" sz="2800" dirty="0" err="1" smtClean="0"/>
              <a:t>dụng</a:t>
            </a:r>
            <a:endParaRPr lang="en-US" sz="2800" dirty="0" smtClean="0"/>
          </a:p>
          <a:p>
            <a:pPr>
              <a:defRPr/>
            </a:pPr>
            <a:r>
              <a:rPr lang="en-US" sz="2800" dirty="0" smtClean="0"/>
              <a:t> 3. </a:t>
            </a:r>
            <a:r>
              <a:rPr lang="en-US" sz="2800" dirty="0" err="1" smtClean="0"/>
              <a:t>Thời</a:t>
            </a:r>
            <a:r>
              <a:rPr lang="en-US" sz="2800" dirty="0" smtClean="0"/>
              <a:t> </a:t>
            </a:r>
            <a:r>
              <a:rPr lang="en-US" sz="2800" dirty="0" err="1" smtClean="0"/>
              <a:t>gian</a:t>
            </a:r>
            <a:r>
              <a:rPr lang="en-US" sz="2800" dirty="0" smtClean="0"/>
              <a:t> </a:t>
            </a:r>
            <a:r>
              <a:rPr lang="en-US" sz="2800" dirty="0" err="1" smtClean="0"/>
              <a:t>thiết</a:t>
            </a:r>
            <a:r>
              <a:rPr lang="en-US" sz="2800" dirty="0" smtClean="0"/>
              <a:t> </a:t>
            </a:r>
            <a:r>
              <a:rPr lang="en-US" sz="2800" dirty="0" err="1" smtClean="0"/>
              <a:t>bị</a:t>
            </a:r>
            <a:r>
              <a:rPr lang="en-US" sz="2800" dirty="0" smtClean="0"/>
              <a:t> </a:t>
            </a:r>
            <a:r>
              <a:rPr lang="en-US" sz="2800" dirty="0" err="1" smtClean="0"/>
              <a:t>đã</a:t>
            </a:r>
            <a:r>
              <a:rPr lang="en-US" sz="2800" dirty="0" smtClean="0"/>
              <a:t> </a:t>
            </a:r>
            <a:r>
              <a:rPr lang="en-US" sz="2800" dirty="0" err="1" smtClean="0"/>
              <a:t>được</a:t>
            </a:r>
            <a:r>
              <a:rPr lang="en-US" sz="2800" dirty="0" smtClean="0"/>
              <a:t> </a:t>
            </a:r>
            <a:r>
              <a:rPr lang="en-US" sz="2800" dirty="0" err="1" smtClean="0"/>
              <a:t>sử</a:t>
            </a:r>
            <a:r>
              <a:rPr lang="en-US" sz="2800" dirty="0" smtClean="0"/>
              <a:t> </a:t>
            </a:r>
            <a:r>
              <a:rPr lang="en-US" sz="2800" dirty="0" err="1" smtClean="0"/>
              <a:t>dụng</a:t>
            </a:r>
            <a:endParaRPr lang="en-US" sz="2800" dirty="0" smtClean="0"/>
          </a:p>
          <a:p>
            <a:pPr>
              <a:defRPr/>
            </a:pPr>
            <a:r>
              <a:rPr lang="en-US" sz="2800" dirty="0" smtClean="0"/>
              <a:t> 4. </a:t>
            </a:r>
            <a:r>
              <a:rPr lang="en-US" sz="2800" dirty="0" err="1" smtClean="0"/>
              <a:t>Số</a:t>
            </a:r>
            <a:r>
              <a:rPr lang="en-US" sz="2800" dirty="0" smtClean="0"/>
              <a:t> </a:t>
            </a:r>
            <a:r>
              <a:rPr lang="en-US" sz="2800" dirty="0" err="1" smtClean="0"/>
              <a:t>lần</a:t>
            </a:r>
            <a:r>
              <a:rPr lang="en-US" sz="2800" dirty="0" smtClean="0"/>
              <a:t> </a:t>
            </a:r>
            <a:r>
              <a:rPr lang="en-US" sz="2800" dirty="0" err="1" smtClean="0"/>
              <a:t>được</a:t>
            </a:r>
            <a:r>
              <a:rPr lang="en-US" sz="2800" dirty="0" smtClean="0"/>
              <a:t> </a:t>
            </a:r>
            <a:r>
              <a:rPr lang="en-US" sz="2800" dirty="0" err="1" smtClean="0"/>
              <a:t>bảo</a:t>
            </a:r>
            <a:r>
              <a:rPr lang="en-US" sz="2800" dirty="0" smtClean="0"/>
              <a:t> </a:t>
            </a:r>
            <a:r>
              <a:rPr lang="en-US" sz="2800" dirty="0" err="1" smtClean="0"/>
              <a:t>dưỡng</a:t>
            </a:r>
            <a:r>
              <a:rPr lang="en-US" sz="2800" dirty="0" smtClean="0"/>
              <a:t> </a:t>
            </a:r>
            <a:r>
              <a:rPr lang="en-US" sz="2800" dirty="0" err="1" smtClean="0"/>
              <a:t>của</a:t>
            </a:r>
            <a:r>
              <a:rPr lang="en-US" sz="2800" dirty="0" smtClean="0"/>
              <a:t> </a:t>
            </a:r>
            <a:r>
              <a:rPr lang="en-US" sz="2800" dirty="0" err="1" smtClean="0"/>
              <a:t>thiết</a:t>
            </a:r>
            <a:r>
              <a:rPr lang="en-US" sz="2800" dirty="0" smtClean="0"/>
              <a:t> </a:t>
            </a:r>
            <a:r>
              <a:rPr lang="en-US" sz="2800" dirty="0" err="1" smtClean="0"/>
              <a:t>bị</a:t>
            </a:r>
            <a:endParaRPr lang="en-US" sz="2800" dirty="0" smtClean="0"/>
          </a:p>
          <a:p>
            <a:pPr>
              <a:defRPr/>
            </a:pPr>
            <a:r>
              <a:rPr lang="en-US" sz="2800" dirty="0" smtClean="0"/>
              <a:t> 5. </a:t>
            </a:r>
            <a:r>
              <a:rPr lang="en-US" sz="2800" dirty="0" err="1" smtClean="0"/>
              <a:t>Có</a:t>
            </a:r>
            <a:r>
              <a:rPr lang="en-US" sz="2800" dirty="0" smtClean="0"/>
              <a:t> </a:t>
            </a:r>
            <a:r>
              <a:rPr lang="en-US" sz="2800" dirty="0" err="1" smtClean="0"/>
              <a:t>bộ</a:t>
            </a:r>
            <a:r>
              <a:rPr lang="en-US" sz="2800" dirty="0" smtClean="0"/>
              <a:t> </a:t>
            </a:r>
            <a:r>
              <a:rPr lang="en-US" sz="2800" dirty="0" err="1" smtClean="0"/>
              <a:t>phận</a:t>
            </a:r>
            <a:r>
              <a:rPr lang="en-US" sz="2800" dirty="0" smtClean="0"/>
              <a:t> </a:t>
            </a:r>
            <a:r>
              <a:rPr lang="en-US" sz="2800" dirty="0" err="1" smtClean="0"/>
              <a:t>nào</a:t>
            </a:r>
            <a:r>
              <a:rPr lang="en-US" sz="2800" dirty="0" smtClean="0"/>
              <a:t> </a:t>
            </a:r>
            <a:r>
              <a:rPr lang="en-US" sz="2800" dirty="0" err="1" smtClean="0"/>
              <a:t>có</a:t>
            </a:r>
            <a:r>
              <a:rPr lang="en-US" sz="2800" dirty="0" smtClean="0"/>
              <a:t> </a:t>
            </a:r>
            <a:r>
              <a:rPr lang="en-US" sz="2800" dirty="0" err="1" smtClean="0"/>
              <a:t>dấu</a:t>
            </a:r>
            <a:r>
              <a:rPr lang="en-US" sz="2800" dirty="0" smtClean="0"/>
              <a:t> </a:t>
            </a:r>
            <a:r>
              <a:rPr lang="en-US" sz="2800" dirty="0" err="1" smtClean="0"/>
              <a:t>hiệu</a:t>
            </a:r>
            <a:r>
              <a:rPr lang="en-US" sz="2800" dirty="0" smtClean="0"/>
              <a:t> </a:t>
            </a:r>
            <a:r>
              <a:rPr lang="en-US" sz="2800" dirty="0" err="1" smtClean="0"/>
              <a:t>hư</a:t>
            </a:r>
            <a:r>
              <a:rPr lang="en-US" sz="2800" dirty="0" smtClean="0"/>
              <a:t> </a:t>
            </a:r>
            <a:r>
              <a:rPr lang="en-US" sz="2800" dirty="0" err="1" smtClean="0"/>
              <a:t>hỏng</a:t>
            </a:r>
            <a:r>
              <a:rPr lang="en-US" sz="2800" dirty="0" smtClean="0"/>
              <a:t> </a:t>
            </a:r>
            <a:r>
              <a:rPr lang="en-US" sz="2800" dirty="0" err="1" smtClean="0"/>
              <a:t>không</a:t>
            </a:r>
            <a:r>
              <a:rPr lang="en-US" sz="2800" dirty="0" smtClean="0"/>
              <a:t>?</a:t>
            </a:r>
          </a:p>
          <a:p>
            <a:pPr>
              <a:defRPr/>
            </a:pPr>
            <a:r>
              <a:rPr lang="en-US" sz="2800" dirty="0" smtClean="0"/>
              <a:t> 6. </a:t>
            </a:r>
            <a:r>
              <a:rPr lang="en-US" sz="2800" dirty="0" err="1" smtClean="0"/>
              <a:t>Cần</a:t>
            </a:r>
            <a:r>
              <a:rPr lang="en-US" sz="2800" dirty="0" smtClean="0"/>
              <a:t> </a:t>
            </a:r>
            <a:r>
              <a:rPr lang="en-US" sz="2800" dirty="0" err="1" smtClean="0"/>
              <a:t>làm</a:t>
            </a:r>
            <a:r>
              <a:rPr lang="en-US" sz="2800" dirty="0" smtClean="0"/>
              <a:t> </a:t>
            </a:r>
            <a:r>
              <a:rPr lang="en-US" sz="2800" dirty="0" err="1" smtClean="0"/>
              <a:t>gì</a:t>
            </a:r>
            <a:r>
              <a:rPr lang="en-US" sz="2800" dirty="0" smtClean="0"/>
              <a:t> </a:t>
            </a:r>
            <a:r>
              <a:rPr lang="en-US" sz="2800" dirty="0" err="1" smtClean="0"/>
              <a:t>để</a:t>
            </a:r>
            <a:r>
              <a:rPr lang="en-US" sz="2800" dirty="0" smtClean="0"/>
              <a:t> </a:t>
            </a:r>
            <a:r>
              <a:rPr lang="en-US" sz="2800" dirty="0" err="1" smtClean="0"/>
              <a:t>khắc</a:t>
            </a:r>
            <a:r>
              <a:rPr lang="en-US" sz="2800" dirty="0" smtClean="0"/>
              <a:t> </a:t>
            </a:r>
            <a:r>
              <a:rPr lang="en-US" sz="2800" dirty="0" err="1" smtClean="0"/>
              <a:t>phục</a:t>
            </a:r>
            <a:r>
              <a:rPr lang="en-US" sz="2800" dirty="0" smtClean="0"/>
              <a:t> </a:t>
            </a:r>
            <a:r>
              <a:rPr lang="en-US" sz="2800" dirty="0" err="1" smtClean="0"/>
              <a:t>vấn</a:t>
            </a:r>
            <a:r>
              <a:rPr lang="en-US" sz="2800" dirty="0" smtClean="0"/>
              <a:t> </a:t>
            </a:r>
            <a:r>
              <a:rPr lang="en-US" sz="2800" dirty="0" err="1" smtClean="0"/>
              <a:t>đề</a:t>
            </a:r>
            <a:r>
              <a:rPr lang="en-US" sz="2800" dirty="0" smtClean="0"/>
              <a:t> </a:t>
            </a:r>
            <a:r>
              <a:rPr lang="en-US" sz="2800" dirty="0" err="1" smtClean="0"/>
              <a:t>trên</a:t>
            </a:r>
            <a:r>
              <a:rPr lang="en-US" sz="2800" dirty="0" smtClean="0"/>
              <a:t> (</a:t>
            </a:r>
            <a:r>
              <a:rPr lang="en-US" sz="2800" dirty="0" err="1" smtClean="0"/>
              <a:t>nếu</a:t>
            </a:r>
            <a:r>
              <a:rPr lang="en-US" sz="2800" dirty="0" smtClean="0"/>
              <a:t> </a:t>
            </a:r>
            <a:r>
              <a:rPr lang="en-US" sz="2800" dirty="0" err="1" smtClean="0"/>
              <a:t>có</a:t>
            </a:r>
            <a:r>
              <a:rPr lang="en-US" sz="2800" dirty="0" smtClean="0"/>
              <a:t>)?</a:t>
            </a:r>
          </a:p>
        </p:txBody>
      </p:sp>
      <p:pic>
        <p:nvPicPr>
          <p:cNvPr id="17417"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706" y="314325"/>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0097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8435"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18436" name="Rectangle 10"/>
          <p:cNvSpPr>
            <a:spLocks noChangeArrowheads="1"/>
          </p:cNvSpPr>
          <p:nvPr/>
        </p:nvSpPr>
        <p:spPr bwMode="auto">
          <a:xfrm>
            <a:off x="488950" y="266411"/>
            <a:ext cx="84264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US" sz="2800" dirty="0">
                <a:latin typeface="Times New Roman" pitchFamily="18" charset="0"/>
                <a:cs typeface="Times New Roman" pitchFamily="18" charset="0"/>
              </a:rPr>
              <a:t>4. Xây dựng thói quen sử dụng tiết kiệm năng lượng </a:t>
            </a:r>
            <a:endParaRPr lang="en-US" altLang="en-US" sz="2800" dirty="0">
              <a:latin typeface="Times New Roman" pitchFamily="18" charset="0"/>
              <a:cs typeface="Times New Roman" pitchFamily="18" charset="0"/>
            </a:endParaRPr>
          </a:p>
        </p:txBody>
      </p:sp>
      <p:sp>
        <p:nvSpPr>
          <p:cNvPr id="17" name="Text Box 11"/>
          <p:cNvSpPr txBox="1">
            <a:spLocks noChangeArrowheads="1"/>
          </p:cNvSpPr>
          <p:nvPr/>
        </p:nvSpPr>
        <p:spPr bwMode="auto">
          <a:xfrm>
            <a:off x="569914" y="830118"/>
            <a:ext cx="8061324"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err="1"/>
              <a:t>Hình</a:t>
            </a:r>
            <a:r>
              <a:rPr lang="en-US" altLang="en-US" sz="2800" dirty="0"/>
              <a:t> </a:t>
            </a:r>
            <a:r>
              <a:rPr lang="en-US" altLang="en-US" sz="2800" dirty="0" err="1"/>
              <a:t>thành</a:t>
            </a:r>
            <a:r>
              <a:rPr lang="en-US" altLang="en-US" sz="2800" dirty="0"/>
              <a:t> </a:t>
            </a:r>
            <a:r>
              <a:rPr lang="en-US" altLang="en-US" sz="2800" dirty="0" err="1"/>
              <a:t>thói</a:t>
            </a:r>
            <a:r>
              <a:rPr lang="en-US" altLang="en-US" sz="2800" dirty="0"/>
              <a:t> </a:t>
            </a:r>
            <a:r>
              <a:rPr lang="en-US" altLang="en-US" sz="2800" dirty="0" err="1"/>
              <a:t>quen</a:t>
            </a:r>
            <a:r>
              <a:rPr lang="en-US" altLang="en-US" sz="2800" dirty="0"/>
              <a:t> </a:t>
            </a:r>
            <a:r>
              <a:rPr lang="en-US" altLang="en-US" sz="2800" dirty="0" err="1"/>
              <a:t>sử</a:t>
            </a:r>
            <a:r>
              <a:rPr lang="en-US" altLang="en-US" sz="2800" dirty="0"/>
              <a:t> </a:t>
            </a:r>
            <a:r>
              <a:rPr lang="en-US" altLang="en-US" sz="2800" dirty="0" err="1"/>
              <a:t>dụng</a:t>
            </a:r>
            <a:r>
              <a:rPr lang="en-US" altLang="en-US" sz="2800" dirty="0"/>
              <a:t> </a:t>
            </a:r>
            <a:r>
              <a:rPr lang="en-US" altLang="en-US" sz="2800" dirty="0" err="1"/>
              <a:t>tiết</a:t>
            </a:r>
            <a:r>
              <a:rPr lang="en-US" altLang="en-US" sz="2800" dirty="0"/>
              <a:t> </a:t>
            </a:r>
            <a:r>
              <a:rPr lang="en-US" altLang="en-US" sz="2800" dirty="0" err="1"/>
              <a:t>kiệm</a:t>
            </a:r>
            <a:r>
              <a:rPr lang="en-US" altLang="en-US" sz="2800" dirty="0"/>
              <a:t> </a:t>
            </a:r>
            <a:r>
              <a:rPr lang="en-US" altLang="en-US" sz="2800" dirty="0" err="1"/>
              <a:t>năng</a:t>
            </a:r>
            <a:r>
              <a:rPr lang="en-US" altLang="en-US" sz="2800" dirty="0"/>
              <a:t> </a:t>
            </a:r>
            <a:r>
              <a:rPr lang="en-US" altLang="en-US" sz="2800" dirty="0" err="1"/>
              <a:t>lượng</a:t>
            </a:r>
            <a:r>
              <a:rPr lang="en-US" altLang="en-US" sz="2800" dirty="0"/>
              <a:t> </a:t>
            </a:r>
            <a:r>
              <a:rPr lang="en-US" altLang="en-US" sz="2800" dirty="0" err="1"/>
              <a:t>cho</a:t>
            </a:r>
            <a:r>
              <a:rPr lang="en-US" altLang="en-US" sz="2800" dirty="0"/>
              <a:t> </a:t>
            </a:r>
            <a:r>
              <a:rPr lang="en-US" altLang="en-US" sz="2800" dirty="0" err="1"/>
              <a:t>các</a:t>
            </a:r>
            <a:r>
              <a:rPr lang="en-US" altLang="en-US" sz="2800" dirty="0"/>
              <a:t> </a:t>
            </a:r>
            <a:r>
              <a:rPr lang="en-US" altLang="en-US" sz="2800" dirty="0" err="1"/>
              <a:t>thành</a:t>
            </a:r>
            <a:r>
              <a:rPr lang="en-US" altLang="en-US" sz="2800" dirty="0"/>
              <a:t> </a:t>
            </a:r>
            <a:r>
              <a:rPr lang="en-US" altLang="en-US" sz="2800" dirty="0" err="1"/>
              <a:t>viên</a:t>
            </a:r>
            <a:r>
              <a:rPr lang="en-US" altLang="en-US" sz="2800" dirty="0"/>
              <a:t> </a:t>
            </a:r>
            <a:r>
              <a:rPr lang="en-US" altLang="en-US" sz="2800" dirty="0" err="1"/>
              <a:t>trong</a:t>
            </a:r>
            <a:r>
              <a:rPr lang="en-US" altLang="en-US" sz="2800" dirty="0"/>
              <a:t> </a:t>
            </a:r>
            <a:r>
              <a:rPr lang="en-US" altLang="en-US" sz="2800" dirty="0" err="1"/>
              <a:t>gi</a:t>
            </a:r>
            <a:r>
              <a:rPr lang="en-US" altLang="en-US" sz="2800" dirty="0"/>
              <a:t>: </a:t>
            </a:r>
            <a:r>
              <a:rPr lang="en-US" altLang="en-US" sz="2800" dirty="0" err="1"/>
              <a:t>đình</a:t>
            </a:r>
            <a:r>
              <a:rPr lang="en-US" altLang="en-US" sz="2800" dirty="0"/>
              <a:t> </a:t>
            </a:r>
            <a:r>
              <a:rPr lang="en-US" altLang="en-US" sz="2800" dirty="0" err="1"/>
              <a:t>như</a:t>
            </a:r>
            <a:r>
              <a:rPr lang="en-US" altLang="en-US" sz="2800" dirty="0"/>
              <a:t>: </a:t>
            </a:r>
            <a:r>
              <a:rPr lang="en-US" altLang="en-US" sz="2800" dirty="0" err="1"/>
              <a:t>tắt</a:t>
            </a:r>
            <a:r>
              <a:rPr lang="en-US" altLang="en-US" sz="2800" dirty="0"/>
              <a:t> </a:t>
            </a:r>
            <a:r>
              <a:rPr lang="en-US" altLang="en-US" sz="2800" dirty="0" err="1"/>
              <a:t>thiết</a:t>
            </a:r>
            <a:r>
              <a:rPr lang="en-US" altLang="en-US" sz="2800" dirty="0"/>
              <a:t> </a:t>
            </a:r>
            <a:r>
              <a:rPr lang="en-US" altLang="en-US" sz="2800" dirty="0" err="1"/>
              <a:t>bị</a:t>
            </a:r>
            <a:r>
              <a:rPr lang="en-US" altLang="en-US" sz="2800" dirty="0"/>
              <a:t> </a:t>
            </a:r>
            <a:r>
              <a:rPr lang="en-US" altLang="en-US" sz="2800" dirty="0" err="1"/>
              <a:t>khi</a:t>
            </a:r>
            <a:r>
              <a:rPr lang="en-US" altLang="en-US" sz="2800" dirty="0"/>
              <a:t> </a:t>
            </a:r>
            <a:r>
              <a:rPr lang="en-US" altLang="en-US" sz="2800" dirty="0" err="1"/>
              <a:t>không</a:t>
            </a:r>
            <a:r>
              <a:rPr lang="en-US" altLang="en-US" sz="2800" dirty="0"/>
              <a:t> </a:t>
            </a:r>
            <a:r>
              <a:rPr lang="en-US" altLang="en-US" sz="2800" dirty="0" err="1"/>
              <a:t>sử</a:t>
            </a:r>
            <a:r>
              <a:rPr lang="en-US" altLang="en-US" sz="2800" dirty="0"/>
              <a:t> </a:t>
            </a:r>
            <a:r>
              <a:rPr lang="en-US" altLang="en-US" sz="2800" dirty="0" err="1"/>
              <a:t>dụng</a:t>
            </a:r>
            <a:r>
              <a:rPr lang="en-US" altLang="en-US" sz="2800" dirty="0"/>
              <a:t>, </a:t>
            </a:r>
            <a:r>
              <a:rPr lang="en-US" altLang="en-US" sz="2800" dirty="0" err="1"/>
              <a:t>lựa</a:t>
            </a:r>
            <a:r>
              <a:rPr lang="en-US" altLang="en-US" sz="2800" dirty="0"/>
              <a:t> </a:t>
            </a:r>
            <a:r>
              <a:rPr lang="en-US" altLang="en-US" sz="2800" dirty="0" err="1"/>
              <a:t>chọn</a:t>
            </a:r>
            <a:r>
              <a:rPr lang="en-US" altLang="en-US" sz="2800" dirty="0"/>
              <a:t> </a:t>
            </a:r>
            <a:r>
              <a:rPr lang="en-US" altLang="en-US" sz="2800" dirty="0" err="1"/>
              <a:t>chế</a:t>
            </a:r>
            <a:r>
              <a:rPr lang="en-US" altLang="en-US" sz="2800" dirty="0"/>
              <a:t> </a:t>
            </a:r>
            <a:r>
              <a:rPr lang="en-US" altLang="en-US" sz="2800" dirty="0" err="1"/>
              <a:t>độ</a:t>
            </a:r>
            <a:r>
              <a:rPr lang="en-US" altLang="en-US" sz="2800" dirty="0"/>
              <a:t> </a:t>
            </a:r>
            <a:r>
              <a:rPr lang="en-US" altLang="en-US" sz="2800" dirty="0" err="1"/>
              <a:t>hoạt</a:t>
            </a:r>
            <a:r>
              <a:rPr lang="en-US" altLang="en-US" sz="2800" dirty="0"/>
              <a:t> </a:t>
            </a:r>
            <a:r>
              <a:rPr lang="en-US" altLang="en-US" sz="2800" dirty="0" err="1"/>
              <a:t>động</a:t>
            </a:r>
            <a:r>
              <a:rPr lang="en-US" altLang="en-US" sz="2800" dirty="0"/>
              <a:t> </a:t>
            </a:r>
            <a:r>
              <a:rPr lang="en-US" altLang="en-US" sz="2800" dirty="0" err="1"/>
              <a:t>tiết</a:t>
            </a:r>
            <a:r>
              <a:rPr lang="en-US" altLang="en-US" sz="2800" dirty="0"/>
              <a:t> </a:t>
            </a:r>
            <a:r>
              <a:rPr lang="en-US" altLang="en-US" sz="2800" dirty="0" err="1"/>
              <a:t>kiện</a:t>
            </a:r>
            <a:r>
              <a:rPr lang="en-US" altLang="en-US" sz="2800" dirty="0"/>
              <a:t> </a:t>
            </a:r>
            <a:r>
              <a:rPr lang="en-US" altLang="en-US" sz="2800" dirty="0" err="1"/>
              <a:t>năng</a:t>
            </a:r>
            <a:r>
              <a:rPr lang="en-US" altLang="en-US" sz="2800" dirty="0"/>
              <a:t> </a:t>
            </a:r>
            <a:r>
              <a:rPr lang="en-US" altLang="en-US" sz="2800" dirty="0" err="1"/>
              <a:t>lượng</a:t>
            </a:r>
            <a:r>
              <a:rPr lang="en-US" altLang="en-US" sz="2800" dirty="0"/>
              <a:t> </a:t>
            </a:r>
            <a:r>
              <a:rPr lang="en-US" altLang="en-US" sz="2800" dirty="0" err="1"/>
              <a:t>cho</a:t>
            </a:r>
            <a:r>
              <a:rPr lang="en-US" altLang="en-US" sz="2800" dirty="0"/>
              <a:t> </a:t>
            </a:r>
            <a:r>
              <a:rPr lang="en-US" altLang="en-US" sz="2800" dirty="0" err="1"/>
              <a:t>thiết</a:t>
            </a:r>
            <a:r>
              <a:rPr lang="en-US" altLang="en-US" sz="2800" dirty="0"/>
              <a:t> </a:t>
            </a:r>
            <a:r>
              <a:rPr lang="en-US" altLang="en-US" sz="2800" dirty="0" err="1"/>
              <a:t>bị</a:t>
            </a:r>
            <a:r>
              <a:rPr lang="en-US" altLang="en-US" sz="28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646218"/>
            <a:ext cx="7391400" cy="393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21298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ppt_x"/>
                                          </p:val>
                                        </p:tav>
                                        <p:tav tm="100000">
                                          <p:val>
                                            <p:strVal val="#ppt_x"/>
                                          </p:val>
                                        </p:tav>
                                      </p:tavLst>
                                    </p:anim>
                                    <p:anim calcmode="lin" valueType="num">
                                      <p:cBhvr additive="base">
                                        <p:cTn id="8"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10" name="Text Box 11"/>
          <p:cNvSpPr txBox="1">
            <a:spLocks noChangeArrowheads="1"/>
          </p:cNvSpPr>
          <p:nvPr/>
        </p:nvSpPr>
        <p:spPr bwMode="auto">
          <a:xfrm>
            <a:off x="1085850" y="279689"/>
            <a:ext cx="757555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a:t>1. </a:t>
            </a:r>
            <a:r>
              <a:rPr lang="en-US" altLang="en-US" sz="2800" dirty="0" err="1"/>
              <a:t>Em</a:t>
            </a:r>
            <a:r>
              <a:rPr lang="en-US" altLang="en-US" sz="2800" dirty="0"/>
              <a:t> </a:t>
            </a:r>
            <a:r>
              <a:rPr lang="en-US" altLang="en-US" sz="2800" dirty="0" err="1"/>
              <a:t>cần</a:t>
            </a:r>
            <a:r>
              <a:rPr lang="en-US" altLang="en-US" sz="2800" dirty="0"/>
              <a:t> </a:t>
            </a:r>
            <a:r>
              <a:rPr lang="en-US" altLang="en-US" sz="2800" dirty="0" err="1"/>
              <a:t>điều</a:t>
            </a:r>
            <a:r>
              <a:rPr lang="en-US" altLang="en-US" sz="2800" dirty="0"/>
              <a:t> </a:t>
            </a:r>
            <a:r>
              <a:rPr lang="en-US" altLang="en-US" sz="2800" dirty="0" err="1"/>
              <a:t>chỉnh</a:t>
            </a:r>
            <a:r>
              <a:rPr lang="en-US" altLang="en-US" sz="2800" dirty="0"/>
              <a:t> </a:t>
            </a:r>
            <a:r>
              <a:rPr lang="en-US" altLang="en-US" sz="2800" dirty="0" err="1"/>
              <a:t>lại</a:t>
            </a:r>
            <a:r>
              <a:rPr lang="en-US" altLang="en-US" sz="2800" dirty="0"/>
              <a:t> </a:t>
            </a:r>
            <a:r>
              <a:rPr lang="en-US" altLang="en-US" sz="2800" dirty="0" err="1"/>
              <a:t>thói</a:t>
            </a:r>
            <a:r>
              <a:rPr lang="en-US" altLang="en-US" sz="2800" dirty="0"/>
              <a:t> </a:t>
            </a:r>
            <a:r>
              <a:rPr lang="en-US" altLang="en-US" sz="2800" dirty="0" err="1"/>
              <a:t>quen</a:t>
            </a:r>
            <a:r>
              <a:rPr lang="en-US" altLang="en-US" sz="2800" dirty="0"/>
              <a:t> </a:t>
            </a:r>
            <a:r>
              <a:rPr lang="en-US" altLang="en-US" sz="2800" dirty="0" err="1"/>
              <a:t>nào</a:t>
            </a:r>
            <a:r>
              <a:rPr lang="en-US" altLang="en-US" sz="2800" dirty="0"/>
              <a:t> </a:t>
            </a:r>
            <a:r>
              <a:rPr lang="en-US" altLang="en-US" sz="2800" dirty="0" err="1"/>
              <a:t>để</a:t>
            </a:r>
            <a:r>
              <a:rPr lang="en-US" altLang="en-US" sz="2800" dirty="0"/>
              <a:t> </a:t>
            </a:r>
            <a:r>
              <a:rPr lang="en-US" altLang="en-US" sz="2800" dirty="0" err="1"/>
              <a:t>tiết</a:t>
            </a:r>
            <a:r>
              <a:rPr lang="en-US" altLang="en-US" sz="2800" dirty="0"/>
              <a:t> </a:t>
            </a:r>
            <a:r>
              <a:rPr lang="en-US" altLang="en-US" sz="2800" dirty="0" err="1"/>
              <a:t>kiệm</a:t>
            </a:r>
            <a:r>
              <a:rPr lang="en-US" altLang="en-US" sz="2800" dirty="0"/>
              <a:t> </a:t>
            </a:r>
            <a:r>
              <a:rPr lang="en-US" altLang="en-US" sz="2800" dirty="0" err="1"/>
              <a:t>năng</a:t>
            </a:r>
            <a:r>
              <a:rPr lang="en-US" altLang="en-US" sz="2800" dirty="0"/>
              <a:t> </a:t>
            </a:r>
            <a:r>
              <a:rPr lang="en-US" altLang="en-US" sz="2800" dirty="0" err="1"/>
              <a:t>lượng</a:t>
            </a:r>
            <a:r>
              <a:rPr lang="en-US" altLang="en-US" sz="2800" dirty="0"/>
              <a:t> </a:t>
            </a:r>
            <a:r>
              <a:rPr lang="en-US" altLang="en-US" sz="2800" dirty="0" err="1"/>
              <a:t>trong</a:t>
            </a:r>
            <a:r>
              <a:rPr lang="en-US" altLang="en-US" sz="2800" dirty="0"/>
              <a:t> </a:t>
            </a:r>
            <a:r>
              <a:rPr lang="en-US" altLang="en-US" sz="2800" dirty="0" err="1"/>
              <a:t>gia</a:t>
            </a:r>
            <a:r>
              <a:rPr lang="en-US" altLang="en-US" sz="2800" dirty="0"/>
              <a:t> </a:t>
            </a:r>
            <a:r>
              <a:rPr lang="en-US" altLang="en-US" sz="2800" dirty="0" err="1"/>
              <a:t>đình</a:t>
            </a:r>
            <a:r>
              <a:rPr lang="en-US" altLang="en-US" sz="2800" dirty="0"/>
              <a:t>? </a:t>
            </a:r>
          </a:p>
          <a:p>
            <a:r>
              <a:rPr lang="en-US" altLang="en-US" sz="2800" dirty="0"/>
              <a:t>2. </a:t>
            </a:r>
            <a:r>
              <a:rPr lang="en-US" altLang="en-US" sz="2800" dirty="0" err="1"/>
              <a:t>Em</a:t>
            </a:r>
            <a:r>
              <a:rPr lang="en-US" altLang="en-US" sz="2800" dirty="0"/>
              <a:t> </a:t>
            </a:r>
            <a:r>
              <a:rPr lang="en-US" altLang="en-US" sz="2800" dirty="0" err="1"/>
              <a:t>hãy</a:t>
            </a:r>
            <a:r>
              <a:rPr lang="en-US" altLang="en-US" sz="2800" dirty="0"/>
              <a:t> </a:t>
            </a:r>
            <a:r>
              <a:rPr lang="en-US" altLang="en-US" sz="2800" dirty="0" err="1"/>
              <a:t>làm</a:t>
            </a:r>
            <a:r>
              <a:rPr lang="en-US" altLang="en-US" sz="2800" dirty="0"/>
              <a:t> </a:t>
            </a:r>
            <a:r>
              <a:rPr lang="en-US" altLang="en-US" sz="2800" dirty="0" err="1"/>
              <a:t>các</a:t>
            </a:r>
            <a:r>
              <a:rPr lang="en-US" altLang="en-US" sz="2800" dirty="0"/>
              <a:t> </a:t>
            </a:r>
            <a:r>
              <a:rPr lang="en-US" altLang="en-US" sz="2800" dirty="0" err="1"/>
              <a:t>tấm</a:t>
            </a:r>
            <a:r>
              <a:rPr lang="en-US" altLang="en-US" sz="2800" dirty="0"/>
              <a:t> </a:t>
            </a:r>
            <a:r>
              <a:rPr lang="en-US" altLang="en-US" sz="2800" dirty="0" err="1"/>
              <a:t>thẻ</a:t>
            </a:r>
            <a:r>
              <a:rPr lang="en-US" altLang="en-US" sz="2800" dirty="0"/>
              <a:t> </a:t>
            </a:r>
            <a:r>
              <a:rPr lang="en-US" altLang="en-US" sz="2800" dirty="0" err="1"/>
              <a:t>nhắc</a:t>
            </a:r>
            <a:r>
              <a:rPr lang="en-US" altLang="en-US" sz="2800" dirty="0"/>
              <a:t> </a:t>
            </a:r>
            <a:r>
              <a:rPr lang="en-US" altLang="en-US" sz="2800" dirty="0" err="1"/>
              <a:t>nhở</a:t>
            </a:r>
            <a:r>
              <a:rPr lang="en-US" altLang="en-US" sz="2800" dirty="0"/>
              <a:t> </a:t>
            </a:r>
            <a:r>
              <a:rPr lang="en-US" altLang="en-US" sz="2800" dirty="0" err="1"/>
              <a:t>tiết</a:t>
            </a:r>
            <a:r>
              <a:rPr lang="en-US" altLang="en-US" sz="2800" dirty="0"/>
              <a:t> </a:t>
            </a:r>
            <a:r>
              <a:rPr lang="en-US" altLang="en-US" sz="2800" dirty="0" err="1"/>
              <a:t>kiệm</a:t>
            </a:r>
            <a:r>
              <a:rPr lang="en-US" altLang="en-US" sz="2800" dirty="0"/>
              <a:t> </a:t>
            </a:r>
            <a:r>
              <a:rPr lang="en-US" altLang="en-US" sz="2800" dirty="0" err="1"/>
              <a:t>năng</a:t>
            </a:r>
            <a:r>
              <a:rPr lang="en-US" altLang="en-US" sz="2800" dirty="0"/>
              <a:t> </a:t>
            </a:r>
            <a:r>
              <a:rPr lang="en-US" altLang="en-US" sz="2800" dirty="0" err="1"/>
              <a:t>lượng</a:t>
            </a:r>
            <a:r>
              <a:rPr lang="en-US" altLang="en-US" sz="2800" dirty="0"/>
              <a:t> </a:t>
            </a:r>
            <a:r>
              <a:rPr lang="en-US" altLang="en-US" sz="2800" dirty="0" err="1"/>
              <a:t>trong</a:t>
            </a:r>
            <a:r>
              <a:rPr lang="en-US" altLang="en-US" sz="2800" dirty="0"/>
              <a:t> </a:t>
            </a:r>
            <a:r>
              <a:rPr lang="en-US" altLang="en-US" sz="2800" dirty="0" err="1"/>
              <a:t>gia</a:t>
            </a:r>
            <a:r>
              <a:rPr lang="en-US" altLang="en-US" sz="2800" dirty="0"/>
              <a:t> </a:t>
            </a:r>
            <a:r>
              <a:rPr lang="en-US" altLang="en-US" sz="2800" dirty="0" err="1"/>
              <a:t>đình</a:t>
            </a:r>
            <a:r>
              <a:rPr lang="en-US" altLang="en-US" sz="2800" dirty="0"/>
              <a:t> </a:t>
            </a:r>
            <a:r>
              <a:rPr lang="en-US" altLang="en-US" sz="2800" dirty="0" err="1"/>
              <a:t>mình</a:t>
            </a:r>
            <a:r>
              <a:rPr lang="en-US" altLang="en-US" sz="2800" dirty="0"/>
              <a:t>. </a:t>
            </a:r>
            <a:r>
              <a:rPr lang="en-US" altLang="en-US" sz="2800" dirty="0" err="1"/>
              <a:t>Sau</a:t>
            </a:r>
            <a:r>
              <a:rPr lang="en-US" altLang="en-US" sz="2800" dirty="0"/>
              <a:t> </a:t>
            </a:r>
            <a:r>
              <a:rPr lang="en-US" altLang="en-US" sz="2800" dirty="0" err="1"/>
              <a:t>đó</a:t>
            </a:r>
            <a:r>
              <a:rPr lang="en-US" altLang="en-US" sz="2800" dirty="0"/>
              <a:t>, </a:t>
            </a:r>
            <a:r>
              <a:rPr lang="en-US" altLang="en-US" sz="2800" dirty="0" err="1"/>
              <a:t>dán</a:t>
            </a:r>
            <a:r>
              <a:rPr lang="en-US" altLang="en-US" sz="2800" dirty="0"/>
              <a:t> </a:t>
            </a:r>
            <a:r>
              <a:rPr lang="en-US" altLang="en-US" sz="2800" dirty="0" err="1"/>
              <a:t>các</a:t>
            </a:r>
            <a:r>
              <a:rPr lang="en-US" altLang="en-US" sz="2800" dirty="0"/>
              <a:t> </a:t>
            </a:r>
            <a:r>
              <a:rPr lang="en-US" altLang="en-US" sz="2800" dirty="0" err="1"/>
              <a:t>tấm</a:t>
            </a:r>
            <a:r>
              <a:rPr lang="en-US" altLang="en-US" sz="2800" dirty="0"/>
              <a:t> </a:t>
            </a:r>
            <a:r>
              <a:rPr lang="en-US" altLang="en-US" sz="2800" dirty="0" err="1"/>
              <a:t>thẻ</a:t>
            </a:r>
            <a:r>
              <a:rPr lang="en-US" altLang="en-US" sz="2800" dirty="0"/>
              <a:t> </a:t>
            </a:r>
            <a:r>
              <a:rPr lang="en-US" altLang="en-US" sz="2800" dirty="0" err="1"/>
              <a:t>lên</a:t>
            </a:r>
            <a:r>
              <a:rPr lang="en-US" altLang="en-US" sz="2800" dirty="0"/>
              <a:t> </a:t>
            </a:r>
            <a:r>
              <a:rPr lang="en-US" altLang="en-US" sz="2800" dirty="0" err="1"/>
              <a:t>tường</a:t>
            </a:r>
            <a:r>
              <a:rPr lang="en-US" altLang="en-US" sz="2800" dirty="0"/>
              <a:t> </a:t>
            </a:r>
            <a:r>
              <a:rPr lang="en-US" altLang="en-US" sz="2800" dirty="0" err="1"/>
              <a:t>hoặc</a:t>
            </a:r>
            <a:r>
              <a:rPr lang="en-US" altLang="en-US" sz="2800" dirty="0"/>
              <a:t> </a:t>
            </a:r>
            <a:r>
              <a:rPr lang="en-US" altLang="en-US" sz="2800" dirty="0" err="1"/>
              <a:t>thiết</a:t>
            </a:r>
            <a:r>
              <a:rPr lang="en-US" altLang="en-US" sz="2800" dirty="0"/>
              <a:t> </a:t>
            </a:r>
            <a:r>
              <a:rPr lang="en-US" altLang="en-US" sz="2800" dirty="0" err="1"/>
              <a:t>bị</a:t>
            </a:r>
            <a:r>
              <a:rPr lang="en-US" altLang="en-US" sz="2800" dirty="0"/>
              <a:t> </a:t>
            </a:r>
            <a:r>
              <a:rPr lang="en-US" altLang="en-US" sz="2800" dirty="0" err="1"/>
              <a:t>gia</a:t>
            </a:r>
            <a:r>
              <a:rPr lang="en-US" altLang="en-US" sz="2800" dirty="0"/>
              <a:t> </a:t>
            </a:r>
            <a:r>
              <a:rPr lang="en-US" altLang="en-US" sz="2800" dirty="0" err="1"/>
              <a:t>dụng</a:t>
            </a:r>
            <a:r>
              <a:rPr lang="en-US" altLang="en-US" sz="2800" dirty="0"/>
              <a:t> </a:t>
            </a:r>
            <a:r>
              <a:rPr lang="en-US" altLang="en-US" sz="2800" dirty="0" err="1"/>
              <a:t>cho</a:t>
            </a:r>
            <a:r>
              <a:rPr lang="en-US" altLang="en-US" sz="2800" dirty="0"/>
              <a:t> </a:t>
            </a:r>
            <a:r>
              <a:rPr lang="en-US" altLang="en-US" sz="2800" dirty="0" err="1"/>
              <a:t>phù</a:t>
            </a:r>
            <a:r>
              <a:rPr lang="en-US" altLang="en-US" sz="2800" dirty="0"/>
              <a:t> </a:t>
            </a:r>
            <a:r>
              <a:rPr lang="en-US" altLang="en-US" sz="2800" dirty="0" err="1"/>
              <a:t>hợp</a:t>
            </a:r>
            <a:r>
              <a:rPr lang="en-US" altLang="en-US" sz="2800" dirty="0">
                <a:solidFill>
                  <a:schemeClr val="hlink"/>
                </a:solidFill>
              </a:rPr>
              <a:t>.</a:t>
            </a:r>
          </a:p>
        </p:txBody>
      </p:sp>
      <p:pic>
        <p:nvPicPr>
          <p:cNvPr id="19465"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438" y="279689"/>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2526003"/>
            <a:ext cx="7162800" cy="395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5555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27" y="381000"/>
            <a:ext cx="8229600" cy="1143000"/>
          </a:xfrm>
        </p:spPr>
        <p:txBody>
          <a:bodyPr>
            <a:norm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Vì</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sao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cần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sử</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dụng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tiết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kiệm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năng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lượng</a:t>
            </a:r>
            <a:r>
              <a:rPr lang="en-US" sz="2800" dirty="0" smtClean="0">
                <a:solidFill>
                  <a:srgbClr val="FF0000"/>
                </a:solidFill>
                <a:latin typeface="Times New Roman" panose="02020603050405020304" pitchFamily="18" charset="0"/>
                <a:cs typeface="Times New Roman" panose="02020603050405020304" pitchFamily="18" charset="0"/>
              </a:rPr>
              <a:t>?</a:t>
            </a:r>
            <a:br>
              <a:rPr lang="en-US" sz="2800" dirty="0" smtClean="0">
                <a:solidFill>
                  <a:srgbClr val="FF0000"/>
                </a:solidFill>
                <a:latin typeface="Times New Roman" panose="02020603050405020304" pitchFamily="18" charset="0"/>
                <a:cs typeface="Times New Roman" panose="02020603050405020304" pitchFamily="18" charset="0"/>
              </a:rPr>
            </a:br>
            <a:endParaRPr lang="en-US" sz="2800" dirty="0"/>
          </a:p>
        </p:txBody>
      </p:sp>
      <p:sp>
        <p:nvSpPr>
          <p:cNvPr id="3" name="Rectangle 2"/>
          <p:cNvSpPr/>
          <p:nvPr/>
        </p:nvSpPr>
        <p:spPr>
          <a:xfrm>
            <a:off x="457200" y="1305342"/>
            <a:ext cx="8458200" cy="2246769"/>
          </a:xfrm>
          <a:prstGeom prst="rect">
            <a:avLst/>
          </a:prstGeom>
        </p:spPr>
        <p:txBody>
          <a:bodyPr wrap="square">
            <a:spAutoFit/>
          </a:bodyPr>
          <a:lstStyle/>
          <a:p>
            <a:pPr marL="342900" indent="-342900">
              <a:buFontTx/>
              <a:buChar char="-"/>
            </a:pPr>
            <a:r>
              <a:rPr lang="en-US" sz="2800" dirty="0" err="1" smtClean="0">
                <a:solidFill>
                  <a:schemeClr val="tx2"/>
                </a:solidFill>
                <a:latin typeface="Times New Roman" panose="02020603050405020304" pitchFamily="18" charset="0"/>
                <a:cs typeface="Times New Roman" panose="02020603050405020304" pitchFamily="18" charset="0"/>
              </a:rPr>
              <a:t>Cần</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phải</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sử</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dụng</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tiết</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kiệm</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năng</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lượng</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để</a:t>
            </a:r>
            <a:r>
              <a:rPr lang="en-US" sz="2800" dirty="0" smtClean="0">
                <a:solidFill>
                  <a:schemeClr val="tx2"/>
                </a:solidFill>
                <a:latin typeface="Times New Roman" panose="02020603050405020304" pitchFamily="18" charset="0"/>
                <a:cs typeface="Times New Roman" panose="02020603050405020304" pitchFamily="18" charset="0"/>
              </a:rPr>
              <a:t> :</a:t>
            </a:r>
          </a:p>
          <a:p>
            <a:pPr marL="342900" indent="-342900"/>
            <a:r>
              <a:rPr lang="en-US" sz="2800" dirty="0" smtClean="0">
                <a:solidFill>
                  <a:schemeClr val="tx2"/>
                </a:solidFill>
                <a:latin typeface="Times New Roman" panose="02020603050405020304" pitchFamily="18" charset="0"/>
                <a:cs typeface="Times New Roman" panose="02020603050405020304" pitchFamily="18" charset="0"/>
              </a:rPr>
              <a:t>        +  </a:t>
            </a:r>
            <a:r>
              <a:rPr lang="en-US" sz="2800" dirty="0" err="1" smtClean="0">
                <a:solidFill>
                  <a:schemeClr val="tx2"/>
                </a:solidFill>
                <a:latin typeface="Times New Roman" panose="02020603050405020304" pitchFamily="18" charset="0"/>
                <a:cs typeface="Times New Roman" panose="02020603050405020304" pitchFamily="18" charset="0"/>
              </a:rPr>
              <a:t>giảm</a:t>
            </a:r>
            <a:r>
              <a:rPr lang="en-US" sz="2800" dirty="0" smtClean="0">
                <a:solidFill>
                  <a:schemeClr val="tx2"/>
                </a:solidFill>
                <a:latin typeface="Times New Roman" panose="02020603050405020304" pitchFamily="18" charset="0"/>
                <a:cs typeface="Times New Roman" panose="02020603050405020304" pitchFamily="18" charset="0"/>
              </a:rPr>
              <a:t> chi </a:t>
            </a:r>
            <a:r>
              <a:rPr lang="en-US" sz="2800" dirty="0" err="1" smtClean="0">
                <a:solidFill>
                  <a:schemeClr val="tx2"/>
                </a:solidFill>
                <a:latin typeface="Times New Roman" panose="02020603050405020304" pitchFamily="18" charset="0"/>
                <a:cs typeface="Times New Roman" panose="02020603050405020304" pitchFamily="18" charset="0"/>
              </a:rPr>
              <a:t>phí</a:t>
            </a:r>
            <a:endParaRPr lang="en-US" sz="2800" dirty="0" smtClean="0">
              <a:solidFill>
                <a:schemeClr val="tx2"/>
              </a:solidFill>
              <a:latin typeface="Times New Roman" panose="02020603050405020304" pitchFamily="18" charset="0"/>
              <a:cs typeface="Times New Roman" panose="02020603050405020304" pitchFamily="18" charset="0"/>
            </a:endParaRPr>
          </a:p>
          <a:p>
            <a:pPr marL="342900" indent="-342900"/>
            <a:r>
              <a:rPr lang="en-US" sz="2800" dirty="0">
                <a:solidFill>
                  <a:schemeClr val="tx2"/>
                </a:solidFill>
                <a:latin typeface="Times New Roman" panose="02020603050405020304" pitchFamily="18" charset="0"/>
                <a:cs typeface="Times New Roman" panose="02020603050405020304" pitchFamily="18" charset="0"/>
              </a:rPr>
              <a:t> </a:t>
            </a:r>
            <a:r>
              <a:rPr lang="en-US" sz="2800" dirty="0" smtClean="0">
                <a:solidFill>
                  <a:schemeClr val="tx2"/>
                </a:solidFill>
                <a:latin typeface="Times New Roman" panose="02020603050405020304" pitchFamily="18" charset="0"/>
                <a:cs typeface="Times New Roman" panose="02020603050405020304" pitchFamily="18" charset="0"/>
              </a:rPr>
              <a:t>       +  </a:t>
            </a:r>
            <a:r>
              <a:rPr lang="en-US" sz="2800" dirty="0" err="1" smtClean="0">
                <a:solidFill>
                  <a:schemeClr val="tx2"/>
                </a:solidFill>
                <a:latin typeface="Times New Roman" panose="02020603050405020304" pitchFamily="18" charset="0"/>
                <a:cs typeface="Times New Roman" panose="02020603050405020304" pitchFamily="18" charset="0"/>
              </a:rPr>
              <a:t>bảo</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vệ</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tài</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nguyên</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thiên</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nhiên</a:t>
            </a:r>
            <a:endParaRPr lang="en-US" sz="2800" dirty="0" smtClean="0">
              <a:solidFill>
                <a:schemeClr val="tx2"/>
              </a:solidFill>
              <a:latin typeface="Times New Roman" panose="02020603050405020304" pitchFamily="18" charset="0"/>
              <a:cs typeface="Times New Roman" panose="02020603050405020304" pitchFamily="18" charset="0"/>
            </a:endParaRPr>
          </a:p>
          <a:p>
            <a:pPr marL="342900" indent="-342900"/>
            <a:r>
              <a:rPr lang="en-US" sz="2800" dirty="0">
                <a:solidFill>
                  <a:schemeClr val="tx2"/>
                </a:solidFill>
                <a:latin typeface="Times New Roman" panose="02020603050405020304" pitchFamily="18" charset="0"/>
                <a:cs typeface="Times New Roman" panose="02020603050405020304" pitchFamily="18" charset="0"/>
              </a:rPr>
              <a:t> </a:t>
            </a:r>
            <a:r>
              <a:rPr lang="en-US" sz="2800" dirty="0" smtClean="0">
                <a:solidFill>
                  <a:schemeClr val="tx2"/>
                </a:solidFill>
                <a:latin typeface="Times New Roman" panose="02020603050405020304" pitchFamily="18" charset="0"/>
                <a:cs typeface="Times New Roman" panose="02020603050405020304" pitchFamily="18" charset="0"/>
              </a:rPr>
              <a:t>       +  </a:t>
            </a:r>
            <a:r>
              <a:rPr lang="en-US" sz="2800" dirty="0" err="1" smtClean="0">
                <a:solidFill>
                  <a:schemeClr val="tx2"/>
                </a:solidFill>
                <a:latin typeface="Times New Roman" panose="02020603050405020304" pitchFamily="18" charset="0"/>
                <a:cs typeface="Times New Roman" panose="02020603050405020304" pitchFamily="18" charset="0"/>
              </a:rPr>
              <a:t>bảo</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vệ</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môi</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trường</a:t>
            </a:r>
            <a:endParaRPr lang="en-US" sz="2800" dirty="0" smtClean="0">
              <a:solidFill>
                <a:schemeClr val="tx2"/>
              </a:solidFill>
              <a:latin typeface="Times New Roman" panose="02020603050405020304" pitchFamily="18" charset="0"/>
              <a:cs typeface="Times New Roman" panose="02020603050405020304" pitchFamily="18" charset="0"/>
            </a:endParaRPr>
          </a:p>
          <a:p>
            <a:pPr marL="342900" indent="-342900"/>
            <a:r>
              <a:rPr lang="en-US" sz="2800" dirty="0">
                <a:solidFill>
                  <a:schemeClr val="tx2"/>
                </a:solidFill>
                <a:latin typeface="Times New Roman" panose="02020603050405020304" pitchFamily="18" charset="0"/>
                <a:cs typeface="Times New Roman" panose="02020603050405020304" pitchFamily="18" charset="0"/>
              </a:rPr>
              <a:t> </a:t>
            </a:r>
            <a:r>
              <a:rPr lang="en-US" sz="2800" dirty="0" smtClean="0">
                <a:solidFill>
                  <a:schemeClr val="tx2"/>
                </a:solidFill>
                <a:latin typeface="Times New Roman" panose="02020603050405020304" pitchFamily="18" charset="0"/>
                <a:cs typeface="Times New Roman" panose="02020603050405020304" pitchFamily="18" charset="0"/>
              </a:rPr>
              <a:t>       +  </a:t>
            </a:r>
            <a:r>
              <a:rPr lang="en-US" sz="2800" dirty="0" err="1" smtClean="0">
                <a:solidFill>
                  <a:schemeClr val="tx2"/>
                </a:solidFill>
                <a:latin typeface="Times New Roman" panose="02020603050405020304" pitchFamily="18" charset="0"/>
                <a:cs typeface="Times New Roman" panose="02020603050405020304" pitchFamily="18" charset="0"/>
              </a:rPr>
              <a:t>bảo</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vệ</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sức</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khỏe</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cho</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gia</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đình</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và</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cộng</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đồng</a:t>
            </a:r>
            <a:r>
              <a:rPr lang="en-US" sz="2800" dirty="0" smtClean="0">
                <a:solidFill>
                  <a:schemeClr val="tx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390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ẹo tiết kiệm điện cho gia đình trong sinh hoạt nhờ thay đổi thói quen sử dụng điện"/>
          <p:cNvPicPr>
            <a:picLocks noChangeAspect="1" noChangeArrowheads="1"/>
          </p:cNvPicPr>
          <p:nvPr/>
        </p:nvPicPr>
        <p:blipFill>
          <a:blip r:embed="rId2"/>
          <a:srcRect/>
          <a:stretch>
            <a:fillRect/>
          </a:stretch>
        </p:blipFill>
        <p:spPr bwMode="auto">
          <a:xfrm>
            <a:off x="893618" y="436418"/>
            <a:ext cx="3581400" cy="2895600"/>
          </a:xfrm>
          <a:prstGeom prst="rect">
            <a:avLst/>
          </a:prstGeom>
          <a:noFill/>
        </p:spPr>
      </p:pic>
      <p:pic>
        <p:nvPicPr>
          <p:cNvPr id="3" name="Picture 2" descr="Mẹo tiết kiệm điện khi dùng quạt trong mùa nóng"/>
          <p:cNvPicPr>
            <a:picLocks noChangeAspect="1" noChangeArrowheads="1"/>
          </p:cNvPicPr>
          <p:nvPr/>
        </p:nvPicPr>
        <p:blipFill>
          <a:blip r:embed="rId3"/>
          <a:srcRect/>
          <a:stretch>
            <a:fillRect/>
          </a:stretch>
        </p:blipFill>
        <p:spPr bwMode="auto">
          <a:xfrm>
            <a:off x="5105400" y="571500"/>
            <a:ext cx="3233351" cy="2667000"/>
          </a:xfrm>
          <a:prstGeom prst="rect">
            <a:avLst/>
          </a:prstGeom>
          <a:noFill/>
        </p:spPr>
      </p:pic>
      <p:pic>
        <p:nvPicPr>
          <p:cNvPr id="4" name="Picture 2" descr="Làm thế nào để tiết kiệm điện năng? | Kinh tế | Báo Nghệ An điện tử"/>
          <p:cNvPicPr>
            <a:picLocks noChangeAspect="1" noChangeArrowheads="1"/>
          </p:cNvPicPr>
          <p:nvPr/>
        </p:nvPicPr>
        <p:blipFill>
          <a:blip r:embed="rId4"/>
          <a:srcRect/>
          <a:stretch>
            <a:fillRect/>
          </a:stretch>
        </p:blipFill>
        <p:spPr bwMode="auto">
          <a:xfrm>
            <a:off x="1447800" y="3657599"/>
            <a:ext cx="6619875" cy="2743201"/>
          </a:xfrm>
          <a:prstGeom prst="rect">
            <a:avLst/>
          </a:prstGeom>
          <a:noFill/>
        </p:spPr>
      </p:pic>
    </p:spTree>
    <p:extLst>
      <p:ext uri="{BB962C8B-B14F-4D97-AF65-F5344CB8AC3E}">
        <p14:creationId xmlns:p14="http://schemas.microsoft.com/office/powerpoint/2010/main" val="109854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ướng dẫn cách sử dụng của quạt năng lượng mặt trời dành cho những ai chưa biết về chúng 01"/>
          <p:cNvPicPr>
            <a:picLocks noChangeAspect="1" noChangeArrowheads="1"/>
          </p:cNvPicPr>
          <p:nvPr/>
        </p:nvPicPr>
        <p:blipFill>
          <a:blip r:embed="rId2" cstate="print"/>
          <a:srcRect/>
          <a:stretch>
            <a:fillRect/>
          </a:stretch>
        </p:blipFill>
        <p:spPr bwMode="auto">
          <a:xfrm>
            <a:off x="914400" y="533400"/>
            <a:ext cx="3200400" cy="2667000"/>
          </a:xfrm>
          <a:prstGeom prst="rect">
            <a:avLst/>
          </a:prstGeom>
          <a:noFill/>
        </p:spPr>
      </p:pic>
    </p:spTree>
    <p:extLst>
      <p:ext uri="{BB962C8B-B14F-4D97-AF65-F5344CB8AC3E}">
        <p14:creationId xmlns:p14="http://schemas.microsoft.com/office/powerpoint/2010/main" val="30627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normAutofit/>
          </a:bodyPr>
          <a:lstStyle/>
          <a:p>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giúp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477982" y="1752600"/>
            <a:ext cx="3997325" cy="3657600"/>
          </a:xfrm>
          <a:prstGeom prst="rect">
            <a:avLst/>
          </a:prstGeom>
          <a:noFill/>
          <a:ln w="9525">
            <a:noFill/>
          </a:ln>
        </p:spPr>
      </p:pic>
      <p:pic>
        <p:nvPicPr>
          <p:cNvPr id="5" name="Picture 4"/>
          <p:cNvPicPr>
            <a:picLocks noChangeAspect="1"/>
          </p:cNvPicPr>
          <p:nvPr/>
        </p:nvPicPr>
        <p:blipFill>
          <a:blip r:embed="rId3"/>
          <a:stretch>
            <a:fillRect/>
          </a:stretch>
        </p:blipFill>
        <p:spPr>
          <a:xfrm>
            <a:off x="4537074" y="1752600"/>
            <a:ext cx="4302125" cy="3657600"/>
          </a:xfrm>
          <a:prstGeom prst="rect">
            <a:avLst/>
          </a:prstGeom>
          <a:noFill/>
          <a:ln w="9525">
            <a:noFill/>
          </a:ln>
        </p:spPr>
      </p:pic>
    </p:spTree>
    <p:extLst>
      <p:ext uri="{BB962C8B-B14F-4D97-AF65-F5344CB8AC3E}">
        <p14:creationId xmlns:p14="http://schemas.microsoft.com/office/powerpoint/2010/main" val="1681726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út điện bếp từ, bếp hồng ngoại sau khi dùng xong, nên hay không?"/>
          <p:cNvPicPr>
            <a:picLocks noChangeAspect="1" noChangeArrowheads="1"/>
          </p:cNvPicPr>
          <p:nvPr/>
        </p:nvPicPr>
        <p:blipFill>
          <a:blip r:embed="rId2"/>
          <a:srcRect/>
          <a:stretch>
            <a:fillRect/>
          </a:stretch>
        </p:blipFill>
        <p:spPr bwMode="auto">
          <a:xfrm>
            <a:off x="914400" y="685800"/>
            <a:ext cx="7543800" cy="5105400"/>
          </a:xfrm>
          <a:prstGeom prst="rect">
            <a:avLst/>
          </a:prstGeom>
          <a:noFill/>
        </p:spPr>
      </p:pic>
    </p:spTree>
    <p:extLst>
      <p:ext uri="{BB962C8B-B14F-4D97-AF65-F5344CB8AC3E}">
        <p14:creationId xmlns:p14="http://schemas.microsoft.com/office/powerpoint/2010/main" val="951447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p:nvPr/>
        </p:nvSpPr>
        <p:spPr>
          <a:xfrm>
            <a:off x="616948" y="3546445"/>
            <a:ext cx="2387192" cy="40011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2000" dirty="0">
                <a:solidFill>
                  <a:srgbClr val="FF0000"/>
                </a:solidFill>
                <a:latin typeface="Times New Roman" pitchFamily="18" charset="0"/>
                <a:cs typeface="Times New Roman" pitchFamily="18" charset="0"/>
              </a:rPr>
              <a:t>Bật ở chế độ phù hợp</a:t>
            </a:r>
          </a:p>
        </p:txBody>
      </p:sp>
      <p:sp>
        <p:nvSpPr>
          <p:cNvPr id="5" name="TextBox 11"/>
          <p:cNvSpPr txBox="1"/>
          <p:nvPr/>
        </p:nvSpPr>
        <p:spPr>
          <a:xfrm>
            <a:off x="3403023" y="3546445"/>
            <a:ext cx="2374368" cy="40011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2000" dirty="0">
                <a:solidFill>
                  <a:srgbClr val="FF0000"/>
                </a:solidFill>
                <a:latin typeface="Times New Roman" pitchFamily="18" charset="0"/>
                <a:cs typeface="Times New Roman" pitchFamily="18" charset="0"/>
              </a:rPr>
              <a:t>Tắt khi sử dụng xong</a:t>
            </a:r>
          </a:p>
        </p:txBody>
      </p:sp>
      <p:pic>
        <p:nvPicPr>
          <p:cNvPr id="6" name="Picture 5"/>
          <p:cNvPicPr>
            <a:picLocks noChangeAspect="1"/>
          </p:cNvPicPr>
          <p:nvPr/>
        </p:nvPicPr>
        <p:blipFill>
          <a:blip r:embed="rId2"/>
          <a:stretch>
            <a:fillRect/>
          </a:stretch>
        </p:blipFill>
        <p:spPr>
          <a:xfrm>
            <a:off x="3403023" y="533400"/>
            <a:ext cx="2714625" cy="2878138"/>
          </a:xfrm>
          <a:prstGeom prst="rect">
            <a:avLst/>
          </a:prstGeom>
          <a:noFill/>
          <a:ln w="9525">
            <a:noFill/>
          </a:ln>
        </p:spPr>
      </p:pic>
      <p:pic>
        <p:nvPicPr>
          <p:cNvPr id="7" name="Picture 6"/>
          <p:cNvPicPr>
            <a:picLocks noChangeAspect="1"/>
          </p:cNvPicPr>
          <p:nvPr/>
        </p:nvPicPr>
        <p:blipFill>
          <a:blip r:embed="rId3"/>
          <a:stretch>
            <a:fillRect/>
          </a:stretch>
        </p:blipFill>
        <p:spPr>
          <a:xfrm>
            <a:off x="381000" y="533400"/>
            <a:ext cx="2859088" cy="2868612"/>
          </a:xfrm>
          <a:prstGeom prst="rect">
            <a:avLst/>
          </a:prstGeom>
          <a:noFill/>
          <a:ln w="9525">
            <a:noFill/>
          </a:ln>
        </p:spPr>
      </p:pic>
      <p:sp>
        <p:nvSpPr>
          <p:cNvPr id="8" name="TextBox 16"/>
          <p:cNvSpPr txBox="1"/>
          <p:nvPr/>
        </p:nvSpPr>
        <p:spPr>
          <a:xfrm>
            <a:off x="6310745" y="3560300"/>
            <a:ext cx="2789546" cy="40011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2000" dirty="0">
                <a:solidFill>
                  <a:srgbClr val="FF0000"/>
                </a:solidFill>
                <a:latin typeface="Times New Roman" pitchFamily="18" charset="0"/>
                <a:cs typeface="Times New Roman" pitchFamily="18" charset="0"/>
              </a:rPr>
              <a:t>Sử dụng thiết bị tiết kiệm</a:t>
            </a:r>
          </a:p>
        </p:txBody>
      </p:sp>
      <p:pic>
        <p:nvPicPr>
          <p:cNvPr id="9" name="Picture 8"/>
          <p:cNvPicPr>
            <a:picLocks noChangeAspect="1"/>
          </p:cNvPicPr>
          <p:nvPr/>
        </p:nvPicPr>
        <p:blipFill>
          <a:blip r:embed="rId4"/>
          <a:stretch>
            <a:fillRect/>
          </a:stretch>
        </p:blipFill>
        <p:spPr>
          <a:xfrm>
            <a:off x="6324600" y="533400"/>
            <a:ext cx="2819400" cy="2985336"/>
          </a:xfrm>
          <a:prstGeom prst="rect">
            <a:avLst/>
          </a:prstGeom>
          <a:noFill/>
          <a:ln w="9525">
            <a:noFill/>
          </a:ln>
        </p:spPr>
      </p:pic>
    </p:spTree>
    <p:extLst>
      <p:ext uri="{BB962C8B-B14F-4D97-AF65-F5344CB8AC3E}">
        <p14:creationId xmlns:p14="http://schemas.microsoft.com/office/powerpoint/2010/main" val="302276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ông nghệ 6 bài 2 Sử dụng năng lượng trong gia đình Chân trời sáng tạo -  Giải Công nghệ 6 Chân trời sáng tạo - VnDoc.com"/>
          <p:cNvPicPr>
            <a:picLocks noChangeAspect="1" noChangeArrowheads="1"/>
          </p:cNvPicPr>
          <p:nvPr/>
        </p:nvPicPr>
        <p:blipFill>
          <a:blip r:embed="rId2"/>
          <a:srcRect/>
          <a:stretch>
            <a:fillRect/>
          </a:stretch>
        </p:blipFill>
        <p:spPr bwMode="auto">
          <a:xfrm>
            <a:off x="762000" y="457199"/>
            <a:ext cx="8001000" cy="3650673"/>
          </a:xfrm>
          <a:prstGeom prst="rect">
            <a:avLst/>
          </a:prstGeom>
          <a:noFill/>
        </p:spPr>
      </p:pic>
    </p:spTree>
    <p:extLst>
      <p:ext uri="{BB962C8B-B14F-4D97-AF65-F5344CB8AC3E}">
        <p14:creationId xmlns:p14="http://schemas.microsoft.com/office/powerpoint/2010/main" val="2844774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1"/>
            <a:ext cx="7772400" cy="1066799"/>
          </a:xfrm>
        </p:spPr>
        <p:txBody>
          <a:bodyPr>
            <a:normAutofit/>
          </a:bodyPr>
          <a:lstStyle/>
          <a:p>
            <a:pPr algn="l"/>
            <a:r>
              <a:rPr lang="en-US" altLang="en-US" sz="2800" dirty="0" smtClean="0">
                <a:latin typeface="Times New Roman" pitchFamily="18" charset="0"/>
                <a:cs typeface="Times New Roman" pitchFamily="18" charset="0"/>
              </a:rPr>
              <a:t>? E</a:t>
            </a:r>
            <a:r>
              <a:rPr lang="vi-VN" altLang="en-US" sz="2800" dirty="0" smtClean="0">
                <a:latin typeface="Times New Roman" pitchFamily="18" charset="0"/>
                <a:cs typeface="Times New Roman" pitchFamily="18" charset="0"/>
              </a:rPr>
              <a:t>m hãy kể thêm các hành động có thể gây lãng phí năng lượng trong gia đình.</a:t>
            </a:r>
            <a:endParaRPr lang="en-US" sz="2800" dirty="0">
              <a:latin typeface="Times New Roman" pitchFamily="18" charset="0"/>
              <a:cs typeface="Times New Roman" pitchFamily="18" charset="0"/>
            </a:endParaRPr>
          </a:p>
        </p:txBody>
      </p:sp>
      <p:sp>
        <p:nvSpPr>
          <p:cNvPr id="5" name="Rectangle 4"/>
          <p:cNvSpPr/>
          <p:nvPr/>
        </p:nvSpPr>
        <p:spPr>
          <a:xfrm>
            <a:off x="1219200" y="1676400"/>
            <a:ext cx="7162800" cy="3539430"/>
          </a:xfrm>
          <a:prstGeom prst="rect">
            <a:avLst/>
          </a:prstGeom>
        </p:spPr>
        <p:txBody>
          <a:bodyPr wrap="square">
            <a:spAutoFit/>
          </a:bodyPr>
          <a:lstStyle/>
          <a:p>
            <a:pPr lvl="0"/>
            <a:r>
              <a:rPr lang="vi-VN" altLang="en-US" sz="2800" dirty="0">
                <a:solidFill>
                  <a:srgbClr val="002060"/>
                </a:solidFill>
                <a:latin typeface="+mj-lt"/>
              </a:rPr>
              <a:t>Các hành động có thể gây lãng phí năng lượng trong gia đình: </a:t>
            </a:r>
          </a:p>
          <a:p>
            <a:pPr lvl="0">
              <a:lnSpc>
                <a:spcPct val="150000"/>
              </a:lnSpc>
              <a:buFont typeface="Wingdings" panose="05000000000000000000" pitchFamily="2" charset="2"/>
              <a:buChar char="Ø"/>
            </a:pPr>
            <a:r>
              <a:rPr lang="vi-VN" altLang="en-US" sz="2800" dirty="0">
                <a:solidFill>
                  <a:srgbClr val="002060"/>
                </a:solidFill>
                <a:latin typeface="+mj-lt"/>
              </a:rPr>
              <a:t>Sử dụng nhiều quạt cùng lúc.</a:t>
            </a:r>
          </a:p>
          <a:p>
            <a:pPr lvl="0">
              <a:lnSpc>
                <a:spcPct val="150000"/>
              </a:lnSpc>
              <a:buFont typeface="Wingdings" panose="05000000000000000000" pitchFamily="2" charset="2"/>
              <a:buChar char="Ø"/>
            </a:pPr>
            <a:r>
              <a:rPr lang="vi-VN" altLang="en-US" sz="2800" dirty="0">
                <a:solidFill>
                  <a:srgbClr val="002060"/>
                </a:solidFill>
                <a:latin typeface="+mj-lt"/>
              </a:rPr>
              <a:t>Mở TV khi không xem</a:t>
            </a:r>
          </a:p>
          <a:p>
            <a:pPr lvl="0">
              <a:lnSpc>
                <a:spcPct val="150000"/>
              </a:lnSpc>
              <a:buFont typeface="Wingdings" panose="05000000000000000000" pitchFamily="2" charset="2"/>
              <a:buChar char="Ø"/>
            </a:pPr>
            <a:r>
              <a:rPr lang="vi-VN" altLang="en-US" sz="2800" dirty="0">
                <a:solidFill>
                  <a:srgbClr val="002060"/>
                </a:solidFill>
                <a:latin typeface="+mj-lt"/>
              </a:rPr>
              <a:t>Bật điện khi trời còn sáng</a:t>
            </a:r>
          </a:p>
          <a:p>
            <a:pPr lvl="0">
              <a:lnSpc>
                <a:spcPct val="150000"/>
              </a:lnSpc>
              <a:buFont typeface="Wingdings" panose="05000000000000000000" pitchFamily="2" charset="2"/>
              <a:buChar char="Ø"/>
            </a:pPr>
            <a:r>
              <a:rPr lang="vi-VN" altLang="en-US" sz="2800" dirty="0">
                <a:solidFill>
                  <a:srgbClr val="002060"/>
                </a:solidFill>
                <a:latin typeface="+mj-lt"/>
              </a:rPr>
              <a:t>Sử dụng quá nhiều nước</a:t>
            </a:r>
            <a:endParaRPr lang="en-US" sz="2800" dirty="0">
              <a:latin typeface="+mj-lt"/>
            </a:endParaRPr>
          </a:p>
        </p:txBody>
      </p:sp>
    </p:spTree>
    <p:extLst>
      <p:ext uri="{BB962C8B-B14F-4D97-AF65-F5344CB8AC3E}">
        <p14:creationId xmlns:p14="http://schemas.microsoft.com/office/powerpoint/2010/main" val="267056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52600" y="1004316"/>
            <a:ext cx="5791200" cy="5611468"/>
          </a:xfrm>
          <a:prstGeom prst="rect">
            <a:avLst/>
          </a:prstGeom>
          <a:noFill/>
          <a:ln w="9525">
            <a:noFill/>
          </a:ln>
        </p:spPr>
      </p:pic>
      <p:sp>
        <p:nvSpPr>
          <p:cNvPr id="2" name="Title 1"/>
          <p:cNvSpPr>
            <a:spLocks noGrp="1"/>
          </p:cNvSpPr>
          <p:nvPr>
            <p:ph type="title"/>
          </p:nvPr>
        </p:nvSpPr>
        <p:spPr>
          <a:xfrm>
            <a:off x="304800" y="381000"/>
            <a:ext cx="8534400" cy="1143000"/>
          </a:xfrm>
        </p:spPr>
        <p:txBody>
          <a:bodyPr>
            <a:noAutofit/>
          </a:bodyPr>
          <a:lstStyle/>
          <a:p>
            <a:pPr lvl="0" algn="l"/>
            <a:r>
              <a:rPr lang="vi-VN" altLang="en-US" sz="2800" dirty="0" smtClean="0">
                <a:solidFill>
                  <a:srgbClr val="FF0000"/>
                </a:solidFill>
              </a:rPr>
              <a:t>Trong hình ảnh sau đây, chi tiết nào thể hiện sự lãng phí năng lượng, chi tiết nào thể hiện sự tiết kiệm năng lượng?</a:t>
            </a:r>
            <a:r>
              <a:rPr lang="en-US" altLang="en-US" sz="3200" dirty="0" smtClean="0">
                <a:solidFill>
                  <a:srgbClr val="FF0000"/>
                </a:solidFill>
              </a:rPr>
              <a:t/>
            </a:r>
            <a:br>
              <a:rPr lang="en-US" altLang="en-US" sz="3200" dirty="0" smtClean="0">
                <a:solidFill>
                  <a:srgbClr val="FF0000"/>
                </a:solidFill>
              </a:rPr>
            </a:br>
            <a:endParaRPr lang="en-US" sz="3200" dirty="0">
              <a:solidFill>
                <a:srgbClr val="FF0000"/>
              </a:solidFill>
            </a:endParaRPr>
          </a:p>
        </p:txBody>
      </p:sp>
      <p:sp>
        <p:nvSpPr>
          <p:cNvPr id="5" name="Rectangle 4"/>
          <p:cNvSpPr/>
          <p:nvPr/>
        </p:nvSpPr>
        <p:spPr>
          <a:xfrm>
            <a:off x="0" y="2438400"/>
            <a:ext cx="1981200" cy="830997"/>
          </a:xfrm>
          <a:prstGeom prst="rect">
            <a:avLst/>
          </a:prstGeom>
        </p:spPr>
        <p:txBody>
          <a:bodyPr wrap="square">
            <a:spAutoFit/>
          </a:bodyPr>
          <a:lstStyle/>
          <a:p>
            <a:pPr lvl="0" algn="ctr"/>
            <a:r>
              <a:rPr lang="en-US" altLang="en-US" sz="2400" b="1" dirty="0" err="1">
                <a:solidFill>
                  <a:srgbClr val="002060"/>
                </a:solidFill>
                <a:latin typeface="Times New Roman" pitchFamily="18" charset="0"/>
                <a:cs typeface="Times New Roman" pitchFamily="18" charset="0"/>
              </a:rPr>
              <a:t>Bật</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điều</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hòa</a:t>
            </a:r>
            <a:r>
              <a:rPr lang="en-US" altLang="en-US" sz="2400" b="1" dirty="0">
                <a:solidFill>
                  <a:srgbClr val="002060"/>
                </a:solidFill>
                <a:latin typeface="Times New Roman" pitchFamily="18" charset="0"/>
                <a:cs typeface="Times New Roman" pitchFamily="18" charset="0"/>
              </a:rPr>
              <a:t> </a:t>
            </a:r>
          </a:p>
          <a:p>
            <a:pPr lvl="0" algn="ctr"/>
            <a:r>
              <a:rPr lang="en-US" altLang="en-US" sz="2400" b="1" dirty="0" err="1">
                <a:solidFill>
                  <a:srgbClr val="002060"/>
                </a:solidFill>
                <a:latin typeface="Times New Roman" pitchFamily="18" charset="0"/>
                <a:cs typeface="Times New Roman" pitchFamily="18" charset="0"/>
              </a:rPr>
              <a:t>mở</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cửa</a:t>
            </a:r>
            <a:endParaRPr lang="en-US" altLang="en-US" sz="2400" b="1" dirty="0">
              <a:solidFill>
                <a:srgbClr val="002060"/>
              </a:solidFill>
              <a:latin typeface="Times New Roman" pitchFamily="18" charset="0"/>
              <a:cs typeface="Times New Roman" pitchFamily="18" charset="0"/>
            </a:endParaRPr>
          </a:p>
        </p:txBody>
      </p:sp>
      <p:sp>
        <p:nvSpPr>
          <p:cNvPr id="7" name="Rectangle 6"/>
          <p:cNvSpPr/>
          <p:nvPr/>
        </p:nvSpPr>
        <p:spPr>
          <a:xfrm>
            <a:off x="0" y="4724400"/>
            <a:ext cx="1981200" cy="830997"/>
          </a:xfrm>
          <a:prstGeom prst="rect">
            <a:avLst/>
          </a:prstGeom>
        </p:spPr>
        <p:txBody>
          <a:bodyPr wrap="square">
            <a:spAutoFit/>
          </a:bodyPr>
          <a:lstStyle/>
          <a:p>
            <a:pPr lvl="0" algn="ctr"/>
            <a:r>
              <a:rPr lang="en-US" altLang="en-US" sz="2400" b="1" dirty="0" err="1" smtClean="0">
                <a:solidFill>
                  <a:srgbClr val="002060"/>
                </a:solidFill>
                <a:latin typeface="Times New Roman" pitchFamily="18" charset="0"/>
                <a:cs typeface="Times New Roman" pitchFamily="18" charset="0"/>
              </a:rPr>
              <a:t>Mở</a:t>
            </a:r>
            <a:r>
              <a:rPr lang="en-US" altLang="en-US" sz="2400" b="1" dirty="0" smtClean="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tủ</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lạnh</a:t>
            </a:r>
            <a:endParaRPr lang="en-US" altLang="en-US" sz="2400" b="1" dirty="0">
              <a:solidFill>
                <a:srgbClr val="002060"/>
              </a:solidFill>
              <a:latin typeface="Times New Roman" pitchFamily="18" charset="0"/>
              <a:cs typeface="Times New Roman" pitchFamily="18" charset="0"/>
            </a:endParaRPr>
          </a:p>
          <a:p>
            <a:pPr lvl="0" algn="ctr"/>
            <a:r>
              <a:rPr lang="en-US" altLang="en-US" sz="2400" b="1" dirty="0" err="1">
                <a:solidFill>
                  <a:srgbClr val="002060"/>
                </a:solidFill>
                <a:latin typeface="Times New Roman" pitchFamily="18" charset="0"/>
                <a:cs typeface="Times New Roman" pitchFamily="18" charset="0"/>
              </a:rPr>
              <a:t>không</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đóng</a:t>
            </a:r>
            <a:endParaRPr lang="en-US" sz="2400" dirty="0">
              <a:latin typeface="Times New Roman" pitchFamily="18" charset="0"/>
              <a:cs typeface="Times New Roman" pitchFamily="18" charset="0"/>
            </a:endParaRPr>
          </a:p>
        </p:txBody>
      </p:sp>
      <p:sp>
        <p:nvSpPr>
          <p:cNvPr id="8" name="Rectangle 7"/>
          <p:cNvSpPr/>
          <p:nvPr/>
        </p:nvSpPr>
        <p:spPr>
          <a:xfrm>
            <a:off x="6858000" y="2514600"/>
            <a:ext cx="2514600" cy="830997"/>
          </a:xfrm>
          <a:prstGeom prst="rect">
            <a:avLst/>
          </a:prstGeom>
        </p:spPr>
        <p:txBody>
          <a:bodyPr wrap="square">
            <a:spAutoFit/>
          </a:bodyPr>
          <a:lstStyle/>
          <a:p>
            <a:pPr lvl="0" algn="ctr"/>
            <a:r>
              <a:rPr lang="en-US" altLang="en-US" sz="2400" b="1" dirty="0" err="1">
                <a:solidFill>
                  <a:srgbClr val="002060"/>
                </a:solidFill>
                <a:latin typeface="Times New Roman" pitchFamily="18" charset="0"/>
                <a:cs typeface="Times New Roman" pitchFamily="18" charset="0"/>
              </a:rPr>
              <a:t>Mở</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cửa</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lấy</a:t>
            </a:r>
            <a:endParaRPr lang="en-US" altLang="en-US" sz="2400" b="1" dirty="0">
              <a:solidFill>
                <a:srgbClr val="002060"/>
              </a:solidFill>
              <a:latin typeface="Times New Roman" pitchFamily="18" charset="0"/>
              <a:cs typeface="Times New Roman" pitchFamily="18" charset="0"/>
            </a:endParaRPr>
          </a:p>
          <a:p>
            <a:pPr lvl="0" algn="ctr"/>
            <a:r>
              <a:rPr lang="en-US" altLang="en-US" sz="2400" b="1" dirty="0" err="1">
                <a:solidFill>
                  <a:srgbClr val="002060"/>
                </a:solidFill>
                <a:latin typeface="Times New Roman" pitchFamily="18" charset="0"/>
                <a:cs typeface="Times New Roman" pitchFamily="18" charset="0"/>
              </a:rPr>
              <a:t>Ánh</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sáng</a:t>
            </a:r>
            <a:endParaRPr lang="en-US" altLang="en-US" sz="2400" b="1" dirty="0">
              <a:solidFill>
                <a:srgbClr val="002060"/>
              </a:solidFill>
              <a:latin typeface="Times New Roman" pitchFamily="18" charset="0"/>
              <a:cs typeface="Times New Roman" pitchFamily="18" charset="0"/>
            </a:endParaRPr>
          </a:p>
        </p:txBody>
      </p:sp>
      <p:sp>
        <p:nvSpPr>
          <p:cNvPr id="9" name="Rectangle 8"/>
          <p:cNvSpPr/>
          <p:nvPr/>
        </p:nvSpPr>
        <p:spPr>
          <a:xfrm>
            <a:off x="7315200" y="4648200"/>
            <a:ext cx="1524000" cy="1200329"/>
          </a:xfrm>
          <a:prstGeom prst="rect">
            <a:avLst/>
          </a:prstGeom>
        </p:spPr>
        <p:txBody>
          <a:bodyPr wrap="square">
            <a:spAutoFit/>
          </a:bodyPr>
          <a:lstStyle/>
          <a:p>
            <a:pPr lvl="0" algn="ctr"/>
            <a:r>
              <a:rPr lang="en-US" altLang="en-US" sz="2400" b="1" dirty="0" err="1">
                <a:solidFill>
                  <a:srgbClr val="002060"/>
                </a:solidFill>
                <a:latin typeface="Times New Roman" pitchFamily="18" charset="0"/>
                <a:cs typeface="Times New Roman" pitchFamily="18" charset="0"/>
              </a:rPr>
              <a:t>Mở</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tivi</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không</a:t>
            </a:r>
            <a:endParaRPr lang="en-US" altLang="en-US" sz="2400" b="1" dirty="0">
              <a:solidFill>
                <a:srgbClr val="002060"/>
              </a:solidFill>
              <a:latin typeface="Times New Roman" pitchFamily="18" charset="0"/>
              <a:cs typeface="Times New Roman" pitchFamily="18" charset="0"/>
            </a:endParaRPr>
          </a:p>
          <a:p>
            <a:pPr lvl="0" algn="ctr"/>
            <a:r>
              <a:rPr lang="en-US" altLang="en-US" sz="2400" b="1" dirty="0" err="1">
                <a:solidFill>
                  <a:srgbClr val="002060"/>
                </a:solidFill>
                <a:latin typeface="Times New Roman" pitchFamily="18" charset="0"/>
                <a:cs typeface="Times New Roman" pitchFamily="18" charset="0"/>
              </a:rPr>
              <a:t>ai</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xem</a:t>
            </a:r>
            <a:endParaRPr lang="en-US" alt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23623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4572000" cy="1815882"/>
          </a:xfrm>
          <a:prstGeom prst="rect">
            <a:avLst/>
          </a:prstGeom>
        </p:spPr>
        <p:txBody>
          <a:bodyPr>
            <a:spAutoFit/>
          </a:bodyPr>
          <a:lstStyle/>
          <a:p>
            <a:pPr lvl="0">
              <a:buClr>
                <a:srgbClr val="000000"/>
              </a:buClr>
            </a:pPr>
            <a:r>
              <a:rPr lang="en-US" altLang="x-none" sz="2800" dirty="0" smtClean="0">
                <a:latin typeface="Times New Roman" pitchFamily="18" charset="0"/>
                <a:cs typeface="Times New Roman" pitchFamily="18" charset="0"/>
              </a:rPr>
              <a:t>? </a:t>
            </a:r>
            <a:r>
              <a:rPr lang="vi-VN" altLang="x-none" sz="2800" dirty="0" smtClean="0">
                <a:latin typeface="Times New Roman" pitchFamily="18" charset="0"/>
                <a:cs typeface="Times New Roman" pitchFamily="18" charset="0"/>
              </a:rPr>
              <a:t>Kể </a:t>
            </a:r>
            <a:r>
              <a:rPr lang="vi-VN" altLang="x-none" sz="2800" dirty="0">
                <a:latin typeface="Times New Roman" pitchFamily="18" charset="0"/>
                <a:cs typeface="Times New Roman" pitchFamily="18" charset="0"/>
              </a:rPr>
              <a:t>những hành động tiết kiệm điện mà em và các bạn có thể thực hiện ở gia đình và ở lớp học</a:t>
            </a:r>
            <a:endParaRPr lang="vi-VN" sz="2800" dirty="0">
              <a:latin typeface="Times New Roman" pitchFamily="18" charset="0"/>
              <a:cs typeface="Times New Roman" pitchFamily="18" charset="0"/>
            </a:endParaRPr>
          </a:p>
        </p:txBody>
      </p:sp>
      <p:pic>
        <p:nvPicPr>
          <p:cNvPr id="5" name="Picture 4" descr="https://free.vector6.com/wp-content/uploads/2021/03/0000000705-giao-duc-hoc-tap-hoc-sinh-kien-thuc-hoc-nhom-tai-hinh-png-187.png"/>
          <p:cNvPicPr>
            <a:picLocks noChangeAspect="1"/>
          </p:cNvPicPr>
          <p:nvPr/>
        </p:nvPicPr>
        <p:blipFill>
          <a:blip r:embed="rId2"/>
          <a:stretch>
            <a:fillRect/>
          </a:stretch>
        </p:blipFill>
        <p:spPr>
          <a:xfrm>
            <a:off x="4724400" y="381000"/>
            <a:ext cx="4044950" cy="2057400"/>
          </a:xfrm>
          <a:prstGeom prst="rect">
            <a:avLst/>
          </a:prstGeom>
          <a:noFill/>
          <a:ln w="9525">
            <a:noFill/>
          </a:ln>
        </p:spPr>
      </p:pic>
      <p:sp>
        <p:nvSpPr>
          <p:cNvPr id="6" name="Rectangle 5"/>
          <p:cNvSpPr/>
          <p:nvPr/>
        </p:nvSpPr>
        <p:spPr>
          <a:xfrm>
            <a:off x="2438400" y="3200400"/>
            <a:ext cx="4572000" cy="1953868"/>
          </a:xfrm>
          <a:prstGeom prst="rect">
            <a:avLst/>
          </a:prstGeom>
        </p:spPr>
        <p:txBody>
          <a:bodyPr>
            <a:spAutoFit/>
          </a:bodyPr>
          <a:lstStyle/>
          <a:p>
            <a:pPr lvl="0">
              <a:lnSpc>
                <a:spcPct val="150000"/>
              </a:lnSpc>
            </a:pPr>
            <a:r>
              <a:rPr lang="en-US" altLang="en-US" sz="2800" dirty="0" smtClean="0">
                <a:solidFill>
                  <a:schemeClr val="tx2"/>
                </a:solidFill>
                <a:latin typeface="Times New Roman" pitchFamily="18" charset="0"/>
                <a:cs typeface="Times New Roman" pitchFamily="18" charset="0"/>
              </a:rPr>
              <a:t>- </a:t>
            </a:r>
            <a:r>
              <a:rPr lang="vi-VN" altLang="en-US" sz="2800" dirty="0" smtClean="0">
                <a:solidFill>
                  <a:schemeClr val="tx2"/>
                </a:solidFill>
                <a:latin typeface="Times New Roman" pitchFamily="18" charset="0"/>
                <a:cs typeface="Times New Roman" pitchFamily="18" charset="0"/>
              </a:rPr>
              <a:t>Tắt </a:t>
            </a:r>
            <a:r>
              <a:rPr lang="vi-VN" altLang="en-US" sz="2800" dirty="0">
                <a:solidFill>
                  <a:schemeClr val="tx2"/>
                </a:solidFill>
                <a:latin typeface="Times New Roman" pitchFamily="18" charset="0"/>
                <a:cs typeface="Times New Roman" pitchFamily="18" charset="0"/>
              </a:rPr>
              <a:t>điện khi ra khỏi phòng.</a:t>
            </a:r>
          </a:p>
          <a:p>
            <a:pPr lvl="0">
              <a:lnSpc>
                <a:spcPct val="150000"/>
              </a:lnSpc>
            </a:pPr>
            <a:r>
              <a:rPr lang="vi-VN" altLang="en-US" sz="2800" dirty="0">
                <a:solidFill>
                  <a:schemeClr val="tx2"/>
                </a:solidFill>
                <a:latin typeface="Times New Roman" pitchFamily="18" charset="0"/>
                <a:cs typeface="Times New Roman" pitchFamily="18" charset="0"/>
              </a:rPr>
              <a:t>- Tắt quạt khi không sử dụng.</a:t>
            </a:r>
          </a:p>
          <a:p>
            <a:pPr lvl="0">
              <a:lnSpc>
                <a:spcPct val="150000"/>
              </a:lnSpc>
            </a:pPr>
            <a:r>
              <a:rPr lang="vi-VN" altLang="en-US" sz="2800" dirty="0">
                <a:solidFill>
                  <a:schemeClr val="tx2"/>
                </a:solidFill>
                <a:latin typeface="Times New Roman" pitchFamily="18" charset="0"/>
                <a:cs typeface="Times New Roman" pitchFamily="18" charset="0"/>
              </a:rPr>
              <a:t>- .....</a:t>
            </a:r>
          </a:p>
        </p:txBody>
      </p:sp>
    </p:spTree>
    <p:extLst>
      <p:ext uri="{BB962C8B-B14F-4D97-AF65-F5344CB8AC3E}">
        <p14:creationId xmlns:p14="http://schemas.microsoft.com/office/powerpoint/2010/main" val="69395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rường Đại học Tiền Giang:."/>
          <p:cNvPicPr>
            <a:picLocks noChangeAspect="1" noChangeArrowheads="1"/>
          </p:cNvPicPr>
          <p:nvPr/>
        </p:nvPicPr>
        <p:blipFill>
          <a:blip r:embed="rId2"/>
          <a:srcRect/>
          <a:stretch>
            <a:fillRect/>
          </a:stretch>
        </p:blipFill>
        <p:spPr bwMode="auto">
          <a:xfrm>
            <a:off x="0" y="0"/>
            <a:ext cx="8915400" cy="6858000"/>
          </a:xfrm>
          <a:prstGeom prst="rect">
            <a:avLst/>
          </a:prstGeom>
          <a:noFill/>
        </p:spPr>
      </p:pic>
    </p:spTree>
    <p:extLst>
      <p:ext uri="{BB962C8B-B14F-4D97-AF65-F5344CB8AC3E}">
        <p14:creationId xmlns:p14="http://schemas.microsoft.com/office/powerpoint/2010/main" val="3516290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 y="145473"/>
            <a:ext cx="4038600" cy="3352800"/>
          </a:xfrm>
          <a:prstGeom prst="rect">
            <a:avLst/>
          </a:prstGeom>
          <a:noFill/>
          <a:ln w="9525">
            <a:noFill/>
          </a:ln>
        </p:spPr>
      </p:pic>
      <p:pic>
        <p:nvPicPr>
          <p:cNvPr id="4" name="Picture 3"/>
          <p:cNvPicPr>
            <a:picLocks noChangeAspect="1"/>
          </p:cNvPicPr>
          <p:nvPr/>
        </p:nvPicPr>
        <p:blipFill>
          <a:blip r:embed="rId3"/>
          <a:stretch>
            <a:fillRect/>
          </a:stretch>
        </p:blipFill>
        <p:spPr>
          <a:xfrm>
            <a:off x="762000" y="3879273"/>
            <a:ext cx="3200400" cy="2819400"/>
          </a:xfrm>
          <a:prstGeom prst="rect">
            <a:avLst/>
          </a:prstGeom>
          <a:noFill/>
          <a:ln w="9525">
            <a:noFill/>
          </a:ln>
        </p:spPr>
      </p:pic>
      <p:pic>
        <p:nvPicPr>
          <p:cNvPr id="5" name="Picture 4"/>
          <p:cNvPicPr>
            <a:picLocks noChangeAspect="1"/>
          </p:cNvPicPr>
          <p:nvPr/>
        </p:nvPicPr>
        <p:blipFill>
          <a:blip r:embed="rId4"/>
          <a:stretch>
            <a:fillRect/>
          </a:stretch>
        </p:blipFill>
        <p:spPr>
          <a:xfrm>
            <a:off x="4648200" y="221673"/>
            <a:ext cx="4191000" cy="3124200"/>
          </a:xfrm>
          <a:prstGeom prst="rect">
            <a:avLst/>
          </a:prstGeom>
          <a:noFill/>
          <a:ln w="9525">
            <a:noFill/>
          </a:ln>
        </p:spPr>
      </p:pic>
      <p:sp>
        <p:nvSpPr>
          <p:cNvPr id="6" name="Rectangle 5"/>
          <p:cNvSpPr/>
          <p:nvPr/>
        </p:nvSpPr>
        <p:spPr>
          <a:xfrm>
            <a:off x="76200" y="3363191"/>
            <a:ext cx="3886200" cy="738664"/>
          </a:xfrm>
          <a:prstGeom prst="rect">
            <a:avLst/>
          </a:prstGeom>
        </p:spPr>
        <p:txBody>
          <a:bodyPr wrap="square">
            <a:spAutoFit/>
          </a:bodyPr>
          <a:lstStyle/>
          <a:p>
            <a:pPr lvl="0" algn="ctr">
              <a:lnSpc>
                <a:spcPct val="150000"/>
              </a:lnSpc>
              <a:buClr>
                <a:srgbClr val="000000"/>
              </a:buClr>
            </a:pPr>
            <a:r>
              <a:rPr lang="vi-VN" sz="2800" dirty="0">
                <a:solidFill>
                  <a:srgbClr val="002060"/>
                </a:solidFill>
                <a:latin typeface="+mj-lt"/>
              </a:rPr>
              <a:t>Trời sáng, không tắt đèn</a:t>
            </a:r>
          </a:p>
        </p:txBody>
      </p:sp>
      <p:sp>
        <p:nvSpPr>
          <p:cNvPr id="7" name="Rectangle 6"/>
          <p:cNvSpPr/>
          <p:nvPr/>
        </p:nvSpPr>
        <p:spPr>
          <a:xfrm>
            <a:off x="3962400" y="5191991"/>
            <a:ext cx="4876800" cy="954107"/>
          </a:xfrm>
          <a:prstGeom prst="rect">
            <a:avLst/>
          </a:prstGeom>
        </p:spPr>
        <p:txBody>
          <a:bodyPr wrap="square">
            <a:spAutoFit/>
          </a:bodyPr>
          <a:lstStyle/>
          <a:p>
            <a:pPr lvl="0" algn="ctr">
              <a:buClr>
                <a:srgbClr val="000000"/>
              </a:buClr>
            </a:pPr>
            <a:r>
              <a:rPr lang="vi-VN" sz="2800" dirty="0">
                <a:solidFill>
                  <a:srgbClr val="002060"/>
                </a:solidFill>
                <a:latin typeface="+mj-lt"/>
              </a:rPr>
              <a:t>Mải nói chuyện điện thoại, không đóng cửa tủ </a:t>
            </a:r>
            <a:r>
              <a:rPr lang="vi-VN" sz="2800" dirty="0" smtClean="0">
                <a:solidFill>
                  <a:srgbClr val="002060"/>
                </a:solidFill>
                <a:latin typeface="+mj-lt"/>
              </a:rPr>
              <a:t>lạnh</a:t>
            </a:r>
            <a:r>
              <a:rPr lang="en-US" sz="2800" dirty="0" smtClean="0">
                <a:solidFill>
                  <a:srgbClr val="002060"/>
                </a:solidFill>
                <a:latin typeface="+mj-lt"/>
              </a:rPr>
              <a:t>.</a:t>
            </a:r>
            <a:endParaRPr lang="vi-VN" sz="2800" dirty="0">
              <a:solidFill>
                <a:srgbClr val="002060"/>
              </a:solidFill>
              <a:latin typeface="+mj-lt"/>
            </a:endParaRPr>
          </a:p>
        </p:txBody>
      </p:sp>
      <p:sp>
        <p:nvSpPr>
          <p:cNvPr id="8" name="Rectangle 7"/>
          <p:cNvSpPr/>
          <p:nvPr/>
        </p:nvSpPr>
        <p:spPr>
          <a:xfrm>
            <a:off x="5025020" y="3439391"/>
            <a:ext cx="3281668" cy="738664"/>
          </a:xfrm>
          <a:prstGeom prst="rect">
            <a:avLst/>
          </a:prstGeom>
        </p:spPr>
        <p:txBody>
          <a:bodyPr wrap="none">
            <a:spAutoFit/>
          </a:bodyPr>
          <a:lstStyle/>
          <a:p>
            <a:pPr lvl="0" algn="ctr">
              <a:lnSpc>
                <a:spcPct val="150000"/>
              </a:lnSpc>
              <a:buClr>
                <a:srgbClr val="000000"/>
              </a:buClr>
            </a:pPr>
            <a:r>
              <a:rPr lang="vi-VN" sz="2800" dirty="0">
                <a:solidFill>
                  <a:srgbClr val="002060"/>
                </a:solidFill>
                <a:latin typeface="+mj-lt"/>
              </a:rPr>
              <a:t>Bật ti vi ngồi đọc báo</a:t>
            </a:r>
          </a:p>
        </p:txBody>
      </p:sp>
    </p:spTree>
    <p:extLst>
      <p:ext uri="{BB962C8B-B14F-4D97-AF65-F5344CB8AC3E}">
        <p14:creationId xmlns:p14="http://schemas.microsoft.com/office/powerpoint/2010/main" val="179135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10" name="Text Box 11"/>
          <p:cNvSpPr txBox="1">
            <a:spLocks noChangeArrowheads="1"/>
          </p:cNvSpPr>
          <p:nvPr/>
        </p:nvSpPr>
        <p:spPr bwMode="auto">
          <a:xfrm>
            <a:off x="862013" y="1487488"/>
            <a:ext cx="7575550"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a:solidFill>
                  <a:schemeClr val="hlink"/>
                </a:solidFill>
              </a:rPr>
              <a:t>Trên thế giới, cứ năm người thì lại có một người không có điện để dùng.</a:t>
            </a:r>
          </a:p>
          <a:p>
            <a:r>
              <a:rPr lang="en-US" altLang="en-US" sz="2800">
                <a:solidFill>
                  <a:schemeClr val="hlink"/>
                </a:solidFill>
              </a:rPr>
              <a:t>Nguồn: Ngô Diệu Châu (dịch), Công dân nhí bảo vệ tự nhiên: Nước - Tớ khám phá, tớ hiểu, tới hành động, Nhà xuất bản Kim Đồng, 2020.</a:t>
            </a:r>
          </a:p>
        </p:txBody>
      </p:sp>
      <p:pic>
        <p:nvPicPr>
          <p:cNvPr id="20489"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190500"/>
            <a:ext cx="3067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1755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10" name="Text Box 11"/>
          <p:cNvSpPr txBox="1">
            <a:spLocks noChangeArrowheads="1"/>
          </p:cNvSpPr>
          <p:nvPr/>
        </p:nvSpPr>
        <p:spPr bwMode="auto">
          <a:xfrm>
            <a:off x="685800" y="836613"/>
            <a:ext cx="810736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err="1"/>
              <a:t>Sử</a:t>
            </a:r>
            <a:r>
              <a:rPr lang="en-US" altLang="en-US" sz="2800" dirty="0"/>
              <a:t> </a:t>
            </a:r>
            <a:r>
              <a:rPr lang="en-US" altLang="en-US" sz="2800" dirty="0" err="1"/>
              <a:t>dụng</a:t>
            </a:r>
            <a:r>
              <a:rPr lang="en-US" altLang="en-US" sz="2800" dirty="0"/>
              <a:t> </a:t>
            </a:r>
            <a:r>
              <a:rPr lang="en-US" altLang="en-US" sz="2800" dirty="0" err="1"/>
              <a:t>năng</a:t>
            </a:r>
            <a:r>
              <a:rPr lang="en-US" altLang="en-US" sz="2800" dirty="0"/>
              <a:t> </a:t>
            </a:r>
            <a:r>
              <a:rPr lang="en-US" altLang="en-US" sz="2800" dirty="0" err="1"/>
              <a:t>lượng</a:t>
            </a:r>
            <a:r>
              <a:rPr lang="en-US" altLang="en-US" sz="2800" dirty="0"/>
              <a:t> </a:t>
            </a:r>
            <a:r>
              <a:rPr lang="en-US" altLang="en-US" sz="2800" dirty="0" err="1"/>
              <a:t>trong</a:t>
            </a:r>
            <a:r>
              <a:rPr lang="en-US" altLang="en-US" sz="2800" dirty="0"/>
              <a:t> </a:t>
            </a:r>
            <a:r>
              <a:rPr lang="en-US" altLang="en-US" sz="2800" dirty="0" err="1"/>
              <a:t>gia</a:t>
            </a:r>
            <a:r>
              <a:rPr lang="en-US" altLang="en-US" sz="2800" dirty="0"/>
              <a:t> </a:t>
            </a:r>
            <a:r>
              <a:rPr lang="en-US" altLang="en-US" sz="2800" dirty="0" err="1"/>
              <a:t>đình</a:t>
            </a:r>
            <a:r>
              <a:rPr lang="en-US" altLang="en-US" sz="2800" dirty="0"/>
              <a:t> </a:t>
            </a:r>
            <a:r>
              <a:rPr lang="en-US" altLang="en-US" sz="2800" dirty="0" err="1"/>
              <a:t>tiết</a:t>
            </a:r>
            <a:r>
              <a:rPr lang="en-US" altLang="en-US" sz="2800" dirty="0"/>
              <a:t> </a:t>
            </a:r>
            <a:r>
              <a:rPr lang="en-US" altLang="en-US" sz="2800" dirty="0" err="1"/>
              <a:t>kiệm</a:t>
            </a:r>
            <a:r>
              <a:rPr lang="en-US" altLang="en-US" sz="2800" dirty="0"/>
              <a:t>, </a:t>
            </a:r>
            <a:r>
              <a:rPr lang="en-US" altLang="en-US" sz="2800" dirty="0" err="1"/>
              <a:t>hiệu</a:t>
            </a:r>
            <a:r>
              <a:rPr lang="en-US" altLang="en-US" sz="2800" dirty="0"/>
              <a:t> </a:t>
            </a:r>
            <a:r>
              <a:rPr lang="en-US" altLang="en-US" sz="2800" dirty="0" err="1"/>
              <a:t>quả</a:t>
            </a:r>
            <a:r>
              <a:rPr lang="en-US" altLang="en-US" sz="2800" dirty="0"/>
              <a:t>, </a:t>
            </a:r>
            <a:r>
              <a:rPr lang="en-US" altLang="en-US" sz="2800" dirty="0" err="1"/>
              <a:t>cần</a:t>
            </a:r>
            <a:r>
              <a:rPr lang="en-US" altLang="en-US" sz="2800" dirty="0"/>
              <a:t>: </a:t>
            </a:r>
          </a:p>
          <a:p>
            <a:r>
              <a:rPr lang="en-US" altLang="en-US" sz="2800" dirty="0"/>
              <a:t>• </a:t>
            </a:r>
            <a:r>
              <a:rPr lang="en-US" altLang="en-US" sz="2800" dirty="0" err="1"/>
              <a:t>Sử</a:t>
            </a:r>
            <a:r>
              <a:rPr lang="en-US" altLang="en-US" sz="2800" dirty="0"/>
              <a:t> </a:t>
            </a:r>
            <a:r>
              <a:rPr lang="en-US" altLang="en-US" sz="2800" dirty="0" err="1"/>
              <a:t>dụng</a:t>
            </a:r>
            <a:r>
              <a:rPr lang="en-US" altLang="en-US" sz="2800" dirty="0"/>
              <a:t> </a:t>
            </a:r>
            <a:r>
              <a:rPr lang="en-US" altLang="en-US" sz="2800" dirty="0" err="1"/>
              <a:t>năng</a:t>
            </a:r>
            <a:r>
              <a:rPr lang="en-US" altLang="en-US" sz="2800" dirty="0"/>
              <a:t> </a:t>
            </a:r>
            <a:r>
              <a:rPr lang="en-US" altLang="en-US" sz="2800" dirty="0" err="1"/>
              <a:t>lượng</a:t>
            </a:r>
            <a:r>
              <a:rPr lang="en-US" altLang="en-US" sz="2800" dirty="0"/>
              <a:t> </a:t>
            </a:r>
            <a:r>
              <a:rPr lang="en-US" altLang="en-US" sz="2800" dirty="0" err="1"/>
              <a:t>đúng</a:t>
            </a:r>
            <a:r>
              <a:rPr lang="en-US" altLang="en-US" sz="2800" dirty="0"/>
              <a:t> </a:t>
            </a:r>
            <a:r>
              <a:rPr lang="en-US" altLang="en-US" sz="2800" dirty="0" err="1"/>
              <a:t>lúc</a:t>
            </a:r>
            <a:r>
              <a:rPr lang="en-US" altLang="en-US" sz="2800" dirty="0"/>
              <a:t>, </a:t>
            </a:r>
            <a:r>
              <a:rPr lang="en-US" altLang="en-US" sz="2800" dirty="0" err="1"/>
              <a:t>đúng</a:t>
            </a:r>
            <a:r>
              <a:rPr lang="en-US" altLang="en-US" sz="2800" dirty="0"/>
              <a:t> </a:t>
            </a:r>
            <a:r>
              <a:rPr lang="en-US" altLang="en-US" sz="2800" dirty="0" err="1"/>
              <a:t>chỗ</a:t>
            </a:r>
            <a:r>
              <a:rPr lang="en-US" altLang="en-US" sz="2800" dirty="0"/>
              <a:t>, </a:t>
            </a:r>
            <a:r>
              <a:rPr lang="en-US" altLang="en-US" sz="2800" dirty="0" err="1"/>
              <a:t>giảm</a:t>
            </a:r>
            <a:r>
              <a:rPr lang="en-US" altLang="en-US" sz="2800" dirty="0"/>
              <a:t> </a:t>
            </a:r>
            <a:r>
              <a:rPr lang="en-US" altLang="en-US" sz="2800" dirty="0" err="1"/>
              <a:t>mức</a:t>
            </a:r>
            <a:r>
              <a:rPr lang="en-US" altLang="en-US" sz="2800" dirty="0"/>
              <a:t> </a:t>
            </a:r>
            <a:r>
              <a:rPr lang="en-US" altLang="en-US" sz="2800" dirty="0" err="1"/>
              <a:t>tiêu</a:t>
            </a:r>
            <a:r>
              <a:rPr lang="en-US" altLang="en-US" sz="2800" dirty="0"/>
              <a:t> </a:t>
            </a:r>
            <a:r>
              <a:rPr lang="en-US" altLang="en-US" sz="2800" dirty="0" err="1"/>
              <a:t>thụ</a:t>
            </a:r>
            <a:r>
              <a:rPr lang="en-US" altLang="en-US" sz="2800" dirty="0"/>
              <a:t> </a:t>
            </a:r>
            <a:r>
              <a:rPr lang="en-US" altLang="en-US" sz="2800" dirty="0" err="1"/>
              <a:t>năng</a:t>
            </a:r>
            <a:r>
              <a:rPr lang="en-US" altLang="en-US" sz="2800" dirty="0"/>
              <a:t> </a:t>
            </a:r>
            <a:r>
              <a:rPr lang="en-US" altLang="en-US" sz="2800" dirty="0" err="1"/>
              <a:t>lượng</a:t>
            </a:r>
            <a:r>
              <a:rPr lang="en-US" altLang="en-US" sz="2800" dirty="0"/>
              <a:t> </a:t>
            </a:r>
            <a:r>
              <a:rPr lang="en-US" altLang="en-US" sz="2800" dirty="0" err="1"/>
              <a:t>mà</a:t>
            </a:r>
            <a:r>
              <a:rPr lang="en-US" altLang="en-US" sz="2800" dirty="0"/>
              <a:t> </a:t>
            </a:r>
            <a:r>
              <a:rPr lang="en-US" altLang="en-US" sz="2800" dirty="0" err="1"/>
              <a:t>vẫn</a:t>
            </a:r>
            <a:r>
              <a:rPr lang="en-US" altLang="en-US" sz="2800" dirty="0"/>
              <a:t> </a:t>
            </a:r>
            <a:r>
              <a:rPr lang="en-US" altLang="en-US" sz="2800" dirty="0" err="1"/>
              <a:t>bảo</a:t>
            </a:r>
            <a:r>
              <a:rPr lang="en-US" altLang="en-US" sz="2800" dirty="0"/>
              <a:t> </a:t>
            </a:r>
            <a:r>
              <a:rPr lang="en-US" altLang="en-US" sz="2800" dirty="0" err="1"/>
              <a:t>đảm</a:t>
            </a:r>
            <a:r>
              <a:rPr lang="en-US" altLang="en-US" sz="2800" dirty="0"/>
              <a:t> </a:t>
            </a:r>
            <a:r>
              <a:rPr lang="en-US" altLang="en-US" sz="2800" dirty="0" err="1"/>
              <a:t>hiệu</a:t>
            </a:r>
            <a:r>
              <a:rPr lang="en-US" altLang="en-US" sz="2800" dirty="0"/>
              <a:t> </a:t>
            </a:r>
            <a:r>
              <a:rPr lang="en-US" altLang="en-US" sz="2800" dirty="0" err="1"/>
              <a:t>quả</a:t>
            </a:r>
            <a:r>
              <a:rPr lang="en-US" altLang="en-US" sz="2800" dirty="0"/>
              <a:t> </a:t>
            </a:r>
            <a:r>
              <a:rPr lang="en-US" altLang="en-US" sz="2800" dirty="0" err="1"/>
              <a:t>hoạt</a:t>
            </a:r>
            <a:r>
              <a:rPr lang="en-US" altLang="en-US" sz="2800" dirty="0"/>
              <a:t> </a:t>
            </a:r>
            <a:r>
              <a:rPr lang="en-US" altLang="en-US" sz="2800" dirty="0" err="1"/>
              <a:t>động</a:t>
            </a:r>
            <a:r>
              <a:rPr lang="en-US" altLang="en-US" sz="2800" dirty="0"/>
              <a:t> </a:t>
            </a:r>
            <a:r>
              <a:rPr lang="en-US" altLang="en-US" sz="2800" dirty="0" err="1"/>
              <a:t>của</a:t>
            </a:r>
            <a:r>
              <a:rPr lang="en-US" altLang="en-US" sz="2800" dirty="0"/>
              <a:t> </a:t>
            </a:r>
            <a:r>
              <a:rPr lang="en-US" altLang="en-US" sz="2800" dirty="0" err="1"/>
              <a:t>thiết</a:t>
            </a:r>
            <a:r>
              <a:rPr lang="en-US" altLang="en-US" sz="2800" dirty="0"/>
              <a:t> </a:t>
            </a:r>
            <a:r>
              <a:rPr lang="en-US" altLang="en-US" sz="2800" dirty="0" err="1"/>
              <a:t>bị</a:t>
            </a:r>
            <a:r>
              <a:rPr lang="en-US" altLang="en-US" sz="2800" dirty="0"/>
              <a:t> </a:t>
            </a:r>
            <a:r>
              <a:rPr lang="en-US" altLang="en-US" sz="2800" dirty="0" err="1"/>
              <a:t>và</a:t>
            </a:r>
            <a:r>
              <a:rPr lang="en-US" altLang="en-US" sz="2800" dirty="0"/>
              <a:t> </a:t>
            </a:r>
            <a:r>
              <a:rPr lang="en-US" altLang="en-US" sz="2800" dirty="0" err="1"/>
              <a:t>thoả</a:t>
            </a:r>
            <a:r>
              <a:rPr lang="en-US" altLang="en-US" sz="2800" dirty="0"/>
              <a:t> </a:t>
            </a:r>
            <a:r>
              <a:rPr lang="en-US" altLang="en-US" sz="2800" dirty="0" err="1"/>
              <a:t>mãn</a:t>
            </a:r>
            <a:r>
              <a:rPr lang="en-US" altLang="en-US" sz="2800" dirty="0"/>
              <a:t> </a:t>
            </a:r>
            <a:r>
              <a:rPr lang="en-US" altLang="en-US" sz="2800" dirty="0" err="1"/>
              <a:t>nhu</a:t>
            </a:r>
            <a:r>
              <a:rPr lang="en-US" altLang="en-US" sz="2800" dirty="0"/>
              <a:t> </a:t>
            </a:r>
            <a:r>
              <a:rPr lang="en-US" altLang="en-US" sz="2800" dirty="0" err="1"/>
              <a:t>cầu</a:t>
            </a:r>
            <a:r>
              <a:rPr lang="en-US" altLang="en-US" sz="2800" dirty="0"/>
              <a:t> </a:t>
            </a:r>
            <a:r>
              <a:rPr lang="en-US" altLang="en-US" sz="2800" dirty="0" err="1"/>
              <a:t>sử</a:t>
            </a:r>
            <a:r>
              <a:rPr lang="en-US" altLang="en-US" sz="2800" dirty="0"/>
              <a:t> </a:t>
            </a:r>
            <a:r>
              <a:rPr lang="en-US" altLang="en-US" sz="2800" dirty="0" err="1"/>
              <a:t>dụng</a:t>
            </a:r>
            <a:r>
              <a:rPr lang="en-US" altLang="en-US" sz="2800" dirty="0"/>
              <a:t>. </a:t>
            </a:r>
          </a:p>
          <a:p>
            <a:r>
              <a:rPr lang="en-US" altLang="en-US" sz="2800" dirty="0"/>
              <a:t>• </a:t>
            </a:r>
            <a:r>
              <a:rPr lang="en-US" altLang="en-US" sz="2800" dirty="0" err="1"/>
              <a:t>Lựa</a:t>
            </a:r>
            <a:r>
              <a:rPr lang="en-US" altLang="en-US" sz="2800" dirty="0"/>
              <a:t> </a:t>
            </a:r>
            <a:r>
              <a:rPr lang="en-US" altLang="en-US" sz="2800" dirty="0" err="1"/>
              <a:t>chọn</a:t>
            </a:r>
            <a:r>
              <a:rPr lang="en-US" altLang="en-US" sz="2800" dirty="0"/>
              <a:t> </a:t>
            </a:r>
            <a:r>
              <a:rPr lang="en-US" altLang="en-US" sz="2800" dirty="0" err="1"/>
              <a:t>thiết</a:t>
            </a:r>
            <a:r>
              <a:rPr lang="en-US" altLang="en-US" sz="2800" dirty="0"/>
              <a:t> </a:t>
            </a:r>
            <a:r>
              <a:rPr lang="en-US" altLang="en-US" sz="2800" dirty="0" err="1"/>
              <a:t>bị</a:t>
            </a:r>
            <a:r>
              <a:rPr lang="en-US" altLang="en-US" sz="2800" dirty="0"/>
              <a:t> </a:t>
            </a:r>
            <a:r>
              <a:rPr lang="en-US" altLang="en-US" sz="2800" dirty="0" err="1"/>
              <a:t>gia</a:t>
            </a:r>
            <a:r>
              <a:rPr lang="en-US" altLang="en-US" sz="2800" dirty="0"/>
              <a:t> </a:t>
            </a:r>
            <a:r>
              <a:rPr lang="en-US" altLang="en-US" sz="2800" dirty="0" err="1"/>
              <a:t>dụng</a:t>
            </a:r>
            <a:r>
              <a:rPr lang="en-US" altLang="en-US" sz="2800" dirty="0"/>
              <a:t> </a:t>
            </a:r>
            <a:r>
              <a:rPr lang="en-US" altLang="en-US" sz="2800" dirty="0" err="1"/>
              <a:t>tiết</a:t>
            </a:r>
            <a:r>
              <a:rPr lang="en-US" altLang="en-US" sz="2800" dirty="0"/>
              <a:t> </a:t>
            </a:r>
            <a:r>
              <a:rPr lang="en-US" altLang="en-US" sz="2800" dirty="0" err="1"/>
              <a:t>kiệm</a:t>
            </a:r>
            <a:r>
              <a:rPr lang="en-US" altLang="en-US" sz="2800" dirty="0"/>
              <a:t> </a:t>
            </a:r>
            <a:r>
              <a:rPr lang="en-US" altLang="en-US" sz="2800" dirty="0" err="1"/>
              <a:t>năng</a:t>
            </a:r>
            <a:r>
              <a:rPr lang="en-US" altLang="en-US" sz="2800" dirty="0"/>
              <a:t> </a:t>
            </a:r>
            <a:r>
              <a:rPr lang="en-US" altLang="en-US" sz="2800" dirty="0" err="1"/>
              <a:t>lượng</a:t>
            </a:r>
            <a:r>
              <a:rPr lang="en-US" altLang="en-US" sz="2800" dirty="0"/>
              <a:t>.</a:t>
            </a:r>
          </a:p>
          <a:p>
            <a:r>
              <a:rPr lang="en-US" altLang="en-US" sz="2800" dirty="0"/>
              <a:t> • </a:t>
            </a:r>
            <a:r>
              <a:rPr lang="en-US" altLang="en-US" sz="2800" dirty="0" err="1"/>
              <a:t>Tăng</a:t>
            </a:r>
            <a:r>
              <a:rPr lang="en-US" altLang="en-US" sz="2800" dirty="0"/>
              <a:t> </a:t>
            </a:r>
            <a:r>
              <a:rPr lang="en-US" altLang="en-US" sz="2800" dirty="0" err="1"/>
              <a:t>cường</a:t>
            </a:r>
            <a:r>
              <a:rPr lang="en-US" altLang="en-US" sz="2800" dirty="0"/>
              <a:t> </a:t>
            </a:r>
            <a:r>
              <a:rPr lang="en-US" altLang="en-US" sz="2800" dirty="0" err="1"/>
              <a:t>sử</a:t>
            </a:r>
            <a:r>
              <a:rPr lang="en-US" altLang="en-US" sz="2800" dirty="0"/>
              <a:t> </a:t>
            </a:r>
            <a:r>
              <a:rPr lang="en-US" altLang="en-US" sz="2800" dirty="0" err="1"/>
              <a:t>dụng</a:t>
            </a:r>
            <a:r>
              <a:rPr lang="en-US" altLang="en-US" sz="2800" dirty="0"/>
              <a:t> </a:t>
            </a:r>
            <a:r>
              <a:rPr lang="en-US" altLang="en-US" sz="2800" dirty="0" err="1"/>
              <a:t>năng</a:t>
            </a:r>
            <a:r>
              <a:rPr lang="en-US" altLang="en-US" sz="2800" dirty="0"/>
              <a:t> </a:t>
            </a:r>
            <a:r>
              <a:rPr lang="en-US" altLang="en-US" sz="2800" dirty="0" err="1"/>
              <a:t>lượng</a:t>
            </a:r>
            <a:r>
              <a:rPr lang="en-US" altLang="en-US" sz="2800" dirty="0"/>
              <a:t> </a:t>
            </a:r>
            <a:r>
              <a:rPr lang="en-US" altLang="en-US" sz="2800" dirty="0" err="1"/>
              <a:t>tái</a:t>
            </a:r>
            <a:r>
              <a:rPr lang="en-US" altLang="en-US" sz="2800" dirty="0"/>
              <a:t> </a:t>
            </a:r>
            <a:r>
              <a:rPr lang="en-US" altLang="en-US" sz="2800" dirty="0" err="1"/>
              <a:t>tạo</a:t>
            </a:r>
            <a:r>
              <a:rPr lang="en-US" altLang="en-US" sz="2800" dirty="0"/>
              <a:t>.</a:t>
            </a:r>
          </a:p>
          <a:p>
            <a:r>
              <a:rPr lang="en-US" altLang="en-US" sz="2800" dirty="0"/>
              <a:t> • </a:t>
            </a:r>
            <a:r>
              <a:rPr lang="en-US" altLang="en-US" sz="2800" dirty="0" err="1"/>
              <a:t>Lắp</a:t>
            </a:r>
            <a:r>
              <a:rPr lang="en-US" altLang="en-US" sz="2800" dirty="0"/>
              <a:t> </a:t>
            </a:r>
            <a:r>
              <a:rPr lang="en-US" altLang="en-US" sz="2800" dirty="0" err="1"/>
              <a:t>đặt</a:t>
            </a:r>
            <a:r>
              <a:rPr lang="en-US" altLang="en-US" sz="2800" dirty="0"/>
              <a:t>, </a:t>
            </a:r>
            <a:r>
              <a:rPr lang="en-US" altLang="en-US" sz="2800" dirty="0" err="1"/>
              <a:t>sử</a:t>
            </a:r>
            <a:r>
              <a:rPr lang="en-US" altLang="en-US" sz="2800" dirty="0"/>
              <a:t> </a:t>
            </a:r>
            <a:r>
              <a:rPr lang="en-US" altLang="en-US" sz="2800" dirty="0" err="1"/>
              <a:t>dụng</a:t>
            </a:r>
            <a:r>
              <a:rPr lang="en-US" altLang="en-US" sz="2800" dirty="0"/>
              <a:t>, </a:t>
            </a:r>
            <a:r>
              <a:rPr lang="en-US" altLang="en-US" sz="2800" dirty="0" err="1"/>
              <a:t>bảo</a:t>
            </a:r>
            <a:r>
              <a:rPr lang="en-US" altLang="en-US" sz="2800" dirty="0"/>
              <a:t> </a:t>
            </a:r>
            <a:r>
              <a:rPr lang="en-US" altLang="en-US" sz="2800" dirty="0" err="1"/>
              <a:t>quản</a:t>
            </a:r>
            <a:r>
              <a:rPr lang="en-US" altLang="en-US" sz="2800" dirty="0"/>
              <a:t> </a:t>
            </a:r>
            <a:r>
              <a:rPr lang="en-US" altLang="en-US" sz="2800" dirty="0" err="1"/>
              <a:t>các</a:t>
            </a:r>
            <a:r>
              <a:rPr lang="en-US" altLang="en-US" sz="2800" dirty="0"/>
              <a:t> </a:t>
            </a:r>
            <a:r>
              <a:rPr lang="en-US" altLang="en-US" sz="2800" dirty="0" err="1"/>
              <a:t>thiết</a:t>
            </a:r>
            <a:r>
              <a:rPr lang="en-US" altLang="en-US" sz="2800" dirty="0"/>
              <a:t> </a:t>
            </a:r>
            <a:r>
              <a:rPr lang="en-US" altLang="en-US" sz="2800" dirty="0" err="1"/>
              <a:t>bị</a:t>
            </a:r>
            <a:r>
              <a:rPr lang="en-US" altLang="en-US" sz="2800" dirty="0"/>
              <a:t> </a:t>
            </a:r>
            <a:r>
              <a:rPr lang="en-US" altLang="en-US" sz="2800" dirty="0" err="1" smtClean="0"/>
              <a:t>đúng</a:t>
            </a:r>
            <a:r>
              <a:rPr lang="en-US" altLang="en-US" sz="2800" dirty="0"/>
              <a:t> </a:t>
            </a:r>
            <a:r>
              <a:rPr lang="en-US" altLang="en-US" sz="2800" dirty="0" err="1" smtClean="0"/>
              <a:t>hướng</a:t>
            </a:r>
            <a:r>
              <a:rPr lang="en-US" altLang="en-US" sz="2800" dirty="0" smtClean="0"/>
              <a:t> </a:t>
            </a:r>
            <a:r>
              <a:rPr lang="en-US" altLang="en-US" sz="2800" dirty="0" err="1"/>
              <a:t>dẫn</a:t>
            </a:r>
            <a:r>
              <a:rPr lang="en-US" altLang="en-US" sz="2800" dirty="0"/>
              <a:t> </a:t>
            </a:r>
            <a:r>
              <a:rPr lang="en-US" altLang="en-US" sz="2800" dirty="0" err="1"/>
              <a:t>của</a:t>
            </a:r>
            <a:r>
              <a:rPr lang="en-US" altLang="en-US" sz="2800" dirty="0"/>
              <a:t> </a:t>
            </a:r>
            <a:r>
              <a:rPr lang="en-US" altLang="en-US" sz="2800" dirty="0" err="1" smtClean="0"/>
              <a:t>nhà</a:t>
            </a:r>
            <a:r>
              <a:rPr lang="en-US" altLang="en-US" sz="2800" dirty="0"/>
              <a:t> </a:t>
            </a:r>
            <a:r>
              <a:rPr lang="en-US" altLang="en-US" sz="2800" dirty="0" err="1" smtClean="0"/>
              <a:t>sản</a:t>
            </a:r>
            <a:r>
              <a:rPr lang="en-US" altLang="en-US" sz="2800" dirty="0" smtClean="0"/>
              <a:t> </a:t>
            </a:r>
            <a:r>
              <a:rPr lang="en-US" altLang="en-US" sz="2800" dirty="0" err="1"/>
              <a:t>xuất</a:t>
            </a:r>
            <a:r>
              <a:rPr lang="en-US" altLang="en-US" sz="2800" dirty="0"/>
              <a:t>.</a:t>
            </a:r>
          </a:p>
          <a:p>
            <a:r>
              <a:rPr lang="en-US" altLang="en-US" sz="2800" dirty="0"/>
              <a:t> • </a:t>
            </a:r>
            <a:r>
              <a:rPr lang="en-US" altLang="en-US" sz="2800" dirty="0" err="1"/>
              <a:t>Xây</a:t>
            </a:r>
            <a:r>
              <a:rPr lang="en-US" altLang="en-US" sz="2800" dirty="0"/>
              <a:t> </a:t>
            </a:r>
            <a:r>
              <a:rPr lang="en-US" altLang="en-US" sz="2800" dirty="0" err="1"/>
              <a:t>dựng</a:t>
            </a:r>
            <a:r>
              <a:rPr lang="en-US" altLang="en-US" sz="2800" dirty="0"/>
              <a:t> </a:t>
            </a:r>
            <a:r>
              <a:rPr lang="en-US" altLang="en-US" sz="2800" dirty="0" err="1"/>
              <a:t>thói</a:t>
            </a:r>
            <a:r>
              <a:rPr lang="en-US" altLang="en-US" sz="2800" dirty="0"/>
              <a:t> </a:t>
            </a:r>
            <a:r>
              <a:rPr lang="en-US" altLang="en-US" sz="2800" dirty="0" err="1"/>
              <a:t>quen</a:t>
            </a:r>
            <a:r>
              <a:rPr lang="en-US" altLang="en-US" sz="2800" dirty="0"/>
              <a:t> </a:t>
            </a:r>
            <a:r>
              <a:rPr lang="en-US" altLang="en-US" sz="2800" dirty="0" err="1"/>
              <a:t>tiết</a:t>
            </a:r>
            <a:r>
              <a:rPr lang="en-US" altLang="en-US" sz="2800" dirty="0"/>
              <a:t> </a:t>
            </a:r>
            <a:r>
              <a:rPr lang="en-US" altLang="en-US" sz="2800" dirty="0" err="1"/>
              <a:t>kiệm</a:t>
            </a:r>
            <a:r>
              <a:rPr lang="en-US" altLang="en-US" sz="2800" dirty="0"/>
              <a:t> </a:t>
            </a:r>
            <a:r>
              <a:rPr lang="en-US" altLang="en-US" sz="2800" dirty="0" err="1"/>
              <a:t>năng</a:t>
            </a:r>
            <a:r>
              <a:rPr lang="en-US" altLang="en-US" sz="2800" dirty="0"/>
              <a:t> </a:t>
            </a:r>
            <a:r>
              <a:rPr lang="en-US" altLang="en-US" sz="2800" dirty="0" err="1"/>
              <a:t>lượng</a:t>
            </a:r>
            <a:r>
              <a:rPr lang="en-US" altLang="en-US" sz="2800" dirty="0"/>
              <a:t>.</a:t>
            </a:r>
          </a:p>
        </p:txBody>
      </p:sp>
      <p:pic>
        <p:nvPicPr>
          <p:cNvPr id="21513"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251" y="-103187"/>
            <a:ext cx="119856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3222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10" name="Text Box 11"/>
          <p:cNvSpPr txBox="1">
            <a:spLocks noChangeArrowheads="1"/>
          </p:cNvSpPr>
          <p:nvPr/>
        </p:nvSpPr>
        <p:spPr bwMode="auto">
          <a:xfrm>
            <a:off x="289719" y="2477577"/>
            <a:ext cx="8534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err="1">
                <a:solidFill>
                  <a:schemeClr val="hlink"/>
                </a:solidFill>
              </a:rPr>
              <a:t>Giờ</a:t>
            </a:r>
            <a:r>
              <a:rPr lang="en-US" altLang="en-US" sz="2800" dirty="0">
                <a:solidFill>
                  <a:schemeClr val="hlink"/>
                </a:solidFill>
              </a:rPr>
              <a:t> </a:t>
            </a:r>
            <a:r>
              <a:rPr lang="en-US" altLang="en-US" sz="2800" dirty="0" err="1">
                <a:solidFill>
                  <a:schemeClr val="hlink"/>
                </a:solidFill>
              </a:rPr>
              <a:t>Trái</a:t>
            </a:r>
            <a:r>
              <a:rPr lang="en-US" altLang="en-US" sz="2800" dirty="0">
                <a:solidFill>
                  <a:schemeClr val="hlink"/>
                </a:solidFill>
              </a:rPr>
              <a:t> </a:t>
            </a:r>
            <a:r>
              <a:rPr lang="en-US" altLang="en-US" sz="2800" dirty="0" err="1">
                <a:solidFill>
                  <a:schemeClr val="hlink"/>
                </a:solidFill>
              </a:rPr>
              <a:t>đất</a:t>
            </a:r>
            <a:r>
              <a:rPr lang="en-US" altLang="en-US" sz="2800" dirty="0">
                <a:solidFill>
                  <a:schemeClr val="hlink"/>
                </a:solidFill>
              </a:rPr>
              <a:t> </a:t>
            </a:r>
            <a:r>
              <a:rPr lang="en-US" altLang="en-US" sz="2800" dirty="0" err="1">
                <a:solidFill>
                  <a:schemeClr val="hlink"/>
                </a:solidFill>
              </a:rPr>
              <a:t>là</a:t>
            </a:r>
            <a:r>
              <a:rPr lang="en-US" altLang="en-US" sz="2800" dirty="0">
                <a:solidFill>
                  <a:schemeClr val="hlink"/>
                </a:solidFill>
              </a:rPr>
              <a:t> </a:t>
            </a:r>
            <a:r>
              <a:rPr lang="en-US" altLang="en-US" sz="2800" dirty="0" err="1">
                <a:solidFill>
                  <a:schemeClr val="hlink"/>
                </a:solidFill>
              </a:rPr>
              <a:t>sự</a:t>
            </a:r>
            <a:r>
              <a:rPr lang="en-US" altLang="en-US" sz="2800" dirty="0">
                <a:solidFill>
                  <a:schemeClr val="hlink"/>
                </a:solidFill>
              </a:rPr>
              <a:t> </a:t>
            </a:r>
            <a:r>
              <a:rPr lang="en-US" altLang="en-US" sz="2800" dirty="0" err="1">
                <a:solidFill>
                  <a:schemeClr val="hlink"/>
                </a:solidFill>
              </a:rPr>
              <a:t>kiện</a:t>
            </a:r>
            <a:r>
              <a:rPr lang="en-US" altLang="en-US" sz="2800" dirty="0">
                <a:solidFill>
                  <a:schemeClr val="hlink"/>
                </a:solidFill>
              </a:rPr>
              <a:t> </a:t>
            </a:r>
            <a:r>
              <a:rPr lang="en-US" altLang="en-US" sz="2800" dirty="0" err="1">
                <a:solidFill>
                  <a:schemeClr val="hlink"/>
                </a:solidFill>
              </a:rPr>
              <a:t>quốc</a:t>
            </a:r>
            <a:r>
              <a:rPr lang="en-US" altLang="en-US" sz="2800" dirty="0">
                <a:solidFill>
                  <a:schemeClr val="hlink"/>
                </a:solidFill>
              </a:rPr>
              <a:t> </a:t>
            </a:r>
            <a:r>
              <a:rPr lang="en-US" altLang="en-US" sz="2800" dirty="0" err="1">
                <a:solidFill>
                  <a:schemeClr val="hlink"/>
                </a:solidFill>
              </a:rPr>
              <a:t>tế</a:t>
            </a:r>
            <a:r>
              <a:rPr lang="en-US" altLang="en-US" sz="2800" dirty="0">
                <a:solidFill>
                  <a:schemeClr val="hlink"/>
                </a:solidFill>
              </a:rPr>
              <a:t> do </a:t>
            </a:r>
            <a:r>
              <a:rPr lang="en-US" altLang="en-US" sz="2800" dirty="0" err="1">
                <a:solidFill>
                  <a:schemeClr val="hlink"/>
                </a:solidFill>
              </a:rPr>
              <a:t>Quỹ</a:t>
            </a:r>
            <a:r>
              <a:rPr lang="en-US" altLang="en-US" sz="2800" dirty="0">
                <a:solidFill>
                  <a:schemeClr val="hlink"/>
                </a:solidFill>
              </a:rPr>
              <a:t> </a:t>
            </a:r>
            <a:r>
              <a:rPr lang="en-US" altLang="en-US" sz="2800" dirty="0" err="1">
                <a:solidFill>
                  <a:schemeClr val="hlink"/>
                </a:solidFill>
              </a:rPr>
              <a:t>Quốc</a:t>
            </a:r>
            <a:r>
              <a:rPr lang="en-US" altLang="en-US" sz="2800" dirty="0">
                <a:solidFill>
                  <a:schemeClr val="hlink"/>
                </a:solidFill>
              </a:rPr>
              <a:t> </a:t>
            </a:r>
            <a:r>
              <a:rPr lang="en-US" altLang="en-US" sz="2800" dirty="0" err="1">
                <a:solidFill>
                  <a:schemeClr val="hlink"/>
                </a:solidFill>
              </a:rPr>
              <a:t>tế</a:t>
            </a:r>
            <a:r>
              <a:rPr lang="en-US" altLang="en-US" sz="2800" dirty="0">
                <a:solidFill>
                  <a:schemeClr val="hlink"/>
                </a:solidFill>
              </a:rPr>
              <a:t> </a:t>
            </a:r>
            <a:r>
              <a:rPr lang="en-US" altLang="en-US" sz="2800" dirty="0" err="1">
                <a:solidFill>
                  <a:schemeClr val="hlink"/>
                </a:solidFill>
              </a:rPr>
              <a:t>Bảo</a:t>
            </a:r>
            <a:r>
              <a:rPr lang="en-US" altLang="en-US" sz="2800" dirty="0">
                <a:solidFill>
                  <a:schemeClr val="hlink"/>
                </a:solidFill>
              </a:rPr>
              <a:t> </a:t>
            </a:r>
            <a:r>
              <a:rPr lang="en-US" altLang="en-US" sz="2800" dirty="0" err="1">
                <a:solidFill>
                  <a:schemeClr val="hlink"/>
                </a:solidFill>
              </a:rPr>
              <a:t>vệ</a:t>
            </a:r>
            <a:r>
              <a:rPr lang="en-US" altLang="en-US" sz="2800" dirty="0">
                <a:solidFill>
                  <a:schemeClr val="hlink"/>
                </a:solidFill>
              </a:rPr>
              <a:t> </a:t>
            </a:r>
            <a:r>
              <a:rPr lang="en-US" altLang="en-US" sz="2800" dirty="0" err="1">
                <a:solidFill>
                  <a:schemeClr val="hlink"/>
                </a:solidFill>
              </a:rPr>
              <a:t>Thiên</a:t>
            </a:r>
            <a:r>
              <a:rPr lang="en-US" altLang="en-US" sz="2800" dirty="0">
                <a:solidFill>
                  <a:schemeClr val="hlink"/>
                </a:solidFill>
              </a:rPr>
              <a:t> </a:t>
            </a:r>
            <a:r>
              <a:rPr lang="en-US" altLang="en-US" sz="2800" dirty="0" err="1">
                <a:solidFill>
                  <a:schemeClr val="hlink"/>
                </a:solidFill>
              </a:rPr>
              <a:t>nhiên</a:t>
            </a:r>
            <a:r>
              <a:rPr lang="en-US" altLang="en-US" sz="2800" dirty="0">
                <a:solidFill>
                  <a:schemeClr val="hlink"/>
                </a:solidFill>
              </a:rPr>
              <a:t> </a:t>
            </a:r>
            <a:r>
              <a:rPr lang="en-US" altLang="en-US" sz="2800" dirty="0" err="1">
                <a:solidFill>
                  <a:schemeClr val="hlink"/>
                </a:solidFill>
              </a:rPr>
              <a:t>tổ</a:t>
            </a:r>
            <a:r>
              <a:rPr lang="en-US" altLang="en-US" sz="2800" dirty="0">
                <a:solidFill>
                  <a:schemeClr val="hlink"/>
                </a:solidFill>
              </a:rPr>
              <a:t> </a:t>
            </a:r>
            <a:r>
              <a:rPr lang="en-US" altLang="en-US" sz="2800" dirty="0" err="1">
                <a:solidFill>
                  <a:schemeClr val="hlink"/>
                </a:solidFill>
              </a:rPr>
              <a:t>chức</a:t>
            </a:r>
            <a:r>
              <a:rPr lang="en-US" altLang="en-US" sz="2800" dirty="0">
                <a:solidFill>
                  <a:schemeClr val="hlink"/>
                </a:solidFill>
              </a:rPr>
              <a:t> </a:t>
            </a:r>
            <a:r>
              <a:rPr lang="en-US" altLang="en-US" sz="2800" dirty="0" err="1">
                <a:solidFill>
                  <a:schemeClr val="hlink"/>
                </a:solidFill>
              </a:rPr>
              <a:t>hằng</a:t>
            </a:r>
            <a:r>
              <a:rPr lang="en-US" altLang="en-US" sz="2800" dirty="0">
                <a:solidFill>
                  <a:schemeClr val="hlink"/>
                </a:solidFill>
              </a:rPr>
              <a:t> </a:t>
            </a:r>
            <a:r>
              <a:rPr lang="en-US" altLang="en-US" sz="2800" dirty="0" err="1">
                <a:solidFill>
                  <a:schemeClr val="hlink"/>
                </a:solidFill>
              </a:rPr>
              <a:t>năm</a:t>
            </a:r>
            <a:r>
              <a:rPr lang="en-US" altLang="en-US" sz="2800" dirty="0">
                <a:solidFill>
                  <a:schemeClr val="hlink"/>
                </a:solidFill>
              </a:rPr>
              <a:t> </a:t>
            </a:r>
            <a:r>
              <a:rPr lang="en-US" altLang="en-US" sz="2800" dirty="0" err="1">
                <a:solidFill>
                  <a:schemeClr val="hlink"/>
                </a:solidFill>
              </a:rPr>
              <a:t>vào</a:t>
            </a:r>
            <a:r>
              <a:rPr lang="en-US" altLang="en-US" sz="2800" dirty="0">
                <a:solidFill>
                  <a:schemeClr val="hlink"/>
                </a:solidFill>
              </a:rPr>
              <a:t> </a:t>
            </a:r>
            <a:r>
              <a:rPr lang="en-US" altLang="en-US" sz="2800" dirty="0" err="1">
                <a:solidFill>
                  <a:schemeClr val="hlink"/>
                </a:solidFill>
              </a:rPr>
              <a:t>ngày</a:t>
            </a:r>
            <a:r>
              <a:rPr lang="en-US" altLang="en-US" sz="2800" dirty="0">
                <a:solidFill>
                  <a:schemeClr val="hlink"/>
                </a:solidFill>
              </a:rPr>
              <a:t> </a:t>
            </a:r>
            <a:r>
              <a:rPr lang="en-US" altLang="en-US" sz="2800" dirty="0" err="1">
                <a:solidFill>
                  <a:schemeClr val="hlink"/>
                </a:solidFill>
              </a:rPr>
              <a:t>thứ</a:t>
            </a:r>
            <a:r>
              <a:rPr lang="en-US" altLang="en-US" sz="2800" dirty="0">
                <a:solidFill>
                  <a:schemeClr val="hlink"/>
                </a:solidFill>
              </a:rPr>
              <a:t> 7 </a:t>
            </a:r>
            <a:r>
              <a:rPr lang="en-US" altLang="en-US" sz="2800" dirty="0" err="1">
                <a:solidFill>
                  <a:schemeClr val="hlink"/>
                </a:solidFill>
              </a:rPr>
              <a:t>cuối</a:t>
            </a:r>
            <a:r>
              <a:rPr lang="en-US" altLang="en-US" sz="2800" dirty="0">
                <a:solidFill>
                  <a:schemeClr val="hlink"/>
                </a:solidFill>
              </a:rPr>
              <a:t> </a:t>
            </a:r>
            <a:r>
              <a:rPr lang="en-US" altLang="en-US" sz="2800" dirty="0" err="1">
                <a:solidFill>
                  <a:schemeClr val="hlink"/>
                </a:solidFill>
              </a:rPr>
              <a:t>cùng</a:t>
            </a:r>
            <a:r>
              <a:rPr lang="en-US" altLang="en-US" sz="2800" dirty="0">
                <a:solidFill>
                  <a:schemeClr val="hlink"/>
                </a:solidFill>
              </a:rPr>
              <a:t> </a:t>
            </a:r>
            <a:r>
              <a:rPr lang="en-US" altLang="en-US" sz="2800" dirty="0" err="1">
                <a:solidFill>
                  <a:schemeClr val="hlink"/>
                </a:solidFill>
              </a:rPr>
              <a:t>của</a:t>
            </a:r>
            <a:r>
              <a:rPr lang="en-US" altLang="en-US" sz="2800" dirty="0">
                <a:solidFill>
                  <a:schemeClr val="hlink"/>
                </a:solidFill>
              </a:rPr>
              <a:t> </a:t>
            </a:r>
            <a:r>
              <a:rPr lang="en-US" altLang="en-US" sz="2800" dirty="0" err="1">
                <a:solidFill>
                  <a:schemeClr val="hlink"/>
                </a:solidFill>
              </a:rPr>
              <a:t>tháng</a:t>
            </a:r>
            <a:r>
              <a:rPr lang="en-US" altLang="en-US" sz="2800" dirty="0">
                <a:solidFill>
                  <a:schemeClr val="hlink"/>
                </a:solidFill>
              </a:rPr>
              <a:t> 3 </a:t>
            </a:r>
            <a:r>
              <a:rPr lang="en-US" altLang="en-US" sz="2800" dirty="0" err="1">
                <a:solidFill>
                  <a:schemeClr val="hlink"/>
                </a:solidFill>
              </a:rPr>
              <a:t>kể</a:t>
            </a:r>
            <a:r>
              <a:rPr lang="en-US" altLang="en-US" sz="2800" dirty="0">
                <a:solidFill>
                  <a:schemeClr val="hlink"/>
                </a:solidFill>
              </a:rPr>
              <a:t> </a:t>
            </a:r>
            <a:r>
              <a:rPr lang="en-US" altLang="en-US" sz="2800" dirty="0" err="1">
                <a:solidFill>
                  <a:schemeClr val="hlink"/>
                </a:solidFill>
              </a:rPr>
              <a:t>từ</a:t>
            </a:r>
            <a:r>
              <a:rPr lang="en-US" altLang="en-US" sz="2800" dirty="0">
                <a:solidFill>
                  <a:schemeClr val="hlink"/>
                </a:solidFill>
              </a:rPr>
              <a:t> </a:t>
            </a:r>
            <a:r>
              <a:rPr lang="en-US" altLang="en-US" sz="2800" dirty="0" err="1">
                <a:solidFill>
                  <a:schemeClr val="hlink"/>
                </a:solidFill>
              </a:rPr>
              <a:t>năm</a:t>
            </a:r>
            <a:r>
              <a:rPr lang="en-US" altLang="en-US" sz="2800" dirty="0">
                <a:solidFill>
                  <a:schemeClr val="hlink"/>
                </a:solidFill>
              </a:rPr>
              <a:t> 2007. </a:t>
            </a:r>
            <a:r>
              <a:rPr lang="en-US" altLang="en-US" sz="2800" dirty="0" err="1">
                <a:solidFill>
                  <a:schemeClr val="hlink"/>
                </a:solidFill>
              </a:rPr>
              <a:t>Việt</a:t>
            </a:r>
            <a:r>
              <a:rPr lang="en-US" altLang="en-US" sz="2800" dirty="0">
                <a:solidFill>
                  <a:schemeClr val="hlink"/>
                </a:solidFill>
              </a:rPr>
              <a:t> Nam </a:t>
            </a:r>
            <a:r>
              <a:rPr lang="en-US" altLang="en-US" sz="2800" dirty="0" err="1">
                <a:solidFill>
                  <a:schemeClr val="hlink"/>
                </a:solidFill>
              </a:rPr>
              <a:t>tham</a:t>
            </a:r>
            <a:r>
              <a:rPr lang="en-US" altLang="en-US" sz="2800" dirty="0">
                <a:solidFill>
                  <a:schemeClr val="hlink"/>
                </a:solidFill>
              </a:rPr>
              <a:t> </a:t>
            </a:r>
            <a:r>
              <a:rPr lang="en-US" altLang="en-US" sz="2800" dirty="0" err="1">
                <a:solidFill>
                  <a:schemeClr val="hlink"/>
                </a:solidFill>
              </a:rPr>
              <a:t>gia</a:t>
            </a:r>
            <a:r>
              <a:rPr lang="en-US" altLang="en-US" sz="2800" dirty="0">
                <a:solidFill>
                  <a:schemeClr val="hlink"/>
                </a:solidFill>
              </a:rPr>
              <a:t> </a:t>
            </a:r>
            <a:r>
              <a:rPr lang="en-US" altLang="en-US" sz="2800" dirty="0" err="1">
                <a:solidFill>
                  <a:schemeClr val="hlink"/>
                </a:solidFill>
              </a:rPr>
              <a:t>sự</a:t>
            </a:r>
            <a:r>
              <a:rPr lang="en-US" altLang="en-US" sz="2800" dirty="0">
                <a:solidFill>
                  <a:schemeClr val="hlink"/>
                </a:solidFill>
              </a:rPr>
              <a:t> </a:t>
            </a:r>
            <a:r>
              <a:rPr lang="en-US" altLang="en-US" sz="2800" dirty="0" err="1">
                <a:solidFill>
                  <a:schemeClr val="hlink"/>
                </a:solidFill>
              </a:rPr>
              <a:t>kiện</a:t>
            </a:r>
            <a:r>
              <a:rPr lang="en-US" altLang="en-US" sz="2800" dirty="0">
                <a:solidFill>
                  <a:schemeClr val="hlink"/>
                </a:solidFill>
              </a:rPr>
              <a:t> </a:t>
            </a:r>
            <a:r>
              <a:rPr lang="en-US" altLang="en-US" sz="2800" dirty="0" err="1">
                <a:solidFill>
                  <a:schemeClr val="hlink"/>
                </a:solidFill>
              </a:rPr>
              <a:t>này</a:t>
            </a:r>
            <a:r>
              <a:rPr lang="en-US" altLang="en-US" sz="2800" dirty="0">
                <a:solidFill>
                  <a:schemeClr val="hlink"/>
                </a:solidFill>
              </a:rPr>
              <a:t> </a:t>
            </a:r>
            <a:r>
              <a:rPr lang="en-US" altLang="en-US" sz="2800" dirty="0" err="1">
                <a:solidFill>
                  <a:schemeClr val="hlink"/>
                </a:solidFill>
              </a:rPr>
              <a:t>từ</a:t>
            </a:r>
            <a:r>
              <a:rPr lang="en-US" altLang="en-US" sz="2800" dirty="0">
                <a:solidFill>
                  <a:schemeClr val="hlink"/>
                </a:solidFill>
              </a:rPr>
              <a:t> </a:t>
            </a:r>
            <a:r>
              <a:rPr lang="en-US" altLang="en-US" sz="2800" dirty="0" err="1">
                <a:solidFill>
                  <a:schemeClr val="hlink"/>
                </a:solidFill>
              </a:rPr>
              <a:t>năm</a:t>
            </a:r>
            <a:r>
              <a:rPr lang="en-US" altLang="en-US" sz="2800" dirty="0">
                <a:solidFill>
                  <a:schemeClr val="hlink"/>
                </a:solidFill>
              </a:rPr>
              <a:t> 2009 </a:t>
            </a:r>
            <a:r>
              <a:rPr lang="en-US" altLang="en-US" sz="2800" dirty="0" err="1">
                <a:solidFill>
                  <a:schemeClr val="hlink"/>
                </a:solidFill>
              </a:rPr>
              <a:t>với</a:t>
            </a:r>
            <a:r>
              <a:rPr lang="en-US" altLang="en-US" sz="2800" dirty="0">
                <a:solidFill>
                  <a:schemeClr val="hlink"/>
                </a:solidFill>
              </a:rPr>
              <a:t> </a:t>
            </a:r>
            <a:r>
              <a:rPr lang="en-US" altLang="en-US" sz="2800" dirty="0" err="1">
                <a:solidFill>
                  <a:schemeClr val="hlink"/>
                </a:solidFill>
              </a:rPr>
              <a:t>mục</a:t>
            </a:r>
            <a:r>
              <a:rPr lang="en-US" altLang="en-US" sz="2800" dirty="0">
                <a:solidFill>
                  <a:schemeClr val="hlink"/>
                </a:solidFill>
              </a:rPr>
              <a:t> </a:t>
            </a:r>
            <a:r>
              <a:rPr lang="en-US" altLang="en-US" sz="2800" dirty="0" err="1">
                <a:solidFill>
                  <a:schemeClr val="hlink"/>
                </a:solidFill>
              </a:rPr>
              <a:t>tiêu</a:t>
            </a:r>
            <a:r>
              <a:rPr lang="en-US" altLang="en-US" sz="2800" dirty="0">
                <a:solidFill>
                  <a:schemeClr val="hlink"/>
                </a:solidFill>
              </a:rPr>
              <a:t> </a:t>
            </a:r>
            <a:r>
              <a:rPr lang="en-US" altLang="en-US" sz="2800" dirty="0" err="1">
                <a:solidFill>
                  <a:schemeClr val="hlink"/>
                </a:solidFill>
              </a:rPr>
              <a:t>nâng</a:t>
            </a:r>
            <a:r>
              <a:rPr lang="en-US" altLang="en-US" sz="2800" dirty="0">
                <a:solidFill>
                  <a:schemeClr val="hlink"/>
                </a:solidFill>
              </a:rPr>
              <a:t> </a:t>
            </a:r>
            <a:r>
              <a:rPr lang="en-US" altLang="en-US" sz="2800" dirty="0" err="1">
                <a:solidFill>
                  <a:schemeClr val="hlink"/>
                </a:solidFill>
              </a:rPr>
              <a:t>cao</a:t>
            </a:r>
            <a:r>
              <a:rPr lang="en-US" altLang="en-US" sz="2800" dirty="0">
                <a:solidFill>
                  <a:schemeClr val="hlink"/>
                </a:solidFill>
              </a:rPr>
              <a:t> ý </a:t>
            </a:r>
            <a:r>
              <a:rPr lang="en-US" altLang="en-US" sz="2800" dirty="0" err="1">
                <a:solidFill>
                  <a:schemeClr val="hlink"/>
                </a:solidFill>
              </a:rPr>
              <a:t>thức</a:t>
            </a:r>
            <a:r>
              <a:rPr lang="en-US" altLang="en-US" sz="2800" dirty="0">
                <a:solidFill>
                  <a:schemeClr val="hlink"/>
                </a:solidFill>
              </a:rPr>
              <a:t> </a:t>
            </a:r>
            <a:r>
              <a:rPr lang="en-US" altLang="en-US" sz="2800" dirty="0" err="1">
                <a:solidFill>
                  <a:schemeClr val="hlink"/>
                </a:solidFill>
              </a:rPr>
              <a:t>sử</a:t>
            </a:r>
            <a:r>
              <a:rPr lang="en-US" altLang="en-US" sz="2800" dirty="0">
                <a:solidFill>
                  <a:schemeClr val="hlink"/>
                </a:solidFill>
              </a:rPr>
              <a:t> </a:t>
            </a:r>
            <a:r>
              <a:rPr lang="en-US" altLang="en-US" sz="2800" dirty="0" err="1">
                <a:solidFill>
                  <a:schemeClr val="hlink"/>
                </a:solidFill>
              </a:rPr>
              <a:t>dụng</a:t>
            </a:r>
            <a:r>
              <a:rPr lang="en-US" altLang="en-US" sz="2800" dirty="0">
                <a:solidFill>
                  <a:schemeClr val="hlink"/>
                </a:solidFill>
              </a:rPr>
              <a:t> </a:t>
            </a:r>
            <a:r>
              <a:rPr lang="en-US" altLang="en-US" sz="2800" dirty="0" err="1">
                <a:solidFill>
                  <a:schemeClr val="hlink"/>
                </a:solidFill>
              </a:rPr>
              <a:t>tiết</a:t>
            </a:r>
            <a:r>
              <a:rPr lang="en-US" altLang="en-US" sz="2800" dirty="0">
                <a:solidFill>
                  <a:schemeClr val="hlink"/>
                </a:solidFill>
              </a:rPr>
              <a:t> </a:t>
            </a:r>
            <a:r>
              <a:rPr lang="en-US" altLang="en-US" sz="2800" dirty="0" err="1">
                <a:solidFill>
                  <a:schemeClr val="hlink"/>
                </a:solidFill>
              </a:rPr>
              <a:t>kiệm</a:t>
            </a:r>
            <a:r>
              <a:rPr lang="en-US" altLang="en-US" sz="2800" dirty="0">
                <a:solidFill>
                  <a:schemeClr val="hlink"/>
                </a:solidFill>
              </a:rPr>
              <a:t> </a:t>
            </a:r>
            <a:r>
              <a:rPr lang="en-US" altLang="en-US" sz="2800" dirty="0" err="1">
                <a:solidFill>
                  <a:schemeClr val="hlink"/>
                </a:solidFill>
              </a:rPr>
              <a:t>năng</a:t>
            </a:r>
            <a:r>
              <a:rPr lang="en-US" altLang="en-US" sz="2800" dirty="0">
                <a:solidFill>
                  <a:schemeClr val="hlink"/>
                </a:solidFill>
              </a:rPr>
              <a:t> </a:t>
            </a:r>
            <a:r>
              <a:rPr lang="en-US" altLang="en-US" sz="2800" dirty="0" err="1">
                <a:solidFill>
                  <a:schemeClr val="hlink"/>
                </a:solidFill>
              </a:rPr>
              <a:t>lượng</a:t>
            </a:r>
            <a:r>
              <a:rPr lang="en-US" altLang="en-US" sz="2800" dirty="0">
                <a:solidFill>
                  <a:schemeClr val="hlink"/>
                </a:solidFill>
              </a:rPr>
              <a:t> </a:t>
            </a:r>
            <a:r>
              <a:rPr lang="en-US" altLang="en-US" sz="2800" dirty="0" err="1">
                <a:solidFill>
                  <a:schemeClr val="hlink"/>
                </a:solidFill>
              </a:rPr>
              <a:t>điện</a:t>
            </a:r>
            <a:r>
              <a:rPr lang="en-US" altLang="en-US" sz="2800" dirty="0">
                <a:solidFill>
                  <a:schemeClr val="hlink"/>
                </a:solidFill>
              </a:rPr>
              <a:t> </a:t>
            </a:r>
            <a:r>
              <a:rPr lang="en-US" altLang="en-US" sz="2800" dirty="0" err="1">
                <a:solidFill>
                  <a:schemeClr val="hlink"/>
                </a:solidFill>
              </a:rPr>
              <a:t>cho</a:t>
            </a:r>
            <a:r>
              <a:rPr lang="en-US" altLang="en-US" sz="2800" dirty="0">
                <a:solidFill>
                  <a:schemeClr val="hlink"/>
                </a:solidFill>
              </a:rPr>
              <a:t> </a:t>
            </a:r>
            <a:r>
              <a:rPr lang="en-US" altLang="en-US" sz="2800" dirty="0" err="1">
                <a:solidFill>
                  <a:schemeClr val="hlink"/>
                </a:solidFill>
              </a:rPr>
              <a:t>người</a:t>
            </a:r>
            <a:r>
              <a:rPr lang="en-US" altLang="en-US" sz="2800" dirty="0">
                <a:solidFill>
                  <a:schemeClr val="hlink"/>
                </a:solidFill>
              </a:rPr>
              <a:t> </a:t>
            </a:r>
            <a:r>
              <a:rPr lang="en-US" altLang="en-US" sz="2800" dirty="0" err="1">
                <a:solidFill>
                  <a:schemeClr val="hlink"/>
                </a:solidFill>
              </a:rPr>
              <a:t>dân</a:t>
            </a:r>
            <a:r>
              <a:rPr lang="en-US" altLang="en-US" sz="2800" dirty="0">
                <a:solidFill>
                  <a:schemeClr val="hlink"/>
                </a:solidFill>
              </a:rPr>
              <a:t>. </a:t>
            </a:r>
            <a:r>
              <a:rPr lang="en-US" altLang="en-US" sz="2800" dirty="0" err="1">
                <a:solidFill>
                  <a:schemeClr val="hlink"/>
                </a:solidFill>
              </a:rPr>
              <a:t>Hằng</a:t>
            </a:r>
            <a:r>
              <a:rPr lang="en-US" altLang="en-US" sz="2800" dirty="0">
                <a:solidFill>
                  <a:schemeClr val="hlink"/>
                </a:solidFill>
              </a:rPr>
              <a:t> </a:t>
            </a:r>
            <a:r>
              <a:rPr lang="en-US" altLang="en-US" sz="2800" dirty="0" err="1">
                <a:solidFill>
                  <a:schemeClr val="hlink"/>
                </a:solidFill>
              </a:rPr>
              <a:t>năm</a:t>
            </a:r>
            <a:r>
              <a:rPr lang="en-US" altLang="en-US" sz="2800" dirty="0">
                <a:solidFill>
                  <a:schemeClr val="hlink"/>
                </a:solidFill>
              </a:rPr>
              <a:t>, </a:t>
            </a:r>
            <a:r>
              <a:rPr lang="en-US" altLang="en-US" sz="2800" dirty="0" err="1">
                <a:solidFill>
                  <a:schemeClr val="hlink"/>
                </a:solidFill>
              </a:rPr>
              <a:t>sau</a:t>
            </a:r>
            <a:r>
              <a:rPr lang="en-US" altLang="en-US" sz="2800" dirty="0">
                <a:solidFill>
                  <a:schemeClr val="hlink"/>
                </a:solidFill>
              </a:rPr>
              <a:t> 1 </a:t>
            </a:r>
            <a:r>
              <a:rPr lang="en-US" altLang="en-US" sz="2800" dirty="0" err="1">
                <a:solidFill>
                  <a:schemeClr val="hlink"/>
                </a:solidFill>
              </a:rPr>
              <a:t>giờ</a:t>
            </a:r>
            <a:r>
              <a:rPr lang="en-US" altLang="en-US" sz="2800" dirty="0">
                <a:solidFill>
                  <a:schemeClr val="hlink"/>
                </a:solidFill>
              </a:rPr>
              <a:t> </a:t>
            </a:r>
            <a:r>
              <a:rPr lang="en-US" altLang="en-US" sz="2800" dirty="0" err="1">
                <a:solidFill>
                  <a:schemeClr val="hlink"/>
                </a:solidFill>
              </a:rPr>
              <a:t>tắt</a:t>
            </a:r>
            <a:r>
              <a:rPr lang="en-US" altLang="en-US" sz="2800" dirty="0">
                <a:solidFill>
                  <a:schemeClr val="hlink"/>
                </a:solidFill>
              </a:rPr>
              <a:t> </a:t>
            </a:r>
            <a:r>
              <a:rPr lang="en-US" altLang="en-US" sz="2800" dirty="0" err="1">
                <a:solidFill>
                  <a:schemeClr val="hlink"/>
                </a:solidFill>
              </a:rPr>
              <a:t>đèn</a:t>
            </a:r>
            <a:r>
              <a:rPr lang="en-US" altLang="en-US" sz="2800" dirty="0">
                <a:solidFill>
                  <a:schemeClr val="hlink"/>
                </a:solidFill>
              </a:rPr>
              <a:t>, </a:t>
            </a:r>
            <a:r>
              <a:rPr lang="en-US" altLang="en-US" sz="2800" dirty="0" err="1">
                <a:solidFill>
                  <a:schemeClr val="hlink"/>
                </a:solidFill>
              </a:rPr>
              <a:t>cả</a:t>
            </a:r>
            <a:r>
              <a:rPr lang="en-US" altLang="en-US" sz="2800" dirty="0">
                <a:solidFill>
                  <a:schemeClr val="hlink"/>
                </a:solidFill>
              </a:rPr>
              <a:t> </a:t>
            </a:r>
            <a:r>
              <a:rPr lang="en-US" altLang="en-US" sz="2800" dirty="0" err="1">
                <a:solidFill>
                  <a:schemeClr val="hlink"/>
                </a:solidFill>
              </a:rPr>
              <a:t>nước</a:t>
            </a:r>
            <a:r>
              <a:rPr lang="en-US" altLang="en-US" sz="2800" dirty="0">
                <a:solidFill>
                  <a:schemeClr val="hlink"/>
                </a:solidFill>
              </a:rPr>
              <a:t> </a:t>
            </a:r>
            <a:r>
              <a:rPr lang="en-US" altLang="en-US" sz="2800" dirty="0" err="1">
                <a:solidFill>
                  <a:schemeClr val="hlink"/>
                </a:solidFill>
              </a:rPr>
              <a:t>tiết</a:t>
            </a:r>
            <a:r>
              <a:rPr lang="en-US" altLang="en-US" sz="2800" dirty="0">
                <a:solidFill>
                  <a:schemeClr val="hlink"/>
                </a:solidFill>
              </a:rPr>
              <a:t> </a:t>
            </a:r>
            <a:r>
              <a:rPr lang="en-US" altLang="en-US" sz="2800" dirty="0" err="1">
                <a:solidFill>
                  <a:schemeClr val="hlink"/>
                </a:solidFill>
              </a:rPr>
              <a:t>kiệm</a:t>
            </a:r>
            <a:r>
              <a:rPr lang="en-US" altLang="en-US" sz="2800" dirty="0">
                <a:solidFill>
                  <a:schemeClr val="hlink"/>
                </a:solidFill>
              </a:rPr>
              <a:t> </a:t>
            </a:r>
            <a:r>
              <a:rPr lang="en-US" altLang="en-US" sz="2800" dirty="0" err="1">
                <a:solidFill>
                  <a:schemeClr val="hlink"/>
                </a:solidFill>
              </a:rPr>
              <a:t>được</a:t>
            </a:r>
            <a:r>
              <a:rPr lang="en-US" altLang="en-US" sz="2800" dirty="0">
                <a:solidFill>
                  <a:schemeClr val="hlink"/>
                </a:solidFill>
              </a:rPr>
              <a:t> </a:t>
            </a:r>
            <a:r>
              <a:rPr lang="en-US" altLang="en-US" sz="2800" dirty="0" err="1">
                <a:solidFill>
                  <a:schemeClr val="hlink"/>
                </a:solidFill>
              </a:rPr>
              <a:t>khoảng</a:t>
            </a:r>
            <a:r>
              <a:rPr lang="en-US" altLang="en-US" sz="2800" dirty="0">
                <a:solidFill>
                  <a:schemeClr val="hlink"/>
                </a:solidFill>
              </a:rPr>
              <a:t> </a:t>
            </a:r>
            <a:r>
              <a:rPr lang="en-US" altLang="en-US" sz="2800" dirty="0" err="1">
                <a:solidFill>
                  <a:schemeClr val="hlink"/>
                </a:solidFill>
              </a:rPr>
              <a:t>gần</a:t>
            </a:r>
            <a:r>
              <a:rPr lang="en-US" altLang="en-US" sz="2800" dirty="0">
                <a:solidFill>
                  <a:schemeClr val="hlink"/>
                </a:solidFill>
              </a:rPr>
              <a:t> </a:t>
            </a:r>
            <a:r>
              <a:rPr lang="en-US" altLang="en-US" sz="2800" dirty="0" smtClean="0">
                <a:solidFill>
                  <a:schemeClr val="hlink"/>
                </a:solidFill>
              </a:rPr>
              <a:t>500.000 </a:t>
            </a:r>
            <a:r>
              <a:rPr lang="en-US" altLang="en-US" sz="2800" dirty="0">
                <a:solidFill>
                  <a:schemeClr val="hlink"/>
                </a:solidFill>
              </a:rPr>
              <a:t>kWh </a:t>
            </a:r>
            <a:r>
              <a:rPr lang="en-US" altLang="en-US" sz="2800" dirty="0" err="1">
                <a:solidFill>
                  <a:schemeClr val="hlink"/>
                </a:solidFill>
              </a:rPr>
              <a:t>điện</a:t>
            </a:r>
            <a:r>
              <a:rPr lang="en-US" altLang="en-US" sz="2800" dirty="0">
                <a:solidFill>
                  <a:schemeClr val="hlink"/>
                </a:solidFill>
              </a:rPr>
              <a:t> (</a:t>
            </a:r>
            <a:r>
              <a:rPr lang="en-US" altLang="en-US" sz="2800" dirty="0" err="1">
                <a:solidFill>
                  <a:schemeClr val="hlink"/>
                </a:solidFill>
              </a:rPr>
              <a:t>tương</a:t>
            </a:r>
            <a:r>
              <a:rPr lang="en-US" altLang="en-US" sz="2800" dirty="0">
                <a:solidFill>
                  <a:schemeClr val="hlink"/>
                </a:solidFill>
              </a:rPr>
              <a:t> </a:t>
            </a:r>
            <a:r>
              <a:rPr lang="en-US" altLang="en-US" sz="2800" dirty="0" err="1">
                <a:solidFill>
                  <a:schemeClr val="hlink"/>
                </a:solidFill>
              </a:rPr>
              <a:t>đương</a:t>
            </a:r>
            <a:r>
              <a:rPr lang="en-US" altLang="en-US" sz="2800" dirty="0">
                <a:solidFill>
                  <a:schemeClr val="hlink"/>
                </a:solidFill>
              </a:rPr>
              <a:t> </a:t>
            </a:r>
            <a:r>
              <a:rPr lang="en-US" altLang="en-US" sz="2800" dirty="0" err="1">
                <a:solidFill>
                  <a:schemeClr val="hlink"/>
                </a:solidFill>
              </a:rPr>
              <a:t>với</a:t>
            </a:r>
            <a:r>
              <a:rPr lang="en-US" altLang="en-US" sz="2800" dirty="0">
                <a:solidFill>
                  <a:schemeClr val="hlink"/>
                </a:solidFill>
              </a:rPr>
              <a:t> </a:t>
            </a:r>
            <a:r>
              <a:rPr lang="en-US" altLang="en-US" sz="2800" dirty="0" err="1">
                <a:solidFill>
                  <a:schemeClr val="hlink"/>
                </a:solidFill>
              </a:rPr>
              <a:t>số</a:t>
            </a:r>
            <a:r>
              <a:rPr lang="en-US" altLang="en-US" sz="2800" dirty="0">
                <a:solidFill>
                  <a:schemeClr val="hlink"/>
                </a:solidFill>
              </a:rPr>
              <a:t> </a:t>
            </a:r>
            <a:r>
              <a:rPr lang="en-US" altLang="en-US" sz="2800" dirty="0" err="1">
                <a:solidFill>
                  <a:schemeClr val="hlink"/>
                </a:solidFill>
              </a:rPr>
              <a:t>tiền</a:t>
            </a:r>
            <a:r>
              <a:rPr lang="en-US" altLang="en-US" sz="2800" dirty="0">
                <a:solidFill>
                  <a:schemeClr val="hlink"/>
                </a:solidFill>
              </a:rPr>
              <a:t> </a:t>
            </a:r>
            <a:r>
              <a:rPr lang="en-US" altLang="en-US" sz="2800" dirty="0" err="1">
                <a:solidFill>
                  <a:schemeClr val="hlink"/>
                </a:solidFill>
              </a:rPr>
              <a:t>khoảng</a:t>
            </a:r>
            <a:r>
              <a:rPr lang="en-US" altLang="en-US" sz="2800" dirty="0">
                <a:solidFill>
                  <a:schemeClr val="hlink"/>
                </a:solidFill>
              </a:rPr>
              <a:t> </a:t>
            </a:r>
            <a:r>
              <a:rPr lang="en-US" altLang="en-US" sz="2800" dirty="0" err="1">
                <a:solidFill>
                  <a:schemeClr val="hlink"/>
                </a:solidFill>
              </a:rPr>
              <a:t>hơn</a:t>
            </a:r>
            <a:r>
              <a:rPr lang="en-US" altLang="en-US" sz="2800" dirty="0">
                <a:solidFill>
                  <a:schemeClr val="hlink"/>
                </a:solidFill>
              </a:rPr>
              <a:t> 800 </a:t>
            </a:r>
            <a:r>
              <a:rPr lang="en-US" altLang="en-US" sz="2800" dirty="0" err="1">
                <a:solidFill>
                  <a:schemeClr val="hlink"/>
                </a:solidFill>
              </a:rPr>
              <a:t>triệu</a:t>
            </a:r>
            <a:r>
              <a:rPr lang="en-US" altLang="en-US" sz="2800" dirty="0">
                <a:solidFill>
                  <a:schemeClr val="hlink"/>
                </a:solidFill>
              </a:rPr>
              <a:t> </a:t>
            </a:r>
            <a:r>
              <a:rPr lang="en-US" altLang="en-US" sz="2800" dirty="0" err="1">
                <a:solidFill>
                  <a:schemeClr val="hlink"/>
                </a:solidFill>
              </a:rPr>
              <a:t>đồng</a:t>
            </a:r>
            <a:r>
              <a:rPr lang="en-US" altLang="en-US" sz="2800" dirty="0">
                <a:solidFill>
                  <a:schemeClr val="hlink"/>
                </a:solidFill>
              </a:rPr>
              <a:t>).</a:t>
            </a:r>
          </a:p>
          <a:p>
            <a:r>
              <a:rPr lang="en-US" altLang="en-US" sz="2800" dirty="0" err="1">
                <a:solidFill>
                  <a:schemeClr val="hlink"/>
                </a:solidFill>
              </a:rPr>
              <a:t>Nguồn</a:t>
            </a:r>
            <a:r>
              <a:rPr lang="en-US" altLang="en-US" sz="2800" dirty="0">
                <a:solidFill>
                  <a:schemeClr val="hlink"/>
                </a:solidFill>
              </a:rPr>
              <a:t>: </a:t>
            </a:r>
            <a:r>
              <a:rPr lang="en-US" altLang="en-US" sz="2800" dirty="0" err="1">
                <a:solidFill>
                  <a:schemeClr val="hlink"/>
                </a:solidFill>
              </a:rPr>
              <a:t>Vụ</a:t>
            </a:r>
            <a:r>
              <a:rPr lang="en-US" altLang="en-US" sz="2800" dirty="0">
                <a:solidFill>
                  <a:schemeClr val="hlink"/>
                </a:solidFill>
              </a:rPr>
              <a:t> </a:t>
            </a:r>
            <a:r>
              <a:rPr lang="en-US" altLang="en-US" sz="2800" dirty="0" err="1">
                <a:solidFill>
                  <a:schemeClr val="hlink"/>
                </a:solidFill>
              </a:rPr>
              <a:t>Tiết</a:t>
            </a:r>
            <a:r>
              <a:rPr lang="en-US" altLang="en-US" sz="2800" dirty="0">
                <a:solidFill>
                  <a:schemeClr val="hlink"/>
                </a:solidFill>
              </a:rPr>
              <a:t> </a:t>
            </a:r>
            <a:r>
              <a:rPr lang="en-US" altLang="en-US" sz="2800" dirty="0" err="1">
                <a:solidFill>
                  <a:schemeClr val="hlink"/>
                </a:solidFill>
              </a:rPr>
              <a:t>kiệm</a:t>
            </a:r>
            <a:r>
              <a:rPr lang="en-US" altLang="en-US" sz="2800" dirty="0">
                <a:solidFill>
                  <a:schemeClr val="hlink"/>
                </a:solidFill>
              </a:rPr>
              <a:t> </a:t>
            </a:r>
            <a:r>
              <a:rPr lang="en-US" altLang="en-US" sz="2800" dirty="0" err="1">
                <a:solidFill>
                  <a:schemeClr val="hlink"/>
                </a:solidFill>
              </a:rPr>
              <a:t>năng</a:t>
            </a:r>
            <a:r>
              <a:rPr lang="en-US" altLang="en-US" sz="2800" dirty="0">
                <a:solidFill>
                  <a:schemeClr val="hlink"/>
                </a:solidFill>
              </a:rPr>
              <a:t> </a:t>
            </a:r>
            <a:r>
              <a:rPr lang="en-US" altLang="en-US" sz="2800" dirty="0" err="1">
                <a:solidFill>
                  <a:schemeClr val="hlink"/>
                </a:solidFill>
              </a:rPr>
              <a:t>lượng</a:t>
            </a:r>
            <a:r>
              <a:rPr lang="en-US" altLang="en-US" sz="2800" dirty="0">
                <a:solidFill>
                  <a:schemeClr val="hlink"/>
                </a:solidFill>
              </a:rPr>
              <a:t> </a:t>
            </a:r>
            <a:r>
              <a:rPr lang="en-US" altLang="en-US" sz="2800" dirty="0" err="1">
                <a:solidFill>
                  <a:schemeClr val="hlink"/>
                </a:solidFill>
              </a:rPr>
              <a:t>và</a:t>
            </a:r>
            <a:r>
              <a:rPr lang="en-US" altLang="en-US" sz="2800" dirty="0">
                <a:solidFill>
                  <a:schemeClr val="hlink"/>
                </a:solidFill>
              </a:rPr>
              <a:t> </a:t>
            </a:r>
            <a:r>
              <a:rPr lang="en-US" altLang="en-US" sz="2800" dirty="0" err="1">
                <a:solidFill>
                  <a:schemeClr val="hlink"/>
                </a:solidFill>
              </a:rPr>
              <a:t>Phát</a:t>
            </a:r>
            <a:r>
              <a:rPr lang="en-US" altLang="en-US" sz="2800" dirty="0">
                <a:solidFill>
                  <a:schemeClr val="hlink"/>
                </a:solidFill>
              </a:rPr>
              <a:t> </a:t>
            </a:r>
            <a:r>
              <a:rPr lang="en-US" altLang="en-US" sz="2800" dirty="0" err="1">
                <a:solidFill>
                  <a:schemeClr val="hlink"/>
                </a:solidFill>
              </a:rPr>
              <a:t>triển</a:t>
            </a:r>
            <a:r>
              <a:rPr lang="en-US" altLang="en-US" sz="2800" dirty="0">
                <a:solidFill>
                  <a:schemeClr val="hlink"/>
                </a:solidFill>
              </a:rPr>
              <a:t> </a:t>
            </a:r>
            <a:r>
              <a:rPr lang="en-US" altLang="en-US" sz="2800" dirty="0" err="1">
                <a:solidFill>
                  <a:schemeClr val="hlink"/>
                </a:solidFill>
              </a:rPr>
              <a:t>bền</a:t>
            </a:r>
            <a:r>
              <a:rPr lang="en-US" altLang="en-US" sz="2800" dirty="0">
                <a:solidFill>
                  <a:schemeClr val="hlink"/>
                </a:solidFill>
              </a:rPr>
              <a:t> </a:t>
            </a:r>
            <a:r>
              <a:rPr lang="en-US" altLang="en-US" sz="2800" dirty="0" err="1">
                <a:solidFill>
                  <a:schemeClr val="hlink"/>
                </a:solidFill>
              </a:rPr>
              <a:t>vững</a:t>
            </a:r>
            <a:r>
              <a:rPr lang="en-US" altLang="en-US" sz="2800" dirty="0">
                <a:solidFill>
                  <a:schemeClr val="hlink"/>
                </a:solidFill>
              </a:rPr>
              <a:t>, </a:t>
            </a:r>
            <a:r>
              <a:rPr lang="en-US" altLang="en-US" sz="2800" dirty="0" err="1">
                <a:solidFill>
                  <a:schemeClr val="hlink"/>
                </a:solidFill>
              </a:rPr>
              <a:t>Bộ</a:t>
            </a:r>
            <a:r>
              <a:rPr lang="en-US" altLang="en-US" sz="2800" dirty="0">
                <a:solidFill>
                  <a:schemeClr val="hlink"/>
                </a:solidFill>
              </a:rPr>
              <a:t> </a:t>
            </a:r>
            <a:r>
              <a:rPr lang="en-US" altLang="en-US" sz="2800" dirty="0" err="1">
                <a:solidFill>
                  <a:schemeClr val="hlink"/>
                </a:solidFill>
              </a:rPr>
              <a:t>Công</a:t>
            </a:r>
            <a:r>
              <a:rPr lang="en-US" altLang="en-US" sz="2800" dirty="0">
                <a:solidFill>
                  <a:schemeClr val="hlink"/>
                </a:solidFill>
              </a:rPr>
              <a:t> </a:t>
            </a:r>
            <a:r>
              <a:rPr lang="en-US" altLang="en-US" sz="2800" dirty="0" err="1">
                <a:solidFill>
                  <a:schemeClr val="hlink"/>
                </a:solidFill>
              </a:rPr>
              <a:t>thương</a:t>
            </a:r>
            <a:r>
              <a:rPr lang="en-US" altLang="en-US" sz="2800" dirty="0">
                <a:solidFill>
                  <a:schemeClr val="hlink"/>
                </a:solidFill>
              </a:rPr>
              <a:t>, 2020.</a:t>
            </a:r>
          </a:p>
        </p:txBody>
      </p:sp>
      <p:pic>
        <p:nvPicPr>
          <p:cNvPr id="22537"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190500"/>
            <a:ext cx="3067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3138" y="31750"/>
            <a:ext cx="3833812"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0243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945" y="685800"/>
            <a:ext cx="5791199" cy="6158345"/>
          </a:xfrm>
          <a:prstGeom prst="rect">
            <a:avLst/>
          </a:prstGeom>
          <a:noFill/>
          <a:ln w="9525">
            <a:noFill/>
          </a:ln>
        </p:spPr>
      </p:pic>
      <p:pic>
        <p:nvPicPr>
          <p:cNvPr id="5" name="Picture 4"/>
          <p:cNvPicPr>
            <a:picLocks noChangeAspect="1"/>
          </p:cNvPicPr>
          <p:nvPr/>
        </p:nvPicPr>
        <p:blipFill>
          <a:blip r:embed="rId3"/>
          <a:stretch>
            <a:fillRect/>
          </a:stretch>
        </p:blipFill>
        <p:spPr>
          <a:xfrm>
            <a:off x="5410200" y="1295400"/>
            <a:ext cx="3937000" cy="3167062"/>
          </a:xfrm>
          <a:prstGeom prst="rect">
            <a:avLst/>
          </a:prstGeom>
          <a:noFill/>
          <a:ln w="9525">
            <a:noFill/>
          </a:ln>
        </p:spPr>
      </p:pic>
      <p:sp>
        <p:nvSpPr>
          <p:cNvPr id="2" name="Title 1"/>
          <p:cNvSpPr>
            <a:spLocks noGrp="1"/>
          </p:cNvSpPr>
          <p:nvPr>
            <p:ph type="title"/>
          </p:nvPr>
        </p:nvSpPr>
        <p:spPr>
          <a:xfrm>
            <a:off x="1219200" y="1752600"/>
            <a:ext cx="4419599" cy="2133600"/>
          </a:xfrm>
        </p:spPr>
        <p:txBody>
          <a:bodyPr>
            <a:normAutofit/>
          </a:bodyPr>
          <a:lstStyle/>
          <a:p>
            <a:pPr algn="l"/>
            <a:r>
              <a:rPr lang="en-US" dirty="0" smtClean="0">
                <a:latin typeface="Times New Roman" pitchFamily="18" charset="0"/>
                <a:cs typeface="Times New Roman" pitchFamily="18" charset="0"/>
              </a:rPr>
              <a:t>- </a:t>
            </a:r>
            <a:r>
              <a:rPr lang="en-US" dirty="0" err="1" smtClean="0">
                <a:solidFill>
                  <a:schemeClr val="tx2">
                    <a:lumMod val="60000"/>
                    <a:lumOff val="40000"/>
                  </a:schemeClr>
                </a:solidFill>
                <a:latin typeface="Times New Roman" pitchFamily="18" charset="0"/>
                <a:cs typeface="Times New Roman" pitchFamily="18" charset="0"/>
              </a:rPr>
              <a:t>Học</a:t>
            </a:r>
            <a:r>
              <a:rPr lang="en-US" dirty="0" smtClean="0">
                <a:solidFill>
                  <a:schemeClr val="tx2">
                    <a:lumMod val="60000"/>
                    <a:lumOff val="40000"/>
                  </a:schemeClr>
                </a:solidFill>
                <a:latin typeface="Times New Roman" pitchFamily="18" charset="0"/>
                <a:cs typeface="Times New Roman" pitchFamily="18" charset="0"/>
              </a:rPr>
              <a:t> </a:t>
            </a:r>
            <a:r>
              <a:rPr lang="en-US" dirty="0" err="1" smtClean="0">
                <a:solidFill>
                  <a:schemeClr val="tx2">
                    <a:lumMod val="60000"/>
                    <a:lumOff val="40000"/>
                  </a:schemeClr>
                </a:solidFill>
                <a:latin typeface="Times New Roman" pitchFamily="18" charset="0"/>
                <a:cs typeface="Times New Roman" pitchFamily="18" charset="0"/>
              </a:rPr>
              <a:t>bài</a:t>
            </a:r>
            <a:r>
              <a:rPr lang="en-US" dirty="0" smtClean="0">
                <a:solidFill>
                  <a:schemeClr val="tx2">
                    <a:lumMod val="60000"/>
                    <a:lumOff val="40000"/>
                  </a:schemeClr>
                </a:solidFill>
                <a:latin typeface="Times New Roman" pitchFamily="18" charset="0"/>
                <a:cs typeface="Times New Roman" pitchFamily="18" charset="0"/>
              </a:rPr>
              <a:t> </a:t>
            </a:r>
            <a:br>
              <a:rPr lang="en-US" dirty="0" smtClean="0">
                <a:solidFill>
                  <a:schemeClr val="tx2">
                    <a:lumMod val="60000"/>
                    <a:lumOff val="40000"/>
                  </a:schemeClr>
                </a:solidFill>
                <a:latin typeface="Times New Roman" pitchFamily="18" charset="0"/>
                <a:cs typeface="Times New Roman" pitchFamily="18" charset="0"/>
              </a:rPr>
            </a:br>
            <a:r>
              <a:rPr lang="en-US" dirty="0" smtClean="0">
                <a:solidFill>
                  <a:schemeClr val="tx2">
                    <a:lumMod val="60000"/>
                    <a:lumOff val="40000"/>
                  </a:schemeClr>
                </a:solidFill>
                <a:latin typeface="Times New Roman" pitchFamily="18" charset="0"/>
                <a:cs typeface="Times New Roman" pitchFamily="18" charset="0"/>
              </a:rPr>
              <a:t>-</a:t>
            </a:r>
            <a:r>
              <a:rPr lang="en-US" dirty="0" err="1" smtClean="0">
                <a:solidFill>
                  <a:schemeClr val="tx2">
                    <a:lumMod val="60000"/>
                    <a:lumOff val="40000"/>
                  </a:schemeClr>
                </a:solidFill>
                <a:latin typeface="Times New Roman" pitchFamily="18" charset="0"/>
                <a:cs typeface="Times New Roman" pitchFamily="18" charset="0"/>
              </a:rPr>
              <a:t>Ôn</a:t>
            </a:r>
            <a:r>
              <a:rPr lang="en-US" dirty="0" smtClean="0">
                <a:solidFill>
                  <a:schemeClr val="tx2">
                    <a:lumMod val="60000"/>
                    <a:lumOff val="40000"/>
                  </a:schemeClr>
                </a:solidFill>
                <a:latin typeface="Times New Roman" pitchFamily="18" charset="0"/>
                <a:cs typeface="Times New Roman" pitchFamily="18" charset="0"/>
              </a:rPr>
              <a:t> </a:t>
            </a:r>
            <a:r>
              <a:rPr lang="en-US" dirty="0" err="1" smtClean="0">
                <a:solidFill>
                  <a:schemeClr val="tx2">
                    <a:lumMod val="60000"/>
                    <a:lumOff val="40000"/>
                  </a:schemeClr>
                </a:solidFill>
                <a:latin typeface="Times New Roman" pitchFamily="18" charset="0"/>
                <a:cs typeface="Times New Roman" pitchFamily="18" charset="0"/>
              </a:rPr>
              <a:t>tập</a:t>
            </a:r>
            <a:r>
              <a:rPr lang="en-US" dirty="0" smtClean="0">
                <a:solidFill>
                  <a:schemeClr val="tx2">
                    <a:lumMod val="60000"/>
                    <a:lumOff val="40000"/>
                  </a:schemeClr>
                </a:solidFill>
                <a:latin typeface="Times New Roman" pitchFamily="18" charset="0"/>
                <a:cs typeface="Times New Roman" pitchFamily="18" charset="0"/>
              </a:rPr>
              <a:t> </a:t>
            </a:r>
            <a:r>
              <a:rPr lang="en-US" dirty="0" err="1" smtClean="0">
                <a:solidFill>
                  <a:schemeClr val="tx2">
                    <a:lumMod val="60000"/>
                    <a:lumOff val="40000"/>
                  </a:schemeClr>
                </a:solidFill>
                <a:latin typeface="Times New Roman" pitchFamily="18" charset="0"/>
                <a:cs typeface="Times New Roman" pitchFamily="18" charset="0"/>
              </a:rPr>
              <a:t>kiến</a:t>
            </a:r>
            <a:r>
              <a:rPr lang="en-US" dirty="0" smtClean="0">
                <a:solidFill>
                  <a:schemeClr val="tx2">
                    <a:lumMod val="60000"/>
                    <a:lumOff val="40000"/>
                  </a:schemeClr>
                </a:solidFill>
                <a:latin typeface="Times New Roman" pitchFamily="18" charset="0"/>
                <a:cs typeface="Times New Roman" pitchFamily="18" charset="0"/>
              </a:rPr>
              <a:t> </a:t>
            </a:r>
            <a:r>
              <a:rPr lang="en-US" dirty="0" err="1" smtClean="0">
                <a:solidFill>
                  <a:schemeClr val="tx2">
                    <a:lumMod val="60000"/>
                    <a:lumOff val="40000"/>
                  </a:schemeClr>
                </a:solidFill>
                <a:latin typeface="Times New Roman" pitchFamily="18" charset="0"/>
                <a:cs typeface="Times New Roman" pitchFamily="18" charset="0"/>
              </a:rPr>
              <a:t>thức</a:t>
            </a:r>
            <a:r>
              <a:rPr lang="en-US" dirty="0" smtClean="0">
                <a:solidFill>
                  <a:schemeClr val="tx2">
                    <a:lumMod val="60000"/>
                    <a:lumOff val="40000"/>
                  </a:schemeClr>
                </a:solidFill>
                <a:latin typeface="Times New Roman" pitchFamily="18" charset="0"/>
                <a:cs typeface="Times New Roman" pitchFamily="18" charset="0"/>
              </a:rPr>
              <a:t> </a:t>
            </a:r>
            <a:r>
              <a:rPr lang="en-US" dirty="0" err="1" smtClean="0">
                <a:solidFill>
                  <a:schemeClr val="tx2">
                    <a:lumMod val="60000"/>
                    <a:lumOff val="40000"/>
                  </a:schemeClr>
                </a:solidFill>
                <a:latin typeface="Times New Roman" pitchFamily="18" charset="0"/>
                <a:cs typeface="Times New Roman" pitchFamily="18" charset="0"/>
              </a:rPr>
              <a:t>chủ</a:t>
            </a:r>
            <a:r>
              <a:rPr lang="en-US" dirty="0" smtClean="0">
                <a:solidFill>
                  <a:schemeClr val="tx2">
                    <a:lumMod val="60000"/>
                    <a:lumOff val="40000"/>
                  </a:schemeClr>
                </a:solidFill>
                <a:latin typeface="Times New Roman" pitchFamily="18" charset="0"/>
                <a:cs typeface="Times New Roman" pitchFamily="18" charset="0"/>
              </a:rPr>
              <a:t> </a:t>
            </a:r>
            <a:r>
              <a:rPr lang="en-US" dirty="0" err="1" smtClean="0">
                <a:solidFill>
                  <a:schemeClr val="tx2">
                    <a:lumMod val="60000"/>
                    <a:lumOff val="40000"/>
                  </a:schemeClr>
                </a:solidFill>
                <a:latin typeface="Times New Roman" pitchFamily="18" charset="0"/>
                <a:cs typeface="Times New Roman" pitchFamily="18" charset="0"/>
              </a:rPr>
              <a:t>đề</a:t>
            </a:r>
            <a:r>
              <a:rPr lang="en-US" dirty="0" smtClean="0">
                <a:solidFill>
                  <a:schemeClr val="tx2">
                    <a:lumMod val="60000"/>
                    <a:lumOff val="40000"/>
                  </a:schemeClr>
                </a:solidFill>
                <a:latin typeface="Times New Roman" pitchFamily="18" charset="0"/>
                <a:cs typeface="Times New Roman" pitchFamily="18" charset="0"/>
              </a:rPr>
              <a:t> 1: </a:t>
            </a:r>
            <a:r>
              <a:rPr lang="en-US" dirty="0" err="1">
                <a:solidFill>
                  <a:schemeClr val="tx2">
                    <a:lumMod val="60000"/>
                    <a:lumOff val="40000"/>
                  </a:schemeClr>
                </a:solidFill>
                <a:latin typeface="Times New Roman" pitchFamily="18" charset="0"/>
                <a:cs typeface="Times New Roman" pitchFamily="18" charset="0"/>
              </a:rPr>
              <a:t>N</a:t>
            </a:r>
            <a:r>
              <a:rPr lang="en-US" dirty="0" err="1" smtClean="0">
                <a:solidFill>
                  <a:schemeClr val="tx2">
                    <a:lumMod val="60000"/>
                    <a:lumOff val="40000"/>
                  </a:schemeClr>
                </a:solidFill>
                <a:latin typeface="Times New Roman" pitchFamily="18" charset="0"/>
                <a:cs typeface="Times New Roman" pitchFamily="18" charset="0"/>
              </a:rPr>
              <a:t>hà</a:t>
            </a:r>
            <a:r>
              <a:rPr lang="en-US" dirty="0" smtClean="0">
                <a:solidFill>
                  <a:schemeClr val="tx2">
                    <a:lumMod val="60000"/>
                    <a:lumOff val="40000"/>
                  </a:schemeClr>
                </a:solidFill>
                <a:latin typeface="Times New Roman" pitchFamily="18" charset="0"/>
                <a:cs typeface="Times New Roman" pitchFamily="18" charset="0"/>
              </a:rPr>
              <a:t> ở </a:t>
            </a:r>
            <a:r>
              <a:rPr lang="en-US" sz="4000" dirty="0" smtClean="0">
                <a:solidFill>
                  <a:schemeClr val="tx2">
                    <a:lumMod val="60000"/>
                    <a:lumOff val="40000"/>
                  </a:schemeClr>
                </a:solidFill>
                <a:latin typeface="Times New Roman" pitchFamily="18" charset="0"/>
                <a:cs typeface="Times New Roman" pitchFamily="18" charset="0"/>
              </a:rPr>
              <a:t>.</a:t>
            </a:r>
            <a:endParaRPr lang="en-US" sz="4000" dirty="0">
              <a:solidFill>
                <a:schemeClr val="tx2">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89438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534400" cy="1470025"/>
          </a:xfrm>
        </p:spPr>
        <p:txBody>
          <a:bodyPr>
            <a:normAutofit/>
          </a:bodyPr>
          <a:lstStyle/>
          <a:p>
            <a:r>
              <a:rPr lang="en-US" sz="2800" dirty="0" err="1" smtClean="0">
                <a:solidFill>
                  <a:srgbClr val="FF0000"/>
                </a:solidFill>
                <a:latin typeface="Times New Roman" pitchFamily="18" charset="0"/>
                <a:cs typeface="Times New Roman" pitchFamily="18" charset="0"/>
              </a:rPr>
              <a:t>Làm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thế</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nào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kiệm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điện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đình</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03736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a:spLocks noGrp="1"/>
          </p:cNvSpPr>
          <p:nvPr>
            <p:ph type="ctrTitle"/>
          </p:nvPr>
        </p:nvSpPr>
        <p:spPr>
          <a:xfrm>
            <a:off x="990600" y="3948499"/>
            <a:ext cx="3207929" cy="461665"/>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2400" dirty="0">
                <a:solidFill>
                  <a:srgbClr val="FF0000"/>
                </a:solidFill>
                <a:latin typeface="Times New Roman" pitchFamily="18" charset="0"/>
                <a:cs typeface="Times New Roman" pitchFamily="18" charset="0"/>
              </a:rPr>
              <a:t>Tắt điện khi không dùng</a:t>
            </a:r>
          </a:p>
        </p:txBody>
      </p:sp>
      <p:pic>
        <p:nvPicPr>
          <p:cNvPr id="5" name="Picture 4"/>
          <p:cNvPicPr>
            <a:picLocks noChangeAspect="1"/>
          </p:cNvPicPr>
          <p:nvPr/>
        </p:nvPicPr>
        <p:blipFill>
          <a:blip r:embed="rId2"/>
          <a:stretch>
            <a:fillRect/>
          </a:stretch>
        </p:blipFill>
        <p:spPr>
          <a:xfrm>
            <a:off x="990600" y="457200"/>
            <a:ext cx="3200400" cy="3352800"/>
          </a:xfrm>
          <a:prstGeom prst="rect">
            <a:avLst/>
          </a:prstGeom>
          <a:noFill/>
          <a:ln w="9525">
            <a:noFill/>
          </a:ln>
        </p:spPr>
      </p:pic>
      <p:pic>
        <p:nvPicPr>
          <p:cNvPr id="6" name="Picture 5"/>
          <p:cNvPicPr>
            <a:picLocks noChangeAspect="1"/>
          </p:cNvPicPr>
          <p:nvPr/>
        </p:nvPicPr>
        <p:blipFill>
          <a:blip r:embed="rId3"/>
          <a:stretch>
            <a:fillRect/>
          </a:stretch>
        </p:blipFill>
        <p:spPr>
          <a:xfrm>
            <a:off x="4572000" y="457200"/>
            <a:ext cx="3276600" cy="3200400"/>
          </a:xfrm>
          <a:prstGeom prst="rect">
            <a:avLst/>
          </a:prstGeom>
          <a:noFill/>
          <a:ln w="9525">
            <a:noFill/>
          </a:ln>
        </p:spPr>
      </p:pic>
      <p:sp>
        <p:nvSpPr>
          <p:cNvPr id="2" name="Rectangle 1"/>
          <p:cNvSpPr/>
          <p:nvPr/>
        </p:nvSpPr>
        <p:spPr>
          <a:xfrm>
            <a:off x="4572000" y="3810000"/>
            <a:ext cx="3733800" cy="830997"/>
          </a:xfrm>
          <a:prstGeom prst="rect">
            <a:avLst/>
          </a:prstGeom>
        </p:spPr>
        <p:txBody>
          <a:bodyPr wrap="square">
            <a:spAutoFit/>
          </a:bodyPr>
          <a:lstStyle/>
          <a:p>
            <a:pPr lvl="0"/>
            <a:r>
              <a:rPr lang="en-US" altLang="en-US" sz="2400" dirty="0" err="1">
                <a:solidFill>
                  <a:srgbClr val="FF0000"/>
                </a:solidFill>
                <a:latin typeface="Times New Roman" pitchFamily="18" charset="0"/>
                <a:cs typeface="Times New Roman" pitchFamily="18" charset="0"/>
              </a:rPr>
              <a:t>Điều</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chỉnh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hoạt</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động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của</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đồ</a:t>
            </a:r>
            <a:r>
              <a:rPr lang="en-US" altLang="en-US" sz="2400" dirty="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dùng</a:t>
            </a:r>
            <a:r>
              <a:rPr lang="en-US" altLang="en-US" sz="2400" dirty="0">
                <a:solidFill>
                  <a:srgbClr val="FF0000"/>
                </a:solidFill>
                <a:latin typeface="Times New Roman" pitchFamily="18" charset="0"/>
                <a:cs typeface="Times New Roman" pitchFamily="18" charset="0"/>
              </a:rPr>
              <a:t> </a:t>
            </a:r>
            <a:r>
              <a:rPr lang="en-US" altLang="en-US" sz="2400" dirty="0" smtClean="0">
                <a:solidFill>
                  <a:srgbClr val="FF0000"/>
                </a:solidFill>
                <a:latin typeface="Times New Roman" pitchFamily="18" charset="0"/>
                <a:cs typeface="Times New Roman" pitchFamily="18" charset="0"/>
              </a:rPr>
              <a:t>ở </a:t>
            </a:r>
            <a:r>
              <a:rPr lang="en-US" altLang="en-US" sz="2400" dirty="0" err="1">
                <a:solidFill>
                  <a:srgbClr val="FF0000"/>
                </a:solidFill>
                <a:latin typeface="Times New Roman" pitchFamily="18" charset="0"/>
                <a:cs typeface="Times New Roman" pitchFamily="18" charset="0"/>
              </a:rPr>
              <a:t>mức</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vừa</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đủ</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dùng</a:t>
            </a:r>
            <a:endParaRPr lang="en-US" alt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5722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256525"/>
            <a:ext cx="8382000" cy="4738687"/>
          </a:xfrm>
          <a:prstGeom prst="rect">
            <a:avLst/>
          </a:prstGeom>
          <a:noFill/>
          <a:ln w="9525">
            <a:noFill/>
          </a:ln>
        </p:spPr>
      </p:pic>
      <p:sp>
        <p:nvSpPr>
          <p:cNvPr id="5" name="TextBox 11"/>
          <p:cNvSpPr txBox="1"/>
          <p:nvPr/>
        </p:nvSpPr>
        <p:spPr>
          <a:xfrm>
            <a:off x="2057400" y="4891087"/>
            <a:ext cx="5867400" cy="461665"/>
          </a:xfrm>
          <a:prstGeom prst="rect">
            <a:avLst/>
          </a:prstGeom>
          <a:noFill/>
          <a:ln w="9525">
            <a:noFill/>
          </a:ln>
        </p:spPr>
        <p:txBody>
          <a:bodyPr wrap="squar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2400" dirty="0">
                <a:solidFill>
                  <a:srgbClr val="FF0000"/>
                </a:solidFill>
                <a:latin typeface="Times New Roman" pitchFamily="18" charset="0"/>
                <a:cs typeface="Times New Roman" pitchFamily="18" charset="0"/>
              </a:rPr>
              <a:t>Sử dụng thiết bị điện tiết </a:t>
            </a:r>
            <a:r>
              <a:rPr lang="en-US" altLang="en-US" sz="2400" dirty="0" err="1">
                <a:solidFill>
                  <a:srgbClr val="FF0000"/>
                </a:solidFill>
                <a:latin typeface="Times New Roman" pitchFamily="18" charset="0"/>
                <a:cs typeface="Times New Roman" pitchFamily="18" charset="0"/>
              </a:rPr>
              <a:t>kiệm</a:t>
            </a:r>
            <a:r>
              <a:rPr lang="en-US" altLang="en-US" sz="2400" dirty="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năng</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lượng</a:t>
            </a:r>
            <a:endParaRPr lang="en-US" alt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6960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762000"/>
            <a:ext cx="7696200" cy="4419600"/>
          </a:xfrm>
          <a:prstGeom prst="rect">
            <a:avLst/>
          </a:prstGeom>
          <a:noFill/>
          <a:ln w="9525">
            <a:noFill/>
          </a:ln>
        </p:spPr>
      </p:pic>
      <p:sp>
        <p:nvSpPr>
          <p:cNvPr id="5" name="TextBox 15"/>
          <p:cNvSpPr txBox="1"/>
          <p:nvPr/>
        </p:nvSpPr>
        <p:spPr>
          <a:xfrm>
            <a:off x="1219200" y="5412432"/>
            <a:ext cx="6172200" cy="461665"/>
          </a:xfrm>
          <a:prstGeom prst="rect">
            <a:avLst/>
          </a:prstGeom>
          <a:noFill/>
          <a:ln w="9525">
            <a:noFill/>
          </a:ln>
        </p:spPr>
        <p:txBody>
          <a:bodyPr wrap="squar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Tận</a:t>
            </a:r>
            <a:r>
              <a:rPr lang="en-US" altLang="en-US" sz="2400" dirty="0" smtClean="0">
                <a:solidFill>
                  <a:srgbClr val="FF0000"/>
                </a:solidFill>
                <a:latin typeface="Times New Roman" pitchFamily="18" charset="0"/>
                <a:cs typeface="Times New Roman" pitchFamily="18" charset="0"/>
              </a:rPr>
              <a:t> </a:t>
            </a:r>
            <a:r>
              <a:rPr lang="en-US" altLang="en-US" sz="2400" dirty="0">
                <a:solidFill>
                  <a:srgbClr val="FF0000"/>
                </a:solidFill>
                <a:latin typeface="Times New Roman" pitchFamily="18" charset="0"/>
                <a:cs typeface="Times New Roman" pitchFamily="18" charset="0"/>
              </a:rPr>
              <a:t>dụng năng </a:t>
            </a:r>
            <a:r>
              <a:rPr lang="en-US" altLang="en-US" sz="2400" dirty="0" err="1">
                <a:solidFill>
                  <a:srgbClr val="FF0000"/>
                </a:solidFill>
                <a:latin typeface="Times New Roman" pitchFamily="18" charset="0"/>
                <a:cs typeface="Times New Roman" pitchFamily="18" charset="0"/>
              </a:rPr>
              <a:t>lượng</a:t>
            </a:r>
            <a:r>
              <a:rPr lang="en-US" altLang="en-US" sz="2400" dirty="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mặt</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trời</a:t>
            </a:r>
            <a:r>
              <a:rPr lang="en-US" altLang="en-US" sz="2400" dirty="0" smtClean="0">
                <a:solidFill>
                  <a:srgbClr val="FF0000"/>
                </a:solidFill>
                <a:latin typeface="Times New Roman" pitchFamily="18" charset="0"/>
                <a:cs typeface="Times New Roman" pitchFamily="18" charset="0"/>
              </a:rPr>
              <a:t>, </a:t>
            </a:r>
            <a:r>
              <a:rPr lang="en-US" altLang="en-US" sz="2400" dirty="0">
                <a:solidFill>
                  <a:srgbClr val="FF0000"/>
                </a:solidFill>
                <a:latin typeface="Times New Roman" pitchFamily="18" charset="0"/>
                <a:cs typeface="Times New Roman" pitchFamily="18" charset="0"/>
              </a:rPr>
              <a:t>gió…</a:t>
            </a:r>
          </a:p>
        </p:txBody>
      </p:sp>
    </p:spTree>
    <p:extLst>
      <p:ext uri="{BB962C8B-B14F-4D97-AF65-F5344CB8AC3E}">
        <p14:creationId xmlns:p14="http://schemas.microsoft.com/office/powerpoint/2010/main" val="292641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7171"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7172" name="Rectangle 10"/>
          <p:cNvSpPr>
            <a:spLocks noChangeArrowheads="1"/>
          </p:cNvSpPr>
          <p:nvPr/>
        </p:nvSpPr>
        <p:spPr bwMode="auto">
          <a:xfrm>
            <a:off x="530225" y="338138"/>
            <a:ext cx="86137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800" dirty="0">
                <a:latin typeface="Times New Roman" pitchFamily="18" charset="0"/>
                <a:cs typeface="Times New Roman" pitchFamily="18" charset="0"/>
              </a:rPr>
              <a:t>1. Lựa chọn thiết bị gia dụng tiết kiệm năng lượng</a:t>
            </a:r>
            <a:endParaRPr lang="en-US" altLang="en-US" sz="2800" dirty="0">
              <a:latin typeface="Times New Roman" pitchFamily="18" charset="0"/>
              <a:cs typeface="Times New Roman" pitchFamily="18" charset="0"/>
            </a:endParaRPr>
          </a:p>
        </p:txBody>
      </p:sp>
      <p:sp>
        <p:nvSpPr>
          <p:cNvPr id="7178" name="Rectangle 10"/>
          <p:cNvSpPr>
            <a:spLocks noChangeArrowheads="1"/>
          </p:cNvSpPr>
          <p:nvPr/>
        </p:nvSpPr>
        <p:spPr bwMode="auto">
          <a:xfrm>
            <a:off x="387350" y="1338263"/>
            <a:ext cx="8613775"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dirty="0" smtClean="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Thiết </a:t>
            </a:r>
            <a:r>
              <a:rPr lang="vi-VN" altLang="en-US" sz="2800" dirty="0">
                <a:latin typeface="Times New Roman" pitchFamily="18" charset="0"/>
                <a:cs typeface="Times New Roman" pitchFamily="18" charset="0"/>
              </a:rPr>
              <a:t>bị gia dụng tiết kiệm năng lượng thường là những sản phẩm có dán nhãn tiết kiệm năng lượng hoặc là những sản phẩm có công nghệ mới và tiên </a:t>
            </a:r>
            <a:r>
              <a:rPr lang="vi-VN" altLang="en-US" sz="2800" dirty="0" smtClean="0">
                <a:latin typeface="Times New Roman" pitchFamily="18" charset="0"/>
                <a:cs typeface="Times New Roman" pitchFamily="18" charset="0"/>
              </a:rPr>
              <a:t>tiến</a:t>
            </a:r>
            <a:r>
              <a:rPr lang="en-US" altLang="en-US" sz="2800" dirty="0" smtClean="0">
                <a:latin typeface="Times New Roman" pitchFamily="18" charset="0"/>
                <a:cs typeface="Times New Roman" pitchFamily="18" charset="0"/>
              </a:rPr>
              <a:t>.</a:t>
            </a:r>
            <a:endParaRPr lang="en-US" altLang="en-US" sz="28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07820472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additive="base">
                                        <p:cTn id="12" dur="500" fill="hold"/>
                                        <p:tgtEl>
                                          <p:spTgt spid="7172"/>
                                        </p:tgtEl>
                                        <p:attrNameLst>
                                          <p:attrName>ppt_x</p:attrName>
                                        </p:attrNameLst>
                                      </p:cBhvr>
                                      <p:tavLst>
                                        <p:tav tm="0">
                                          <p:val>
                                            <p:strVal val="#ppt_x"/>
                                          </p:val>
                                        </p:tav>
                                        <p:tav tm="100000">
                                          <p:val>
                                            <p:strVal val="#ppt_x"/>
                                          </p:val>
                                        </p:tav>
                                      </p:tavLst>
                                    </p:anim>
                                    <p:anim calcmode="lin" valueType="num">
                                      <p:cBhvr additive="base">
                                        <p:cTn id="13"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178"/>
                                        </p:tgtEl>
                                        <p:attrNameLst>
                                          <p:attrName>style.visibility</p:attrName>
                                        </p:attrNameLst>
                                      </p:cBhvr>
                                      <p:to>
                                        <p:strVal val="visible"/>
                                      </p:to>
                                    </p:set>
                                    <p:animEffect transition="in" filter="fade">
                                      <p:cBhvr>
                                        <p:cTn id="18" dur="1000"/>
                                        <p:tgtEl>
                                          <p:spTgt spid="7178"/>
                                        </p:tgtEl>
                                      </p:cBhvr>
                                    </p:animEffect>
                                    <p:anim calcmode="lin" valueType="num">
                                      <p:cBhvr>
                                        <p:cTn id="19" dur="1000" fill="hold"/>
                                        <p:tgtEl>
                                          <p:spTgt spid="7178"/>
                                        </p:tgtEl>
                                        <p:attrNameLst>
                                          <p:attrName>ppt_x</p:attrName>
                                        </p:attrNameLst>
                                      </p:cBhvr>
                                      <p:tavLst>
                                        <p:tav tm="0">
                                          <p:val>
                                            <p:strVal val="#ppt_x"/>
                                          </p:val>
                                        </p:tav>
                                        <p:tav tm="100000">
                                          <p:val>
                                            <p:strVal val="#ppt_x"/>
                                          </p:val>
                                        </p:tav>
                                      </p:tavLst>
                                    </p:anim>
                                    <p:anim calcmode="lin" valueType="num">
                                      <p:cBhvr>
                                        <p:cTn id="20" dur="1000" fill="hold"/>
                                        <p:tgtEl>
                                          <p:spTgt spid="71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7172" grpId="0"/>
      <p:bldP spid="71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10" name="Text Box 11"/>
          <p:cNvSpPr txBox="1">
            <a:spLocks noChangeArrowheads="1"/>
          </p:cNvSpPr>
          <p:nvPr/>
        </p:nvSpPr>
        <p:spPr bwMode="auto">
          <a:xfrm>
            <a:off x="1234354" y="457200"/>
            <a:ext cx="757555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err="1"/>
              <a:t>Hãy</a:t>
            </a:r>
            <a:r>
              <a:rPr lang="en-US" altLang="en-US" sz="2800" dirty="0"/>
              <a:t> </a:t>
            </a:r>
            <a:r>
              <a:rPr lang="en-US" altLang="en-US" sz="2800" dirty="0" err="1"/>
              <a:t>nêu</a:t>
            </a:r>
            <a:r>
              <a:rPr lang="en-US" altLang="en-US" sz="2800" dirty="0"/>
              <a:t> </a:t>
            </a:r>
            <a:r>
              <a:rPr lang="en-US" altLang="en-US" sz="2800" dirty="0" err="1"/>
              <a:t>lợi</a:t>
            </a:r>
            <a:r>
              <a:rPr lang="en-US" altLang="en-US" sz="2800" dirty="0"/>
              <a:t> </a:t>
            </a:r>
            <a:r>
              <a:rPr lang="en-US" altLang="en-US" sz="2800" dirty="0" err="1"/>
              <a:t>ích</a:t>
            </a:r>
            <a:r>
              <a:rPr lang="en-US" altLang="en-US" sz="2800" dirty="0"/>
              <a:t> </a:t>
            </a:r>
            <a:r>
              <a:rPr lang="en-US" altLang="en-US" sz="2800" dirty="0" err="1"/>
              <a:t>của</a:t>
            </a:r>
            <a:r>
              <a:rPr lang="en-US" altLang="en-US" sz="2800" dirty="0"/>
              <a:t> </a:t>
            </a:r>
            <a:r>
              <a:rPr lang="en-US" altLang="en-US" sz="2800" dirty="0" err="1"/>
              <a:t>việc</a:t>
            </a:r>
            <a:r>
              <a:rPr lang="en-US" altLang="en-US" sz="2800" dirty="0"/>
              <a:t> </a:t>
            </a:r>
            <a:r>
              <a:rPr lang="en-US" altLang="en-US" sz="2800" dirty="0" err="1"/>
              <a:t>sử</a:t>
            </a:r>
            <a:r>
              <a:rPr lang="en-US" altLang="en-US" sz="2800" dirty="0"/>
              <a:t> </a:t>
            </a:r>
            <a:r>
              <a:rPr lang="en-US" altLang="en-US" sz="2800" dirty="0" err="1"/>
              <a:t>dụng</a:t>
            </a:r>
            <a:r>
              <a:rPr lang="en-US" altLang="en-US" sz="2800" dirty="0"/>
              <a:t> </a:t>
            </a:r>
            <a:r>
              <a:rPr lang="en-US" altLang="en-US" sz="2800" dirty="0" err="1"/>
              <a:t>năng</a:t>
            </a:r>
            <a:r>
              <a:rPr lang="en-US" altLang="en-US" sz="2800" dirty="0"/>
              <a:t> </a:t>
            </a:r>
            <a:r>
              <a:rPr lang="en-US" altLang="en-US" sz="2800" dirty="0" err="1"/>
              <a:t>lượng</a:t>
            </a:r>
            <a:r>
              <a:rPr lang="en-US" altLang="en-US" sz="2800" dirty="0"/>
              <a:t> </a:t>
            </a:r>
            <a:r>
              <a:rPr lang="en-US" altLang="en-US" sz="2800" dirty="0" err="1"/>
              <a:t>tiết</a:t>
            </a:r>
            <a:r>
              <a:rPr lang="en-US" altLang="en-US" sz="2800" dirty="0"/>
              <a:t> </a:t>
            </a:r>
            <a:r>
              <a:rPr lang="en-US" altLang="en-US" sz="2800" dirty="0" err="1"/>
              <a:t>kiệm</a:t>
            </a:r>
            <a:r>
              <a:rPr lang="en-US" altLang="en-US" sz="2800" dirty="0"/>
              <a:t> </a:t>
            </a:r>
            <a:r>
              <a:rPr lang="en-US" altLang="en-US" sz="2800" dirty="0" err="1"/>
              <a:t>cho</a:t>
            </a:r>
            <a:r>
              <a:rPr lang="en-US" altLang="en-US" sz="2800" dirty="0"/>
              <a:t> </a:t>
            </a:r>
            <a:r>
              <a:rPr lang="en-US" altLang="en-US" sz="2800" dirty="0" err="1"/>
              <a:t>gia</a:t>
            </a:r>
            <a:r>
              <a:rPr lang="en-US" altLang="en-US" sz="2800" dirty="0"/>
              <a:t> </a:t>
            </a:r>
            <a:r>
              <a:rPr lang="en-US" altLang="en-US" sz="2800" dirty="0" err="1"/>
              <a:t>đình</a:t>
            </a:r>
            <a:r>
              <a:rPr lang="en-US" altLang="en-US" sz="2800" dirty="0"/>
              <a:t> </a:t>
            </a:r>
            <a:r>
              <a:rPr lang="en-US" altLang="en-US" sz="2800" dirty="0" err="1"/>
              <a:t>và</a:t>
            </a:r>
            <a:r>
              <a:rPr lang="en-US" altLang="en-US" sz="2800" dirty="0"/>
              <a:t> </a:t>
            </a:r>
            <a:r>
              <a:rPr lang="en-US" altLang="en-US" sz="2800" dirty="0" err="1"/>
              <a:t>xã</a:t>
            </a:r>
            <a:r>
              <a:rPr lang="en-US" altLang="en-US" sz="2800" dirty="0"/>
              <a:t> </a:t>
            </a:r>
            <a:r>
              <a:rPr lang="en-US" altLang="en-US" sz="2800" dirty="0" err="1"/>
              <a:t>hội</a:t>
            </a:r>
            <a:r>
              <a:rPr lang="en-US" altLang="en-US" sz="2800" dirty="0"/>
              <a:t>.</a:t>
            </a:r>
          </a:p>
        </p:txBody>
      </p:sp>
      <p:pic>
        <p:nvPicPr>
          <p:cNvPr id="8201" name="Picture 23"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388" y="384175"/>
            <a:ext cx="76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913" y="1630363"/>
            <a:ext cx="8072293"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0162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202"/>
                                        </p:tgtEl>
                                        <p:attrNameLst>
                                          <p:attrName>style.visibility</p:attrName>
                                        </p:attrNameLst>
                                      </p:cBhvr>
                                      <p:to>
                                        <p:strVal val="visible"/>
                                      </p:to>
                                    </p:set>
                                    <p:animEffect transition="in" filter="wipe(down)">
                                      <p:cBhvr>
                                        <p:cTn id="13" dur="500"/>
                                        <p:tgtEl>
                                          <p:spTgt spid="8202"/>
                                        </p:tgtEl>
                                      </p:cBhvr>
                                    </p:animEffect>
                                  </p:childTnLst>
                                </p:cTn>
                              </p:par>
                              <p:par>
                                <p:cTn id="14" presetID="2" presetClass="entr" presetSubtype="4" fill="hold" nodeType="withEffect">
                                  <p:stCondLst>
                                    <p:cond delay="0"/>
                                  </p:stCondLst>
                                  <p:childTnLst>
                                    <p:set>
                                      <p:cBhvr>
                                        <p:cTn id="15" dur="1" fill="hold">
                                          <p:stCondLst>
                                            <p:cond delay="0"/>
                                          </p:stCondLst>
                                        </p:cTn>
                                        <p:tgtEl>
                                          <p:spTgt spid="8201"/>
                                        </p:tgtEl>
                                        <p:attrNameLst>
                                          <p:attrName>style.visibility</p:attrName>
                                        </p:attrNameLst>
                                      </p:cBhvr>
                                      <p:to>
                                        <p:strVal val="visible"/>
                                      </p:to>
                                    </p:set>
                                    <p:anim calcmode="lin" valueType="num">
                                      <p:cBhvr additive="base">
                                        <p:cTn id="16" dur="500" fill="hold"/>
                                        <p:tgtEl>
                                          <p:spTgt spid="8201"/>
                                        </p:tgtEl>
                                        <p:attrNameLst>
                                          <p:attrName>ppt_x</p:attrName>
                                        </p:attrNameLst>
                                      </p:cBhvr>
                                      <p:tavLst>
                                        <p:tav tm="0">
                                          <p:val>
                                            <p:strVal val="#ppt_x"/>
                                          </p:val>
                                        </p:tav>
                                        <p:tav tm="100000">
                                          <p:val>
                                            <p:strVal val="#ppt_x"/>
                                          </p:val>
                                        </p:tav>
                                      </p:tavLst>
                                    </p:anim>
                                    <p:anim calcmode="lin" valueType="num">
                                      <p:cBhvr additive="base">
                                        <p:cTn id="17"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0.7|0.3|0.3|0.3|0.3"/>
</p:tagLst>
</file>

<file path=ppt/tags/tag2.xml><?xml version="1.0" encoding="utf-8"?>
<p:tagLst xmlns:a="http://schemas.openxmlformats.org/drawingml/2006/main" xmlns:r="http://schemas.openxmlformats.org/officeDocument/2006/relationships" xmlns:p="http://schemas.openxmlformats.org/presentationml/2006/main">
  <p:tag name="TIMING" val="|0.3"/>
</p:tagLst>
</file>

<file path=ppt/tags/tag3.xml><?xml version="1.0" encoding="utf-8"?>
<p:tagLst xmlns:a="http://schemas.openxmlformats.org/drawingml/2006/main" xmlns:r="http://schemas.openxmlformats.org/officeDocument/2006/relationships" xmlns:p="http://schemas.openxmlformats.org/presentationml/2006/main">
  <p:tag name="TIMING" val="|0.3"/>
</p:tagLst>
</file>

<file path=ppt/tags/tag4.xml><?xml version="1.0" encoding="utf-8"?>
<p:tagLst xmlns:a="http://schemas.openxmlformats.org/drawingml/2006/main" xmlns:r="http://schemas.openxmlformats.org/officeDocument/2006/relationships" xmlns:p="http://schemas.openxmlformats.org/presentationml/2006/main">
  <p:tag name="TIMING" val="|0.3"/>
</p:tagLst>
</file>

<file path=ppt/tags/tag5.xml><?xml version="1.0" encoding="utf-8"?>
<p:tagLst xmlns:a="http://schemas.openxmlformats.org/drawingml/2006/main" xmlns:r="http://schemas.openxmlformats.org/officeDocument/2006/relationships" xmlns:p="http://schemas.openxmlformats.org/presentationml/2006/main">
  <p:tag name="TIMING" val="|0.3"/>
</p:tagLst>
</file>

<file path=ppt/tags/tag6.xml><?xml version="1.0" encoding="utf-8"?>
<p:tagLst xmlns:a="http://schemas.openxmlformats.org/drawingml/2006/main" xmlns:r="http://schemas.openxmlformats.org/officeDocument/2006/relationships" xmlns:p="http://schemas.openxmlformats.org/presentationml/2006/main">
  <p:tag name="TIMING" val="|0.3"/>
</p:tagLst>
</file>

<file path=ppt/tags/tag7.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1268</Words>
  <Application>Microsoft Office PowerPoint</Application>
  <PresentationFormat>On-screen Show (4:3)</PresentationFormat>
  <Paragraphs>90</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1.Khởi động</vt:lpstr>
      <vt:lpstr>Vì sao cần sử dụng tiết kiệm năng lượng? </vt:lpstr>
      <vt:lpstr>PowerPoint Presentation</vt:lpstr>
      <vt:lpstr>Làm thế nào để tiết kiệm năng lượng điện trong gia đình ?</vt:lpstr>
      <vt:lpstr>Tắt điện khi không dùng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Trường hợp nào giúp tiết kiệm năng lượng chất đốt?</vt:lpstr>
      <vt:lpstr>PowerPoint Presentation</vt:lpstr>
      <vt:lpstr>PowerPoint Presentation</vt:lpstr>
      <vt:lpstr>PowerPoint Presentation</vt:lpstr>
      <vt:lpstr>? Em hãy kể thêm các hành động có thể gây lãng phí năng lượng trong gia đình.</vt:lpstr>
      <vt:lpstr>Trong hình ảnh sau đây, chi tiết nào thể hiện sự lãng phí năng lượng, chi tiết nào thể hiện sự tiết kiệm năng lượng? </vt:lpstr>
      <vt:lpstr>PowerPoint Presentation</vt:lpstr>
      <vt:lpstr>PowerPoint Presentation</vt:lpstr>
      <vt:lpstr>PowerPoint Presentation</vt:lpstr>
      <vt:lpstr>PowerPoint Presentation</vt:lpstr>
      <vt:lpstr>PowerPoint Presentation</vt:lpstr>
      <vt:lpstr>- Học bài  -Ôn tập kiến thức chủ đề 1: Nhà ở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33</cp:revision>
  <dcterms:created xsi:type="dcterms:W3CDTF">2023-10-12T15:29:58Z</dcterms:created>
  <dcterms:modified xsi:type="dcterms:W3CDTF">2023-10-16T09:35:23Z</dcterms:modified>
</cp:coreProperties>
</file>