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273" r:id="rId2"/>
    <p:sldId id="257" r:id="rId3"/>
    <p:sldId id="277" r:id="rId4"/>
    <p:sldId id="256" r:id="rId5"/>
    <p:sldId id="260" r:id="rId6"/>
    <p:sldId id="258" r:id="rId7"/>
    <p:sldId id="259" r:id="rId8"/>
    <p:sldId id="262" r:id="rId9"/>
    <p:sldId id="301" r:id="rId10"/>
    <p:sldId id="266" r:id="rId11"/>
    <p:sldId id="274" r:id="rId12"/>
    <p:sldId id="302" r:id="rId13"/>
    <p:sldId id="268" r:id="rId14"/>
    <p:sldId id="285" r:id="rId15"/>
    <p:sldId id="295" r:id="rId16"/>
    <p:sldId id="276" r:id="rId17"/>
    <p:sldId id="270" r:id="rId18"/>
    <p:sldId id="264" r:id="rId19"/>
    <p:sldId id="261" r:id="rId20"/>
    <p:sldId id="289" r:id="rId21"/>
    <p:sldId id="292" r:id="rId22"/>
    <p:sldId id="303" r:id="rId23"/>
    <p:sldId id="304" r:id="rId24"/>
    <p:sldId id="271" r:id="rId25"/>
    <p:sldId id="286" r:id="rId26"/>
    <p:sldId id="298" r:id="rId27"/>
    <p:sldId id="297" r:id="rId28"/>
    <p:sldId id="299" r:id="rId29"/>
    <p:sldId id="300" r:id="rId30"/>
    <p:sldId id="267" r:id="rId31"/>
    <p:sldId id="296" r:id="rId32"/>
  </p:sldIdLst>
  <p:sldSz cx="9144000" cy="5143500" type="screen16x9"/>
  <p:notesSz cx="6858000" cy="9144000"/>
  <p:embeddedFontLst>
    <p:embeddedFont>
      <p:font typeface="Palanquin Dark" panose="020B0604020202020204" charset="0"/>
      <p:regular r:id="rId34"/>
      <p:bold r:id="rId35"/>
    </p:embeddedFont>
    <p:embeddedFont>
      <p:font typeface="Calibri" panose="020F0502020204030204" pitchFamily="34" charset="0"/>
      <p:regular r:id="rId36"/>
      <p:bold r:id="rId37"/>
      <p:italic r:id="rId38"/>
      <p:boldItalic r:id="rId39"/>
    </p:embeddedFont>
    <p:embeddedFont>
      <p:font typeface="Fredoka One" panose="020B0604020202020204" charset="0"/>
      <p:regular r:id="rId40"/>
    </p:embeddedFont>
    <p:embeddedFont>
      <p:font typeface="Poppins"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552">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61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69810F0-FD46-4A63-A304-56BD075B3457}">
  <a:tblStyle styleId="{069810F0-FD46-4A63-A304-56BD075B34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55" autoAdjust="0"/>
  </p:normalViewPr>
  <p:slideViewPr>
    <p:cSldViewPr snapToGrid="0">
      <p:cViewPr varScale="1">
        <p:scale>
          <a:sx n="84" d="100"/>
          <a:sy n="84" d="100"/>
        </p:scale>
        <p:origin x="-744" y="-84"/>
      </p:cViewPr>
      <p:guideLst>
        <p:guide orient="horz" pos="55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169182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1fd4e82847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1fd4e82847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5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1fd4e82847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1fd4e82847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497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1fd4e82847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1fd4e82847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367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1fd4e82847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1fd4e82847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289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1fd4e82847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1fd4e82847_0_1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04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fd4e8284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fd4e82847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47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1fd4e82847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11fd4e82847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71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352082ade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352082ade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78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fd4e82847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fd4e82847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1346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794a74c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794a74c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93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11fd4e82847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11fd4e82847_0_1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38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99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11fd4e82847_0_1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11fd4e82847_0_1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417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1fd4e82847_0_1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1fd4e82847_0_1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35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1fd4e82847_0_1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1fd4e82847_0_1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273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fd4e82847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fd4e82847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873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fd4e82847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fd4e82847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215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fd4e82847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fd4e82847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5912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fd4e82847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fd4e82847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911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1fd4e82847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1fd4e82847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4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1fd4e82847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1fd4e82847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744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1fd4e82847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1fd4e82847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1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1fd4e82847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1fd4e82847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82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40ad1109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340ad1109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934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77498f77e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877498f77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85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1fd715dd0f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1fd715dd0f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354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fd4e8284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fd4e82847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131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348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352082ade4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352082ade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76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06647" y="1410524"/>
            <a:ext cx="6111000" cy="172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5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516500" y="3546356"/>
            <a:ext cx="61110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5"/>
        <p:cNvGrpSpPr/>
        <p:nvPr/>
      </p:nvGrpSpPr>
      <p:grpSpPr>
        <a:xfrm>
          <a:off x="0" y="0"/>
          <a:ext cx="0" cy="0"/>
          <a:chOff x="0" y="0"/>
          <a:chExt cx="0" cy="0"/>
        </a:xfrm>
      </p:grpSpPr>
      <p:sp>
        <p:nvSpPr>
          <p:cNvPr id="46" name="Google Shape;46;p13"/>
          <p:cNvSpPr txBox="1">
            <a:spLocks noGrp="1"/>
          </p:cNvSpPr>
          <p:nvPr>
            <p:ph type="title" hasCustomPrompt="1"/>
          </p:nvPr>
        </p:nvSpPr>
        <p:spPr>
          <a:xfrm>
            <a:off x="1249800" y="1952895"/>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47" name="Google Shape;47;p13"/>
          <p:cNvSpPr txBox="1">
            <a:spLocks noGrp="1"/>
          </p:cNvSpPr>
          <p:nvPr>
            <p:ph type="subTitle" idx="1"/>
          </p:nvPr>
        </p:nvSpPr>
        <p:spPr>
          <a:xfrm>
            <a:off x="716550" y="2797800"/>
            <a:ext cx="1952400" cy="667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200">
                <a:latin typeface="Muli"/>
                <a:ea typeface="Muli"/>
                <a:cs typeface="Muli"/>
                <a:sym typeface="Muli"/>
              </a:defRPr>
            </a:lvl1pPr>
            <a:lvl2pPr lvl="1">
              <a:lnSpc>
                <a:spcPct val="100000"/>
              </a:lnSpc>
              <a:spcBef>
                <a:spcPts val="0"/>
              </a:spcBef>
              <a:spcAft>
                <a:spcPts val="0"/>
              </a:spcAft>
              <a:buNone/>
              <a:defRPr sz="2200">
                <a:latin typeface="Muli"/>
                <a:ea typeface="Muli"/>
                <a:cs typeface="Muli"/>
                <a:sym typeface="Muli"/>
              </a:defRPr>
            </a:lvl2pPr>
            <a:lvl3pPr lvl="2">
              <a:lnSpc>
                <a:spcPct val="100000"/>
              </a:lnSpc>
              <a:spcBef>
                <a:spcPts val="0"/>
              </a:spcBef>
              <a:spcAft>
                <a:spcPts val="0"/>
              </a:spcAft>
              <a:buNone/>
              <a:defRPr sz="2200">
                <a:latin typeface="Muli"/>
                <a:ea typeface="Muli"/>
                <a:cs typeface="Muli"/>
                <a:sym typeface="Muli"/>
              </a:defRPr>
            </a:lvl3pPr>
            <a:lvl4pPr lvl="3">
              <a:lnSpc>
                <a:spcPct val="100000"/>
              </a:lnSpc>
              <a:spcBef>
                <a:spcPts val="0"/>
              </a:spcBef>
              <a:spcAft>
                <a:spcPts val="0"/>
              </a:spcAft>
              <a:buNone/>
              <a:defRPr sz="2200">
                <a:latin typeface="Muli"/>
                <a:ea typeface="Muli"/>
                <a:cs typeface="Muli"/>
                <a:sym typeface="Muli"/>
              </a:defRPr>
            </a:lvl4pPr>
            <a:lvl5pPr lvl="4">
              <a:lnSpc>
                <a:spcPct val="100000"/>
              </a:lnSpc>
              <a:spcBef>
                <a:spcPts val="0"/>
              </a:spcBef>
              <a:spcAft>
                <a:spcPts val="0"/>
              </a:spcAft>
              <a:buNone/>
              <a:defRPr sz="2200">
                <a:latin typeface="Muli"/>
                <a:ea typeface="Muli"/>
                <a:cs typeface="Muli"/>
                <a:sym typeface="Muli"/>
              </a:defRPr>
            </a:lvl5pPr>
            <a:lvl6pPr lvl="5">
              <a:lnSpc>
                <a:spcPct val="100000"/>
              </a:lnSpc>
              <a:spcBef>
                <a:spcPts val="0"/>
              </a:spcBef>
              <a:spcAft>
                <a:spcPts val="0"/>
              </a:spcAft>
              <a:buNone/>
              <a:defRPr sz="2200">
                <a:latin typeface="Muli"/>
                <a:ea typeface="Muli"/>
                <a:cs typeface="Muli"/>
                <a:sym typeface="Muli"/>
              </a:defRPr>
            </a:lvl6pPr>
            <a:lvl7pPr lvl="6">
              <a:lnSpc>
                <a:spcPct val="100000"/>
              </a:lnSpc>
              <a:spcBef>
                <a:spcPts val="0"/>
              </a:spcBef>
              <a:spcAft>
                <a:spcPts val="0"/>
              </a:spcAft>
              <a:buNone/>
              <a:defRPr sz="2200">
                <a:latin typeface="Muli"/>
                <a:ea typeface="Muli"/>
                <a:cs typeface="Muli"/>
                <a:sym typeface="Muli"/>
              </a:defRPr>
            </a:lvl7pPr>
            <a:lvl8pPr lvl="7">
              <a:lnSpc>
                <a:spcPct val="100000"/>
              </a:lnSpc>
              <a:spcBef>
                <a:spcPts val="0"/>
              </a:spcBef>
              <a:spcAft>
                <a:spcPts val="0"/>
              </a:spcAft>
              <a:buNone/>
              <a:defRPr sz="2200">
                <a:latin typeface="Muli"/>
                <a:ea typeface="Muli"/>
                <a:cs typeface="Muli"/>
                <a:sym typeface="Muli"/>
              </a:defRPr>
            </a:lvl8pPr>
            <a:lvl9pPr lvl="8">
              <a:lnSpc>
                <a:spcPct val="100000"/>
              </a:lnSpc>
              <a:spcBef>
                <a:spcPts val="0"/>
              </a:spcBef>
              <a:spcAft>
                <a:spcPts val="0"/>
              </a:spcAft>
              <a:buNone/>
              <a:defRPr sz="2200">
                <a:latin typeface="Muli"/>
                <a:ea typeface="Muli"/>
                <a:cs typeface="Muli"/>
                <a:sym typeface="Muli"/>
              </a:defRPr>
            </a:lvl9pPr>
          </a:lstStyle>
          <a:p>
            <a:endParaRPr/>
          </a:p>
        </p:txBody>
      </p:sp>
      <p:sp>
        <p:nvSpPr>
          <p:cNvPr id="48" name="Google Shape;48;p13"/>
          <p:cNvSpPr txBox="1">
            <a:spLocks noGrp="1"/>
          </p:cNvSpPr>
          <p:nvPr>
            <p:ph type="subTitle" idx="2"/>
          </p:nvPr>
        </p:nvSpPr>
        <p:spPr>
          <a:xfrm>
            <a:off x="716550" y="3523949"/>
            <a:ext cx="1952400" cy="73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9" name="Google Shape;49;p13"/>
          <p:cNvSpPr txBox="1">
            <a:spLocks noGrp="1"/>
          </p:cNvSpPr>
          <p:nvPr>
            <p:ph type="title" idx="3" hasCustomPrompt="1"/>
          </p:nvPr>
        </p:nvSpPr>
        <p:spPr>
          <a:xfrm>
            <a:off x="4129122" y="1952895"/>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0" name="Google Shape;50;p13"/>
          <p:cNvSpPr txBox="1">
            <a:spLocks noGrp="1"/>
          </p:cNvSpPr>
          <p:nvPr>
            <p:ph type="subTitle" idx="4"/>
          </p:nvPr>
        </p:nvSpPr>
        <p:spPr>
          <a:xfrm>
            <a:off x="3595872" y="2797800"/>
            <a:ext cx="1952400" cy="6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atin typeface="Muli"/>
                <a:ea typeface="Muli"/>
                <a:cs typeface="Muli"/>
                <a:sym typeface="Muli"/>
              </a:defRPr>
            </a:lvl1pPr>
            <a:lvl2pPr lvl="1" rtl="0">
              <a:lnSpc>
                <a:spcPct val="100000"/>
              </a:lnSpc>
              <a:spcBef>
                <a:spcPts val="0"/>
              </a:spcBef>
              <a:spcAft>
                <a:spcPts val="0"/>
              </a:spcAft>
              <a:buNone/>
              <a:defRPr sz="2200">
                <a:latin typeface="Muli"/>
                <a:ea typeface="Muli"/>
                <a:cs typeface="Muli"/>
                <a:sym typeface="Muli"/>
              </a:defRPr>
            </a:lvl2pPr>
            <a:lvl3pPr lvl="2" rtl="0">
              <a:lnSpc>
                <a:spcPct val="100000"/>
              </a:lnSpc>
              <a:spcBef>
                <a:spcPts val="0"/>
              </a:spcBef>
              <a:spcAft>
                <a:spcPts val="0"/>
              </a:spcAft>
              <a:buNone/>
              <a:defRPr sz="2200">
                <a:latin typeface="Muli"/>
                <a:ea typeface="Muli"/>
                <a:cs typeface="Muli"/>
                <a:sym typeface="Muli"/>
              </a:defRPr>
            </a:lvl3pPr>
            <a:lvl4pPr lvl="3" rtl="0">
              <a:lnSpc>
                <a:spcPct val="100000"/>
              </a:lnSpc>
              <a:spcBef>
                <a:spcPts val="0"/>
              </a:spcBef>
              <a:spcAft>
                <a:spcPts val="0"/>
              </a:spcAft>
              <a:buNone/>
              <a:defRPr sz="2200">
                <a:latin typeface="Muli"/>
                <a:ea typeface="Muli"/>
                <a:cs typeface="Muli"/>
                <a:sym typeface="Muli"/>
              </a:defRPr>
            </a:lvl4pPr>
            <a:lvl5pPr lvl="4" rtl="0">
              <a:lnSpc>
                <a:spcPct val="100000"/>
              </a:lnSpc>
              <a:spcBef>
                <a:spcPts val="0"/>
              </a:spcBef>
              <a:spcAft>
                <a:spcPts val="0"/>
              </a:spcAft>
              <a:buNone/>
              <a:defRPr sz="2200">
                <a:latin typeface="Muli"/>
                <a:ea typeface="Muli"/>
                <a:cs typeface="Muli"/>
                <a:sym typeface="Muli"/>
              </a:defRPr>
            </a:lvl5pPr>
            <a:lvl6pPr lvl="5" rtl="0">
              <a:lnSpc>
                <a:spcPct val="100000"/>
              </a:lnSpc>
              <a:spcBef>
                <a:spcPts val="0"/>
              </a:spcBef>
              <a:spcAft>
                <a:spcPts val="0"/>
              </a:spcAft>
              <a:buNone/>
              <a:defRPr sz="2200">
                <a:latin typeface="Muli"/>
                <a:ea typeface="Muli"/>
                <a:cs typeface="Muli"/>
                <a:sym typeface="Muli"/>
              </a:defRPr>
            </a:lvl6pPr>
            <a:lvl7pPr lvl="6" rtl="0">
              <a:lnSpc>
                <a:spcPct val="100000"/>
              </a:lnSpc>
              <a:spcBef>
                <a:spcPts val="0"/>
              </a:spcBef>
              <a:spcAft>
                <a:spcPts val="0"/>
              </a:spcAft>
              <a:buNone/>
              <a:defRPr sz="2200">
                <a:latin typeface="Muli"/>
                <a:ea typeface="Muli"/>
                <a:cs typeface="Muli"/>
                <a:sym typeface="Muli"/>
              </a:defRPr>
            </a:lvl7pPr>
            <a:lvl8pPr lvl="7" rtl="0">
              <a:lnSpc>
                <a:spcPct val="100000"/>
              </a:lnSpc>
              <a:spcBef>
                <a:spcPts val="0"/>
              </a:spcBef>
              <a:spcAft>
                <a:spcPts val="0"/>
              </a:spcAft>
              <a:buNone/>
              <a:defRPr sz="2200">
                <a:latin typeface="Muli"/>
                <a:ea typeface="Muli"/>
                <a:cs typeface="Muli"/>
                <a:sym typeface="Muli"/>
              </a:defRPr>
            </a:lvl8pPr>
            <a:lvl9pPr lvl="8" rtl="0">
              <a:lnSpc>
                <a:spcPct val="100000"/>
              </a:lnSpc>
              <a:spcBef>
                <a:spcPts val="0"/>
              </a:spcBef>
              <a:spcAft>
                <a:spcPts val="0"/>
              </a:spcAft>
              <a:buNone/>
              <a:defRPr sz="2200">
                <a:latin typeface="Muli"/>
                <a:ea typeface="Muli"/>
                <a:cs typeface="Muli"/>
                <a:sym typeface="Muli"/>
              </a:defRPr>
            </a:lvl9pPr>
          </a:lstStyle>
          <a:p>
            <a:endParaRPr/>
          </a:p>
        </p:txBody>
      </p:sp>
      <p:sp>
        <p:nvSpPr>
          <p:cNvPr id="51" name="Google Shape;51;p13"/>
          <p:cNvSpPr txBox="1">
            <a:spLocks noGrp="1"/>
          </p:cNvSpPr>
          <p:nvPr>
            <p:ph type="subTitle" idx="5"/>
          </p:nvPr>
        </p:nvSpPr>
        <p:spPr>
          <a:xfrm>
            <a:off x="3595872" y="3523949"/>
            <a:ext cx="1952400" cy="73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2" name="Google Shape;52;p13"/>
          <p:cNvSpPr txBox="1">
            <a:spLocks noGrp="1"/>
          </p:cNvSpPr>
          <p:nvPr>
            <p:ph type="title" idx="6" hasCustomPrompt="1"/>
          </p:nvPr>
        </p:nvSpPr>
        <p:spPr>
          <a:xfrm>
            <a:off x="7008444" y="1952895"/>
            <a:ext cx="8859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53" name="Google Shape;53;p13"/>
          <p:cNvSpPr txBox="1">
            <a:spLocks noGrp="1"/>
          </p:cNvSpPr>
          <p:nvPr>
            <p:ph type="subTitle" idx="7"/>
          </p:nvPr>
        </p:nvSpPr>
        <p:spPr>
          <a:xfrm>
            <a:off x="6475194" y="2797800"/>
            <a:ext cx="1952400" cy="66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a:latin typeface="Muli"/>
                <a:ea typeface="Muli"/>
                <a:cs typeface="Muli"/>
                <a:sym typeface="Muli"/>
              </a:defRPr>
            </a:lvl1pPr>
            <a:lvl2pPr lvl="1" rtl="0">
              <a:lnSpc>
                <a:spcPct val="100000"/>
              </a:lnSpc>
              <a:spcBef>
                <a:spcPts val="0"/>
              </a:spcBef>
              <a:spcAft>
                <a:spcPts val="0"/>
              </a:spcAft>
              <a:buNone/>
              <a:defRPr sz="2200">
                <a:latin typeface="Muli"/>
                <a:ea typeface="Muli"/>
                <a:cs typeface="Muli"/>
                <a:sym typeface="Muli"/>
              </a:defRPr>
            </a:lvl2pPr>
            <a:lvl3pPr lvl="2" rtl="0">
              <a:lnSpc>
                <a:spcPct val="100000"/>
              </a:lnSpc>
              <a:spcBef>
                <a:spcPts val="0"/>
              </a:spcBef>
              <a:spcAft>
                <a:spcPts val="0"/>
              </a:spcAft>
              <a:buNone/>
              <a:defRPr sz="2200">
                <a:latin typeface="Muli"/>
                <a:ea typeface="Muli"/>
                <a:cs typeface="Muli"/>
                <a:sym typeface="Muli"/>
              </a:defRPr>
            </a:lvl3pPr>
            <a:lvl4pPr lvl="3" rtl="0">
              <a:lnSpc>
                <a:spcPct val="100000"/>
              </a:lnSpc>
              <a:spcBef>
                <a:spcPts val="0"/>
              </a:spcBef>
              <a:spcAft>
                <a:spcPts val="0"/>
              </a:spcAft>
              <a:buNone/>
              <a:defRPr sz="2200">
                <a:latin typeface="Muli"/>
                <a:ea typeface="Muli"/>
                <a:cs typeface="Muli"/>
                <a:sym typeface="Muli"/>
              </a:defRPr>
            </a:lvl4pPr>
            <a:lvl5pPr lvl="4" rtl="0">
              <a:lnSpc>
                <a:spcPct val="100000"/>
              </a:lnSpc>
              <a:spcBef>
                <a:spcPts val="0"/>
              </a:spcBef>
              <a:spcAft>
                <a:spcPts val="0"/>
              </a:spcAft>
              <a:buNone/>
              <a:defRPr sz="2200">
                <a:latin typeface="Muli"/>
                <a:ea typeface="Muli"/>
                <a:cs typeface="Muli"/>
                <a:sym typeface="Muli"/>
              </a:defRPr>
            </a:lvl5pPr>
            <a:lvl6pPr lvl="5" rtl="0">
              <a:lnSpc>
                <a:spcPct val="100000"/>
              </a:lnSpc>
              <a:spcBef>
                <a:spcPts val="0"/>
              </a:spcBef>
              <a:spcAft>
                <a:spcPts val="0"/>
              </a:spcAft>
              <a:buNone/>
              <a:defRPr sz="2200">
                <a:latin typeface="Muli"/>
                <a:ea typeface="Muli"/>
                <a:cs typeface="Muli"/>
                <a:sym typeface="Muli"/>
              </a:defRPr>
            </a:lvl6pPr>
            <a:lvl7pPr lvl="6" rtl="0">
              <a:lnSpc>
                <a:spcPct val="100000"/>
              </a:lnSpc>
              <a:spcBef>
                <a:spcPts val="0"/>
              </a:spcBef>
              <a:spcAft>
                <a:spcPts val="0"/>
              </a:spcAft>
              <a:buNone/>
              <a:defRPr sz="2200">
                <a:latin typeface="Muli"/>
                <a:ea typeface="Muli"/>
                <a:cs typeface="Muli"/>
                <a:sym typeface="Muli"/>
              </a:defRPr>
            </a:lvl7pPr>
            <a:lvl8pPr lvl="7" rtl="0">
              <a:lnSpc>
                <a:spcPct val="100000"/>
              </a:lnSpc>
              <a:spcBef>
                <a:spcPts val="0"/>
              </a:spcBef>
              <a:spcAft>
                <a:spcPts val="0"/>
              </a:spcAft>
              <a:buNone/>
              <a:defRPr sz="2200">
                <a:latin typeface="Muli"/>
                <a:ea typeface="Muli"/>
                <a:cs typeface="Muli"/>
                <a:sym typeface="Muli"/>
              </a:defRPr>
            </a:lvl8pPr>
            <a:lvl9pPr lvl="8" rtl="0">
              <a:lnSpc>
                <a:spcPct val="100000"/>
              </a:lnSpc>
              <a:spcBef>
                <a:spcPts val="0"/>
              </a:spcBef>
              <a:spcAft>
                <a:spcPts val="0"/>
              </a:spcAft>
              <a:buNone/>
              <a:defRPr sz="2200">
                <a:latin typeface="Muli"/>
                <a:ea typeface="Muli"/>
                <a:cs typeface="Muli"/>
                <a:sym typeface="Muli"/>
              </a:defRPr>
            </a:lvl9pPr>
          </a:lstStyle>
          <a:p>
            <a:endParaRPr/>
          </a:p>
        </p:txBody>
      </p:sp>
      <p:sp>
        <p:nvSpPr>
          <p:cNvPr id="54" name="Google Shape;54;p13"/>
          <p:cNvSpPr txBox="1">
            <a:spLocks noGrp="1"/>
          </p:cNvSpPr>
          <p:nvPr>
            <p:ph type="subTitle" idx="8"/>
          </p:nvPr>
        </p:nvSpPr>
        <p:spPr>
          <a:xfrm>
            <a:off x="6475194" y="3523949"/>
            <a:ext cx="1952400" cy="73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5" name="Google Shape;55;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56"/>
        <p:cNvGrpSpPr/>
        <p:nvPr/>
      </p:nvGrpSpPr>
      <p:grpSpPr>
        <a:xfrm>
          <a:off x="0" y="0"/>
          <a:ext cx="0" cy="0"/>
          <a:chOff x="0" y="0"/>
          <a:chExt cx="0" cy="0"/>
        </a:xfrm>
      </p:grpSpPr>
      <p:sp>
        <p:nvSpPr>
          <p:cNvPr id="57" name="Google Shape;57;p14"/>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974674" y="3565773"/>
            <a:ext cx="33927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9" name="Google Shape;59;p14"/>
          <p:cNvSpPr txBox="1">
            <a:spLocks noGrp="1"/>
          </p:cNvSpPr>
          <p:nvPr>
            <p:ph type="subTitle" idx="1"/>
          </p:nvPr>
        </p:nvSpPr>
        <p:spPr>
          <a:xfrm>
            <a:off x="974674" y="1096613"/>
            <a:ext cx="3392700" cy="2429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3_1_4">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720000" y="387600"/>
            <a:ext cx="77016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87" name="Google Shape;87;p19"/>
          <p:cNvSpPr txBox="1">
            <a:spLocks noGrp="1"/>
          </p:cNvSpPr>
          <p:nvPr>
            <p:ph type="subTitle" idx="1"/>
          </p:nvPr>
        </p:nvSpPr>
        <p:spPr>
          <a:xfrm>
            <a:off x="1737831" y="1548975"/>
            <a:ext cx="22692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88" name="Google Shape;88;p19"/>
          <p:cNvSpPr txBox="1">
            <a:spLocks noGrp="1"/>
          </p:cNvSpPr>
          <p:nvPr>
            <p:ph type="subTitle" idx="2"/>
          </p:nvPr>
        </p:nvSpPr>
        <p:spPr>
          <a:xfrm>
            <a:off x="1737831" y="1927485"/>
            <a:ext cx="22692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9" name="Google Shape;89;p19"/>
          <p:cNvSpPr txBox="1">
            <a:spLocks noGrp="1"/>
          </p:cNvSpPr>
          <p:nvPr>
            <p:ph type="subTitle" idx="3"/>
          </p:nvPr>
        </p:nvSpPr>
        <p:spPr>
          <a:xfrm>
            <a:off x="1737831" y="3450368"/>
            <a:ext cx="22692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90" name="Google Shape;90;p19"/>
          <p:cNvSpPr txBox="1">
            <a:spLocks noGrp="1"/>
          </p:cNvSpPr>
          <p:nvPr>
            <p:ph type="subTitle" idx="4"/>
          </p:nvPr>
        </p:nvSpPr>
        <p:spPr>
          <a:xfrm>
            <a:off x="1737831" y="3828878"/>
            <a:ext cx="22692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1" name="Google Shape;91;p19"/>
          <p:cNvSpPr txBox="1">
            <a:spLocks noGrp="1"/>
          </p:cNvSpPr>
          <p:nvPr>
            <p:ph type="title" idx="5" hasCustomPrompt="1"/>
          </p:nvPr>
        </p:nvSpPr>
        <p:spPr>
          <a:xfrm>
            <a:off x="843042" y="1779962"/>
            <a:ext cx="768000" cy="527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2" name="Google Shape;92;p19"/>
          <p:cNvSpPr txBox="1">
            <a:spLocks noGrp="1"/>
          </p:cNvSpPr>
          <p:nvPr>
            <p:ph type="title" idx="6" hasCustomPrompt="1"/>
          </p:nvPr>
        </p:nvSpPr>
        <p:spPr>
          <a:xfrm>
            <a:off x="843042" y="3681362"/>
            <a:ext cx="768000" cy="527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3" name="Google Shape;93;p19"/>
          <p:cNvSpPr txBox="1">
            <a:spLocks noGrp="1"/>
          </p:cNvSpPr>
          <p:nvPr>
            <p:ph type="subTitle" idx="7"/>
          </p:nvPr>
        </p:nvSpPr>
        <p:spPr>
          <a:xfrm>
            <a:off x="6051408" y="1548975"/>
            <a:ext cx="22692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94" name="Google Shape;94;p19"/>
          <p:cNvSpPr txBox="1">
            <a:spLocks noGrp="1"/>
          </p:cNvSpPr>
          <p:nvPr>
            <p:ph type="subTitle" idx="8"/>
          </p:nvPr>
        </p:nvSpPr>
        <p:spPr>
          <a:xfrm>
            <a:off x="6051408" y="1927485"/>
            <a:ext cx="22692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5" name="Google Shape;95;p19"/>
          <p:cNvSpPr txBox="1">
            <a:spLocks noGrp="1"/>
          </p:cNvSpPr>
          <p:nvPr>
            <p:ph type="subTitle" idx="9"/>
          </p:nvPr>
        </p:nvSpPr>
        <p:spPr>
          <a:xfrm>
            <a:off x="6051408" y="3450368"/>
            <a:ext cx="2269200" cy="371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96" name="Google Shape;96;p19"/>
          <p:cNvSpPr txBox="1">
            <a:spLocks noGrp="1"/>
          </p:cNvSpPr>
          <p:nvPr>
            <p:ph type="subTitle" idx="13"/>
          </p:nvPr>
        </p:nvSpPr>
        <p:spPr>
          <a:xfrm>
            <a:off x="6051408" y="3828878"/>
            <a:ext cx="2269200" cy="6993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7" name="Google Shape;97;p19"/>
          <p:cNvSpPr txBox="1">
            <a:spLocks noGrp="1"/>
          </p:cNvSpPr>
          <p:nvPr>
            <p:ph type="title" idx="14" hasCustomPrompt="1"/>
          </p:nvPr>
        </p:nvSpPr>
        <p:spPr>
          <a:xfrm>
            <a:off x="5156619" y="1779962"/>
            <a:ext cx="768000" cy="527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 name="Google Shape;98;p19"/>
          <p:cNvSpPr txBox="1">
            <a:spLocks noGrp="1"/>
          </p:cNvSpPr>
          <p:nvPr>
            <p:ph type="title" idx="15" hasCustomPrompt="1"/>
          </p:nvPr>
        </p:nvSpPr>
        <p:spPr>
          <a:xfrm>
            <a:off x="5156619" y="3681362"/>
            <a:ext cx="768000" cy="527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99"/>
        <p:cNvGrpSpPr/>
        <p:nvPr/>
      </p:nvGrpSpPr>
      <p:grpSpPr>
        <a:xfrm>
          <a:off x="0" y="0"/>
          <a:ext cx="0" cy="0"/>
          <a:chOff x="0" y="0"/>
          <a:chExt cx="0" cy="0"/>
        </a:xfrm>
      </p:grpSpPr>
      <p:sp>
        <p:nvSpPr>
          <p:cNvPr id="100" name="Google Shape;100;p20"/>
          <p:cNvSpPr/>
          <p:nvPr/>
        </p:nvSpPr>
        <p:spPr>
          <a:xfrm>
            <a:off x="365700" y="1203800"/>
            <a:ext cx="8412600" cy="3573900"/>
          </a:xfrm>
          <a:prstGeom prst="roundRect">
            <a:avLst>
              <a:gd name="adj" fmla="val 406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
          <p:cNvSpPr txBox="1">
            <a:spLocks noGrp="1"/>
          </p:cNvSpPr>
          <p:nvPr>
            <p:ph type="subTitle" idx="1"/>
          </p:nvPr>
        </p:nvSpPr>
        <p:spPr>
          <a:xfrm>
            <a:off x="885175" y="3518650"/>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102" name="Google Shape;102;p20"/>
          <p:cNvSpPr txBox="1">
            <a:spLocks noGrp="1"/>
          </p:cNvSpPr>
          <p:nvPr>
            <p:ph type="subTitle" idx="2"/>
          </p:nvPr>
        </p:nvSpPr>
        <p:spPr>
          <a:xfrm>
            <a:off x="885175" y="3842822"/>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3" name="Google Shape;103;p20"/>
          <p:cNvSpPr txBox="1">
            <a:spLocks noGrp="1"/>
          </p:cNvSpPr>
          <p:nvPr>
            <p:ph type="subTitle" idx="3"/>
          </p:nvPr>
        </p:nvSpPr>
        <p:spPr>
          <a:xfrm>
            <a:off x="3536543" y="3518650"/>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104" name="Google Shape;104;p20"/>
          <p:cNvSpPr txBox="1">
            <a:spLocks noGrp="1"/>
          </p:cNvSpPr>
          <p:nvPr>
            <p:ph type="subTitle" idx="4"/>
          </p:nvPr>
        </p:nvSpPr>
        <p:spPr>
          <a:xfrm>
            <a:off x="3536557" y="3842822"/>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5" name="Google Shape;105;p20"/>
          <p:cNvSpPr txBox="1">
            <a:spLocks noGrp="1"/>
          </p:cNvSpPr>
          <p:nvPr>
            <p:ph type="subTitle" idx="5"/>
          </p:nvPr>
        </p:nvSpPr>
        <p:spPr>
          <a:xfrm>
            <a:off x="6187925" y="3518650"/>
            <a:ext cx="2070900" cy="371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106" name="Google Shape;106;p20"/>
          <p:cNvSpPr txBox="1">
            <a:spLocks noGrp="1"/>
          </p:cNvSpPr>
          <p:nvPr>
            <p:ph type="subTitle" idx="6"/>
          </p:nvPr>
        </p:nvSpPr>
        <p:spPr>
          <a:xfrm>
            <a:off x="6187925" y="3842822"/>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7" name="Google Shape;107;p20"/>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sz="3200"/>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
        <p:nvSpPr>
          <p:cNvPr id="108" name="Google Shape;108;p20"/>
          <p:cNvSpPr txBox="1">
            <a:spLocks noGrp="1"/>
          </p:cNvSpPr>
          <p:nvPr>
            <p:ph type="subTitle" idx="7"/>
          </p:nvPr>
        </p:nvSpPr>
        <p:spPr>
          <a:xfrm>
            <a:off x="885175" y="1992561"/>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109" name="Google Shape;109;p20"/>
          <p:cNvSpPr txBox="1">
            <a:spLocks noGrp="1"/>
          </p:cNvSpPr>
          <p:nvPr>
            <p:ph type="subTitle" idx="8"/>
          </p:nvPr>
        </p:nvSpPr>
        <p:spPr>
          <a:xfrm>
            <a:off x="885175" y="2316733"/>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0" name="Google Shape;110;p20"/>
          <p:cNvSpPr txBox="1">
            <a:spLocks noGrp="1"/>
          </p:cNvSpPr>
          <p:nvPr>
            <p:ph type="subTitle" idx="9"/>
          </p:nvPr>
        </p:nvSpPr>
        <p:spPr>
          <a:xfrm>
            <a:off x="3536543" y="1992561"/>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111" name="Google Shape;111;p20"/>
          <p:cNvSpPr txBox="1">
            <a:spLocks noGrp="1"/>
          </p:cNvSpPr>
          <p:nvPr>
            <p:ph type="subTitle" idx="13"/>
          </p:nvPr>
        </p:nvSpPr>
        <p:spPr>
          <a:xfrm>
            <a:off x="3536557" y="2316733"/>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2" name="Google Shape;112;p20"/>
          <p:cNvSpPr txBox="1">
            <a:spLocks noGrp="1"/>
          </p:cNvSpPr>
          <p:nvPr>
            <p:ph type="subTitle" idx="14"/>
          </p:nvPr>
        </p:nvSpPr>
        <p:spPr>
          <a:xfrm>
            <a:off x="6187925" y="1992561"/>
            <a:ext cx="20709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113" name="Google Shape;113;p20"/>
          <p:cNvSpPr txBox="1">
            <a:spLocks noGrp="1"/>
          </p:cNvSpPr>
          <p:nvPr>
            <p:ph type="subTitle" idx="15"/>
          </p:nvPr>
        </p:nvSpPr>
        <p:spPr>
          <a:xfrm>
            <a:off x="6187925" y="2316733"/>
            <a:ext cx="20709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4" name="Google Shape;114;p20"/>
          <p:cNvSpPr/>
          <p:nvPr/>
        </p:nvSpPr>
        <p:spPr>
          <a:xfrm>
            <a:off x="252700" y="3769225"/>
            <a:ext cx="226000" cy="226025"/>
          </a:xfrm>
          <a:custGeom>
            <a:avLst/>
            <a:gdLst/>
            <a:ahLst/>
            <a:cxnLst/>
            <a:rect l="l" t="t" r="r" b="b"/>
            <a:pathLst>
              <a:path w="9040" h="9041" extrusionOk="0">
                <a:moveTo>
                  <a:pt x="3936" y="1"/>
                </a:moveTo>
                <a:cubicBezTo>
                  <a:pt x="3436" y="1"/>
                  <a:pt x="3036" y="401"/>
                  <a:pt x="3036" y="902"/>
                </a:cubicBezTo>
                <a:lnTo>
                  <a:pt x="3036" y="3036"/>
                </a:lnTo>
                <a:lnTo>
                  <a:pt x="901" y="3036"/>
                </a:lnTo>
                <a:cubicBezTo>
                  <a:pt x="400" y="3036"/>
                  <a:pt x="0" y="3437"/>
                  <a:pt x="0" y="3937"/>
                </a:cubicBezTo>
                <a:lnTo>
                  <a:pt x="0" y="5105"/>
                </a:lnTo>
                <a:cubicBezTo>
                  <a:pt x="0" y="5605"/>
                  <a:pt x="400" y="6005"/>
                  <a:pt x="901" y="6005"/>
                </a:cubicBezTo>
                <a:lnTo>
                  <a:pt x="3036" y="6005"/>
                </a:lnTo>
                <a:lnTo>
                  <a:pt x="3036" y="8140"/>
                </a:lnTo>
                <a:cubicBezTo>
                  <a:pt x="3036" y="8640"/>
                  <a:pt x="3436" y="9041"/>
                  <a:pt x="3936" y="9041"/>
                </a:cubicBezTo>
                <a:lnTo>
                  <a:pt x="5104" y="9041"/>
                </a:lnTo>
                <a:cubicBezTo>
                  <a:pt x="5604" y="9041"/>
                  <a:pt x="6004" y="8640"/>
                  <a:pt x="6004" y="8140"/>
                </a:cubicBezTo>
                <a:lnTo>
                  <a:pt x="6004" y="6005"/>
                </a:lnTo>
                <a:lnTo>
                  <a:pt x="8139" y="6005"/>
                </a:lnTo>
                <a:cubicBezTo>
                  <a:pt x="8640" y="6005"/>
                  <a:pt x="9040" y="5605"/>
                  <a:pt x="9040" y="5105"/>
                </a:cubicBezTo>
                <a:lnTo>
                  <a:pt x="9040" y="3937"/>
                </a:lnTo>
                <a:cubicBezTo>
                  <a:pt x="9040" y="3455"/>
                  <a:pt x="8668" y="3035"/>
                  <a:pt x="8193" y="3035"/>
                </a:cubicBezTo>
                <a:cubicBezTo>
                  <a:pt x="8175" y="3035"/>
                  <a:pt x="8157" y="3035"/>
                  <a:pt x="8139" y="3036"/>
                </a:cubicBezTo>
                <a:lnTo>
                  <a:pt x="6004" y="3036"/>
                </a:lnTo>
                <a:lnTo>
                  <a:pt x="6004" y="902"/>
                </a:lnTo>
                <a:cubicBezTo>
                  <a:pt x="6004" y="401"/>
                  <a:pt x="5604" y="1"/>
                  <a:pt x="5104"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29">
    <p:spTree>
      <p:nvGrpSpPr>
        <p:cNvPr id="1" name="Shape 130"/>
        <p:cNvGrpSpPr/>
        <p:nvPr/>
      </p:nvGrpSpPr>
      <p:grpSpPr>
        <a:xfrm>
          <a:off x="0" y="0"/>
          <a:ext cx="0" cy="0"/>
          <a:chOff x="0" y="0"/>
          <a:chExt cx="0" cy="0"/>
        </a:xfrm>
      </p:grpSpPr>
      <p:sp>
        <p:nvSpPr>
          <p:cNvPr id="131" name="Google Shape;131;p23"/>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3"/>
          <p:cNvSpPr txBox="1">
            <a:spLocks noGrp="1"/>
          </p:cNvSpPr>
          <p:nvPr>
            <p:ph type="subTitle" idx="1"/>
          </p:nvPr>
        </p:nvSpPr>
        <p:spPr>
          <a:xfrm>
            <a:off x="1880400" y="3198980"/>
            <a:ext cx="5383200" cy="65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133" name="Google Shape;133;p23"/>
          <p:cNvSpPr txBox="1">
            <a:spLocks noGrp="1"/>
          </p:cNvSpPr>
          <p:nvPr>
            <p:ph type="title"/>
          </p:nvPr>
        </p:nvSpPr>
        <p:spPr>
          <a:xfrm>
            <a:off x="1880400" y="1431450"/>
            <a:ext cx="5383200" cy="124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85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CUSTOM_10_1_1_1_1">
    <p:spTree>
      <p:nvGrpSpPr>
        <p:cNvPr id="1" name="Shape 145"/>
        <p:cNvGrpSpPr/>
        <p:nvPr/>
      </p:nvGrpSpPr>
      <p:grpSpPr>
        <a:xfrm>
          <a:off x="0" y="0"/>
          <a:ext cx="0" cy="0"/>
          <a:chOff x="0" y="0"/>
          <a:chExt cx="0" cy="0"/>
        </a:xfrm>
      </p:grpSpPr>
      <p:sp>
        <p:nvSpPr>
          <p:cNvPr id="146" name="Google Shape;146;p27"/>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7"/>
          <p:cNvSpPr txBox="1">
            <a:spLocks noGrp="1"/>
          </p:cNvSpPr>
          <p:nvPr>
            <p:ph type="title"/>
          </p:nvPr>
        </p:nvSpPr>
        <p:spPr>
          <a:xfrm>
            <a:off x="4918124" y="1314216"/>
            <a:ext cx="3166500" cy="143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8" name="Google Shape;148;p27"/>
          <p:cNvSpPr txBox="1">
            <a:spLocks noGrp="1"/>
          </p:cNvSpPr>
          <p:nvPr>
            <p:ph type="subTitle" idx="1"/>
          </p:nvPr>
        </p:nvSpPr>
        <p:spPr>
          <a:xfrm>
            <a:off x="4918125" y="2887746"/>
            <a:ext cx="3166500" cy="93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56"/>
        <p:cNvGrpSpPr/>
        <p:nvPr/>
      </p:nvGrpSpPr>
      <p:grpSpPr>
        <a:xfrm>
          <a:off x="0" y="0"/>
          <a:ext cx="0" cy="0"/>
          <a:chOff x="0" y="0"/>
          <a:chExt cx="0" cy="0"/>
        </a:xfrm>
      </p:grpSpPr>
      <p:sp>
        <p:nvSpPr>
          <p:cNvPr id="157" name="Google Shape;157;p30"/>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30"/>
          <p:cNvGrpSpPr/>
          <p:nvPr/>
        </p:nvGrpSpPr>
        <p:grpSpPr>
          <a:xfrm>
            <a:off x="8378513" y="199625"/>
            <a:ext cx="527900" cy="434500"/>
            <a:chOff x="4559250" y="2583950"/>
            <a:chExt cx="527900" cy="434500"/>
          </a:xfrm>
        </p:grpSpPr>
        <p:sp>
          <p:nvSpPr>
            <p:cNvPr id="159" name="Google Shape;159;p30"/>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0"/>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0"/>
          <p:cNvGrpSpPr/>
          <p:nvPr/>
        </p:nvGrpSpPr>
        <p:grpSpPr>
          <a:xfrm>
            <a:off x="209125" y="4277775"/>
            <a:ext cx="602100" cy="666100"/>
            <a:chOff x="1820650" y="1393100"/>
            <a:chExt cx="602100" cy="666100"/>
          </a:xfrm>
        </p:grpSpPr>
        <p:sp>
          <p:nvSpPr>
            <p:cNvPr id="162" name="Google Shape;162;p30"/>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0"/>
          <p:cNvGrpSpPr/>
          <p:nvPr/>
        </p:nvGrpSpPr>
        <p:grpSpPr>
          <a:xfrm>
            <a:off x="8197650" y="4316725"/>
            <a:ext cx="737225" cy="627150"/>
            <a:chOff x="3475975" y="624225"/>
            <a:chExt cx="737225" cy="627150"/>
          </a:xfrm>
        </p:grpSpPr>
        <p:sp>
          <p:nvSpPr>
            <p:cNvPr id="165" name="Google Shape;165;p30"/>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0"/>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0"/>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0"/>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0"/>
          <p:cNvGrpSpPr/>
          <p:nvPr/>
        </p:nvGrpSpPr>
        <p:grpSpPr>
          <a:xfrm>
            <a:off x="209125" y="199625"/>
            <a:ext cx="822125" cy="619150"/>
            <a:chOff x="1574625" y="624700"/>
            <a:chExt cx="822125" cy="619150"/>
          </a:xfrm>
        </p:grpSpPr>
        <p:sp>
          <p:nvSpPr>
            <p:cNvPr id="170" name="Google Shape;170;p30"/>
            <p:cNvSpPr/>
            <p:nvPr/>
          </p:nvSpPr>
          <p:spPr>
            <a:xfrm>
              <a:off x="1574625" y="624700"/>
              <a:ext cx="822125" cy="547350"/>
            </a:xfrm>
            <a:custGeom>
              <a:avLst/>
              <a:gdLst/>
              <a:ahLst/>
              <a:cxnLst/>
              <a:rect l="l" t="t" r="r" b="b"/>
              <a:pathLst>
                <a:path w="32885" h="21894" extrusionOk="0">
                  <a:moveTo>
                    <a:pt x="13561" y="1"/>
                  </a:moveTo>
                  <a:cubicBezTo>
                    <a:pt x="13302" y="1"/>
                    <a:pt x="13040" y="16"/>
                    <a:pt x="12776" y="48"/>
                  </a:cubicBezTo>
                  <a:cubicBezTo>
                    <a:pt x="9474" y="415"/>
                    <a:pt x="6972" y="3217"/>
                    <a:pt x="6972" y="6553"/>
                  </a:cubicBezTo>
                  <a:lnTo>
                    <a:pt x="6972" y="6920"/>
                  </a:lnTo>
                  <a:cubicBezTo>
                    <a:pt x="6372" y="6686"/>
                    <a:pt x="5771" y="6553"/>
                    <a:pt x="5138" y="6553"/>
                  </a:cubicBezTo>
                  <a:cubicBezTo>
                    <a:pt x="2336" y="6553"/>
                    <a:pt x="34" y="8788"/>
                    <a:pt x="34" y="11590"/>
                  </a:cubicBezTo>
                  <a:cubicBezTo>
                    <a:pt x="1" y="14392"/>
                    <a:pt x="2236" y="16693"/>
                    <a:pt x="5071" y="16727"/>
                  </a:cubicBezTo>
                  <a:cubicBezTo>
                    <a:pt x="4771" y="18962"/>
                    <a:pt x="6172" y="21097"/>
                    <a:pt x="8373" y="21730"/>
                  </a:cubicBezTo>
                  <a:cubicBezTo>
                    <a:pt x="8777" y="21840"/>
                    <a:pt x="9185" y="21893"/>
                    <a:pt x="9588" y="21893"/>
                  </a:cubicBezTo>
                  <a:cubicBezTo>
                    <a:pt x="11383" y="21893"/>
                    <a:pt x="13075" y="20845"/>
                    <a:pt x="13811" y="19128"/>
                  </a:cubicBezTo>
                  <a:cubicBezTo>
                    <a:pt x="14381" y="20490"/>
                    <a:pt x="15588" y="21125"/>
                    <a:pt x="16793" y="21125"/>
                  </a:cubicBezTo>
                  <a:cubicBezTo>
                    <a:pt x="18335" y="21125"/>
                    <a:pt x="19876" y="20085"/>
                    <a:pt x="20082" y="18194"/>
                  </a:cubicBezTo>
                  <a:cubicBezTo>
                    <a:pt x="21408" y="19659"/>
                    <a:pt x="23175" y="20351"/>
                    <a:pt x="24925" y="20351"/>
                  </a:cubicBezTo>
                  <a:cubicBezTo>
                    <a:pt x="27401" y="20351"/>
                    <a:pt x="29842" y="18967"/>
                    <a:pt x="30956" y="16426"/>
                  </a:cubicBezTo>
                  <a:cubicBezTo>
                    <a:pt x="32884" y="12071"/>
                    <a:pt x="29677" y="7186"/>
                    <a:pt x="24966" y="7186"/>
                  </a:cubicBezTo>
                  <a:cubicBezTo>
                    <a:pt x="24950" y="7186"/>
                    <a:pt x="24934" y="7186"/>
                    <a:pt x="24918" y="7187"/>
                  </a:cubicBezTo>
                  <a:cubicBezTo>
                    <a:pt x="24585" y="7187"/>
                    <a:pt x="24251" y="7220"/>
                    <a:pt x="23918" y="7253"/>
                  </a:cubicBezTo>
                  <a:cubicBezTo>
                    <a:pt x="24785" y="5474"/>
                    <a:pt x="23311" y="3944"/>
                    <a:pt x="21803" y="3944"/>
                  </a:cubicBezTo>
                  <a:cubicBezTo>
                    <a:pt x="21105" y="3944"/>
                    <a:pt x="20400" y="4271"/>
                    <a:pt x="19915" y="5052"/>
                  </a:cubicBezTo>
                  <a:cubicBezTo>
                    <a:pt x="19209" y="2074"/>
                    <a:pt x="16554" y="1"/>
                    <a:pt x="13561"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0"/>
            <p:cNvSpPr/>
            <p:nvPr/>
          </p:nvSpPr>
          <p:spPr>
            <a:xfrm>
              <a:off x="1790625" y="837925"/>
              <a:ext cx="274375" cy="405925"/>
            </a:xfrm>
            <a:custGeom>
              <a:avLst/>
              <a:gdLst/>
              <a:ahLst/>
              <a:cxnLst/>
              <a:rect l="l" t="t" r="r" b="b"/>
              <a:pathLst>
                <a:path w="10975" h="16237" extrusionOk="0">
                  <a:moveTo>
                    <a:pt x="5471" y="0"/>
                  </a:moveTo>
                  <a:cubicBezTo>
                    <a:pt x="5196" y="0"/>
                    <a:pt x="4920" y="109"/>
                    <a:pt x="4704" y="325"/>
                  </a:cubicBezTo>
                  <a:lnTo>
                    <a:pt x="601" y="4462"/>
                  </a:lnTo>
                  <a:cubicBezTo>
                    <a:pt x="0" y="5062"/>
                    <a:pt x="167" y="5996"/>
                    <a:pt x="1268" y="5996"/>
                  </a:cubicBezTo>
                  <a:lnTo>
                    <a:pt x="3269" y="5996"/>
                  </a:lnTo>
                  <a:lnTo>
                    <a:pt x="3269" y="15169"/>
                  </a:lnTo>
                  <a:cubicBezTo>
                    <a:pt x="3269" y="15736"/>
                    <a:pt x="3736" y="16237"/>
                    <a:pt x="4337" y="16237"/>
                  </a:cubicBezTo>
                  <a:lnTo>
                    <a:pt x="6572" y="16237"/>
                  </a:lnTo>
                  <a:cubicBezTo>
                    <a:pt x="7172" y="16237"/>
                    <a:pt x="7672" y="15770"/>
                    <a:pt x="7672" y="15169"/>
                  </a:cubicBezTo>
                  <a:lnTo>
                    <a:pt x="7672" y="5996"/>
                  </a:lnTo>
                  <a:lnTo>
                    <a:pt x="9674" y="5996"/>
                  </a:lnTo>
                  <a:cubicBezTo>
                    <a:pt x="10775" y="5996"/>
                    <a:pt x="10975" y="5062"/>
                    <a:pt x="10374" y="4462"/>
                  </a:cubicBezTo>
                  <a:lnTo>
                    <a:pt x="6238" y="325"/>
                  </a:lnTo>
                  <a:cubicBezTo>
                    <a:pt x="6021" y="109"/>
                    <a:pt x="5746" y="0"/>
                    <a:pt x="547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30"/>
          <p:cNvSpPr/>
          <p:nvPr/>
        </p:nvSpPr>
        <p:spPr>
          <a:xfrm>
            <a:off x="8670010" y="963625"/>
            <a:ext cx="226000" cy="226025"/>
          </a:xfrm>
          <a:custGeom>
            <a:avLst/>
            <a:gdLst/>
            <a:ahLst/>
            <a:cxnLst/>
            <a:rect l="l" t="t" r="r" b="b"/>
            <a:pathLst>
              <a:path w="9040" h="9041" extrusionOk="0">
                <a:moveTo>
                  <a:pt x="3936" y="1"/>
                </a:moveTo>
                <a:cubicBezTo>
                  <a:pt x="3436" y="1"/>
                  <a:pt x="3036" y="401"/>
                  <a:pt x="3036" y="902"/>
                </a:cubicBezTo>
                <a:lnTo>
                  <a:pt x="3036" y="3036"/>
                </a:lnTo>
                <a:lnTo>
                  <a:pt x="901" y="3036"/>
                </a:lnTo>
                <a:cubicBezTo>
                  <a:pt x="400" y="3036"/>
                  <a:pt x="0" y="3437"/>
                  <a:pt x="0" y="3937"/>
                </a:cubicBezTo>
                <a:lnTo>
                  <a:pt x="0" y="5105"/>
                </a:lnTo>
                <a:cubicBezTo>
                  <a:pt x="0" y="5605"/>
                  <a:pt x="400" y="6005"/>
                  <a:pt x="901" y="6005"/>
                </a:cubicBezTo>
                <a:lnTo>
                  <a:pt x="3036" y="6005"/>
                </a:lnTo>
                <a:lnTo>
                  <a:pt x="3036" y="8140"/>
                </a:lnTo>
                <a:cubicBezTo>
                  <a:pt x="3036" y="8640"/>
                  <a:pt x="3436" y="9041"/>
                  <a:pt x="3936" y="9041"/>
                </a:cubicBezTo>
                <a:lnTo>
                  <a:pt x="5104" y="9041"/>
                </a:lnTo>
                <a:cubicBezTo>
                  <a:pt x="5604" y="9041"/>
                  <a:pt x="6004" y="8640"/>
                  <a:pt x="6004" y="8140"/>
                </a:cubicBezTo>
                <a:lnTo>
                  <a:pt x="6004" y="6005"/>
                </a:lnTo>
                <a:lnTo>
                  <a:pt x="8139" y="6005"/>
                </a:lnTo>
                <a:cubicBezTo>
                  <a:pt x="8640" y="6005"/>
                  <a:pt x="9040" y="5605"/>
                  <a:pt x="9040" y="5105"/>
                </a:cubicBezTo>
                <a:lnTo>
                  <a:pt x="9040" y="3937"/>
                </a:lnTo>
                <a:cubicBezTo>
                  <a:pt x="9040" y="3455"/>
                  <a:pt x="8668" y="3035"/>
                  <a:pt x="8193" y="3035"/>
                </a:cubicBezTo>
                <a:cubicBezTo>
                  <a:pt x="8175" y="3035"/>
                  <a:pt x="8157" y="3035"/>
                  <a:pt x="8139" y="3036"/>
                </a:cubicBezTo>
                <a:lnTo>
                  <a:pt x="6004" y="3036"/>
                </a:lnTo>
                <a:lnTo>
                  <a:pt x="6004" y="902"/>
                </a:lnTo>
                <a:cubicBezTo>
                  <a:pt x="6004" y="401"/>
                  <a:pt x="5604" y="1"/>
                  <a:pt x="5104"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73"/>
        <p:cNvGrpSpPr/>
        <p:nvPr/>
      </p:nvGrpSpPr>
      <p:grpSpPr>
        <a:xfrm>
          <a:off x="0" y="0"/>
          <a:ext cx="0" cy="0"/>
          <a:chOff x="0" y="0"/>
          <a:chExt cx="0" cy="0"/>
        </a:xfrm>
      </p:grpSpPr>
      <p:sp>
        <p:nvSpPr>
          <p:cNvPr id="174" name="Google Shape;174;p31"/>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1"/>
          <p:cNvGrpSpPr/>
          <p:nvPr/>
        </p:nvGrpSpPr>
        <p:grpSpPr>
          <a:xfrm>
            <a:off x="8379488" y="153663"/>
            <a:ext cx="624625" cy="830925"/>
            <a:chOff x="4863650" y="3815375"/>
            <a:chExt cx="624625" cy="830925"/>
          </a:xfrm>
        </p:grpSpPr>
        <p:sp>
          <p:nvSpPr>
            <p:cNvPr id="176" name="Google Shape;176;p31"/>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1"/>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1"/>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1"/>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1"/>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31"/>
          <p:cNvGrpSpPr/>
          <p:nvPr/>
        </p:nvGrpSpPr>
        <p:grpSpPr>
          <a:xfrm>
            <a:off x="139888" y="4556163"/>
            <a:ext cx="527900" cy="433675"/>
            <a:chOff x="2356025" y="3709750"/>
            <a:chExt cx="527900" cy="433675"/>
          </a:xfrm>
        </p:grpSpPr>
        <p:sp>
          <p:nvSpPr>
            <p:cNvPr id="184" name="Google Shape;184;p31"/>
            <p:cNvSpPr/>
            <p:nvPr/>
          </p:nvSpPr>
          <p:spPr>
            <a:xfrm>
              <a:off x="2356025" y="3709750"/>
              <a:ext cx="527900" cy="433675"/>
            </a:xfrm>
            <a:custGeom>
              <a:avLst/>
              <a:gdLst/>
              <a:ahLst/>
              <a:cxnLst/>
              <a:rect l="l" t="t" r="r" b="b"/>
              <a:pathLst>
                <a:path w="21116" h="17347" extrusionOk="0">
                  <a:moveTo>
                    <a:pt x="8114" y="0"/>
                  </a:moveTo>
                  <a:cubicBezTo>
                    <a:pt x="6841" y="0"/>
                    <a:pt x="5838" y="1055"/>
                    <a:pt x="5838" y="2336"/>
                  </a:cubicBezTo>
                  <a:lnTo>
                    <a:pt x="5838" y="4171"/>
                  </a:lnTo>
                  <a:lnTo>
                    <a:pt x="2335" y="4171"/>
                  </a:lnTo>
                  <a:cubicBezTo>
                    <a:pt x="1034" y="4171"/>
                    <a:pt x="0" y="5205"/>
                    <a:pt x="0" y="6506"/>
                  </a:cubicBezTo>
                  <a:lnTo>
                    <a:pt x="0" y="15012"/>
                  </a:lnTo>
                  <a:cubicBezTo>
                    <a:pt x="0" y="16313"/>
                    <a:pt x="1034" y="17347"/>
                    <a:pt x="2335" y="17347"/>
                  </a:cubicBezTo>
                  <a:lnTo>
                    <a:pt x="18747" y="17347"/>
                  </a:lnTo>
                  <a:cubicBezTo>
                    <a:pt x="20048" y="17347"/>
                    <a:pt x="21115" y="16313"/>
                    <a:pt x="21115" y="15012"/>
                  </a:cubicBezTo>
                  <a:lnTo>
                    <a:pt x="21115" y="6506"/>
                  </a:lnTo>
                  <a:cubicBezTo>
                    <a:pt x="21115" y="5225"/>
                    <a:pt x="20080" y="4170"/>
                    <a:pt x="18806" y="4170"/>
                  </a:cubicBezTo>
                  <a:cubicBezTo>
                    <a:pt x="18787" y="4170"/>
                    <a:pt x="18767" y="4170"/>
                    <a:pt x="18747" y="4171"/>
                  </a:cubicBezTo>
                  <a:lnTo>
                    <a:pt x="15278" y="4171"/>
                  </a:lnTo>
                  <a:lnTo>
                    <a:pt x="15278" y="2336"/>
                  </a:lnTo>
                  <a:cubicBezTo>
                    <a:pt x="15278" y="1055"/>
                    <a:pt x="14243" y="0"/>
                    <a:pt x="12969" y="0"/>
                  </a:cubicBezTo>
                  <a:cubicBezTo>
                    <a:pt x="12949" y="0"/>
                    <a:pt x="12929" y="1"/>
                    <a:pt x="12910" y="1"/>
                  </a:cubicBezTo>
                  <a:lnTo>
                    <a:pt x="8173" y="1"/>
                  </a:lnTo>
                  <a:cubicBezTo>
                    <a:pt x="8153" y="1"/>
                    <a:pt x="8133" y="0"/>
                    <a:pt x="8114"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1"/>
            <p:cNvSpPr/>
            <p:nvPr/>
          </p:nvSpPr>
          <p:spPr>
            <a:xfrm>
              <a:off x="2463600" y="3860700"/>
              <a:ext cx="273550" cy="233750"/>
            </a:xfrm>
            <a:custGeom>
              <a:avLst/>
              <a:gdLst/>
              <a:ahLst/>
              <a:cxnLst/>
              <a:rect l="l" t="t" r="r" b="b"/>
              <a:pathLst>
                <a:path w="10942" h="9350" extrusionOk="0">
                  <a:moveTo>
                    <a:pt x="6238" y="1"/>
                  </a:moveTo>
                  <a:cubicBezTo>
                    <a:pt x="2102" y="1"/>
                    <a:pt x="0" y="5038"/>
                    <a:pt x="2936" y="7973"/>
                  </a:cubicBezTo>
                  <a:cubicBezTo>
                    <a:pt x="3897" y="8923"/>
                    <a:pt x="5071" y="9349"/>
                    <a:pt x="6221" y="9349"/>
                  </a:cubicBezTo>
                  <a:cubicBezTo>
                    <a:pt x="8623" y="9349"/>
                    <a:pt x="10919" y="7491"/>
                    <a:pt x="10942" y="4671"/>
                  </a:cubicBezTo>
                  <a:cubicBezTo>
                    <a:pt x="10942" y="2102"/>
                    <a:pt x="8840" y="1"/>
                    <a:pt x="6238"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1"/>
            <p:cNvSpPr/>
            <p:nvPr/>
          </p:nvSpPr>
          <p:spPr>
            <a:xfrm>
              <a:off x="2546150" y="3922425"/>
              <a:ext cx="128450" cy="110225"/>
            </a:xfrm>
            <a:custGeom>
              <a:avLst/>
              <a:gdLst/>
              <a:ahLst/>
              <a:cxnLst/>
              <a:rect l="l" t="t" r="r" b="b"/>
              <a:pathLst>
                <a:path w="5138" h="4409" extrusionOk="0">
                  <a:moveTo>
                    <a:pt x="2936" y="0"/>
                  </a:moveTo>
                  <a:cubicBezTo>
                    <a:pt x="1001" y="0"/>
                    <a:pt x="1" y="2369"/>
                    <a:pt x="1402" y="3770"/>
                  </a:cubicBezTo>
                  <a:cubicBezTo>
                    <a:pt x="1843" y="4211"/>
                    <a:pt x="2388" y="4409"/>
                    <a:pt x="2925" y="4409"/>
                  </a:cubicBezTo>
                  <a:cubicBezTo>
                    <a:pt x="4051" y="4409"/>
                    <a:pt x="5138" y="3535"/>
                    <a:pt x="5138" y="2202"/>
                  </a:cubicBezTo>
                  <a:cubicBezTo>
                    <a:pt x="5138" y="1001"/>
                    <a:pt x="4170" y="0"/>
                    <a:pt x="2936"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p:nvPr/>
          </p:nvSpPr>
          <p:spPr>
            <a:xfrm>
              <a:off x="2553650" y="3753975"/>
              <a:ext cx="132625" cy="51725"/>
            </a:xfrm>
            <a:custGeom>
              <a:avLst/>
              <a:gdLst/>
              <a:ahLst/>
              <a:cxnLst/>
              <a:rect l="l" t="t" r="r" b="b"/>
              <a:pathLst>
                <a:path w="5305" h="2069" extrusionOk="0">
                  <a:moveTo>
                    <a:pt x="1" y="0"/>
                  </a:moveTo>
                  <a:lnTo>
                    <a:pt x="1" y="2068"/>
                  </a:lnTo>
                  <a:lnTo>
                    <a:pt x="5305" y="2068"/>
                  </a:lnTo>
                  <a:lnTo>
                    <a:pt x="5305" y="0"/>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31"/>
          <p:cNvGrpSpPr/>
          <p:nvPr/>
        </p:nvGrpSpPr>
        <p:grpSpPr>
          <a:xfrm>
            <a:off x="8166813" y="4266588"/>
            <a:ext cx="837300" cy="723250"/>
            <a:chOff x="5203050" y="2778050"/>
            <a:chExt cx="837300" cy="723250"/>
          </a:xfrm>
        </p:grpSpPr>
        <p:sp>
          <p:nvSpPr>
            <p:cNvPr id="189" name="Google Shape;189;p31"/>
            <p:cNvSpPr/>
            <p:nvPr/>
          </p:nvSpPr>
          <p:spPr>
            <a:xfrm>
              <a:off x="5203050" y="2778050"/>
              <a:ext cx="837300" cy="514375"/>
            </a:xfrm>
            <a:custGeom>
              <a:avLst/>
              <a:gdLst/>
              <a:ahLst/>
              <a:cxnLst/>
              <a:rect l="l" t="t" r="r" b="b"/>
              <a:pathLst>
                <a:path w="33492" h="20575" extrusionOk="0">
                  <a:moveTo>
                    <a:pt x="14195" y="0"/>
                  </a:moveTo>
                  <a:cubicBezTo>
                    <a:pt x="11003" y="0"/>
                    <a:pt x="8215" y="2192"/>
                    <a:pt x="7539" y="5346"/>
                  </a:cubicBezTo>
                  <a:cubicBezTo>
                    <a:pt x="6956" y="5148"/>
                    <a:pt x="6368" y="5054"/>
                    <a:pt x="5792" y="5054"/>
                  </a:cubicBezTo>
                  <a:cubicBezTo>
                    <a:pt x="3271" y="5054"/>
                    <a:pt x="996" y="6848"/>
                    <a:pt x="534" y="9483"/>
                  </a:cubicBezTo>
                  <a:cubicBezTo>
                    <a:pt x="1" y="12718"/>
                    <a:pt x="2502" y="15687"/>
                    <a:pt x="5805" y="15687"/>
                  </a:cubicBezTo>
                  <a:cubicBezTo>
                    <a:pt x="6172" y="15654"/>
                    <a:pt x="6539" y="15620"/>
                    <a:pt x="6906" y="15554"/>
                  </a:cubicBezTo>
                  <a:lnTo>
                    <a:pt x="6906" y="15887"/>
                  </a:lnTo>
                  <a:cubicBezTo>
                    <a:pt x="6906" y="18784"/>
                    <a:pt x="9249" y="20574"/>
                    <a:pt x="11635" y="20574"/>
                  </a:cubicBezTo>
                  <a:cubicBezTo>
                    <a:pt x="13067" y="20574"/>
                    <a:pt x="14515" y="19928"/>
                    <a:pt x="15478" y="18489"/>
                  </a:cubicBezTo>
                  <a:cubicBezTo>
                    <a:pt x="16191" y="19716"/>
                    <a:pt x="17363" y="20270"/>
                    <a:pt x="18526" y="20270"/>
                  </a:cubicBezTo>
                  <a:cubicBezTo>
                    <a:pt x="20302" y="20270"/>
                    <a:pt x="22056" y="18978"/>
                    <a:pt x="22116" y="16821"/>
                  </a:cubicBezTo>
                  <a:cubicBezTo>
                    <a:pt x="23241" y="17509"/>
                    <a:pt x="24467" y="17829"/>
                    <a:pt x="25670" y="17829"/>
                  </a:cubicBezTo>
                  <a:cubicBezTo>
                    <a:pt x="28606" y="17829"/>
                    <a:pt x="31405" y="15928"/>
                    <a:pt x="32257" y="12852"/>
                  </a:cubicBezTo>
                  <a:cubicBezTo>
                    <a:pt x="33491" y="8482"/>
                    <a:pt x="30222" y="4145"/>
                    <a:pt x="25686" y="4145"/>
                  </a:cubicBezTo>
                  <a:cubicBezTo>
                    <a:pt x="23918" y="4145"/>
                    <a:pt x="22183" y="4846"/>
                    <a:pt x="20916" y="6080"/>
                  </a:cubicBezTo>
                  <a:cubicBezTo>
                    <a:pt x="20549" y="2744"/>
                    <a:pt x="17847" y="209"/>
                    <a:pt x="14544" y="9"/>
                  </a:cubicBezTo>
                  <a:cubicBezTo>
                    <a:pt x="14427" y="3"/>
                    <a:pt x="14311" y="0"/>
                    <a:pt x="1419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5611675" y="3095150"/>
              <a:ext cx="274400" cy="406150"/>
            </a:xfrm>
            <a:custGeom>
              <a:avLst/>
              <a:gdLst/>
              <a:ahLst/>
              <a:cxnLst/>
              <a:rect l="l" t="t" r="r" b="b"/>
              <a:pathLst>
                <a:path w="10976" h="16246" extrusionOk="0">
                  <a:moveTo>
                    <a:pt x="4337" y="1"/>
                  </a:moveTo>
                  <a:cubicBezTo>
                    <a:pt x="3737" y="1"/>
                    <a:pt x="3270" y="501"/>
                    <a:pt x="3270" y="1102"/>
                  </a:cubicBezTo>
                  <a:lnTo>
                    <a:pt x="3270" y="10275"/>
                  </a:lnTo>
                  <a:lnTo>
                    <a:pt x="1268" y="10275"/>
                  </a:lnTo>
                  <a:cubicBezTo>
                    <a:pt x="167" y="10275"/>
                    <a:pt x="1" y="11242"/>
                    <a:pt x="601" y="11809"/>
                  </a:cubicBezTo>
                  <a:lnTo>
                    <a:pt x="4704" y="15946"/>
                  </a:lnTo>
                  <a:cubicBezTo>
                    <a:pt x="4921" y="16146"/>
                    <a:pt x="5196" y="16246"/>
                    <a:pt x="5471" y="16246"/>
                  </a:cubicBezTo>
                  <a:cubicBezTo>
                    <a:pt x="5746" y="16246"/>
                    <a:pt x="6022" y="16146"/>
                    <a:pt x="6238" y="15946"/>
                  </a:cubicBezTo>
                  <a:lnTo>
                    <a:pt x="10375" y="11809"/>
                  </a:lnTo>
                  <a:cubicBezTo>
                    <a:pt x="10975" y="11209"/>
                    <a:pt x="10775" y="10275"/>
                    <a:pt x="9674" y="10275"/>
                  </a:cubicBezTo>
                  <a:lnTo>
                    <a:pt x="7673" y="10275"/>
                  </a:lnTo>
                  <a:lnTo>
                    <a:pt x="7673" y="1102"/>
                  </a:lnTo>
                  <a:cubicBezTo>
                    <a:pt x="7673" y="501"/>
                    <a:pt x="7206" y="1"/>
                    <a:pt x="6605"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31"/>
          <p:cNvGrpSpPr/>
          <p:nvPr/>
        </p:nvGrpSpPr>
        <p:grpSpPr>
          <a:xfrm>
            <a:off x="139888" y="153663"/>
            <a:ext cx="678825" cy="602975"/>
            <a:chOff x="2696275" y="963625"/>
            <a:chExt cx="678825" cy="602975"/>
          </a:xfrm>
        </p:grpSpPr>
        <p:sp>
          <p:nvSpPr>
            <p:cNvPr id="192" name="Google Shape;192;p31"/>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1"/>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1"/>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31"/>
          <p:cNvSpPr/>
          <p:nvPr/>
        </p:nvSpPr>
        <p:spPr>
          <a:xfrm>
            <a:off x="220750" y="3858325"/>
            <a:ext cx="295225" cy="246175"/>
          </a:xfrm>
          <a:custGeom>
            <a:avLst/>
            <a:gdLst/>
            <a:ahLst/>
            <a:cxnLst/>
            <a:rect l="l" t="t" r="r" b="b"/>
            <a:pathLst>
              <a:path w="11809" h="9847" extrusionOk="0">
                <a:moveTo>
                  <a:pt x="2797" y="1"/>
                </a:moveTo>
                <a:cubicBezTo>
                  <a:pt x="1322" y="1"/>
                  <a:pt x="1" y="1204"/>
                  <a:pt x="468" y="3538"/>
                </a:cubicBezTo>
                <a:cubicBezTo>
                  <a:pt x="868" y="5673"/>
                  <a:pt x="2969" y="8175"/>
                  <a:pt x="5304" y="9576"/>
                </a:cubicBezTo>
                <a:cubicBezTo>
                  <a:pt x="5598" y="9755"/>
                  <a:pt x="5748" y="9847"/>
                  <a:pt x="5903" y="9847"/>
                </a:cubicBezTo>
                <a:cubicBezTo>
                  <a:pt x="6064" y="9847"/>
                  <a:pt x="6231" y="9747"/>
                  <a:pt x="6572" y="9542"/>
                </a:cubicBezTo>
                <a:cubicBezTo>
                  <a:pt x="8907" y="8108"/>
                  <a:pt x="10942" y="5639"/>
                  <a:pt x="11342" y="3538"/>
                </a:cubicBezTo>
                <a:cubicBezTo>
                  <a:pt x="11809" y="1204"/>
                  <a:pt x="10488" y="1"/>
                  <a:pt x="9013" y="1"/>
                </a:cubicBezTo>
                <a:cubicBezTo>
                  <a:pt x="7747" y="1"/>
                  <a:pt x="6367" y="886"/>
                  <a:pt x="5905" y="2704"/>
                </a:cubicBezTo>
                <a:cubicBezTo>
                  <a:pt x="5443" y="886"/>
                  <a:pt x="4063" y="1"/>
                  <a:pt x="2797"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559950" y="2038800"/>
            <a:ext cx="4419000" cy="15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4" name="Google Shape;14;p3"/>
          <p:cNvSpPr txBox="1">
            <a:spLocks noGrp="1"/>
          </p:cNvSpPr>
          <p:nvPr>
            <p:ph type="title" idx="2" hasCustomPrompt="1"/>
          </p:nvPr>
        </p:nvSpPr>
        <p:spPr>
          <a:xfrm>
            <a:off x="2112900" y="752412"/>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5" name="Google Shape;15;p3"/>
          <p:cNvSpPr txBox="1">
            <a:spLocks noGrp="1"/>
          </p:cNvSpPr>
          <p:nvPr>
            <p:ph type="subTitle" idx="1"/>
          </p:nvPr>
        </p:nvSpPr>
        <p:spPr>
          <a:xfrm>
            <a:off x="1249800" y="3816330"/>
            <a:ext cx="3039300" cy="6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600"/>
            </a:lvl1pPr>
            <a:lvl2pPr lvl="1" algn="ctr">
              <a:lnSpc>
                <a:spcPct val="100000"/>
              </a:lnSpc>
              <a:spcBef>
                <a:spcPts val="0"/>
              </a:spcBef>
              <a:spcAft>
                <a:spcPts val="0"/>
              </a:spcAft>
              <a:buNone/>
              <a:defRPr sz="1600"/>
            </a:lvl2pPr>
            <a:lvl3pPr lvl="2" algn="ctr">
              <a:lnSpc>
                <a:spcPct val="100000"/>
              </a:lnSpc>
              <a:spcBef>
                <a:spcPts val="0"/>
              </a:spcBef>
              <a:spcAft>
                <a:spcPts val="0"/>
              </a:spcAft>
              <a:buNone/>
              <a:defRPr sz="1600"/>
            </a:lvl3pPr>
            <a:lvl4pPr lvl="3" algn="ctr">
              <a:lnSpc>
                <a:spcPct val="100000"/>
              </a:lnSpc>
              <a:spcBef>
                <a:spcPts val="0"/>
              </a:spcBef>
              <a:spcAft>
                <a:spcPts val="0"/>
              </a:spcAft>
              <a:buNone/>
              <a:defRPr sz="1600"/>
            </a:lvl4pPr>
            <a:lvl5pPr lvl="4" algn="ctr">
              <a:lnSpc>
                <a:spcPct val="100000"/>
              </a:lnSpc>
              <a:spcBef>
                <a:spcPts val="0"/>
              </a:spcBef>
              <a:spcAft>
                <a:spcPts val="0"/>
              </a:spcAft>
              <a:buNone/>
              <a:defRPr sz="1600"/>
            </a:lvl5pPr>
            <a:lvl6pPr lvl="5" algn="ctr">
              <a:lnSpc>
                <a:spcPct val="100000"/>
              </a:lnSpc>
              <a:spcBef>
                <a:spcPts val="0"/>
              </a:spcBef>
              <a:spcAft>
                <a:spcPts val="0"/>
              </a:spcAft>
              <a:buNone/>
              <a:defRPr sz="1600"/>
            </a:lvl6pPr>
            <a:lvl7pPr lvl="6" algn="ctr">
              <a:lnSpc>
                <a:spcPct val="100000"/>
              </a:lnSpc>
              <a:spcBef>
                <a:spcPts val="0"/>
              </a:spcBef>
              <a:spcAft>
                <a:spcPts val="0"/>
              </a:spcAft>
              <a:buNone/>
              <a:defRPr sz="1600"/>
            </a:lvl7pPr>
            <a:lvl8pPr lvl="7" algn="ctr">
              <a:lnSpc>
                <a:spcPct val="100000"/>
              </a:lnSpc>
              <a:spcBef>
                <a:spcPts val="0"/>
              </a:spcBef>
              <a:spcAft>
                <a:spcPts val="0"/>
              </a:spcAft>
              <a:buNone/>
              <a:defRPr sz="1600"/>
            </a:lvl8pPr>
            <a:lvl9pPr lvl="8" algn="ctr">
              <a:lnSpc>
                <a:spcPct val="100000"/>
              </a:lnSpc>
              <a:spcBef>
                <a:spcPts val="0"/>
              </a:spcBef>
              <a:spcAft>
                <a:spcPts val="0"/>
              </a:spcAft>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365700" y="1203800"/>
            <a:ext cx="8412600" cy="3573900"/>
          </a:xfrm>
          <a:prstGeom prst="roundRect">
            <a:avLst>
              <a:gd name="adj" fmla="val 406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720525" y="1377100"/>
            <a:ext cx="3388500" cy="30882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000"/>
              </a:spcBef>
              <a:spcAft>
                <a:spcPts val="0"/>
              </a:spcAft>
              <a:buClr>
                <a:srgbClr val="434343"/>
              </a:buClr>
              <a:buSzPts val="1400"/>
              <a:buFont typeface="Roboto Condensed Light"/>
              <a:buChar char="○"/>
              <a:defRPr/>
            </a:lvl2pPr>
            <a:lvl3pPr marL="1371600" lvl="2" indent="-317500">
              <a:lnSpc>
                <a:spcPct val="100000"/>
              </a:lnSpc>
              <a:spcBef>
                <a:spcPts val="0"/>
              </a:spcBef>
              <a:spcAft>
                <a:spcPts val="0"/>
              </a:spcAft>
              <a:buClr>
                <a:srgbClr val="434343"/>
              </a:buClr>
              <a:buSzPts val="1400"/>
              <a:buFont typeface="Roboto Condensed Light"/>
              <a:buChar char="■"/>
              <a:defRPr/>
            </a:lvl3pPr>
            <a:lvl4pPr marL="1828800" lvl="3" indent="-317500">
              <a:lnSpc>
                <a:spcPct val="100000"/>
              </a:lnSpc>
              <a:spcBef>
                <a:spcPts val="0"/>
              </a:spcBef>
              <a:spcAft>
                <a:spcPts val="0"/>
              </a:spcAft>
              <a:buClr>
                <a:srgbClr val="434343"/>
              </a:buClr>
              <a:buSzPts val="1400"/>
              <a:buFont typeface="Roboto Condensed Light"/>
              <a:buChar char="●"/>
              <a:defRPr/>
            </a:lvl4pPr>
            <a:lvl5pPr marL="2286000" lvl="4" indent="-317500">
              <a:lnSpc>
                <a:spcPct val="100000"/>
              </a:lnSpc>
              <a:spcBef>
                <a:spcPts val="0"/>
              </a:spcBef>
              <a:spcAft>
                <a:spcPts val="0"/>
              </a:spcAft>
              <a:buClr>
                <a:srgbClr val="434343"/>
              </a:buClr>
              <a:buSzPts val="1400"/>
              <a:buFont typeface="Roboto Condensed Light"/>
              <a:buChar char="○"/>
              <a:defRPr/>
            </a:lvl5pPr>
            <a:lvl6pPr marL="2743200" lvl="5" indent="-317500">
              <a:lnSpc>
                <a:spcPct val="100000"/>
              </a:lnSpc>
              <a:spcBef>
                <a:spcPts val="0"/>
              </a:spcBef>
              <a:spcAft>
                <a:spcPts val="0"/>
              </a:spcAft>
              <a:buClr>
                <a:srgbClr val="434343"/>
              </a:buClr>
              <a:buSzPts val="1400"/>
              <a:buFont typeface="Roboto Condensed Light"/>
              <a:buChar char="■"/>
              <a:defRPr/>
            </a:lvl6pPr>
            <a:lvl7pPr marL="3200400" lvl="6" indent="-317500">
              <a:lnSpc>
                <a:spcPct val="100000"/>
              </a:lnSpc>
              <a:spcBef>
                <a:spcPts val="0"/>
              </a:spcBef>
              <a:spcAft>
                <a:spcPts val="0"/>
              </a:spcAft>
              <a:buClr>
                <a:srgbClr val="434343"/>
              </a:buClr>
              <a:buSzPts val="1400"/>
              <a:buFont typeface="Roboto Condensed Light"/>
              <a:buChar char="●"/>
              <a:defRPr/>
            </a:lvl7pPr>
            <a:lvl8pPr marL="3657600" lvl="7" indent="-317500">
              <a:lnSpc>
                <a:spcPct val="100000"/>
              </a:lnSpc>
              <a:spcBef>
                <a:spcPts val="0"/>
              </a:spcBef>
              <a:spcAft>
                <a:spcPts val="0"/>
              </a:spcAft>
              <a:buClr>
                <a:srgbClr val="434343"/>
              </a:buClr>
              <a:buSzPts val="1400"/>
              <a:buFont typeface="Roboto Condensed Light"/>
              <a:buChar char="○"/>
              <a:defRPr/>
            </a:lvl8pPr>
            <a:lvl9pPr marL="4114800" lvl="8" indent="-317500">
              <a:lnSpc>
                <a:spcPct val="100000"/>
              </a:lnSpc>
              <a:spcBef>
                <a:spcPts val="0"/>
              </a:spcBef>
              <a:spcAft>
                <a:spcPts val="0"/>
              </a:spcAft>
              <a:buClr>
                <a:srgbClr val="434343"/>
              </a:buClr>
              <a:buSzPts val="1400"/>
              <a:buFont typeface="Roboto Condensed Light"/>
              <a:buChar char="■"/>
              <a:defRPr/>
            </a:lvl9pPr>
          </a:lstStyle>
          <a:p>
            <a:endParaRPr/>
          </a:p>
        </p:txBody>
      </p:sp>
      <p:sp>
        <p:nvSpPr>
          <p:cNvPr id="19" name="Google Shape;19;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algn="ctr" rtl="0">
              <a:spcBef>
                <a:spcPts val="0"/>
              </a:spcBef>
              <a:spcAft>
                <a:spcPts val="0"/>
              </a:spcAft>
              <a:buSzPts val="3600"/>
              <a:buFont typeface="Fredoka One"/>
              <a:buNone/>
              <a:defRPr sz="3600">
                <a:latin typeface="Fredoka One"/>
                <a:ea typeface="Fredoka One"/>
                <a:cs typeface="Fredoka One"/>
                <a:sym typeface="Fredoka One"/>
              </a:defRPr>
            </a:lvl2pPr>
            <a:lvl3pPr lvl="2" algn="ctr" rtl="0">
              <a:spcBef>
                <a:spcPts val="0"/>
              </a:spcBef>
              <a:spcAft>
                <a:spcPts val="0"/>
              </a:spcAft>
              <a:buSzPts val="3600"/>
              <a:buFont typeface="Fredoka One"/>
              <a:buNone/>
              <a:defRPr sz="3600">
                <a:latin typeface="Fredoka One"/>
                <a:ea typeface="Fredoka One"/>
                <a:cs typeface="Fredoka One"/>
                <a:sym typeface="Fredoka One"/>
              </a:defRPr>
            </a:lvl3pPr>
            <a:lvl4pPr lvl="3" algn="ctr" rtl="0">
              <a:spcBef>
                <a:spcPts val="0"/>
              </a:spcBef>
              <a:spcAft>
                <a:spcPts val="0"/>
              </a:spcAft>
              <a:buSzPts val="3600"/>
              <a:buFont typeface="Fredoka One"/>
              <a:buNone/>
              <a:defRPr sz="3600">
                <a:latin typeface="Fredoka One"/>
                <a:ea typeface="Fredoka One"/>
                <a:cs typeface="Fredoka One"/>
                <a:sym typeface="Fredoka One"/>
              </a:defRPr>
            </a:lvl4pPr>
            <a:lvl5pPr lvl="4" algn="ctr" rtl="0">
              <a:spcBef>
                <a:spcPts val="0"/>
              </a:spcBef>
              <a:spcAft>
                <a:spcPts val="0"/>
              </a:spcAft>
              <a:buSzPts val="3600"/>
              <a:buFont typeface="Fredoka One"/>
              <a:buNone/>
              <a:defRPr sz="3600">
                <a:latin typeface="Fredoka One"/>
                <a:ea typeface="Fredoka One"/>
                <a:cs typeface="Fredoka One"/>
                <a:sym typeface="Fredoka One"/>
              </a:defRPr>
            </a:lvl5pPr>
            <a:lvl6pPr lvl="5" algn="ctr" rtl="0">
              <a:spcBef>
                <a:spcPts val="0"/>
              </a:spcBef>
              <a:spcAft>
                <a:spcPts val="0"/>
              </a:spcAft>
              <a:buSzPts val="3600"/>
              <a:buFont typeface="Fredoka One"/>
              <a:buNone/>
              <a:defRPr sz="3600">
                <a:latin typeface="Fredoka One"/>
                <a:ea typeface="Fredoka One"/>
                <a:cs typeface="Fredoka One"/>
                <a:sym typeface="Fredoka One"/>
              </a:defRPr>
            </a:lvl6pPr>
            <a:lvl7pPr lvl="6" algn="ctr" rtl="0">
              <a:spcBef>
                <a:spcPts val="0"/>
              </a:spcBef>
              <a:spcAft>
                <a:spcPts val="0"/>
              </a:spcAft>
              <a:buSzPts val="3600"/>
              <a:buFont typeface="Fredoka One"/>
              <a:buNone/>
              <a:defRPr sz="3600">
                <a:latin typeface="Fredoka One"/>
                <a:ea typeface="Fredoka One"/>
                <a:cs typeface="Fredoka One"/>
                <a:sym typeface="Fredoka One"/>
              </a:defRPr>
            </a:lvl7pPr>
            <a:lvl8pPr lvl="7" algn="ctr" rtl="0">
              <a:spcBef>
                <a:spcPts val="0"/>
              </a:spcBef>
              <a:spcAft>
                <a:spcPts val="0"/>
              </a:spcAft>
              <a:buSzPts val="3600"/>
              <a:buFont typeface="Fredoka One"/>
              <a:buNone/>
              <a:defRPr sz="3600">
                <a:latin typeface="Fredoka One"/>
                <a:ea typeface="Fredoka One"/>
                <a:cs typeface="Fredoka One"/>
                <a:sym typeface="Fredoka One"/>
              </a:defRPr>
            </a:lvl8pPr>
            <a:lvl9pPr lvl="8" algn="ctr" rtl="0">
              <a:spcBef>
                <a:spcPts val="0"/>
              </a:spcBef>
              <a:spcAft>
                <a:spcPts val="0"/>
              </a:spcAft>
              <a:buSzPts val="3600"/>
              <a:buFont typeface="Fredoka One"/>
              <a:buNone/>
              <a:defRPr sz="3600">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subTitle" idx="1"/>
          </p:nvPr>
        </p:nvSpPr>
        <p:spPr>
          <a:xfrm>
            <a:off x="1024200" y="2946981"/>
            <a:ext cx="2776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22" name="Google Shape;22;p5"/>
          <p:cNvSpPr txBox="1">
            <a:spLocks noGrp="1"/>
          </p:cNvSpPr>
          <p:nvPr>
            <p:ph type="subTitle" idx="2"/>
          </p:nvPr>
        </p:nvSpPr>
        <p:spPr>
          <a:xfrm>
            <a:off x="1024200" y="3281430"/>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3" name="Google Shape;23;p5"/>
          <p:cNvSpPr txBox="1">
            <a:spLocks noGrp="1"/>
          </p:cNvSpPr>
          <p:nvPr>
            <p:ph type="subTitle" idx="3"/>
          </p:nvPr>
        </p:nvSpPr>
        <p:spPr>
          <a:xfrm>
            <a:off x="5343000" y="2946981"/>
            <a:ext cx="2776800" cy="37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lvl1pPr>
            <a:lvl2pPr lvl="1" rtl="0">
              <a:lnSpc>
                <a:spcPct val="100000"/>
              </a:lnSpc>
              <a:spcBef>
                <a:spcPts val="0"/>
              </a:spcBef>
              <a:spcAft>
                <a:spcPts val="0"/>
              </a:spcAft>
              <a:buNone/>
              <a:defRPr sz="2200" b="1"/>
            </a:lvl2pPr>
            <a:lvl3pPr lvl="2" rtl="0">
              <a:lnSpc>
                <a:spcPct val="100000"/>
              </a:lnSpc>
              <a:spcBef>
                <a:spcPts val="0"/>
              </a:spcBef>
              <a:spcAft>
                <a:spcPts val="0"/>
              </a:spcAft>
              <a:buNone/>
              <a:defRPr sz="2200" b="1"/>
            </a:lvl3pPr>
            <a:lvl4pPr lvl="3" rtl="0">
              <a:lnSpc>
                <a:spcPct val="100000"/>
              </a:lnSpc>
              <a:spcBef>
                <a:spcPts val="0"/>
              </a:spcBef>
              <a:spcAft>
                <a:spcPts val="0"/>
              </a:spcAft>
              <a:buNone/>
              <a:defRPr sz="2200" b="1"/>
            </a:lvl4pPr>
            <a:lvl5pPr lvl="4" rtl="0">
              <a:lnSpc>
                <a:spcPct val="100000"/>
              </a:lnSpc>
              <a:spcBef>
                <a:spcPts val="0"/>
              </a:spcBef>
              <a:spcAft>
                <a:spcPts val="0"/>
              </a:spcAft>
              <a:buNone/>
              <a:defRPr sz="2200" b="1"/>
            </a:lvl5pPr>
            <a:lvl6pPr lvl="5" rtl="0">
              <a:lnSpc>
                <a:spcPct val="100000"/>
              </a:lnSpc>
              <a:spcBef>
                <a:spcPts val="0"/>
              </a:spcBef>
              <a:spcAft>
                <a:spcPts val="0"/>
              </a:spcAft>
              <a:buNone/>
              <a:defRPr sz="2200" b="1"/>
            </a:lvl6pPr>
            <a:lvl7pPr lvl="6" rtl="0">
              <a:lnSpc>
                <a:spcPct val="100000"/>
              </a:lnSpc>
              <a:spcBef>
                <a:spcPts val="0"/>
              </a:spcBef>
              <a:spcAft>
                <a:spcPts val="0"/>
              </a:spcAft>
              <a:buNone/>
              <a:defRPr sz="2200" b="1"/>
            </a:lvl7pPr>
            <a:lvl8pPr lvl="7" rtl="0">
              <a:lnSpc>
                <a:spcPct val="100000"/>
              </a:lnSpc>
              <a:spcBef>
                <a:spcPts val="0"/>
              </a:spcBef>
              <a:spcAft>
                <a:spcPts val="0"/>
              </a:spcAft>
              <a:buNone/>
              <a:defRPr sz="2200" b="1"/>
            </a:lvl8pPr>
            <a:lvl9pPr lvl="8" rtl="0">
              <a:lnSpc>
                <a:spcPct val="100000"/>
              </a:lnSpc>
              <a:spcBef>
                <a:spcPts val="0"/>
              </a:spcBef>
              <a:spcAft>
                <a:spcPts val="0"/>
              </a:spcAft>
              <a:buNone/>
              <a:defRPr sz="2200" b="1"/>
            </a:lvl9pPr>
          </a:lstStyle>
          <a:p>
            <a:endParaRPr/>
          </a:p>
        </p:txBody>
      </p:sp>
      <p:sp>
        <p:nvSpPr>
          <p:cNvPr id="24" name="Google Shape;24;p5"/>
          <p:cNvSpPr txBox="1">
            <a:spLocks noGrp="1"/>
          </p:cNvSpPr>
          <p:nvPr>
            <p:ph type="subTitle" idx="4"/>
          </p:nvPr>
        </p:nvSpPr>
        <p:spPr>
          <a:xfrm>
            <a:off x="5343000" y="3281430"/>
            <a:ext cx="2776800" cy="88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 name="Google Shape;25;p5"/>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a:off x="365700" y="1203800"/>
            <a:ext cx="8412600" cy="3573900"/>
          </a:xfrm>
          <a:prstGeom prst="roundRect">
            <a:avLst>
              <a:gd name="adj" fmla="val 406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p:nvPr/>
        </p:nvSpPr>
        <p:spPr>
          <a:xfrm>
            <a:off x="365700" y="365700"/>
            <a:ext cx="8412600" cy="4412100"/>
          </a:xfrm>
          <a:prstGeom prst="roundRect">
            <a:avLst>
              <a:gd name="adj" fmla="val 333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8"/>
          <p:cNvSpPr txBox="1">
            <a:spLocks noGrp="1"/>
          </p:cNvSpPr>
          <p:nvPr>
            <p:ph type="title"/>
          </p:nvPr>
        </p:nvSpPr>
        <p:spPr>
          <a:xfrm>
            <a:off x="1353600" y="1448709"/>
            <a:ext cx="6436800" cy="222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8500"/>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txBox="1">
            <a:spLocks noGrp="1"/>
          </p:cNvSpPr>
          <p:nvPr>
            <p:ph type="subTitle" idx="1"/>
          </p:nvPr>
        </p:nvSpPr>
        <p:spPr>
          <a:xfrm>
            <a:off x="699750" y="2096296"/>
            <a:ext cx="3942600" cy="164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8" name="Google Shape;38;p9"/>
          <p:cNvSpPr txBox="1">
            <a:spLocks noGrp="1"/>
          </p:cNvSpPr>
          <p:nvPr>
            <p:ph type="title"/>
          </p:nvPr>
        </p:nvSpPr>
        <p:spPr>
          <a:xfrm>
            <a:off x="699750" y="1460393"/>
            <a:ext cx="39426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999925" y="1601450"/>
            <a:ext cx="71445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43" name="Google Shape;43;p11"/>
          <p:cNvSpPr txBox="1">
            <a:spLocks noGrp="1"/>
          </p:cNvSpPr>
          <p:nvPr>
            <p:ph type="subTitle" idx="1"/>
          </p:nvPr>
        </p:nvSpPr>
        <p:spPr>
          <a:xfrm flipH="1">
            <a:off x="999672" y="3290150"/>
            <a:ext cx="71445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lgn="ctr" rt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 id="2147483660" r:id="rId11"/>
    <p:sldLayoutId id="2147483665" r:id="rId12"/>
    <p:sldLayoutId id="2147483666" r:id="rId13"/>
    <p:sldLayoutId id="2147483669" r:id="rId14"/>
    <p:sldLayoutId id="2147483673" r:id="rId15"/>
    <p:sldLayoutId id="2147483674" r:id="rId16"/>
    <p:sldLayoutId id="2147483676" r:id="rId17"/>
    <p:sldLayoutId id="214748367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3.xml"/><Relationship Id="rId11" Type="http://schemas.openxmlformats.org/officeDocument/2006/relationships/image" Target="../media/image5.svg"/><Relationship Id="rId5" Type="http://schemas.openxmlformats.org/officeDocument/2006/relationships/slideLayout" Target="../slideLayouts/slideLayout16.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4.xml"/><Relationship Id="rId11" Type="http://schemas.openxmlformats.org/officeDocument/2006/relationships/image" Target="../media/image5.svg"/><Relationship Id="rId5" Type="http://schemas.openxmlformats.org/officeDocument/2006/relationships/slideLayout" Target="../slideLayouts/slideLayout16.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3.sv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5.xml"/><Relationship Id="rId11" Type="http://schemas.openxmlformats.org/officeDocument/2006/relationships/image" Target="../media/image5.svg"/><Relationship Id="rId5" Type="http://schemas.openxmlformats.org/officeDocument/2006/relationships/slideLayout" Target="../slideLayouts/slideLayout16.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3.sv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6.xml"/><Relationship Id="rId11" Type="http://schemas.openxmlformats.org/officeDocument/2006/relationships/image" Target="../media/image5.svg"/><Relationship Id="rId5" Type="http://schemas.openxmlformats.org/officeDocument/2006/relationships/slideLayout" Target="../slideLayouts/slideLayout16.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3.sv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7.xml"/><Relationship Id="rId11" Type="http://schemas.openxmlformats.org/officeDocument/2006/relationships/image" Target="../media/image5.svg"/><Relationship Id="rId5" Type="http://schemas.openxmlformats.org/officeDocument/2006/relationships/slideLayout" Target="../slideLayouts/slideLayout16.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803" name="Google Shape;803;p52"/>
          <p:cNvGrpSpPr/>
          <p:nvPr/>
        </p:nvGrpSpPr>
        <p:grpSpPr>
          <a:xfrm>
            <a:off x="1639703" y="678075"/>
            <a:ext cx="5864593" cy="3787373"/>
            <a:chOff x="1438200" y="702550"/>
            <a:chExt cx="6267600" cy="3738400"/>
          </a:xfrm>
        </p:grpSpPr>
        <p:cxnSp>
          <p:nvCxnSpPr>
            <p:cNvPr id="804" name="Google Shape;804;p52"/>
            <p:cNvCxnSpPr/>
            <p:nvPr/>
          </p:nvCxnSpPr>
          <p:spPr>
            <a:xfrm>
              <a:off x="1438200" y="4440950"/>
              <a:ext cx="6267600" cy="0"/>
            </a:xfrm>
            <a:prstGeom prst="straightConnector1">
              <a:avLst/>
            </a:prstGeom>
            <a:noFill/>
            <a:ln w="19050" cap="rnd" cmpd="sng">
              <a:solidFill>
                <a:schemeClr val="dk1"/>
              </a:solidFill>
              <a:prstDash val="solid"/>
              <a:round/>
              <a:headEnd type="none" w="med" len="med"/>
              <a:tailEnd type="none" w="med" len="med"/>
            </a:ln>
          </p:spPr>
        </p:cxnSp>
        <p:cxnSp>
          <p:nvCxnSpPr>
            <p:cNvPr id="805" name="Google Shape;805;p52"/>
            <p:cNvCxnSpPr/>
            <p:nvPr/>
          </p:nvCxnSpPr>
          <p:spPr>
            <a:xfrm>
              <a:off x="1438200" y="702550"/>
              <a:ext cx="6267600" cy="0"/>
            </a:xfrm>
            <a:prstGeom prst="straightConnector1">
              <a:avLst/>
            </a:prstGeom>
            <a:noFill/>
            <a:ln w="19050" cap="rnd" cmpd="sng">
              <a:solidFill>
                <a:schemeClr val="dk1"/>
              </a:solidFill>
              <a:prstDash val="solid"/>
              <a:round/>
              <a:headEnd type="none" w="med" len="med"/>
              <a:tailEnd type="none" w="med" len="med"/>
            </a:ln>
          </p:spPr>
        </p:cxnSp>
      </p:grpSp>
      <p:grpSp>
        <p:nvGrpSpPr>
          <p:cNvPr id="806" name="Google Shape;806;p52"/>
          <p:cNvGrpSpPr/>
          <p:nvPr/>
        </p:nvGrpSpPr>
        <p:grpSpPr>
          <a:xfrm>
            <a:off x="666494" y="3799337"/>
            <a:ext cx="602100" cy="666100"/>
            <a:chOff x="1820650" y="1393100"/>
            <a:chExt cx="602100" cy="666100"/>
          </a:xfrm>
        </p:grpSpPr>
        <p:sp>
          <p:nvSpPr>
            <p:cNvPr id="807" name="Google Shape;807;p52"/>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2"/>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809;p52"/>
          <p:cNvGrpSpPr/>
          <p:nvPr/>
        </p:nvGrpSpPr>
        <p:grpSpPr>
          <a:xfrm>
            <a:off x="7659104" y="678063"/>
            <a:ext cx="761406" cy="647721"/>
            <a:chOff x="3475975" y="624225"/>
            <a:chExt cx="737225" cy="627150"/>
          </a:xfrm>
        </p:grpSpPr>
        <p:sp>
          <p:nvSpPr>
            <p:cNvPr id="810" name="Google Shape;810;p52"/>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2"/>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2"/>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2"/>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52"/>
          <p:cNvSpPr/>
          <p:nvPr/>
        </p:nvSpPr>
        <p:spPr>
          <a:xfrm>
            <a:off x="854119" y="1612178"/>
            <a:ext cx="226850" cy="226850"/>
          </a:xfrm>
          <a:custGeom>
            <a:avLst/>
            <a:gdLst/>
            <a:ahLst/>
            <a:cxnLst/>
            <a:rect l="l" t="t" r="r" b="b"/>
            <a:pathLst>
              <a:path w="9074" h="9074" extrusionOk="0">
                <a:moveTo>
                  <a:pt x="3970" y="0"/>
                </a:moveTo>
                <a:cubicBezTo>
                  <a:pt x="3469" y="0"/>
                  <a:pt x="3069" y="401"/>
                  <a:pt x="3036" y="901"/>
                </a:cubicBezTo>
                <a:lnTo>
                  <a:pt x="3036" y="3036"/>
                </a:lnTo>
                <a:lnTo>
                  <a:pt x="934" y="3036"/>
                </a:lnTo>
                <a:cubicBezTo>
                  <a:pt x="434" y="3036"/>
                  <a:pt x="0" y="3436"/>
                  <a:pt x="33" y="3970"/>
                </a:cubicBezTo>
                <a:lnTo>
                  <a:pt x="33" y="5137"/>
                </a:lnTo>
                <a:cubicBezTo>
                  <a:pt x="0" y="5638"/>
                  <a:pt x="434" y="6038"/>
                  <a:pt x="934" y="6038"/>
                </a:cubicBezTo>
                <a:lnTo>
                  <a:pt x="3069" y="6038"/>
                </a:lnTo>
                <a:lnTo>
                  <a:pt x="3069" y="8173"/>
                </a:lnTo>
                <a:cubicBezTo>
                  <a:pt x="3069" y="8673"/>
                  <a:pt x="3469" y="9074"/>
                  <a:pt x="3970" y="9074"/>
                </a:cubicBezTo>
                <a:lnTo>
                  <a:pt x="5137" y="9074"/>
                </a:lnTo>
                <a:cubicBezTo>
                  <a:pt x="5637" y="9074"/>
                  <a:pt x="6038" y="8673"/>
                  <a:pt x="6038" y="8173"/>
                </a:cubicBezTo>
                <a:lnTo>
                  <a:pt x="6038" y="6038"/>
                </a:lnTo>
                <a:lnTo>
                  <a:pt x="8173" y="6038"/>
                </a:lnTo>
                <a:cubicBezTo>
                  <a:pt x="8673" y="6038"/>
                  <a:pt x="9073" y="5638"/>
                  <a:pt x="9073" y="5137"/>
                </a:cubicBezTo>
                <a:lnTo>
                  <a:pt x="9073" y="3970"/>
                </a:lnTo>
                <a:cubicBezTo>
                  <a:pt x="9073" y="3436"/>
                  <a:pt x="8673" y="3036"/>
                  <a:pt x="8173" y="3036"/>
                </a:cubicBezTo>
                <a:lnTo>
                  <a:pt x="6038" y="3036"/>
                </a:lnTo>
                <a:lnTo>
                  <a:pt x="6038" y="901"/>
                </a:lnTo>
                <a:cubicBezTo>
                  <a:pt x="6038" y="401"/>
                  <a:pt x="5637" y="0"/>
                  <a:pt x="5137"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2"/>
          <p:cNvSpPr/>
          <p:nvPr/>
        </p:nvSpPr>
        <p:spPr>
          <a:xfrm>
            <a:off x="8001010" y="1668916"/>
            <a:ext cx="310250" cy="311075"/>
          </a:xfrm>
          <a:custGeom>
            <a:avLst/>
            <a:gdLst/>
            <a:ahLst/>
            <a:cxnLst/>
            <a:rect l="l" t="t" r="r" b="b"/>
            <a:pathLst>
              <a:path w="12410" h="12443" extrusionOk="0">
                <a:moveTo>
                  <a:pt x="6210" y="4212"/>
                </a:moveTo>
                <a:cubicBezTo>
                  <a:pt x="7245" y="4212"/>
                  <a:pt x="8240" y="5018"/>
                  <a:pt x="8240" y="6238"/>
                </a:cubicBezTo>
                <a:cubicBezTo>
                  <a:pt x="8240" y="7339"/>
                  <a:pt x="7339" y="8240"/>
                  <a:pt x="6205" y="8240"/>
                </a:cubicBezTo>
                <a:cubicBezTo>
                  <a:pt x="4404" y="8240"/>
                  <a:pt x="3503" y="6071"/>
                  <a:pt x="4804" y="4804"/>
                </a:cubicBezTo>
                <a:cubicBezTo>
                  <a:pt x="5213" y="4395"/>
                  <a:pt x="5716" y="4212"/>
                  <a:pt x="6210" y="4212"/>
                </a:cubicBezTo>
                <a:close/>
                <a:moveTo>
                  <a:pt x="5738" y="0"/>
                </a:moveTo>
                <a:cubicBezTo>
                  <a:pt x="5471" y="0"/>
                  <a:pt x="5271" y="201"/>
                  <a:pt x="5238" y="467"/>
                </a:cubicBezTo>
                <a:lnTo>
                  <a:pt x="5137" y="2235"/>
                </a:lnTo>
                <a:cubicBezTo>
                  <a:pt x="4804" y="2302"/>
                  <a:pt x="4437" y="2436"/>
                  <a:pt x="4137" y="2636"/>
                </a:cubicBezTo>
                <a:lnTo>
                  <a:pt x="2836" y="1468"/>
                </a:lnTo>
                <a:cubicBezTo>
                  <a:pt x="2736" y="1385"/>
                  <a:pt x="2619" y="1343"/>
                  <a:pt x="2502" y="1343"/>
                </a:cubicBezTo>
                <a:cubicBezTo>
                  <a:pt x="2386" y="1343"/>
                  <a:pt x="2269" y="1385"/>
                  <a:pt x="2169" y="1468"/>
                </a:cubicBezTo>
                <a:lnTo>
                  <a:pt x="1468" y="2169"/>
                </a:lnTo>
                <a:cubicBezTo>
                  <a:pt x="1301" y="2369"/>
                  <a:pt x="1268" y="2636"/>
                  <a:pt x="1435" y="2836"/>
                </a:cubicBezTo>
                <a:lnTo>
                  <a:pt x="2636" y="4137"/>
                </a:lnTo>
                <a:cubicBezTo>
                  <a:pt x="2436" y="4470"/>
                  <a:pt x="2302" y="4804"/>
                  <a:pt x="2202" y="5137"/>
                </a:cubicBezTo>
                <a:lnTo>
                  <a:pt x="467" y="5238"/>
                </a:lnTo>
                <a:cubicBezTo>
                  <a:pt x="201" y="5271"/>
                  <a:pt x="0" y="5471"/>
                  <a:pt x="0" y="5738"/>
                </a:cubicBezTo>
                <a:lnTo>
                  <a:pt x="0" y="6705"/>
                </a:lnTo>
                <a:cubicBezTo>
                  <a:pt x="0" y="6972"/>
                  <a:pt x="201" y="7172"/>
                  <a:pt x="467" y="7206"/>
                </a:cubicBezTo>
                <a:lnTo>
                  <a:pt x="2202" y="7306"/>
                </a:lnTo>
                <a:cubicBezTo>
                  <a:pt x="2302" y="7639"/>
                  <a:pt x="2436" y="7973"/>
                  <a:pt x="2636" y="8306"/>
                </a:cubicBezTo>
                <a:lnTo>
                  <a:pt x="1468" y="9607"/>
                </a:lnTo>
                <a:cubicBezTo>
                  <a:pt x="1301" y="9807"/>
                  <a:pt x="1301" y="10074"/>
                  <a:pt x="1468" y="10274"/>
                </a:cubicBezTo>
                <a:lnTo>
                  <a:pt x="2169" y="10975"/>
                </a:lnTo>
                <a:cubicBezTo>
                  <a:pt x="2274" y="11063"/>
                  <a:pt x="2408" y="11105"/>
                  <a:pt x="2540" y="11105"/>
                </a:cubicBezTo>
                <a:cubicBezTo>
                  <a:pt x="2658" y="11105"/>
                  <a:pt x="2775" y="11071"/>
                  <a:pt x="2869" y="11008"/>
                </a:cubicBezTo>
                <a:lnTo>
                  <a:pt x="4137" y="9807"/>
                </a:lnTo>
                <a:cubicBezTo>
                  <a:pt x="4470" y="10008"/>
                  <a:pt x="4804" y="10141"/>
                  <a:pt x="5171" y="10241"/>
                </a:cubicBezTo>
                <a:lnTo>
                  <a:pt x="5238" y="11976"/>
                </a:lnTo>
                <a:cubicBezTo>
                  <a:pt x="5271" y="12243"/>
                  <a:pt x="5471" y="12443"/>
                  <a:pt x="5738" y="12443"/>
                </a:cubicBezTo>
                <a:lnTo>
                  <a:pt x="6705" y="12443"/>
                </a:lnTo>
                <a:cubicBezTo>
                  <a:pt x="6972" y="12443"/>
                  <a:pt x="7172" y="12243"/>
                  <a:pt x="7206" y="12009"/>
                </a:cubicBezTo>
                <a:lnTo>
                  <a:pt x="7272" y="10241"/>
                </a:lnTo>
                <a:cubicBezTo>
                  <a:pt x="7639" y="10141"/>
                  <a:pt x="7973" y="10008"/>
                  <a:pt x="8306" y="9807"/>
                </a:cubicBezTo>
                <a:lnTo>
                  <a:pt x="9607" y="11008"/>
                </a:lnTo>
                <a:cubicBezTo>
                  <a:pt x="9682" y="11083"/>
                  <a:pt x="9785" y="11118"/>
                  <a:pt x="9893" y="11118"/>
                </a:cubicBezTo>
                <a:cubicBezTo>
                  <a:pt x="10024" y="11118"/>
                  <a:pt x="10164" y="11067"/>
                  <a:pt x="10274" y="10975"/>
                </a:cubicBezTo>
                <a:lnTo>
                  <a:pt x="10975" y="10274"/>
                </a:lnTo>
                <a:cubicBezTo>
                  <a:pt x="11142" y="10108"/>
                  <a:pt x="11142" y="9807"/>
                  <a:pt x="10975" y="9607"/>
                </a:cubicBezTo>
                <a:lnTo>
                  <a:pt x="9807" y="8306"/>
                </a:lnTo>
                <a:cubicBezTo>
                  <a:pt x="9974" y="7973"/>
                  <a:pt x="10108" y="7639"/>
                  <a:pt x="10208" y="7306"/>
                </a:cubicBezTo>
                <a:lnTo>
                  <a:pt x="11976" y="7206"/>
                </a:lnTo>
                <a:cubicBezTo>
                  <a:pt x="12209" y="7172"/>
                  <a:pt x="12409" y="6972"/>
                  <a:pt x="12409" y="6705"/>
                </a:cubicBezTo>
                <a:lnTo>
                  <a:pt x="12409" y="5738"/>
                </a:lnTo>
                <a:cubicBezTo>
                  <a:pt x="12409" y="5471"/>
                  <a:pt x="12243" y="5271"/>
                  <a:pt x="11976" y="5238"/>
                </a:cubicBezTo>
                <a:lnTo>
                  <a:pt x="10208" y="5137"/>
                </a:lnTo>
                <a:cubicBezTo>
                  <a:pt x="10141" y="4804"/>
                  <a:pt x="10008" y="4470"/>
                  <a:pt x="9807" y="4137"/>
                </a:cubicBezTo>
                <a:lnTo>
                  <a:pt x="10975" y="2836"/>
                </a:lnTo>
                <a:cubicBezTo>
                  <a:pt x="11142" y="2636"/>
                  <a:pt x="11142" y="2369"/>
                  <a:pt x="10975" y="2169"/>
                </a:cubicBezTo>
                <a:lnTo>
                  <a:pt x="10274" y="1468"/>
                </a:lnTo>
                <a:cubicBezTo>
                  <a:pt x="10174" y="1385"/>
                  <a:pt x="10049" y="1343"/>
                  <a:pt x="9928" y="1343"/>
                </a:cubicBezTo>
                <a:cubicBezTo>
                  <a:pt x="9807" y="1343"/>
                  <a:pt x="9691" y="1385"/>
                  <a:pt x="9607" y="1468"/>
                </a:cubicBezTo>
                <a:lnTo>
                  <a:pt x="8273" y="2636"/>
                </a:lnTo>
                <a:cubicBezTo>
                  <a:pt x="7973" y="2436"/>
                  <a:pt x="7639" y="2302"/>
                  <a:pt x="7272" y="2235"/>
                </a:cubicBezTo>
                <a:lnTo>
                  <a:pt x="7206" y="467"/>
                </a:lnTo>
                <a:cubicBezTo>
                  <a:pt x="7172" y="201"/>
                  <a:pt x="6972" y="0"/>
                  <a:pt x="6705"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2"/>
          <p:cNvSpPr/>
          <p:nvPr/>
        </p:nvSpPr>
        <p:spPr>
          <a:xfrm>
            <a:off x="819931" y="3203807"/>
            <a:ext cx="295225" cy="246175"/>
          </a:xfrm>
          <a:custGeom>
            <a:avLst/>
            <a:gdLst/>
            <a:ahLst/>
            <a:cxnLst/>
            <a:rect l="l" t="t" r="r" b="b"/>
            <a:pathLst>
              <a:path w="11809" h="9847" extrusionOk="0">
                <a:moveTo>
                  <a:pt x="2797" y="1"/>
                </a:moveTo>
                <a:cubicBezTo>
                  <a:pt x="1322" y="1"/>
                  <a:pt x="1" y="1204"/>
                  <a:pt x="468" y="3538"/>
                </a:cubicBezTo>
                <a:cubicBezTo>
                  <a:pt x="868" y="5673"/>
                  <a:pt x="2969" y="8175"/>
                  <a:pt x="5304" y="9576"/>
                </a:cubicBezTo>
                <a:cubicBezTo>
                  <a:pt x="5598" y="9755"/>
                  <a:pt x="5748" y="9847"/>
                  <a:pt x="5903" y="9847"/>
                </a:cubicBezTo>
                <a:cubicBezTo>
                  <a:pt x="6064" y="9847"/>
                  <a:pt x="6231" y="9747"/>
                  <a:pt x="6572" y="9542"/>
                </a:cubicBezTo>
                <a:cubicBezTo>
                  <a:pt x="8907" y="8108"/>
                  <a:pt x="10942" y="5639"/>
                  <a:pt x="11342" y="3538"/>
                </a:cubicBezTo>
                <a:cubicBezTo>
                  <a:pt x="11809" y="1204"/>
                  <a:pt x="10488" y="1"/>
                  <a:pt x="9013" y="1"/>
                </a:cubicBezTo>
                <a:cubicBezTo>
                  <a:pt x="7747" y="1"/>
                  <a:pt x="6367" y="886"/>
                  <a:pt x="5905" y="2704"/>
                </a:cubicBezTo>
                <a:cubicBezTo>
                  <a:pt x="5443" y="886"/>
                  <a:pt x="4063" y="1"/>
                  <a:pt x="2797"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7" name="Google Shape;817;p52"/>
          <p:cNvGrpSpPr/>
          <p:nvPr/>
        </p:nvGrpSpPr>
        <p:grpSpPr>
          <a:xfrm>
            <a:off x="697487" y="2188383"/>
            <a:ext cx="500699" cy="666069"/>
            <a:chOff x="4863650" y="3815375"/>
            <a:chExt cx="624625" cy="830925"/>
          </a:xfrm>
        </p:grpSpPr>
        <p:sp>
          <p:nvSpPr>
            <p:cNvPr id="818" name="Google Shape;818;p52"/>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2"/>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2"/>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2"/>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2"/>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2"/>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2"/>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52"/>
          <p:cNvGrpSpPr/>
          <p:nvPr/>
        </p:nvGrpSpPr>
        <p:grpSpPr>
          <a:xfrm>
            <a:off x="7486242" y="3642162"/>
            <a:ext cx="965350" cy="823275"/>
            <a:chOff x="1481225" y="4240975"/>
            <a:chExt cx="965350" cy="823275"/>
          </a:xfrm>
        </p:grpSpPr>
        <p:sp>
          <p:nvSpPr>
            <p:cNvPr id="826"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52"/>
          <p:cNvGrpSpPr/>
          <p:nvPr/>
        </p:nvGrpSpPr>
        <p:grpSpPr>
          <a:xfrm>
            <a:off x="727312" y="678063"/>
            <a:ext cx="837300" cy="723250"/>
            <a:chOff x="5203050" y="2778050"/>
            <a:chExt cx="837300" cy="723250"/>
          </a:xfrm>
        </p:grpSpPr>
        <p:sp>
          <p:nvSpPr>
            <p:cNvPr id="831" name="Google Shape;831;p52"/>
            <p:cNvSpPr/>
            <p:nvPr/>
          </p:nvSpPr>
          <p:spPr>
            <a:xfrm>
              <a:off x="5203050" y="2778050"/>
              <a:ext cx="837300" cy="514375"/>
            </a:xfrm>
            <a:custGeom>
              <a:avLst/>
              <a:gdLst/>
              <a:ahLst/>
              <a:cxnLst/>
              <a:rect l="l" t="t" r="r" b="b"/>
              <a:pathLst>
                <a:path w="33492" h="20575" extrusionOk="0">
                  <a:moveTo>
                    <a:pt x="14195" y="0"/>
                  </a:moveTo>
                  <a:cubicBezTo>
                    <a:pt x="11003" y="0"/>
                    <a:pt x="8215" y="2192"/>
                    <a:pt x="7539" y="5346"/>
                  </a:cubicBezTo>
                  <a:cubicBezTo>
                    <a:pt x="6956" y="5148"/>
                    <a:pt x="6368" y="5054"/>
                    <a:pt x="5792" y="5054"/>
                  </a:cubicBezTo>
                  <a:cubicBezTo>
                    <a:pt x="3271" y="5054"/>
                    <a:pt x="996" y="6848"/>
                    <a:pt x="534" y="9483"/>
                  </a:cubicBezTo>
                  <a:cubicBezTo>
                    <a:pt x="1" y="12718"/>
                    <a:pt x="2502" y="15687"/>
                    <a:pt x="5805" y="15687"/>
                  </a:cubicBezTo>
                  <a:cubicBezTo>
                    <a:pt x="6172" y="15654"/>
                    <a:pt x="6539" y="15620"/>
                    <a:pt x="6906" y="15554"/>
                  </a:cubicBezTo>
                  <a:lnTo>
                    <a:pt x="6906" y="15887"/>
                  </a:lnTo>
                  <a:cubicBezTo>
                    <a:pt x="6906" y="18784"/>
                    <a:pt x="9249" y="20574"/>
                    <a:pt x="11635" y="20574"/>
                  </a:cubicBezTo>
                  <a:cubicBezTo>
                    <a:pt x="13067" y="20574"/>
                    <a:pt x="14515" y="19928"/>
                    <a:pt x="15478" y="18489"/>
                  </a:cubicBezTo>
                  <a:cubicBezTo>
                    <a:pt x="16191" y="19716"/>
                    <a:pt x="17363" y="20270"/>
                    <a:pt x="18526" y="20270"/>
                  </a:cubicBezTo>
                  <a:cubicBezTo>
                    <a:pt x="20302" y="20270"/>
                    <a:pt x="22056" y="18978"/>
                    <a:pt x="22116" y="16821"/>
                  </a:cubicBezTo>
                  <a:cubicBezTo>
                    <a:pt x="23241" y="17509"/>
                    <a:pt x="24467" y="17829"/>
                    <a:pt x="25670" y="17829"/>
                  </a:cubicBezTo>
                  <a:cubicBezTo>
                    <a:pt x="28606" y="17829"/>
                    <a:pt x="31405" y="15928"/>
                    <a:pt x="32257" y="12852"/>
                  </a:cubicBezTo>
                  <a:cubicBezTo>
                    <a:pt x="33491" y="8482"/>
                    <a:pt x="30222" y="4145"/>
                    <a:pt x="25686" y="4145"/>
                  </a:cubicBezTo>
                  <a:cubicBezTo>
                    <a:pt x="23918" y="4145"/>
                    <a:pt x="22183" y="4846"/>
                    <a:pt x="20916" y="6080"/>
                  </a:cubicBezTo>
                  <a:cubicBezTo>
                    <a:pt x="20549" y="2744"/>
                    <a:pt x="17847" y="209"/>
                    <a:pt x="14544" y="9"/>
                  </a:cubicBezTo>
                  <a:cubicBezTo>
                    <a:pt x="14427" y="3"/>
                    <a:pt x="14311" y="0"/>
                    <a:pt x="1419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2"/>
            <p:cNvSpPr/>
            <p:nvPr/>
          </p:nvSpPr>
          <p:spPr>
            <a:xfrm>
              <a:off x="5700356" y="3095150"/>
              <a:ext cx="274400" cy="406150"/>
            </a:xfrm>
            <a:custGeom>
              <a:avLst/>
              <a:gdLst/>
              <a:ahLst/>
              <a:cxnLst/>
              <a:rect l="l" t="t" r="r" b="b"/>
              <a:pathLst>
                <a:path w="10976" h="16246" extrusionOk="0">
                  <a:moveTo>
                    <a:pt x="4337" y="1"/>
                  </a:moveTo>
                  <a:cubicBezTo>
                    <a:pt x="3737" y="1"/>
                    <a:pt x="3270" y="501"/>
                    <a:pt x="3270" y="1102"/>
                  </a:cubicBezTo>
                  <a:lnTo>
                    <a:pt x="3270" y="10275"/>
                  </a:lnTo>
                  <a:lnTo>
                    <a:pt x="1268" y="10275"/>
                  </a:lnTo>
                  <a:cubicBezTo>
                    <a:pt x="167" y="10275"/>
                    <a:pt x="1" y="11242"/>
                    <a:pt x="601" y="11809"/>
                  </a:cubicBezTo>
                  <a:lnTo>
                    <a:pt x="4704" y="15946"/>
                  </a:lnTo>
                  <a:cubicBezTo>
                    <a:pt x="4921" y="16146"/>
                    <a:pt x="5196" y="16246"/>
                    <a:pt x="5471" y="16246"/>
                  </a:cubicBezTo>
                  <a:cubicBezTo>
                    <a:pt x="5746" y="16246"/>
                    <a:pt x="6022" y="16146"/>
                    <a:pt x="6238" y="15946"/>
                  </a:cubicBezTo>
                  <a:lnTo>
                    <a:pt x="10375" y="11809"/>
                  </a:lnTo>
                  <a:cubicBezTo>
                    <a:pt x="10975" y="11209"/>
                    <a:pt x="10775" y="10275"/>
                    <a:pt x="9674" y="10275"/>
                  </a:cubicBezTo>
                  <a:lnTo>
                    <a:pt x="7673" y="10275"/>
                  </a:lnTo>
                  <a:lnTo>
                    <a:pt x="7673" y="1102"/>
                  </a:lnTo>
                  <a:cubicBezTo>
                    <a:pt x="7673" y="501"/>
                    <a:pt x="7206" y="1"/>
                    <a:pt x="6605"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52"/>
          <p:cNvSpPr/>
          <p:nvPr/>
        </p:nvSpPr>
        <p:spPr>
          <a:xfrm>
            <a:off x="8042710" y="3072180"/>
            <a:ext cx="226850" cy="226850"/>
          </a:xfrm>
          <a:custGeom>
            <a:avLst/>
            <a:gdLst/>
            <a:ahLst/>
            <a:cxnLst/>
            <a:rect l="l" t="t" r="r" b="b"/>
            <a:pathLst>
              <a:path w="9074" h="9074" extrusionOk="0">
                <a:moveTo>
                  <a:pt x="3970" y="0"/>
                </a:moveTo>
                <a:cubicBezTo>
                  <a:pt x="3469" y="0"/>
                  <a:pt x="3069" y="401"/>
                  <a:pt x="3036" y="901"/>
                </a:cubicBezTo>
                <a:lnTo>
                  <a:pt x="3036" y="3036"/>
                </a:lnTo>
                <a:lnTo>
                  <a:pt x="934" y="3036"/>
                </a:lnTo>
                <a:cubicBezTo>
                  <a:pt x="434" y="3036"/>
                  <a:pt x="0" y="3436"/>
                  <a:pt x="33" y="3970"/>
                </a:cubicBezTo>
                <a:lnTo>
                  <a:pt x="33" y="5137"/>
                </a:lnTo>
                <a:cubicBezTo>
                  <a:pt x="0" y="5638"/>
                  <a:pt x="434" y="6038"/>
                  <a:pt x="934" y="6038"/>
                </a:cubicBezTo>
                <a:lnTo>
                  <a:pt x="3069" y="6038"/>
                </a:lnTo>
                <a:lnTo>
                  <a:pt x="3069" y="8173"/>
                </a:lnTo>
                <a:cubicBezTo>
                  <a:pt x="3069" y="8673"/>
                  <a:pt x="3469" y="9074"/>
                  <a:pt x="3970" y="9074"/>
                </a:cubicBezTo>
                <a:lnTo>
                  <a:pt x="5137" y="9074"/>
                </a:lnTo>
                <a:cubicBezTo>
                  <a:pt x="5637" y="9074"/>
                  <a:pt x="6038" y="8673"/>
                  <a:pt x="6038" y="8173"/>
                </a:cubicBezTo>
                <a:lnTo>
                  <a:pt x="6038" y="6038"/>
                </a:lnTo>
                <a:lnTo>
                  <a:pt x="8173" y="6038"/>
                </a:lnTo>
                <a:cubicBezTo>
                  <a:pt x="8673" y="6038"/>
                  <a:pt x="9073" y="5638"/>
                  <a:pt x="9073" y="5137"/>
                </a:cubicBezTo>
                <a:lnTo>
                  <a:pt x="9073" y="3970"/>
                </a:lnTo>
                <a:cubicBezTo>
                  <a:pt x="9073" y="3436"/>
                  <a:pt x="8673" y="3036"/>
                  <a:pt x="8173" y="3036"/>
                </a:cubicBezTo>
                <a:lnTo>
                  <a:pt x="6038" y="3036"/>
                </a:lnTo>
                <a:lnTo>
                  <a:pt x="6038" y="901"/>
                </a:lnTo>
                <a:cubicBezTo>
                  <a:pt x="6038" y="401"/>
                  <a:pt x="5637" y="0"/>
                  <a:pt x="5137"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2"/>
          <p:cNvSpPr/>
          <p:nvPr/>
        </p:nvSpPr>
        <p:spPr>
          <a:xfrm>
            <a:off x="8018948" y="2323123"/>
            <a:ext cx="274375" cy="405925"/>
          </a:xfrm>
          <a:custGeom>
            <a:avLst/>
            <a:gdLst/>
            <a:ahLst/>
            <a:cxnLst/>
            <a:rect l="l" t="t" r="r" b="b"/>
            <a:pathLst>
              <a:path w="10975" h="16237" extrusionOk="0">
                <a:moveTo>
                  <a:pt x="5471" y="0"/>
                </a:moveTo>
                <a:cubicBezTo>
                  <a:pt x="5196" y="0"/>
                  <a:pt x="4920" y="109"/>
                  <a:pt x="4704" y="325"/>
                </a:cubicBezTo>
                <a:lnTo>
                  <a:pt x="601" y="4462"/>
                </a:lnTo>
                <a:cubicBezTo>
                  <a:pt x="0" y="5062"/>
                  <a:pt x="167" y="5996"/>
                  <a:pt x="1268" y="5996"/>
                </a:cubicBezTo>
                <a:lnTo>
                  <a:pt x="3269" y="5996"/>
                </a:lnTo>
                <a:lnTo>
                  <a:pt x="3269" y="15169"/>
                </a:lnTo>
                <a:cubicBezTo>
                  <a:pt x="3269" y="15736"/>
                  <a:pt x="3736" y="16237"/>
                  <a:pt x="4337" y="16237"/>
                </a:cubicBezTo>
                <a:lnTo>
                  <a:pt x="6572" y="16237"/>
                </a:lnTo>
                <a:cubicBezTo>
                  <a:pt x="7172" y="16237"/>
                  <a:pt x="7672" y="15770"/>
                  <a:pt x="7672" y="15169"/>
                </a:cubicBezTo>
                <a:lnTo>
                  <a:pt x="7672" y="5996"/>
                </a:lnTo>
                <a:lnTo>
                  <a:pt x="9674" y="5996"/>
                </a:lnTo>
                <a:cubicBezTo>
                  <a:pt x="10775" y="5996"/>
                  <a:pt x="10975" y="5062"/>
                  <a:pt x="10374" y="4462"/>
                </a:cubicBezTo>
                <a:lnTo>
                  <a:pt x="6238" y="325"/>
                </a:lnTo>
                <a:cubicBezTo>
                  <a:pt x="6021" y="109"/>
                  <a:pt x="5746" y="0"/>
                  <a:pt x="547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591192" y="1427785"/>
            <a:ext cx="5961614" cy="1824923"/>
          </a:xfrm>
          <a:prstGeom prst="rect">
            <a:avLst/>
          </a:prstGeom>
          <a:noFill/>
        </p:spPr>
        <p:txBody>
          <a:bodyPr wrap="square" rtlCol="0">
            <a:spAutoFit/>
          </a:bodyPr>
          <a:lstStyle/>
          <a:p>
            <a:pPr algn="ctr">
              <a:lnSpc>
                <a:spcPct val="150000"/>
              </a:lnSpc>
            </a:pPr>
            <a:r>
              <a:rPr lang="en-US" sz="4000" b="1" dirty="0" smtClean="0">
                <a:solidFill>
                  <a:srgbClr val="C00000"/>
                </a:solidFill>
              </a:rPr>
              <a:t>CHÀO MỪNG CẢ LỚP ĐẾN VỚI BÀI HỌC MỚI!</a:t>
            </a:r>
            <a:endParaRPr lang="en-US" sz="40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5"/>
          <p:cNvSpPr/>
          <p:nvPr/>
        </p:nvSpPr>
        <p:spPr>
          <a:xfrm>
            <a:off x="365700" y="365700"/>
            <a:ext cx="8412600" cy="718800"/>
          </a:xfrm>
          <a:prstGeom prst="roundRect">
            <a:avLst>
              <a:gd name="adj" fmla="val 20371"/>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45"/>
          <p:cNvGrpSpPr/>
          <p:nvPr/>
        </p:nvGrpSpPr>
        <p:grpSpPr>
          <a:xfrm>
            <a:off x="8321305" y="211750"/>
            <a:ext cx="527900" cy="434500"/>
            <a:chOff x="4559250" y="2583950"/>
            <a:chExt cx="527900" cy="434500"/>
          </a:xfrm>
        </p:grpSpPr>
        <p:sp>
          <p:nvSpPr>
            <p:cNvPr id="582" name="Google Shape;582;p45"/>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5"/>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 name="Google Shape;584;p45"/>
          <p:cNvSpPr txBox="1">
            <a:spLocks noGrp="1"/>
          </p:cNvSpPr>
          <p:nvPr>
            <p:ph type="title"/>
          </p:nvPr>
        </p:nvSpPr>
        <p:spPr>
          <a:xfrm>
            <a:off x="688210" y="4290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600" dirty="0" smtClean="0">
                <a:latin typeface="+mn-lt"/>
              </a:rPr>
              <a:t>2. </a:t>
            </a:r>
            <a:r>
              <a:rPr lang="en-US" sz="2600" dirty="0" err="1" smtClean="0">
                <a:latin typeface="+mn-lt"/>
              </a:rPr>
              <a:t>Thuật</a:t>
            </a:r>
            <a:r>
              <a:rPr lang="en-US" sz="2600" dirty="0" smtClean="0">
                <a:latin typeface="+mn-lt"/>
              </a:rPr>
              <a:t> </a:t>
            </a:r>
            <a:r>
              <a:rPr lang="en-US" sz="2600" dirty="0" err="1" smtClean="0">
                <a:latin typeface="+mn-lt"/>
              </a:rPr>
              <a:t>toán</a:t>
            </a:r>
            <a:r>
              <a:rPr lang="en-US" sz="2600" dirty="0" smtClean="0">
                <a:latin typeface="+mn-lt"/>
              </a:rPr>
              <a:t> </a:t>
            </a:r>
            <a:r>
              <a:rPr lang="en-US" sz="2600" dirty="0" err="1" smtClean="0">
                <a:latin typeface="+mn-lt"/>
              </a:rPr>
              <a:t>sắp</a:t>
            </a:r>
            <a:r>
              <a:rPr lang="en-US" sz="2600" dirty="0" smtClean="0">
                <a:latin typeface="+mn-lt"/>
              </a:rPr>
              <a:t> </a:t>
            </a:r>
            <a:r>
              <a:rPr lang="en-US" sz="2600" dirty="0" err="1" smtClean="0">
                <a:latin typeface="+mn-lt"/>
              </a:rPr>
              <a:t>xếp</a:t>
            </a:r>
            <a:r>
              <a:rPr lang="en-US" sz="2600" dirty="0" smtClean="0">
                <a:latin typeface="+mn-lt"/>
              </a:rPr>
              <a:t> </a:t>
            </a:r>
            <a:r>
              <a:rPr lang="en-US" sz="2600" dirty="0" err="1" smtClean="0">
                <a:latin typeface="+mn-lt"/>
              </a:rPr>
              <a:t>chọn</a:t>
            </a:r>
            <a:endParaRPr sz="2600" dirty="0">
              <a:latin typeface="+mn-lt"/>
            </a:endParaRPr>
          </a:p>
        </p:txBody>
      </p:sp>
      <p:sp>
        <p:nvSpPr>
          <p:cNvPr id="2" name="Rectangle 1"/>
          <p:cNvSpPr/>
          <p:nvPr/>
        </p:nvSpPr>
        <p:spPr>
          <a:xfrm>
            <a:off x="1714045" y="1315691"/>
            <a:ext cx="6678165" cy="1107996"/>
          </a:xfrm>
          <a:prstGeom prst="rect">
            <a:avLst/>
          </a:prstGeom>
        </p:spPr>
        <p:txBody>
          <a:bodyPr wrap="square">
            <a:spAutoFit/>
          </a:bodyPr>
          <a:lstStyle/>
          <a:p>
            <a:pPr algn="just">
              <a:lnSpc>
                <a:spcPct val="150000"/>
              </a:lnSpc>
            </a:pPr>
            <a:r>
              <a:rPr lang="vi-VN" sz="2200" dirty="0">
                <a:solidFill>
                  <a:srgbClr val="002060"/>
                </a:solidFill>
              </a:rPr>
              <a:t>HS thảo luận nhóm đôi, trả lời các câu hỏi phần </a:t>
            </a:r>
            <a:r>
              <a:rPr lang="vi-VN" sz="2200" b="1" dirty="0">
                <a:solidFill>
                  <a:srgbClr val="002060"/>
                </a:solidFill>
              </a:rPr>
              <a:t>Hoạt động </a:t>
            </a:r>
            <a:r>
              <a:rPr lang="vi-VN" sz="2200" dirty="0" smtClean="0">
                <a:solidFill>
                  <a:srgbClr val="002060"/>
                </a:solidFill>
              </a:rPr>
              <a:t>SGK tr</a:t>
            </a:r>
            <a:r>
              <a:rPr lang="en-US" sz="2200" dirty="0" smtClean="0">
                <a:solidFill>
                  <a:srgbClr val="002060"/>
                </a:solidFill>
              </a:rPr>
              <a:t>.</a:t>
            </a:r>
            <a:r>
              <a:rPr lang="vi-VN" sz="2200" dirty="0" smtClean="0">
                <a:solidFill>
                  <a:srgbClr val="002060"/>
                </a:solidFill>
              </a:rPr>
              <a:t>84</a:t>
            </a:r>
            <a:r>
              <a:rPr lang="en-US" sz="2200" dirty="0" smtClean="0">
                <a:solidFill>
                  <a:srgbClr val="002060"/>
                </a:solidFill>
              </a:rPr>
              <a:t>:</a:t>
            </a:r>
            <a:r>
              <a:rPr lang="vi-VN" sz="2200" b="1" i="1" dirty="0" smtClean="0">
                <a:solidFill>
                  <a:srgbClr val="002060"/>
                </a:solidFill>
              </a:rPr>
              <a:t> </a:t>
            </a:r>
            <a:endParaRPr lang="en-US" sz="2200" dirty="0">
              <a:solidFill>
                <a:srgbClr val="002060"/>
              </a:solidFill>
            </a:endParaRPr>
          </a:p>
        </p:txBody>
      </p:sp>
      <p:pic>
        <p:nvPicPr>
          <p:cNvPr id="3" name="Picture 2"/>
          <p:cNvPicPr>
            <a:picLocks noChangeAspect="1"/>
          </p:cNvPicPr>
          <p:nvPr/>
        </p:nvPicPr>
        <p:blipFill>
          <a:blip r:embed="rId3"/>
          <a:stretch>
            <a:fillRect/>
          </a:stretch>
        </p:blipFill>
        <p:spPr>
          <a:xfrm>
            <a:off x="688210" y="1422238"/>
            <a:ext cx="892612" cy="894901"/>
          </a:xfrm>
          <a:prstGeom prst="rect">
            <a:avLst/>
          </a:prstGeom>
        </p:spPr>
      </p:pic>
      <p:sp>
        <p:nvSpPr>
          <p:cNvPr id="6" name="Rectangle 5"/>
          <p:cNvSpPr/>
          <p:nvPr/>
        </p:nvSpPr>
        <p:spPr>
          <a:xfrm>
            <a:off x="738826" y="2432947"/>
            <a:ext cx="7666348" cy="206088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200" dirty="0" smtClean="0"/>
              <a:t>Bài </a:t>
            </a:r>
            <a:r>
              <a:rPr lang="vi-VN" sz="2200" dirty="0"/>
              <a:t>toán sắp xếp ở mục 1 trên đây có gì giống và khác với bài toán sắp xếp nêu ở phần khởi động?</a:t>
            </a:r>
          </a:p>
          <a:p>
            <a:pPr marL="342900" indent="-342900" algn="just">
              <a:lnSpc>
                <a:spcPct val="150000"/>
              </a:lnSpc>
              <a:buFont typeface="Wingdings" panose="05000000000000000000" pitchFamily="2" charset="2"/>
              <a:buChar char="§"/>
            </a:pPr>
            <a:r>
              <a:rPr lang="vi-VN" sz="2200" dirty="0" smtClean="0"/>
              <a:t>Ý </a:t>
            </a:r>
            <a:r>
              <a:rPr lang="vi-VN" sz="2200" dirty="0"/>
              <a:t>tưởng sắp xếp ở mục 1 có gì giống và khác với ý tưởng sắp xếp em đã sử dụng ở phần khởi động?</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84"/>
                                        </p:tgtEl>
                                        <p:attrNameLst>
                                          <p:attrName>style.visibility</p:attrName>
                                        </p:attrNameLst>
                                      </p:cBhvr>
                                      <p:to>
                                        <p:strVal val="visible"/>
                                      </p:to>
                                    </p:set>
                                    <p:anim calcmode="lin" valueType="num">
                                      <p:cBhvr>
                                        <p:cTn id="7" dur="500" fill="hold"/>
                                        <p:tgtEl>
                                          <p:spTgt spid="584"/>
                                        </p:tgtEl>
                                        <p:attrNameLst>
                                          <p:attrName>ppt_w</p:attrName>
                                        </p:attrNameLst>
                                      </p:cBhvr>
                                      <p:tavLst>
                                        <p:tav tm="0">
                                          <p:val>
                                            <p:fltVal val="0"/>
                                          </p:val>
                                        </p:tav>
                                        <p:tav tm="100000">
                                          <p:val>
                                            <p:strVal val="#ppt_w"/>
                                          </p:val>
                                        </p:tav>
                                      </p:tavLst>
                                    </p:anim>
                                    <p:anim calcmode="lin" valueType="num">
                                      <p:cBhvr>
                                        <p:cTn id="8" dur="500" fill="hold"/>
                                        <p:tgtEl>
                                          <p:spTgt spid="584"/>
                                        </p:tgtEl>
                                        <p:attrNameLst>
                                          <p:attrName>ppt_h</p:attrName>
                                        </p:attrNameLst>
                                      </p:cBhvr>
                                      <p:tavLst>
                                        <p:tav tm="0">
                                          <p:val>
                                            <p:fltVal val="0"/>
                                          </p:val>
                                        </p:tav>
                                        <p:tav tm="100000">
                                          <p:val>
                                            <p:strVal val="#ppt_h"/>
                                          </p:val>
                                        </p:tav>
                                      </p:tavLst>
                                    </p:anim>
                                    <p:animEffect transition="in" filter="fade">
                                      <p:cBhvr>
                                        <p:cTn id="9" dur="500"/>
                                        <p:tgtEl>
                                          <p:spTgt spid="58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6">
                                            <p:txEl>
                                              <p:pRg st="0" end="0"/>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pSp>
        <p:nvGrpSpPr>
          <p:cNvPr id="848" name="Google Shape;848;p53"/>
          <p:cNvGrpSpPr/>
          <p:nvPr/>
        </p:nvGrpSpPr>
        <p:grpSpPr>
          <a:xfrm>
            <a:off x="8477253" y="183467"/>
            <a:ext cx="602100" cy="666100"/>
            <a:chOff x="1820650" y="1393100"/>
            <a:chExt cx="602100" cy="666100"/>
          </a:xfrm>
        </p:grpSpPr>
        <p:sp>
          <p:nvSpPr>
            <p:cNvPr id="849" name="Google Shape;849;p53"/>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3"/>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53"/>
          <p:cNvGrpSpPr/>
          <p:nvPr/>
        </p:nvGrpSpPr>
        <p:grpSpPr>
          <a:xfrm>
            <a:off x="76097" y="183467"/>
            <a:ext cx="734792" cy="625080"/>
            <a:chOff x="3475975" y="624225"/>
            <a:chExt cx="737225" cy="627150"/>
          </a:xfrm>
        </p:grpSpPr>
        <p:sp>
          <p:nvSpPr>
            <p:cNvPr id="844" name="Google Shape;844;p53"/>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3"/>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3"/>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3"/>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Connector 2"/>
          <p:cNvCxnSpPr/>
          <p:nvPr/>
        </p:nvCxnSpPr>
        <p:spPr>
          <a:xfrm>
            <a:off x="361741" y="1049588"/>
            <a:ext cx="8416562" cy="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07253" y="361741"/>
            <a:ext cx="0" cy="443132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1741" y="2056098"/>
            <a:ext cx="8416562" cy="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75710" y="360506"/>
            <a:ext cx="0" cy="68908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075710" y="2056098"/>
            <a:ext cx="0" cy="273696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74345" y="496007"/>
            <a:ext cx="3235569" cy="430887"/>
          </a:xfrm>
          <a:prstGeom prst="rect">
            <a:avLst/>
          </a:prstGeom>
          <a:noFill/>
        </p:spPr>
        <p:txBody>
          <a:bodyPr wrap="square" rtlCol="0">
            <a:spAutoFit/>
          </a:bodyPr>
          <a:lstStyle/>
          <a:p>
            <a:pPr algn="ctr"/>
            <a:r>
              <a:rPr lang="en-US" sz="2200" b="1" dirty="0" err="1" smtClean="0"/>
              <a:t>Bài</a:t>
            </a:r>
            <a:r>
              <a:rPr lang="en-US" sz="2200" b="1" dirty="0" smtClean="0"/>
              <a:t> </a:t>
            </a:r>
            <a:r>
              <a:rPr lang="en-US" sz="2200" b="1" dirty="0" err="1" smtClean="0"/>
              <a:t>toán</a:t>
            </a:r>
            <a:r>
              <a:rPr lang="en-US" sz="2200" b="1" dirty="0" smtClean="0"/>
              <a:t> </a:t>
            </a:r>
            <a:r>
              <a:rPr lang="en-US" sz="2200" b="1" dirty="0" err="1" smtClean="0"/>
              <a:t>Khởi</a:t>
            </a:r>
            <a:r>
              <a:rPr lang="en-US" sz="2200" b="1" dirty="0" smtClean="0"/>
              <a:t> </a:t>
            </a:r>
            <a:r>
              <a:rPr lang="en-US" sz="2200" b="1" dirty="0" err="1" smtClean="0"/>
              <a:t>động</a:t>
            </a:r>
            <a:endParaRPr lang="en-US" sz="2200" b="1" dirty="0"/>
          </a:p>
        </p:txBody>
      </p:sp>
      <p:sp>
        <p:nvSpPr>
          <p:cNvPr id="57" name="TextBox 56"/>
          <p:cNvSpPr txBox="1"/>
          <p:nvPr/>
        </p:nvSpPr>
        <p:spPr>
          <a:xfrm>
            <a:off x="5142801" y="496007"/>
            <a:ext cx="3235569" cy="430887"/>
          </a:xfrm>
          <a:prstGeom prst="rect">
            <a:avLst/>
          </a:prstGeom>
          <a:noFill/>
        </p:spPr>
        <p:txBody>
          <a:bodyPr wrap="square" rtlCol="0">
            <a:spAutoFit/>
          </a:bodyPr>
          <a:lstStyle/>
          <a:p>
            <a:pPr algn="ctr"/>
            <a:r>
              <a:rPr lang="en-US" sz="2200" b="1" dirty="0" err="1" smtClean="0"/>
              <a:t>Bài</a:t>
            </a:r>
            <a:r>
              <a:rPr lang="en-US" sz="2200" b="1" dirty="0" smtClean="0"/>
              <a:t> </a:t>
            </a:r>
            <a:r>
              <a:rPr lang="en-US" sz="2200" b="1" dirty="0" err="1" smtClean="0"/>
              <a:t>toán</a:t>
            </a:r>
            <a:r>
              <a:rPr lang="en-US" sz="2200" b="1" dirty="0" smtClean="0"/>
              <a:t> ở </a:t>
            </a:r>
            <a:r>
              <a:rPr lang="en-US" sz="2200" b="1" dirty="0" err="1" smtClean="0"/>
              <a:t>mục</a:t>
            </a:r>
            <a:r>
              <a:rPr lang="en-US" sz="2200" b="1" dirty="0" smtClean="0"/>
              <a:t> 1</a:t>
            </a:r>
            <a:endParaRPr lang="en-US" sz="2200" b="1" dirty="0"/>
          </a:p>
        </p:txBody>
      </p:sp>
      <p:sp>
        <p:nvSpPr>
          <p:cNvPr id="47" name="TextBox 46"/>
          <p:cNvSpPr txBox="1"/>
          <p:nvPr/>
        </p:nvSpPr>
        <p:spPr>
          <a:xfrm>
            <a:off x="419667" y="1290630"/>
            <a:ext cx="1029660" cy="430887"/>
          </a:xfrm>
          <a:prstGeom prst="rect">
            <a:avLst/>
          </a:prstGeom>
          <a:noFill/>
        </p:spPr>
        <p:txBody>
          <a:bodyPr wrap="square" rtlCol="0">
            <a:spAutoFit/>
          </a:bodyPr>
          <a:lstStyle/>
          <a:p>
            <a:pPr algn="ctr"/>
            <a:r>
              <a:rPr lang="en-US" sz="2200" dirty="0" err="1" smtClean="0"/>
              <a:t>Giống</a:t>
            </a:r>
            <a:endParaRPr lang="en-US" sz="2200" dirty="0"/>
          </a:p>
        </p:txBody>
      </p:sp>
      <p:sp>
        <p:nvSpPr>
          <p:cNvPr id="59" name="TextBox 58"/>
          <p:cNvSpPr txBox="1"/>
          <p:nvPr/>
        </p:nvSpPr>
        <p:spPr>
          <a:xfrm>
            <a:off x="419667" y="2390680"/>
            <a:ext cx="1029660" cy="430887"/>
          </a:xfrm>
          <a:prstGeom prst="rect">
            <a:avLst/>
          </a:prstGeom>
          <a:noFill/>
        </p:spPr>
        <p:txBody>
          <a:bodyPr wrap="square" rtlCol="0">
            <a:spAutoFit/>
          </a:bodyPr>
          <a:lstStyle/>
          <a:p>
            <a:pPr algn="ctr"/>
            <a:r>
              <a:rPr lang="en-US" sz="2200" dirty="0" err="1" smtClean="0"/>
              <a:t>Khác</a:t>
            </a:r>
            <a:endParaRPr lang="en-US" sz="2200" dirty="0"/>
          </a:p>
        </p:txBody>
      </p:sp>
      <p:sp>
        <p:nvSpPr>
          <p:cNvPr id="48" name="Rectangle 47"/>
          <p:cNvSpPr/>
          <p:nvPr/>
        </p:nvSpPr>
        <p:spPr>
          <a:xfrm>
            <a:off x="1574345" y="1307923"/>
            <a:ext cx="4567276" cy="430887"/>
          </a:xfrm>
          <a:prstGeom prst="rect">
            <a:avLst/>
          </a:prstGeom>
        </p:spPr>
        <p:txBody>
          <a:bodyPr wrap="none">
            <a:spAutoFit/>
          </a:bodyPr>
          <a:lstStyle/>
          <a:p>
            <a:r>
              <a:rPr lang="en-US" sz="2200" dirty="0" err="1"/>
              <a:t>Đ</a:t>
            </a:r>
            <a:r>
              <a:rPr lang="en-US" sz="2200" dirty="0" err="1" smtClean="0"/>
              <a:t>ều</a:t>
            </a:r>
            <a:r>
              <a:rPr lang="en-US" sz="2200" dirty="0" smtClean="0"/>
              <a:t> </a:t>
            </a:r>
            <a:r>
              <a:rPr lang="en-US" sz="2200" dirty="0" err="1"/>
              <a:t>sắp</a:t>
            </a:r>
            <a:r>
              <a:rPr lang="en-US" sz="2200" dirty="0"/>
              <a:t> </a:t>
            </a:r>
            <a:r>
              <a:rPr lang="en-US" sz="2200" dirty="0" err="1"/>
              <a:t>xếp</a:t>
            </a:r>
            <a:r>
              <a:rPr lang="en-US" sz="2200" dirty="0"/>
              <a:t> </a:t>
            </a:r>
            <a:r>
              <a:rPr lang="en-US" sz="2200" dirty="0" err="1"/>
              <a:t>theo</a:t>
            </a:r>
            <a:r>
              <a:rPr lang="en-US" sz="2200" dirty="0"/>
              <a:t> </a:t>
            </a:r>
            <a:r>
              <a:rPr lang="en-US" sz="2200" dirty="0" err="1"/>
              <a:t>thứ</a:t>
            </a:r>
            <a:r>
              <a:rPr lang="en-US" sz="2200" dirty="0"/>
              <a:t> </a:t>
            </a:r>
            <a:r>
              <a:rPr lang="en-US" sz="2200" dirty="0" err="1"/>
              <a:t>tự</a:t>
            </a:r>
            <a:r>
              <a:rPr lang="en-US" sz="2200" dirty="0"/>
              <a:t> </a:t>
            </a:r>
            <a:r>
              <a:rPr lang="en-US" sz="2200" dirty="0" err="1"/>
              <a:t>giảm</a:t>
            </a:r>
            <a:r>
              <a:rPr lang="en-US" sz="2200" dirty="0"/>
              <a:t> </a:t>
            </a:r>
            <a:r>
              <a:rPr lang="en-US" sz="2200" dirty="0" err="1" smtClean="0"/>
              <a:t>dần</a:t>
            </a:r>
            <a:r>
              <a:rPr lang="en-US" sz="2200" dirty="0"/>
              <a:t>.</a:t>
            </a:r>
          </a:p>
        </p:txBody>
      </p:sp>
      <p:sp>
        <p:nvSpPr>
          <p:cNvPr id="49" name="Rectangle 48"/>
          <p:cNvSpPr/>
          <p:nvPr/>
        </p:nvSpPr>
        <p:spPr>
          <a:xfrm>
            <a:off x="1559985" y="2125607"/>
            <a:ext cx="3481276" cy="2123658"/>
          </a:xfrm>
          <a:prstGeom prst="rect">
            <a:avLst/>
          </a:prstGeom>
        </p:spPr>
        <p:txBody>
          <a:bodyPr wrap="square">
            <a:spAutoFit/>
          </a:bodyPr>
          <a:lstStyle/>
          <a:p>
            <a:pPr algn="just">
              <a:lnSpc>
                <a:spcPct val="150000"/>
              </a:lnSpc>
            </a:pPr>
            <a:r>
              <a:rPr lang="en-US" sz="2200" dirty="0" smtClean="0"/>
              <a:t>K</a:t>
            </a:r>
            <a:r>
              <a:rPr lang="vi-VN" sz="2200" dirty="0" smtClean="0"/>
              <a:t>hông </a:t>
            </a:r>
            <a:r>
              <a:rPr lang="vi-VN" sz="2200" dirty="0"/>
              <a:t>có ý tưởng sắp xếp bằng cách chọn dần mà chỉ sắp xếp để phù hợp với yêu cầu của đề bài.</a:t>
            </a:r>
            <a:endParaRPr lang="en-US" sz="2200" dirty="0"/>
          </a:p>
        </p:txBody>
      </p:sp>
      <p:sp>
        <p:nvSpPr>
          <p:cNvPr id="50" name="Rectangle 49"/>
          <p:cNvSpPr/>
          <p:nvPr/>
        </p:nvSpPr>
        <p:spPr>
          <a:xfrm>
            <a:off x="5202056" y="2125607"/>
            <a:ext cx="3442111" cy="1615827"/>
          </a:xfrm>
          <a:prstGeom prst="rect">
            <a:avLst/>
          </a:prstGeom>
        </p:spPr>
        <p:txBody>
          <a:bodyPr wrap="square">
            <a:spAutoFit/>
          </a:bodyPr>
          <a:lstStyle/>
          <a:p>
            <a:pPr algn="just">
              <a:lnSpc>
                <a:spcPct val="150000"/>
              </a:lnSpc>
            </a:pPr>
            <a:r>
              <a:rPr lang="en-US" sz="2200" dirty="0" smtClean="0">
                <a:latin typeface="+mn-lt"/>
                <a:ea typeface="Calibri" panose="020F0502020204030204" pitchFamily="34" charset="0"/>
              </a:rPr>
              <a:t>S</a:t>
            </a:r>
            <a:r>
              <a:rPr lang="vi-VN" sz="2200" dirty="0" smtClean="0">
                <a:latin typeface="+mn-lt"/>
                <a:ea typeface="Calibri" panose="020F0502020204030204" pitchFamily="34" charset="0"/>
              </a:rPr>
              <a:t>ắp </a:t>
            </a:r>
            <a:r>
              <a:rPr lang="vi-VN" sz="2200" dirty="0">
                <a:latin typeface="+mn-lt"/>
                <a:ea typeface="Calibri" panose="020F0502020204030204" pitchFamily="34" charset="0"/>
              </a:rPr>
              <a:t>xếp theo các bước, đổi chỗ các số cho nhau để được kết quả phù hợp.</a:t>
            </a:r>
            <a:endParaRPr lang="en-US" sz="22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pSp>
        <p:nvGrpSpPr>
          <p:cNvPr id="848" name="Google Shape;848;p53"/>
          <p:cNvGrpSpPr/>
          <p:nvPr/>
        </p:nvGrpSpPr>
        <p:grpSpPr>
          <a:xfrm>
            <a:off x="8477253" y="183467"/>
            <a:ext cx="602100" cy="666100"/>
            <a:chOff x="1820650" y="1393100"/>
            <a:chExt cx="602100" cy="666100"/>
          </a:xfrm>
        </p:grpSpPr>
        <p:sp>
          <p:nvSpPr>
            <p:cNvPr id="849" name="Google Shape;849;p53"/>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3"/>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53"/>
          <p:cNvGrpSpPr/>
          <p:nvPr/>
        </p:nvGrpSpPr>
        <p:grpSpPr>
          <a:xfrm>
            <a:off x="76097" y="183467"/>
            <a:ext cx="734792" cy="625080"/>
            <a:chOff x="3475975" y="624225"/>
            <a:chExt cx="737225" cy="627150"/>
          </a:xfrm>
        </p:grpSpPr>
        <p:sp>
          <p:nvSpPr>
            <p:cNvPr id="844" name="Google Shape;844;p53"/>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3"/>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3"/>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3"/>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Connector 2"/>
          <p:cNvCxnSpPr/>
          <p:nvPr/>
        </p:nvCxnSpPr>
        <p:spPr>
          <a:xfrm>
            <a:off x="361741" y="1552545"/>
            <a:ext cx="8416562" cy="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07253" y="361741"/>
            <a:ext cx="0" cy="443132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1741" y="2620338"/>
            <a:ext cx="8416562" cy="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75710" y="360506"/>
            <a:ext cx="0" cy="1192039"/>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075710" y="2620338"/>
            <a:ext cx="0" cy="217272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74344" y="388294"/>
            <a:ext cx="3235569" cy="1107996"/>
          </a:xfrm>
          <a:prstGeom prst="rect">
            <a:avLst/>
          </a:prstGeom>
          <a:noFill/>
        </p:spPr>
        <p:txBody>
          <a:bodyPr wrap="square" rtlCol="0">
            <a:spAutoFit/>
          </a:bodyPr>
          <a:lstStyle/>
          <a:p>
            <a:pPr algn="ctr">
              <a:lnSpc>
                <a:spcPct val="150000"/>
              </a:lnSpc>
            </a:pPr>
            <a:r>
              <a:rPr lang="en-US" sz="2200" b="1" dirty="0" smtClean="0"/>
              <a:t>Ý </a:t>
            </a:r>
            <a:r>
              <a:rPr lang="en-US" sz="2200" b="1" dirty="0" err="1" smtClean="0"/>
              <a:t>tưởng</a:t>
            </a:r>
            <a:r>
              <a:rPr lang="en-US" sz="2200" b="1" dirty="0" smtClean="0"/>
              <a:t> </a:t>
            </a:r>
            <a:r>
              <a:rPr lang="en-US" sz="2200" b="1" dirty="0" err="1" smtClean="0"/>
              <a:t>sắp</a:t>
            </a:r>
            <a:r>
              <a:rPr lang="en-US" sz="2200" b="1" dirty="0" smtClean="0"/>
              <a:t> </a:t>
            </a:r>
            <a:r>
              <a:rPr lang="en-US" sz="2200" b="1" dirty="0" err="1" smtClean="0"/>
              <a:t>xếp</a:t>
            </a:r>
            <a:r>
              <a:rPr lang="en-US" sz="2200" b="1" dirty="0" smtClean="0"/>
              <a:t> </a:t>
            </a:r>
            <a:r>
              <a:rPr lang="en-US" sz="2200" b="1" dirty="0" err="1" smtClean="0"/>
              <a:t>phần</a:t>
            </a:r>
            <a:r>
              <a:rPr lang="en-US" sz="2200" b="1" dirty="0" smtClean="0"/>
              <a:t> </a:t>
            </a:r>
            <a:r>
              <a:rPr lang="en-US" sz="2200" b="1" dirty="0" err="1" smtClean="0"/>
              <a:t>Khởi</a:t>
            </a:r>
            <a:r>
              <a:rPr lang="en-US" sz="2200" b="1" dirty="0" smtClean="0"/>
              <a:t> </a:t>
            </a:r>
            <a:r>
              <a:rPr lang="en-US" sz="2200" b="1" dirty="0" err="1" smtClean="0"/>
              <a:t>động</a:t>
            </a:r>
            <a:endParaRPr lang="en-US" sz="2200" b="1" dirty="0"/>
          </a:p>
        </p:txBody>
      </p:sp>
      <p:sp>
        <p:nvSpPr>
          <p:cNvPr id="57" name="TextBox 56"/>
          <p:cNvSpPr txBox="1"/>
          <p:nvPr/>
        </p:nvSpPr>
        <p:spPr>
          <a:xfrm>
            <a:off x="5174936" y="384311"/>
            <a:ext cx="3235569" cy="1045223"/>
          </a:xfrm>
          <a:prstGeom prst="rect">
            <a:avLst/>
          </a:prstGeom>
          <a:noFill/>
        </p:spPr>
        <p:txBody>
          <a:bodyPr wrap="square" rtlCol="0">
            <a:spAutoFit/>
          </a:bodyPr>
          <a:lstStyle/>
          <a:p>
            <a:pPr algn="ctr">
              <a:lnSpc>
                <a:spcPct val="150000"/>
              </a:lnSpc>
            </a:pPr>
            <a:r>
              <a:rPr lang="en-US" sz="2200" b="1" dirty="0" smtClean="0"/>
              <a:t>Ý </a:t>
            </a:r>
            <a:r>
              <a:rPr lang="en-US" sz="2200" b="1" dirty="0" err="1" smtClean="0"/>
              <a:t>tưởng</a:t>
            </a:r>
            <a:r>
              <a:rPr lang="en-US" sz="2200" b="1" dirty="0" smtClean="0"/>
              <a:t> </a:t>
            </a:r>
            <a:r>
              <a:rPr lang="en-US" sz="2200" b="1" dirty="0" err="1" smtClean="0"/>
              <a:t>sắp</a:t>
            </a:r>
            <a:r>
              <a:rPr lang="en-US" sz="2200" b="1" dirty="0" smtClean="0"/>
              <a:t> </a:t>
            </a:r>
            <a:r>
              <a:rPr lang="en-US" sz="2200" b="1" dirty="0" err="1" smtClean="0"/>
              <a:t>xếp</a:t>
            </a:r>
            <a:r>
              <a:rPr lang="en-US" sz="2200" b="1" dirty="0" smtClean="0"/>
              <a:t> ở </a:t>
            </a:r>
            <a:r>
              <a:rPr lang="en-US" sz="2200" b="1" dirty="0" err="1" smtClean="0"/>
              <a:t>mục</a:t>
            </a:r>
            <a:r>
              <a:rPr lang="en-US" sz="2200" b="1" dirty="0" smtClean="0"/>
              <a:t> 1</a:t>
            </a:r>
            <a:endParaRPr lang="en-US" sz="2200" b="1" dirty="0"/>
          </a:p>
        </p:txBody>
      </p:sp>
      <p:sp>
        <p:nvSpPr>
          <p:cNvPr id="47" name="TextBox 46"/>
          <p:cNvSpPr txBox="1"/>
          <p:nvPr/>
        </p:nvSpPr>
        <p:spPr>
          <a:xfrm>
            <a:off x="397782" y="1859233"/>
            <a:ext cx="1029660" cy="430887"/>
          </a:xfrm>
          <a:prstGeom prst="rect">
            <a:avLst/>
          </a:prstGeom>
          <a:noFill/>
        </p:spPr>
        <p:txBody>
          <a:bodyPr wrap="square" rtlCol="0">
            <a:spAutoFit/>
          </a:bodyPr>
          <a:lstStyle/>
          <a:p>
            <a:pPr algn="ctr"/>
            <a:r>
              <a:rPr lang="en-US" sz="2200" dirty="0" err="1" smtClean="0"/>
              <a:t>Giống</a:t>
            </a:r>
            <a:endParaRPr lang="en-US" sz="2200" dirty="0"/>
          </a:p>
        </p:txBody>
      </p:sp>
      <p:sp>
        <p:nvSpPr>
          <p:cNvPr id="59" name="TextBox 58"/>
          <p:cNvSpPr txBox="1"/>
          <p:nvPr/>
        </p:nvSpPr>
        <p:spPr>
          <a:xfrm>
            <a:off x="404874" y="2974553"/>
            <a:ext cx="1029660" cy="430887"/>
          </a:xfrm>
          <a:prstGeom prst="rect">
            <a:avLst/>
          </a:prstGeom>
          <a:noFill/>
        </p:spPr>
        <p:txBody>
          <a:bodyPr wrap="square" rtlCol="0">
            <a:spAutoFit/>
          </a:bodyPr>
          <a:lstStyle/>
          <a:p>
            <a:pPr algn="ctr"/>
            <a:r>
              <a:rPr lang="en-US" sz="2200" dirty="0" err="1" smtClean="0"/>
              <a:t>Khác</a:t>
            </a:r>
            <a:endParaRPr lang="en-US" sz="2200" dirty="0"/>
          </a:p>
        </p:txBody>
      </p:sp>
      <p:sp>
        <p:nvSpPr>
          <p:cNvPr id="48" name="Rectangle 47"/>
          <p:cNvSpPr/>
          <p:nvPr/>
        </p:nvSpPr>
        <p:spPr>
          <a:xfrm>
            <a:off x="1545192" y="1530544"/>
            <a:ext cx="7107328" cy="1045223"/>
          </a:xfrm>
          <a:prstGeom prst="rect">
            <a:avLst/>
          </a:prstGeom>
        </p:spPr>
        <p:txBody>
          <a:bodyPr wrap="square">
            <a:spAutoFit/>
          </a:bodyPr>
          <a:lstStyle/>
          <a:p>
            <a:pPr algn="just">
              <a:lnSpc>
                <a:spcPct val="150000"/>
              </a:lnSpc>
            </a:pPr>
            <a:r>
              <a:rPr lang="en-US" sz="2200" dirty="0" err="1" smtClean="0"/>
              <a:t>Đều</a:t>
            </a:r>
            <a:r>
              <a:rPr lang="vi-VN" sz="2200" dirty="0" smtClean="0"/>
              <a:t> </a:t>
            </a:r>
            <a:r>
              <a:rPr lang="vi-VN" sz="2200" dirty="0"/>
              <a:t>đặt những que tính dài trước giống như chọn ra số lớn nhất ở bài toán mục 1</a:t>
            </a:r>
            <a:r>
              <a:rPr lang="vi-VN" sz="2200" dirty="0" smtClean="0"/>
              <a:t>.</a:t>
            </a:r>
            <a:endParaRPr lang="en-US" sz="2200" dirty="0"/>
          </a:p>
        </p:txBody>
      </p:sp>
      <p:sp>
        <p:nvSpPr>
          <p:cNvPr id="49" name="Rectangle 48"/>
          <p:cNvSpPr/>
          <p:nvPr/>
        </p:nvSpPr>
        <p:spPr>
          <a:xfrm>
            <a:off x="1545192" y="2709480"/>
            <a:ext cx="3481276" cy="1615827"/>
          </a:xfrm>
          <a:prstGeom prst="rect">
            <a:avLst/>
          </a:prstGeom>
        </p:spPr>
        <p:txBody>
          <a:bodyPr wrap="square">
            <a:spAutoFit/>
          </a:bodyPr>
          <a:lstStyle/>
          <a:p>
            <a:pPr lvl="0" algn="just">
              <a:lnSpc>
                <a:spcPct val="150000"/>
              </a:lnSpc>
            </a:pPr>
            <a:r>
              <a:rPr lang="en-US" sz="2200" dirty="0"/>
              <a:t>C</a:t>
            </a:r>
            <a:r>
              <a:rPr lang="vi-VN" sz="2200" dirty="0" smtClean="0"/>
              <a:t>hỉ </a:t>
            </a:r>
            <a:r>
              <a:rPr lang="vi-VN" sz="2200" dirty="0"/>
              <a:t>cần sắp xếp để được các que tính thành dãy theo thứ tự ngắn dần</a:t>
            </a:r>
            <a:r>
              <a:rPr lang="vi-VN" sz="2200" dirty="0" smtClean="0"/>
              <a:t>.</a:t>
            </a:r>
            <a:endParaRPr lang="en-US" sz="2200" dirty="0"/>
          </a:p>
        </p:txBody>
      </p:sp>
      <p:sp>
        <p:nvSpPr>
          <p:cNvPr id="50" name="Rectangle 49"/>
          <p:cNvSpPr/>
          <p:nvPr/>
        </p:nvSpPr>
        <p:spPr>
          <a:xfrm>
            <a:off x="5187263" y="2709480"/>
            <a:ext cx="3442111" cy="1553054"/>
          </a:xfrm>
          <a:prstGeom prst="rect">
            <a:avLst/>
          </a:prstGeom>
        </p:spPr>
        <p:txBody>
          <a:bodyPr wrap="square">
            <a:spAutoFit/>
          </a:bodyPr>
          <a:lstStyle/>
          <a:p>
            <a:pPr lvl="0" algn="just">
              <a:lnSpc>
                <a:spcPct val="150000"/>
              </a:lnSpc>
            </a:pPr>
            <a:r>
              <a:rPr lang="en-US" sz="2200" dirty="0"/>
              <a:t>Đ</a:t>
            </a:r>
            <a:r>
              <a:rPr lang="vi-VN" sz="2200" dirty="0" smtClean="0"/>
              <a:t>ổi </a:t>
            </a:r>
            <a:r>
              <a:rPr lang="vi-VN" sz="2200" dirty="0"/>
              <a:t>chỗ các số hạng để được dãy có thứ tự giảm dần</a:t>
            </a:r>
            <a:r>
              <a:rPr lang="vi-VN" sz="2200" dirty="0" smtClean="0"/>
              <a:t>.</a:t>
            </a:r>
            <a:endParaRPr lang="en-US" sz="2200" dirty="0"/>
          </a:p>
        </p:txBody>
      </p:sp>
    </p:spTree>
    <p:extLst>
      <p:ext uri="{BB962C8B-B14F-4D97-AF65-F5344CB8AC3E}">
        <p14:creationId xmlns:p14="http://schemas.microsoft.com/office/powerpoint/2010/main" val="159895951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anim calcmode="lin" valueType="num">
                                      <p:cBhvr>
                                        <p:cTn id="20" dur="500" fill="hold"/>
                                        <p:tgtEl>
                                          <p:spTgt spid="50"/>
                                        </p:tgtEl>
                                        <p:attrNameLst>
                                          <p:attrName>ppt_x</p:attrName>
                                        </p:attrNameLst>
                                      </p:cBhvr>
                                      <p:tavLst>
                                        <p:tav tm="0">
                                          <p:val>
                                            <p:strVal val="#ppt_x"/>
                                          </p:val>
                                        </p:tav>
                                        <p:tav tm="100000">
                                          <p:val>
                                            <p:strVal val="#ppt_x"/>
                                          </p:val>
                                        </p:tav>
                                      </p:tavLst>
                                    </p:anim>
                                    <p:anim calcmode="lin" valueType="num">
                                      <p:cBhvr>
                                        <p:cTn id="21"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7"/>
          <p:cNvSpPr/>
          <p:nvPr/>
        </p:nvSpPr>
        <p:spPr>
          <a:xfrm>
            <a:off x="365700" y="266033"/>
            <a:ext cx="8412600" cy="818467"/>
          </a:xfrm>
          <a:prstGeom prst="roundRect">
            <a:avLst>
              <a:gd name="adj" fmla="val 20371"/>
            </a:avLst>
          </a:prstGeom>
          <a:solidFill>
            <a:schemeClr val="tx1">
              <a:lumMod val="25000"/>
              <a:lumOff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7"/>
          <p:cNvSpPr txBox="1">
            <a:spLocks noGrp="1"/>
          </p:cNvSpPr>
          <p:nvPr>
            <p:ph type="title"/>
          </p:nvPr>
        </p:nvSpPr>
        <p:spPr>
          <a:xfrm>
            <a:off x="587476" y="204606"/>
            <a:ext cx="8033100" cy="592200"/>
          </a:xfrm>
          <a:prstGeom prst="rect">
            <a:avLst/>
          </a:prstGeom>
        </p:spPr>
        <p:txBody>
          <a:bodyPr spcFirstLastPara="1" wrap="square" lIns="91425" tIns="91425" rIns="91425" bIns="91425" anchor="t" anchorCtr="0">
            <a:noAutofit/>
          </a:bodyPr>
          <a:lstStyle/>
          <a:p>
            <a:pPr lvl="0">
              <a:lnSpc>
                <a:spcPct val="120000"/>
              </a:lnSpc>
            </a:pPr>
            <a:r>
              <a:rPr lang="en-US" sz="2200" b="0" i="1" dirty="0">
                <a:solidFill>
                  <a:srgbClr val="002060"/>
                </a:solidFill>
                <a:latin typeface="+mn-lt"/>
              </a:rPr>
              <a:t>Đ</a:t>
            </a:r>
            <a:r>
              <a:rPr lang="vi-VN" sz="2200" b="0" i="1" dirty="0" smtClean="0">
                <a:solidFill>
                  <a:srgbClr val="002060"/>
                </a:solidFill>
                <a:latin typeface="+mn-lt"/>
              </a:rPr>
              <a:t>ọc </a:t>
            </a:r>
            <a:r>
              <a:rPr lang="vi-VN" sz="2200" b="0" i="1" dirty="0">
                <a:solidFill>
                  <a:srgbClr val="002060"/>
                </a:solidFill>
                <a:latin typeface="+mn-lt"/>
              </a:rPr>
              <a:t>thông tin trong mục 2, quan sát hình 2, hình 3 SGK </a:t>
            </a:r>
            <a:r>
              <a:rPr lang="vi-VN" sz="2200" b="0" i="1" dirty="0" smtClean="0">
                <a:solidFill>
                  <a:srgbClr val="002060"/>
                </a:solidFill>
                <a:latin typeface="+mn-lt"/>
              </a:rPr>
              <a:t>tr</a:t>
            </a:r>
            <a:r>
              <a:rPr lang="en-US" sz="2200" b="0" i="1" dirty="0" smtClean="0">
                <a:solidFill>
                  <a:srgbClr val="002060"/>
                </a:solidFill>
                <a:latin typeface="+mn-lt"/>
              </a:rPr>
              <a:t>.</a:t>
            </a:r>
            <a:r>
              <a:rPr lang="vi-VN" sz="2200" b="0" i="1" dirty="0" smtClean="0">
                <a:solidFill>
                  <a:srgbClr val="002060"/>
                </a:solidFill>
                <a:latin typeface="+mn-lt"/>
              </a:rPr>
              <a:t>85</a:t>
            </a:r>
            <a:r>
              <a:rPr lang="vi-VN" sz="2200" b="0" i="1" dirty="0">
                <a:solidFill>
                  <a:srgbClr val="002060"/>
                </a:solidFill>
                <a:latin typeface="+mn-lt"/>
              </a:rPr>
              <a:t>, trả lời các câu hỏi sau:</a:t>
            </a:r>
            <a:endParaRPr sz="2200" b="0" i="1" dirty="0">
              <a:solidFill>
                <a:srgbClr val="002060"/>
              </a:solidFill>
              <a:latin typeface="+mn-lt"/>
            </a:endParaRPr>
          </a:p>
        </p:txBody>
      </p:sp>
      <p:grpSp>
        <p:nvGrpSpPr>
          <p:cNvPr id="645" name="Google Shape;645;p47"/>
          <p:cNvGrpSpPr/>
          <p:nvPr/>
        </p:nvGrpSpPr>
        <p:grpSpPr>
          <a:xfrm>
            <a:off x="101750" y="723403"/>
            <a:ext cx="527900" cy="434500"/>
            <a:chOff x="4559250" y="2583950"/>
            <a:chExt cx="527900" cy="434500"/>
          </a:xfrm>
        </p:grpSpPr>
        <p:sp>
          <p:nvSpPr>
            <p:cNvPr id="646" name="Google Shape;646;p47"/>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7"/>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47"/>
          <p:cNvGrpSpPr/>
          <p:nvPr/>
        </p:nvGrpSpPr>
        <p:grpSpPr>
          <a:xfrm>
            <a:off x="8514350" y="1299250"/>
            <a:ext cx="527900" cy="433675"/>
            <a:chOff x="2356025" y="3709750"/>
            <a:chExt cx="527900" cy="433675"/>
          </a:xfrm>
        </p:grpSpPr>
        <p:sp>
          <p:nvSpPr>
            <p:cNvPr id="649" name="Google Shape;649;p47"/>
            <p:cNvSpPr/>
            <p:nvPr/>
          </p:nvSpPr>
          <p:spPr>
            <a:xfrm>
              <a:off x="2356025" y="3709750"/>
              <a:ext cx="527900" cy="433675"/>
            </a:xfrm>
            <a:custGeom>
              <a:avLst/>
              <a:gdLst/>
              <a:ahLst/>
              <a:cxnLst/>
              <a:rect l="l" t="t" r="r" b="b"/>
              <a:pathLst>
                <a:path w="21116" h="17347" extrusionOk="0">
                  <a:moveTo>
                    <a:pt x="8114" y="0"/>
                  </a:moveTo>
                  <a:cubicBezTo>
                    <a:pt x="6841" y="0"/>
                    <a:pt x="5838" y="1055"/>
                    <a:pt x="5838" y="2336"/>
                  </a:cubicBezTo>
                  <a:lnTo>
                    <a:pt x="5838" y="4171"/>
                  </a:lnTo>
                  <a:lnTo>
                    <a:pt x="2335" y="4171"/>
                  </a:lnTo>
                  <a:cubicBezTo>
                    <a:pt x="1034" y="4171"/>
                    <a:pt x="0" y="5205"/>
                    <a:pt x="0" y="6506"/>
                  </a:cubicBezTo>
                  <a:lnTo>
                    <a:pt x="0" y="15012"/>
                  </a:lnTo>
                  <a:cubicBezTo>
                    <a:pt x="0" y="16313"/>
                    <a:pt x="1034" y="17347"/>
                    <a:pt x="2335" y="17347"/>
                  </a:cubicBezTo>
                  <a:lnTo>
                    <a:pt x="18747" y="17347"/>
                  </a:lnTo>
                  <a:cubicBezTo>
                    <a:pt x="20048" y="17347"/>
                    <a:pt x="21115" y="16313"/>
                    <a:pt x="21115" y="15012"/>
                  </a:cubicBezTo>
                  <a:lnTo>
                    <a:pt x="21115" y="6506"/>
                  </a:lnTo>
                  <a:cubicBezTo>
                    <a:pt x="21115" y="5225"/>
                    <a:pt x="20080" y="4170"/>
                    <a:pt x="18806" y="4170"/>
                  </a:cubicBezTo>
                  <a:cubicBezTo>
                    <a:pt x="18787" y="4170"/>
                    <a:pt x="18767" y="4170"/>
                    <a:pt x="18747" y="4171"/>
                  </a:cubicBezTo>
                  <a:lnTo>
                    <a:pt x="15278" y="4171"/>
                  </a:lnTo>
                  <a:lnTo>
                    <a:pt x="15278" y="2336"/>
                  </a:lnTo>
                  <a:cubicBezTo>
                    <a:pt x="15278" y="1055"/>
                    <a:pt x="14243" y="0"/>
                    <a:pt x="12969" y="0"/>
                  </a:cubicBezTo>
                  <a:cubicBezTo>
                    <a:pt x="12949" y="0"/>
                    <a:pt x="12929" y="1"/>
                    <a:pt x="12910" y="1"/>
                  </a:cubicBezTo>
                  <a:lnTo>
                    <a:pt x="8173" y="1"/>
                  </a:lnTo>
                  <a:cubicBezTo>
                    <a:pt x="8153" y="1"/>
                    <a:pt x="8133" y="0"/>
                    <a:pt x="8114"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7"/>
            <p:cNvSpPr/>
            <p:nvPr/>
          </p:nvSpPr>
          <p:spPr>
            <a:xfrm>
              <a:off x="2463600" y="3860700"/>
              <a:ext cx="273550" cy="233750"/>
            </a:xfrm>
            <a:custGeom>
              <a:avLst/>
              <a:gdLst/>
              <a:ahLst/>
              <a:cxnLst/>
              <a:rect l="l" t="t" r="r" b="b"/>
              <a:pathLst>
                <a:path w="10942" h="9350" extrusionOk="0">
                  <a:moveTo>
                    <a:pt x="6238" y="1"/>
                  </a:moveTo>
                  <a:cubicBezTo>
                    <a:pt x="2102" y="1"/>
                    <a:pt x="0" y="5038"/>
                    <a:pt x="2936" y="7973"/>
                  </a:cubicBezTo>
                  <a:cubicBezTo>
                    <a:pt x="3897" y="8923"/>
                    <a:pt x="5071" y="9349"/>
                    <a:pt x="6221" y="9349"/>
                  </a:cubicBezTo>
                  <a:cubicBezTo>
                    <a:pt x="8623" y="9349"/>
                    <a:pt x="10919" y="7491"/>
                    <a:pt x="10942" y="4671"/>
                  </a:cubicBezTo>
                  <a:cubicBezTo>
                    <a:pt x="10942" y="2102"/>
                    <a:pt x="8840" y="1"/>
                    <a:pt x="6238"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7"/>
            <p:cNvSpPr/>
            <p:nvPr/>
          </p:nvSpPr>
          <p:spPr>
            <a:xfrm>
              <a:off x="2546150" y="3922425"/>
              <a:ext cx="128450" cy="110225"/>
            </a:xfrm>
            <a:custGeom>
              <a:avLst/>
              <a:gdLst/>
              <a:ahLst/>
              <a:cxnLst/>
              <a:rect l="l" t="t" r="r" b="b"/>
              <a:pathLst>
                <a:path w="5138" h="4409" extrusionOk="0">
                  <a:moveTo>
                    <a:pt x="2936" y="0"/>
                  </a:moveTo>
                  <a:cubicBezTo>
                    <a:pt x="1001" y="0"/>
                    <a:pt x="1" y="2369"/>
                    <a:pt x="1402" y="3770"/>
                  </a:cubicBezTo>
                  <a:cubicBezTo>
                    <a:pt x="1843" y="4211"/>
                    <a:pt x="2388" y="4409"/>
                    <a:pt x="2925" y="4409"/>
                  </a:cubicBezTo>
                  <a:cubicBezTo>
                    <a:pt x="4051" y="4409"/>
                    <a:pt x="5138" y="3535"/>
                    <a:pt x="5138" y="2202"/>
                  </a:cubicBezTo>
                  <a:cubicBezTo>
                    <a:pt x="5138" y="1001"/>
                    <a:pt x="4170" y="0"/>
                    <a:pt x="2936"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7"/>
            <p:cNvSpPr/>
            <p:nvPr/>
          </p:nvSpPr>
          <p:spPr>
            <a:xfrm>
              <a:off x="2553650" y="3753975"/>
              <a:ext cx="132625" cy="51725"/>
            </a:xfrm>
            <a:custGeom>
              <a:avLst/>
              <a:gdLst/>
              <a:ahLst/>
              <a:cxnLst/>
              <a:rect l="l" t="t" r="r" b="b"/>
              <a:pathLst>
                <a:path w="5305" h="2069" extrusionOk="0">
                  <a:moveTo>
                    <a:pt x="1" y="0"/>
                  </a:moveTo>
                  <a:lnTo>
                    <a:pt x="1" y="2068"/>
                  </a:lnTo>
                  <a:lnTo>
                    <a:pt x="5305" y="2068"/>
                  </a:lnTo>
                  <a:lnTo>
                    <a:pt x="5305" y="0"/>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47"/>
          <p:cNvGrpSpPr/>
          <p:nvPr/>
        </p:nvGrpSpPr>
        <p:grpSpPr>
          <a:xfrm>
            <a:off x="8562523" y="149353"/>
            <a:ext cx="431555" cy="432703"/>
            <a:chOff x="133738" y="317889"/>
            <a:chExt cx="460473" cy="461698"/>
          </a:xfrm>
        </p:grpSpPr>
        <p:sp>
          <p:nvSpPr>
            <p:cNvPr id="654" name="Google Shape;654;p47"/>
            <p:cNvSpPr/>
            <p:nvPr/>
          </p:nvSpPr>
          <p:spPr>
            <a:xfrm>
              <a:off x="257624" y="442388"/>
              <a:ext cx="212700" cy="21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7"/>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748602" y="1201180"/>
            <a:ext cx="7726548" cy="1615827"/>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vi-VN" sz="2200" dirty="0" smtClean="0"/>
              <a:t>Mô </a:t>
            </a:r>
            <a:r>
              <a:rPr lang="vi-VN" sz="2200" dirty="0"/>
              <a:t>tả thuật toán sắp xếp </a:t>
            </a:r>
            <a:r>
              <a:rPr lang="vi-VN" sz="2200" dirty="0" smtClean="0"/>
              <a:t>chọn</a:t>
            </a:r>
            <a:r>
              <a:rPr lang="en-US" sz="2200" dirty="0" smtClean="0"/>
              <a:t>.</a:t>
            </a:r>
            <a:r>
              <a:rPr lang="vi-VN" sz="2200" dirty="0" smtClean="0"/>
              <a:t> </a:t>
            </a:r>
            <a:endParaRPr lang="vi-VN" sz="2200" dirty="0"/>
          </a:p>
          <a:p>
            <a:pPr marL="457200" indent="-457200" algn="just">
              <a:lnSpc>
                <a:spcPct val="150000"/>
              </a:lnSpc>
              <a:buFont typeface="Wingdings" panose="05000000000000000000" pitchFamily="2" charset="2"/>
              <a:buChar char="§"/>
            </a:pPr>
            <a:r>
              <a:rPr lang="vi-VN" sz="2200" dirty="0" smtClean="0"/>
              <a:t>Nêu </a:t>
            </a:r>
            <a:r>
              <a:rPr lang="vi-VN" sz="2200" dirty="0"/>
              <a:t>các bước để tìm được số lớn nhất của một dãy nằm ở vị trí nào. </a:t>
            </a: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6970" y="2817007"/>
            <a:ext cx="5150059" cy="18424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randombar(horizontal)">
                                      <p:cBhvr>
                                        <p:cTn id="7" dur="500"/>
                                        <p:tgtEl>
                                          <p:spTgt spid="63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21" name="Google Shape;285;p38"/>
          <p:cNvSpPr/>
          <p:nvPr/>
        </p:nvSpPr>
        <p:spPr>
          <a:xfrm>
            <a:off x="365700" y="807800"/>
            <a:ext cx="8412600" cy="3955819"/>
          </a:xfrm>
          <a:prstGeom prst="roundRect">
            <a:avLst>
              <a:gd name="adj" fmla="val 3381"/>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3" name="Google Shape;1193;p64"/>
          <p:cNvSpPr/>
          <p:nvPr/>
        </p:nvSpPr>
        <p:spPr>
          <a:xfrm>
            <a:off x="365700" y="221480"/>
            <a:ext cx="8412600" cy="676219"/>
          </a:xfrm>
          <a:prstGeom prst="roundRect">
            <a:avLst>
              <a:gd name="adj" fmla="val 20371"/>
            </a:avLst>
          </a:prstGeom>
          <a:solidFill>
            <a:schemeClr val="accent1">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4" name="Google Shape;1194;p64"/>
          <p:cNvGrpSpPr/>
          <p:nvPr/>
        </p:nvGrpSpPr>
        <p:grpSpPr>
          <a:xfrm>
            <a:off x="8044913" y="137100"/>
            <a:ext cx="965350" cy="823275"/>
            <a:chOff x="1481225" y="4240975"/>
            <a:chExt cx="965350" cy="823275"/>
          </a:xfrm>
        </p:grpSpPr>
        <p:sp>
          <p:nvSpPr>
            <p:cNvPr id="1195" name="Google Shape;1195;p64"/>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4"/>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4"/>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4"/>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64"/>
          <p:cNvGrpSpPr/>
          <p:nvPr/>
        </p:nvGrpSpPr>
        <p:grpSpPr>
          <a:xfrm>
            <a:off x="133738" y="494251"/>
            <a:ext cx="460473" cy="461698"/>
            <a:chOff x="133738" y="317889"/>
            <a:chExt cx="460473" cy="461698"/>
          </a:xfrm>
        </p:grpSpPr>
        <p:sp>
          <p:nvSpPr>
            <p:cNvPr id="1200" name="Google Shape;1200;p64"/>
            <p:cNvSpPr/>
            <p:nvPr/>
          </p:nvSpPr>
          <p:spPr>
            <a:xfrm>
              <a:off x="257624" y="442388"/>
              <a:ext cx="212700" cy="21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4"/>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64"/>
          <p:cNvSpPr txBox="1">
            <a:spLocks noGrp="1"/>
          </p:cNvSpPr>
          <p:nvPr>
            <p:ph type="title"/>
          </p:nvPr>
        </p:nvSpPr>
        <p:spPr>
          <a:xfrm>
            <a:off x="719938" y="261597"/>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latin typeface="+mn-lt"/>
              </a:rPr>
              <a:t>KẾT LUẬN</a:t>
            </a:r>
            <a:endParaRPr sz="2800" dirty="0">
              <a:latin typeface="+mn-lt"/>
            </a:endParaRPr>
          </a:p>
        </p:txBody>
      </p:sp>
      <p:sp>
        <p:nvSpPr>
          <p:cNvPr id="5" name="TextBox 4"/>
          <p:cNvSpPr txBox="1"/>
          <p:nvPr/>
        </p:nvSpPr>
        <p:spPr>
          <a:xfrm>
            <a:off x="899043" y="991924"/>
            <a:ext cx="4858379" cy="400110"/>
          </a:xfrm>
          <a:prstGeom prst="rect">
            <a:avLst/>
          </a:prstGeom>
          <a:noFill/>
        </p:spPr>
        <p:txBody>
          <a:bodyPr wrap="square" rtlCol="0">
            <a:spAutoFit/>
          </a:bodyPr>
          <a:lstStyle/>
          <a:p>
            <a:r>
              <a:rPr lang="en-US" sz="2000" b="1" dirty="0" err="1" smtClean="0"/>
              <a:t>Bài</a:t>
            </a:r>
            <a:r>
              <a:rPr lang="en-US" sz="2000" b="1" dirty="0" smtClean="0"/>
              <a:t> </a:t>
            </a:r>
            <a:r>
              <a:rPr lang="en-US" sz="2000" b="1" dirty="0" err="1" smtClean="0"/>
              <a:t>toán</a:t>
            </a:r>
            <a:r>
              <a:rPr lang="en-US" sz="2000" b="1" dirty="0" smtClean="0"/>
              <a:t> </a:t>
            </a:r>
            <a:r>
              <a:rPr lang="en-US" sz="2000" b="1" dirty="0" err="1" smtClean="0"/>
              <a:t>sắp</a:t>
            </a:r>
            <a:r>
              <a:rPr lang="en-US" sz="2000" b="1" dirty="0" smtClean="0"/>
              <a:t> </a:t>
            </a:r>
            <a:r>
              <a:rPr lang="en-US" sz="2000" b="1" dirty="0" err="1" smtClean="0"/>
              <a:t>xếp</a:t>
            </a:r>
            <a:r>
              <a:rPr lang="en-US" sz="2000" b="1" dirty="0" smtClean="0"/>
              <a:t> </a:t>
            </a:r>
            <a:r>
              <a:rPr lang="en-US" sz="2000" b="1" dirty="0" err="1" smtClean="0"/>
              <a:t>đặt</a:t>
            </a:r>
            <a:r>
              <a:rPr lang="en-US" sz="2000" b="1" dirty="0" smtClean="0"/>
              <a:t> </a:t>
            </a:r>
            <a:r>
              <a:rPr lang="en-US" sz="2000" b="1" dirty="0" err="1" smtClean="0"/>
              <a:t>ra</a:t>
            </a:r>
            <a:r>
              <a:rPr lang="en-US" sz="2000" b="1" dirty="0" smtClean="0"/>
              <a:t> </a:t>
            </a:r>
            <a:r>
              <a:rPr lang="en-US" sz="2000" b="1" dirty="0" err="1" smtClean="0"/>
              <a:t>như</a:t>
            </a:r>
            <a:r>
              <a:rPr lang="en-US" sz="2000" b="1" dirty="0" smtClean="0"/>
              <a:t> </a:t>
            </a:r>
            <a:r>
              <a:rPr lang="en-US" sz="2000" b="1" dirty="0" err="1" smtClean="0"/>
              <a:t>sau</a:t>
            </a:r>
            <a:r>
              <a:rPr lang="en-US" sz="2000" b="1" dirty="0" smtClean="0"/>
              <a:t>:</a:t>
            </a:r>
            <a:endParaRPr lang="en-US" sz="2000" b="1" dirty="0"/>
          </a:p>
        </p:txBody>
      </p:sp>
      <p:sp>
        <p:nvSpPr>
          <p:cNvPr id="7" name="Rectangle 6"/>
          <p:cNvSpPr/>
          <p:nvPr/>
        </p:nvSpPr>
        <p:spPr>
          <a:xfrm>
            <a:off x="899043" y="1370887"/>
            <a:ext cx="7400612" cy="1353640"/>
          </a:xfrm>
          <a:prstGeom prst="rect">
            <a:avLst/>
          </a:prstGeom>
        </p:spPr>
        <p:txBody>
          <a:bodyPr wrap="square">
            <a:spAutoFit/>
          </a:bodyPr>
          <a:lstStyle/>
          <a:p>
            <a:pPr marL="342900" indent="-342900" algn="just">
              <a:lnSpc>
                <a:spcPct val="130000"/>
              </a:lnSpc>
              <a:spcAft>
                <a:spcPts val="800"/>
              </a:spcAft>
              <a:buFont typeface="Wingdings" panose="05000000000000000000" pitchFamily="2" charset="2"/>
              <a:buChar char="Ø"/>
            </a:pPr>
            <a:r>
              <a:rPr lang="vi-VN" sz="2000" dirty="0" smtClean="0">
                <a:latin typeface="+mn-lt"/>
                <a:ea typeface="Calibri" panose="020F0502020204030204" pitchFamily="34" charset="0"/>
              </a:rPr>
              <a:t>Đầu </a:t>
            </a:r>
            <a:r>
              <a:rPr lang="vi-VN" sz="2000" dirty="0">
                <a:latin typeface="+mn-lt"/>
                <a:ea typeface="Calibri" panose="020F0502020204030204" pitchFamily="34" charset="0"/>
              </a:rPr>
              <a:t>vào: Dãy số a</a:t>
            </a:r>
            <a:r>
              <a:rPr lang="vi-VN" sz="2000" baseline="-25000" dirty="0">
                <a:latin typeface="+mn-lt"/>
                <a:ea typeface="Calibri" panose="020F0502020204030204" pitchFamily="34" charset="0"/>
              </a:rPr>
              <a:t>1</a:t>
            </a:r>
            <a:r>
              <a:rPr lang="vi-VN" sz="2000" dirty="0">
                <a:latin typeface="+mn-lt"/>
                <a:ea typeface="Calibri" panose="020F0502020204030204" pitchFamily="34" charset="0"/>
              </a:rPr>
              <a:t>, a</a:t>
            </a:r>
            <a:r>
              <a:rPr lang="vi-VN" sz="2000" baseline="-25000" dirty="0">
                <a:latin typeface="+mn-lt"/>
                <a:ea typeface="Calibri" panose="020F0502020204030204" pitchFamily="34" charset="0"/>
              </a:rPr>
              <a:t>2</a:t>
            </a:r>
            <a:r>
              <a:rPr lang="vi-VN" sz="2000" dirty="0">
                <a:latin typeface="+mn-lt"/>
                <a:ea typeface="Calibri" panose="020F0502020204030204" pitchFamily="34" charset="0"/>
              </a:rPr>
              <a:t>, …, a</a:t>
            </a:r>
            <a:r>
              <a:rPr lang="vi-VN" sz="2000" baseline="-25000" dirty="0">
                <a:latin typeface="+mn-lt"/>
                <a:ea typeface="Calibri" panose="020F0502020204030204" pitchFamily="34" charset="0"/>
              </a:rPr>
              <a:t>n</a:t>
            </a:r>
            <a:r>
              <a:rPr lang="vi-VN" sz="2000" dirty="0">
                <a:latin typeface="+mn-lt"/>
                <a:ea typeface="Calibri" panose="020F0502020204030204" pitchFamily="34" charset="0"/>
              </a:rPr>
              <a:t> gọi là dãy (a</a:t>
            </a:r>
            <a:r>
              <a:rPr lang="vi-VN" sz="2000" dirty="0" smtClean="0">
                <a:latin typeface="+mn-lt"/>
                <a:ea typeface="Calibri" panose="020F0502020204030204" pitchFamily="34" charset="0"/>
              </a:rPr>
              <a:t>)</a:t>
            </a:r>
            <a:r>
              <a:rPr lang="en-US" sz="2000" dirty="0" smtClean="0">
                <a:latin typeface="+mn-lt"/>
                <a:ea typeface="Calibri" panose="020F0502020204030204" pitchFamily="34" charset="0"/>
              </a:rPr>
              <a:t>.</a:t>
            </a:r>
            <a:endParaRPr lang="en-US" sz="2000" dirty="0">
              <a:latin typeface="+mn-lt"/>
              <a:ea typeface="Calibri" panose="020F0502020204030204" pitchFamily="34" charset="0"/>
            </a:endParaRPr>
          </a:p>
          <a:p>
            <a:pPr marL="342900" indent="-342900" algn="just">
              <a:lnSpc>
                <a:spcPct val="130000"/>
              </a:lnSpc>
              <a:spcAft>
                <a:spcPts val="800"/>
              </a:spcAft>
              <a:buFont typeface="Wingdings" panose="05000000000000000000" pitchFamily="2" charset="2"/>
              <a:buChar char="Ø"/>
            </a:pPr>
            <a:r>
              <a:rPr lang="vi-VN" sz="2000" dirty="0" smtClean="0">
                <a:latin typeface="+mn-lt"/>
                <a:ea typeface="Calibri" panose="020F0502020204030204" pitchFamily="34" charset="0"/>
              </a:rPr>
              <a:t>Đầu </a:t>
            </a:r>
            <a:r>
              <a:rPr lang="vi-VN" sz="2000" dirty="0">
                <a:latin typeface="+mn-lt"/>
                <a:ea typeface="Calibri" panose="020F0502020204030204" pitchFamily="34" charset="0"/>
              </a:rPr>
              <a:t>ra: Dãy số a’</a:t>
            </a:r>
            <a:r>
              <a:rPr lang="vi-VN" sz="2000" baseline="-25000" dirty="0">
                <a:latin typeface="+mn-lt"/>
                <a:ea typeface="Calibri" panose="020F0502020204030204" pitchFamily="34" charset="0"/>
              </a:rPr>
              <a:t>1</a:t>
            </a:r>
            <a:r>
              <a:rPr lang="vi-VN" sz="2000" dirty="0">
                <a:latin typeface="+mn-lt"/>
                <a:ea typeface="Calibri" panose="020F0502020204030204" pitchFamily="34" charset="0"/>
              </a:rPr>
              <a:t>, a’</a:t>
            </a:r>
            <a:r>
              <a:rPr lang="vi-VN" sz="2000" baseline="-25000" dirty="0">
                <a:latin typeface="+mn-lt"/>
                <a:ea typeface="Calibri" panose="020F0502020204030204" pitchFamily="34" charset="0"/>
              </a:rPr>
              <a:t>2</a:t>
            </a:r>
            <a:r>
              <a:rPr lang="vi-VN" sz="2000" dirty="0">
                <a:latin typeface="+mn-lt"/>
                <a:ea typeface="Calibri" panose="020F0502020204030204" pitchFamily="34" charset="0"/>
              </a:rPr>
              <a:t>, …, a’</a:t>
            </a:r>
            <a:r>
              <a:rPr lang="vi-VN" sz="2000" baseline="-25000" dirty="0">
                <a:latin typeface="+mn-lt"/>
                <a:ea typeface="Calibri" panose="020F0502020204030204" pitchFamily="34" charset="0"/>
              </a:rPr>
              <a:t>n</a:t>
            </a:r>
            <a:r>
              <a:rPr lang="vi-VN" sz="2000" dirty="0">
                <a:latin typeface="+mn-lt"/>
                <a:ea typeface="Calibri" panose="020F0502020204030204" pitchFamily="34" charset="0"/>
              </a:rPr>
              <a:t> gồm các số của dãy (a) nhưng thứ tự giảm </a:t>
            </a:r>
            <a:r>
              <a:rPr lang="vi-VN" sz="2000" dirty="0" smtClean="0">
                <a:latin typeface="+mn-lt"/>
                <a:ea typeface="Calibri" panose="020F0502020204030204" pitchFamily="34" charset="0"/>
              </a:rPr>
              <a:t>dần</a:t>
            </a:r>
            <a:r>
              <a:rPr lang="en-US" sz="2000" dirty="0" smtClean="0">
                <a:latin typeface="+mn-lt"/>
                <a:ea typeface="Calibri" panose="020F0502020204030204" pitchFamily="34" charset="0"/>
              </a:rPr>
              <a:t>.</a:t>
            </a:r>
            <a:endParaRPr lang="en-US" sz="2000" dirty="0">
              <a:effectLst/>
              <a:latin typeface="+mn-lt"/>
              <a:ea typeface="Calibri" panose="020F0502020204030204" pitchFamily="34" charset="0"/>
            </a:endParaRPr>
          </a:p>
        </p:txBody>
      </p:sp>
      <p:sp>
        <p:nvSpPr>
          <p:cNvPr id="18" name="Rectangle 17"/>
          <p:cNvSpPr/>
          <p:nvPr/>
        </p:nvSpPr>
        <p:spPr>
          <a:xfrm>
            <a:off x="899043" y="2636578"/>
            <a:ext cx="4013591" cy="553998"/>
          </a:xfrm>
          <a:prstGeom prst="rect">
            <a:avLst/>
          </a:prstGeom>
        </p:spPr>
        <p:txBody>
          <a:bodyPr wrap="square">
            <a:spAutoFit/>
          </a:bodyPr>
          <a:lstStyle/>
          <a:p>
            <a:pPr algn="just">
              <a:lnSpc>
                <a:spcPct val="150000"/>
              </a:lnSpc>
            </a:pPr>
            <a:r>
              <a:rPr lang="en-US" sz="2000" b="1" dirty="0" err="1" smtClean="0"/>
              <a:t>Mô</a:t>
            </a:r>
            <a:r>
              <a:rPr lang="en-US" sz="2000" b="1" dirty="0" smtClean="0"/>
              <a:t> </a:t>
            </a:r>
            <a:r>
              <a:rPr lang="en-US" sz="2000" b="1" dirty="0" err="1" smtClean="0"/>
              <a:t>tả</a:t>
            </a:r>
            <a:r>
              <a:rPr lang="en-US" sz="2000" b="1" dirty="0" smtClean="0"/>
              <a:t> </a:t>
            </a:r>
            <a:r>
              <a:rPr lang="en-US" sz="2000" b="1" dirty="0" err="1" smtClean="0"/>
              <a:t>thuật</a:t>
            </a:r>
            <a:r>
              <a:rPr lang="en-US" sz="2000" b="1" dirty="0" smtClean="0"/>
              <a:t> </a:t>
            </a:r>
            <a:r>
              <a:rPr lang="en-US" sz="2000" b="1" dirty="0" err="1" smtClean="0"/>
              <a:t>toán</a:t>
            </a:r>
            <a:r>
              <a:rPr lang="en-US" sz="2000" b="1" dirty="0" smtClean="0"/>
              <a:t> </a:t>
            </a:r>
            <a:r>
              <a:rPr lang="en-US" sz="2000" b="1" dirty="0" err="1" smtClean="0"/>
              <a:t>sắp</a:t>
            </a:r>
            <a:r>
              <a:rPr lang="en-US" sz="2000" b="1" dirty="0" smtClean="0"/>
              <a:t> </a:t>
            </a:r>
            <a:r>
              <a:rPr lang="en-US" sz="2000" b="1" dirty="0" err="1" smtClean="0"/>
              <a:t>xếp</a:t>
            </a:r>
            <a:r>
              <a:rPr lang="en-US" sz="2000" b="1" dirty="0" smtClean="0"/>
              <a:t> </a:t>
            </a:r>
            <a:r>
              <a:rPr lang="en-US" sz="2000" b="1" dirty="0" err="1" smtClean="0"/>
              <a:t>chọn</a:t>
            </a:r>
            <a:r>
              <a:rPr lang="en-US" sz="2000" b="1" dirty="0" smtClean="0"/>
              <a:t>:</a:t>
            </a:r>
            <a:endParaRPr lang="en-US" sz="2000" b="1" dirty="0"/>
          </a:p>
        </p:txBody>
      </p:sp>
      <p:sp>
        <p:nvSpPr>
          <p:cNvPr id="20" name="TextBox 19"/>
          <p:cNvSpPr txBox="1"/>
          <p:nvPr/>
        </p:nvSpPr>
        <p:spPr>
          <a:xfrm>
            <a:off x="899043" y="3075631"/>
            <a:ext cx="7260945" cy="1692771"/>
          </a:xfrm>
          <a:prstGeom prst="rect">
            <a:avLst/>
          </a:prstGeom>
          <a:noFill/>
        </p:spPr>
        <p:txBody>
          <a:bodyPr wrap="square" rtlCol="0">
            <a:spAutoFit/>
          </a:bodyPr>
          <a:lstStyle/>
          <a:p>
            <a:pPr>
              <a:lnSpc>
                <a:spcPct val="130000"/>
              </a:lnSpc>
            </a:pPr>
            <a:r>
              <a:rPr lang="en-US" sz="2000" dirty="0" err="1" smtClean="0">
                <a:solidFill>
                  <a:srgbClr val="C00000"/>
                </a:solidFill>
              </a:rPr>
              <a:t>Lặp</a:t>
            </a:r>
            <a:r>
              <a:rPr lang="en-US" sz="2000" dirty="0" smtClean="0">
                <a:solidFill>
                  <a:srgbClr val="C00000"/>
                </a:solidFill>
              </a:rPr>
              <a:t> </a:t>
            </a:r>
            <a:r>
              <a:rPr lang="en-US" sz="2000" dirty="0" err="1" smtClean="0">
                <a:solidFill>
                  <a:srgbClr val="C00000"/>
                </a:solidFill>
              </a:rPr>
              <a:t>với</a:t>
            </a:r>
            <a:r>
              <a:rPr lang="en-US" sz="2000" dirty="0" smtClean="0">
                <a:solidFill>
                  <a:srgbClr val="C00000"/>
                </a:solidFill>
              </a:rPr>
              <a:t> </a:t>
            </a:r>
            <a:r>
              <a:rPr lang="en-US" sz="2000" dirty="0" err="1" smtClean="0"/>
              <a:t>i</a:t>
            </a:r>
            <a:r>
              <a:rPr lang="en-US" sz="2000" dirty="0" smtClean="0"/>
              <a:t> </a:t>
            </a:r>
            <a:r>
              <a:rPr lang="en-US" sz="2000" dirty="0" err="1" smtClean="0"/>
              <a:t>từ</a:t>
            </a:r>
            <a:r>
              <a:rPr lang="en-US" sz="2000" dirty="0" smtClean="0"/>
              <a:t> 1 </a:t>
            </a:r>
            <a:r>
              <a:rPr lang="en-US" sz="2000" dirty="0" err="1" smtClean="0"/>
              <a:t>đến</a:t>
            </a:r>
            <a:r>
              <a:rPr lang="en-US" sz="2000" dirty="0" smtClean="0"/>
              <a:t> n - 1:</a:t>
            </a:r>
          </a:p>
          <a:p>
            <a:pPr marL="457200" indent="-457200">
              <a:lnSpc>
                <a:spcPct val="130000"/>
              </a:lnSpc>
              <a:buAutoNum type="alphaLcParenR"/>
            </a:pPr>
            <a:r>
              <a:rPr lang="en-US" sz="2000" dirty="0" err="1" smtClean="0"/>
              <a:t>Tìm</a:t>
            </a:r>
            <a:r>
              <a:rPr lang="en-US" sz="2000" dirty="0" smtClean="0"/>
              <a:t> </a:t>
            </a:r>
            <a:r>
              <a:rPr lang="en-US" sz="2000" dirty="0" err="1" smtClean="0"/>
              <a:t>số</a:t>
            </a:r>
            <a:r>
              <a:rPr lang="en-US" sz="2000" dirty="0" smtClean="0"/>
              <a:t> </a:t>
            </a:r>
            <a:r>
              <a:rPr lang="en-US" sz="2000" dirty="0" err="1" smtClean="0"/>
              <a:t>lớn</a:t>
            </a:r>
            <a:r>
              <a:rPr lang="en-US" sz="2000" dirty="0" smtClean="0"/>
              <a:t> </a:t>
            </a:r>
            <a:r>
              <a:rPr lang="en-US" sz="2000" dirty="0" err="1" smtClean="0"/>
              <a:t>nhất</a:t>
            </a:r>
            <a:r>
              <a:rPr lang="en-US" sz="2000" dirty="0" smtClean="0"/>
              <a:t> </a:t>
            </a:r>
            <a:r>
              <a:rPr lang="en-US" sz="2000" dirty="0" err="1" smtClean="0"/>
              <a:t>trong</a:t>
            </a:r>
            <a:r>
              <a:rPr lang="en-US" sz="2000" dirty="0" smtClean="0"/>
              <a:t> </a:t>
            </a:r>
            <a:r>
              <a:rPr lang="en-US" sz="2000" dirty="0" err="1" smtClean="0"/>
              <a:t>dãy</a:t>
            </a:r>
            <a:r>
              <a:rPr lang="en-US" sz="2000" dirty="0" smtClean="0"/>
              <a:t> </a:t>
            </a:r>
            <a:r>
              <a:rPr lang="en-US" sz="2000" dirty="0" err="1" smtClean="0"/>
              <a:t>số</a:t>
            </a:r>
            <a:r>
              <a:rPr lang="en-US" sz="2000" dirty="0" smtClean="0"/>
              <a:t> </a:t>
            </a:r>
            <a:r>
              <a:rPr lang="en-US" sz="2000" dirty="0" err="1" smtClean="0"/>
              <a:t>a</a:t>
            </a:r>
            <a:r>
              <a:rPr lang="en-US" sz="2000" baseline="-25000" dirty="0" err="1" smtClean="0"/>
              <a:t>i</a:t>
            </a:r>
            <a:r>
              <a:rPr lang="en-US" sz="2000" dirty="0" smtClean="0"/>
              <a:t>, a</a:t>
            </a:r>
            <a:r>
              <a:rPr lang="en-US" sz="2000" baseline="-25000" dirty="0" smtClean="0"/>
              <a:t>i+1</a:t>
            </a:r>
            <a:r>
              <a:rPr lang="en-US" sz="2000" dirty="0" smtClean="0"/>
              <a:t>, ..., a</a:t>
            </a:r>
            <a:r>
              <a:rPr lang="en-US" sz="2000" baseline="-25000" dirty="0" smtClean="0"/>
              <a:t>n</a:t>
            </a:r>
            <a:r>
              <a:rPr lang="en-US" sz="2000" dirty="0" smtClean="0"/>
              <a:t> </a:t>
            </a:r>
            <a:r>
              <a:rPr lang="en-US" sz="2000" baseline="-25000" dirty="0" smtClean="0"/>
              <a:t> </a:t>
            </a:r>
            <a:r>
              <a:rPr lang="en-US" sz="2000" dirty="0" err="1" smtClean="0"/>
              <a:t>gọi</a:t>
            </a:r>
            <a:r>
              <a:rPr lang="en-US" sz="2000" dirty="0" smtClean="0"/>
              <a:t> </a:t>
            </a:r>
            <a:r>
              <a:rPr lang="en-US" sz="2000" dirty="0" err="1" smtClean="0"/>
              <a:t>là</a:t>
            </a:r>
            <a:r>
              <a:rPr lang="en-US" sz="2000" dirty="0" smtClean="0"/>
              <a:t> a</a:t>
            </a:r>
            <a:r>
              <a:rPr lang="en-US" sz="2000" baseline="-25000" dirty="0" smtClean="0"/>
              <a:t>m</a:t>
            </a:r>
            <a:endParaRPr lang="en-US" sz="2000" dirty="0" smtClean="0"/>
          </a:p>
          <a:p>
            <a:pPr marL="457200" indent="-457200">
              <a:lnSpc>
                <a:spcPct val="130000"/>
              </a:lnSpc>
              <a:buAutoNum type="alphaLcParenR"/>
            </a:pPr>
            <a:r>
              <a:rPr lang="en-US" sz="2000" dirty="0" err="1" smtClean="0"/>
              <a:t>Đổi</a:t>
            </a:r>
            <a:r>
              <a:rPr lang="en-US" sz="2000" dirty="0" smtClean="0"/>
              <a:t> </a:t>
            </a:r>
            <a:r>
              <a:rPr lang="en-US" sz="2000" dirty="0" err="1" smtClean="0"/>
              <a:t>chỗ</a:t>
            </a:r>
            <a:r>
              <a:rPr lang="en-US" sz="2000" dirty="0" smtClean="0"/>
              <a:t> a</a:t>
            </a:r>
            <a:r>
              <a:rPr lang="en-US" sz="2000" baseline="-25000" dirty="0" smtClean="0"/>
              <a:t>m</a:t>
            </a:r>
            <a:r>
              <a:rPr lang="en-US" sz="2000" dirty="0" smtClean="0"/>
              <a:t> </a:t>
            </a:r>
            <a:r>
              <a:rPr lang="en-US" sz="2000" dirty="0" err="1" smtClean="0"/>
              <a:t>và</a:t>
            </a:r>
            <a:r>
              <a:rPr lang="en-US" sz="2000" dirty="0" smtClean="0"/>
              <a:t> </a:t>
            </a:r>
            <a:r>
              <a:rPr lang="en-US" sz="2000" dirty="0" err="1" smtClean="0"/>
              <a:t>a</a:t>
            </a:r>
            <a:r>
              <a:rPr lang="en-US" sz="2000" baseline="-25000" dirty="0" err="1" smtClean="0"/>
              <a:t>i</a:t>
            </a:r>
            <a:r>
              <a:rPr lang="en-US" sz="2000" dirty="0" smtClean="0"/>
              <a:t> </a:t>
            </a:r>
            <a:r>
              <a:rPr lang="en-US" sz="2000" dirty="0" err="1" smtClean="0"/>
              <a:t>cho</a:t>
            </a:r>
            <a:r>
              <a:rPr lang="en-US" sz="2000" dirty="0" smtClean="0"/>
              <a:t> </a:t>
            </a:r>
            <a:r>
              <a:rPr lang="en-US" sz="2000" dirty="0" err="1" smtClean="0"/>
              <a:t>nhau</a:t>
            </a:r>
            <a:endParaRPr lang="en-US" sz="2000" dirty="0" smtClean="0"/>
          </a:p>
          <a:p>
            <a:pPr>
              <a:lnSpc>
                <a:spcPct val="130000"/>
              </a:lnSpc>
            </a:pPr>
            <a:r>
              <a:rPr lang="en-US" sz="2000" dirty="0" err="1" smtClean="0">
                <a:solidFill>
                  <a:srgbClr val="C00000"/>
                </a:solidFill>
              </a:rPr>
              <a:t>Hết</a:t>
            </a:r>
            <a:r>
              <a:rPr lang="en-US" sz="2000" dirty="0" smtClean="0">
                <a:solidFill>
                  <a:srgbClr val="C00000"/>
                </a:solidFill>
              </a:rPr>
              <a:t> </a:t>
            </a:r>
            <a:r>
              <a:rPr lang="en-US" sz="2000" dirty="0" err="1" smtClean="0">
                <a:solidFill>
                  <a:srgbClr val="C00000"/>
                </a:solidFill>
              </a:rPr>
              <a:t>lặp</a:t>
            </a:r>
            <a:endParaRPr lang="en-US" sz="2000" dirty="0">
              <a:solidFill>
                <a:srgbClr val="C00000"/>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2"/>
                                        </p:tgtEl>
                                        <p:attrNameLst>
                                          <p:attrName>style.visibility</p:attrName>
                                        </p:attrNameLst>
                                      </p:cBhvr>
                                      <p:to>
                                        <p:strVal val="visible"/>
                                      </p:to>
                                    </p:set>
                                    <p:anim calcmode="lin" valueType="num">
                                      <p:cBhvr>
                                        <p:cTn id="7" dur="500" fill="hold"/>
                                        <p:tgtEl>
                                          <p:spTgt spid="1202"/>
                                        </p:tgtEl>
                                        <p:attrNameLst>
                                          <p:attrName>ppt_w</p:attrName>
                                        </p:attrNameLst>
                                      </p:cBhvr>
                                      <p:tavLst>
                                        <p:tav tm="0">
                                          <p:val>
                                            <p:fltVal val="0"/>
                                          </p:val>
                                        </p:tav>
                                        <p:tav tm="100000">
                                          <p:val>
                                            <p:strVal val="#ppt_w"/>
                                          </p:val>
                                        </p:tav>
                                      </p:tavLst>
                                    </p:anim>
                                    <p:anim calcmode="lin" valueType="num">
                                      <p:cBhvr>
                                        <p:cTn id="8" dur="500" fill="hold"/>
                                        <p:tgtEl>
                                          <p:spTgt spid="1202"/>
                                        </p:tgtEl>
                                        <p:attrNameLst>
                                          <p:attrName>ppt_h</p:attrName>
                                        </p:attrNameLst>
                                      </p:cBhvr>
                                      <p:tavLst>
                                        <p:tav tm="0">
                                          <p:val>
                                            <p:fltVal val="0"/>
                                          </p:val>
                                        </p:tav>
                                        <p:tav tm="100000">
                                          <p:val>
                                            <p:strVal val="#ppt_h"/>
                                          </p:val>
                                        </p:tav>
                                      </p:tavLst>
                                    </p:anim>
                                    <p:animEffect transition="in" filter="fade">
                                      <p:cBhvr>
                                        <p:cTn id="9" dur="500"/>
                                        <p:tgtEl>
                                          <p:spTgt spid="120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ppt_y</p:attrName>
                                        </p:attrNameLst>
                                      </p:cBhvr>
                                      <p:tavLst>
                                        <p:tav tm="0">
                                          <p:val>
                                            <p:strVal val="#ppt_y+#ppt_h*1.125000"/>
                                          </p:val>
                                        </p:tav>
                                        <p:tav tm="100000">
                                          <p:val>
                                            <p:strVal val="#ppt_y"/>
                                          </p:val>
                                        </p:tav>
                                      </p:tavLst>
                                    </p:anim>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 grpId="0"/>
      <p:bldP spid="5"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p:nvPr/>
        </p:nvSpPr>
        <p:spPr>
          <a:xfrm>
            <a:off x="375954" y="1034980"/>
            <a:ext cx="8344419" cy="3704907"/>
          </a:xfrm>
          <a:prstGeom prst="roundRect">
            <a:avLst>
              <a:gd name="adj" fmla="val 3381"/>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1" name="Google Shape;291;p38"/>
          <p:cNvCxnSpPr/>
          <p:nvPr/>
        </p:nvCxnSpPr>
        <p:spPr>
          <a:xfrm>
            <a:off x="1229588" y="292897"/>
            <a:ext cx="6637149" cy="0"/>
          </a:xfrm>
          <a:prstGeom prst="straightConnector1">
            <a:avLst/>
          </a:prstGeom>
          <a:noFill/>
          <a:ln w="19050" cap="rnd" cmpd="sng">
            <a:solidFill>
              <a:schemeClr val="dk1"/>
            </a:solidFill>
            <a:prstDash val="solid"/>
            <a:round/>
            <a:headEnd type="none" w="med" len="med"/>
            <a:tailEnd type="none" w="med" len="med"/>
          </a:ln>
        </p:spPr>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21" y="1119028"/>
            <a:ext cx="7399167" cy="3536810"/>
          </a:xfrm>
          <a:prstGeom prst="rect">
            <a:avLst/>
          </a:prstGeom>
        </p:spPr>
      </p:pic>
      <p:grpSp>
        <p:nvGrpSpPr>
          <p:cNvPr id="295" name="Google Shape;295;p38"/>
          <p:cNvGrpSpPr/>
          <p:nvPr/>
        </p:nvGrpSpPr>
        <p:grpSpPr>
          <a:xfrm>
            <a:off x="177041" y="4375355"/>
            <a:ext cx="761406" cy="647721"/>
            <a:chOff x="3475975" y="624225"/>
            <a:chExt cx="737225" cy="627150"/>
          </a:xfrm>
        </p:grpSpPr>
        <p:sp>
          <p:nvSpPr>
            <p:cNvPr id="296" name="Google Shape;296;p38"/>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8"/>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8"/>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38"/>
          <p:cNvGrpSpPr/>
          <p:nvPr/>
        </p:nvGrpSpPr>
        <p:grpSpPr>
          <a:xfrm>
            <a:off x="8199392" y="4271486"/>
            <a:ext cx="719894" cy="639455"/>
            <a:chOff x="2696275" y="963625"/>
            <a:chExt cx="678825" cy="602975"/>
          </a:xfrm>
        </p:grpSpPr>
        <p:sp>
          <p:nvSpPr>
            <p:cNvPr id="304" name="Google Shape;304;p38"/>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8"/>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8"/>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266912" y="353109"/>
            <a:ext cx="8596672" cy="600164"/>
          </a:xfrm>
          <a:prstGeom prst="rect">
            <a:avLst/>
          </a:prstGeom>
        </p:spPr>
        <p:txBody>
          <a:bodyPr wrap="square">
            <a:spAutoFit/>
          </a:bodyPr>
          <a:lstStyle/>
          <a:p>
            <a:pPr algn="ctr">
              <a:lnSpc>
                <a:spcPct val="150000"/>
              </a:lnSpc>
            </a:pPr>
            <a:r>
              <a:rPr lang="vi-VN" sz="2200" dirty="0"/>
              <a:t>Các bước để tìm được số lớn nhất của một dãy số nằm ở vị trí </a:t>
            </a:r>
            <a:r>
              <a:rPr lang="vi-VN" sz="2200" dirty="0" smtClean="0"/>
              <a:t>nào</a:t>
            </a:r>
            <a:r>
              <a:rPr lang="en-US" sz="2200" dirty="0" smtClean="0"/>
              <a:t>:</a:t>
            </a:r>
            <a:r>
              <a:rPr lang="vi-VN" sz="2200" dirty="0" smtClean="0"/>
              <a:t> </a:t>
            </a:r>
            <a:endParaRPr lang="en-US" sz="2200" dirty="0"/>
          </a:p>
        </p:txBody>
      </p:sp>
    </p:spTree>
    <p:extLst>
      <p:ext uri="{BB962C8B-B14F-4D97-AF65-F5344CB8AC3E}">
        <p14:creationId xmlns:p14="http://schemas.microsoft.com/office/powerpoint/2010/main" val="279358464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6" name="Google Shape;876;p55"/>
          <p:cNvGrpSpPr/>
          <p:nvPr/>
        </p:nvGrpSpPr>
        <p:grpSpPr>
          <a:xfrm>
            <a:off x="4646" y="4340821"/>
            <a:ext cx="602100" cy="666100"/>
            <a:chOff x="1820650" y="1393100"/>
            <a:chExt cx="602100" cy="666100"/>
          </a:xfrm>
        </p:grpSpPr>
        <p:sp>
          <p:nvSpPr>
            <p:cNvPr id="877" name="Google Shape;877;p55"/>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5"/>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55"/>
          <p:cNvGrpSpPr/>
          <p:nvPr/>
        </p:nvGrpSpPr>
        <p:grpSpPr>
          <a:xfrm>
            <a:off x="8558847" y="4030931"/>
            <a:ext cx="438896" cy="434500"/>
            <a:chOff x="2532825" y="1741700"/>
            <a:chExt cx="438896" cy="434500"/>
          </a:xfrm>
        </p:grpSpPr>
        <p:sp>
          <p:nvSpPr>
            <p:cNvPr id="881" name="Google Shape;881;p55"/>
            <p:cNvSpPr/>
            <p:nvPr/>
          </p:nvSpPr>
          <p:spPr>
            <a:xfrm>
              <a:off x="2532825" y="1741700"/>
              <a:ext cx="438896" cy="434500"/>
            </a:xfrm>
            <a:custGeom>
              <a:avLst/>
              <a:gdLst/>
              <a:ahLst/>
              <a:cxnLst/>
              <a:rect l="l" t="t" r="r" b="b"/>
              <a:pathLst>
                <a:path w="21116" h="17380" extrusionOk="0">
                  <a:moveTo>
                    <a:pt x="2335" y="0"/>
                  </a:moveTo>
                  <a:cubicBezTo>
                    <a:pt x="1034" y="0"/>
                    <a:pt x="0" y="1067"/>
                    <a:pt x="0" y="2368"/>
                  </a:cubicBezTo>
                  <a:lnTo>
                    <a:pt x="0" y="15011"/>
                  </a:lnTo>
                  <a:cubicBezTo>
                    <a:pt x="0" y="16345"/>
                    <a:pt x="1034" y="17379"/>
                    <a:pt x="2335" y="17379"/>
                  </a:cubicBezTo>
                  <a:lnTo>
                    <a:pt x="18780" y="17379"/>
                  </a:lnTo>
                  <a:cubicBezTo>
                    <a:pt x="20081" y="17379"/>
                    <a:pt x="21115" y="16345"/>
                    <a:pt x="21115" y="15011"/>
                  </a:cubicBezTo>
                  <a:lnTo>
                    <a:pt x="21115" y="2368"/>
                  </a:lnTo>
                  <a:cubicBezTo>
                    <a:pt x="21115" y="1067"/>
                    <a:pt x="20081" y="0"/>
                    <a:pt x="18780"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5"/>
            <p:cNvSpPr/>
            <p:nvPr/>
          </p:nvSpPr>
          <p:spPr>
            <a:xfrm>
              <a:off x="2604660" y="1828676"/>
              <a:ext cx="295226" cy="260549"/>
            </a:xfrm>
            <a:custGeom>
              <a:avLst/>
              <a:gdLst/>
              <a:ahLst/>
              <a:cxnLst/>
              <a:rect l="l" t="t" r="r" b="b"/>
              <a:pathLst>
                <a:path w="13911" h="12277" extrusionOk="0">
                  <a:moveTo>
                    <a:pt x="6943" y="1"/>
                  </a:moveTo>
                  <a:cubicBezTo>
                    <a:pt x="6589" y="1"/>
                    <a:pt x="6238" y="134"/>
                    <a:pt x="5972" y="401"/>
                  </a:cubicBezTo>
                  <a:lnTo>
                    <a:pt x="734" y="5638"/>
                  </a:lnTo>
                  <a:cubicBezTo>
                    <a:pt x="1" y="6372"/>
                    <a:pt x="201" y="7573"/>
                    <a:pt x="1602" y="7573"/>
                  </a:cubicBezTo>
                  <a:lnTo>
                    <a:pt x="2903" y="7573"/>
                  </a:lnTo>
                  <a:lnTo>
                    <a:pt x="2903" y="10875"/>
                  </a:lnTo>
                  <a:cubicBezTo>
                    <a:pt x="2903" y="11642"/>
                    <a:pt x="3503" y="12276"/>
                    <a:pt x="4270" y="12276"/>
                  </a:cubicBezTo>
                  <a:lnTo>
                    <a:pt x="5404" y="12276"/>
                  </a:lnTo>
                  <a:lnTo>
                    <a:pt x="5404" y="9774"/>
                  </a:lnTo>
                  <a:cubicBezTo>
                    <a:pt x="5404" y="9007"/>
                    <a:pt x="6005" y="8373"/>
                    <a:pt x="6772" y="8373"/>
                  </a:cubicBezTo>
                  <a:lnTo>
                    <a:pt x="7139" y="8373"/>
                  </a:lnTo>
                  <a:cubicBezTo>
                    <a:pt x="7873" y="8373"/>
                    <a:pt x="8507" y="9007"/>
                    <a:pt x="8507" y="9774"/>
                  </a:cubicBezTo>
                  <a:lnTo>
                    <a:pt x="8507" y="12276"/>
                  </a:lnTo>
                  <a:lnTo>
                    <a:pt x="9641" y="12276"/>
                  </a:lnTo>
                  <a:cubicBezTo>
                    <a:pt x="10375" y="12276"/>
                    <a:pt x="11008" y="11642"/>
                    <a:pt x="11008" y="10875"/>
                  </a:cubicBezTo>
                  <a:lnTo>
                    <a:pt x="11008" y="7573"/>
                  </a:lnTo>
                  <a:lnTo>
                    <a:pt x="12309" y="7573"/>
                  </a:lnTo>
                  <a:cubicBezTo>
                    <a:pt x="13710" y="7573"/>
                    <a:pt x="13911" y="6372"/>
                    <a:pt x="13177" y="5638"/>
                  </a:cubicBezTo>
                  <a:lnTo>
                    <a:pt x="7940" y="401"/>
                  </a:lnTo>
                  <a:cubicBezTo>
                    <a:pt x="7656" y="134"/>
                    <a:pt x="7297" y="1"/>
                    <a:pt x="694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758651" y="526119"/>
            <a:ext cx="7491046" cy="1718419"/>
          </a:xfrm>
          <a:prstGeom prst="rect">
            <a:avLst/>
          </a:prstGeom>
        </p:spPr>
        <p:txBody>
          <a:bodyPr wrap="square">
            <a:spAutoFit/>
          </a:bodyPr>
          <a:lstStyle/>
          <a:p>
            <a:pPr marL="342900" indent="-342900" algn="just">
              <a:lnSpc>
                <a:spcPct val="150000"/>
              </a:lnSpc>
              <a:spcAft>
                <a:spcPts val="800"/>
              </a:spcAft>
              <a:buFont typeface="Wingdings" panose="05000000000000000000" pitchFamily="2" charset="2"/>
              <a:buChar char="§"/>
            </a:pPr>
            <a:r>
              <a:rPr lang="vi-VN" sz="2200" b="1" dirty="0" smtClean="0">
                <a:solidFill>
                  <a:schemeClr val="accent2">
                    <a:lumMod val="50000"/>
                  </a:schemeClr>
                </a:solidFill>
                <a:latin typeface="+mn-lt"/>
                <a:ea typeface="Calibri" panose="020F0502020204030204" pitchFamily="34" charset="0"/>
              </a:rPr>
              <a:t>Bước 1</a:t>
            </a:r>
            <a:r>
              <a:rPr lang="en-US" sz="2200" b="1" dirty="0" smtClean="0">
                <a:solidFill>
                  <a:schemeClr val="accent2">
                    <a:lumMod val="50000"/>
                  </a:schemeClr>
                </a:solidFill>
                <a:latin typeface="+mn-lt"/>
                <a:ea typeface="Calibri" panose="020F0502020204030204" pitchFamily="34" charset="0"/>
              </a:rPr>
              <a:t>:</a:t>
            </a:r>
            <a:r>
              <a:rPr lang="vi-VN" sz="2200" b="1" dirty="0" smtClean="0">
                <a:solidFill>
                  <a:schemeClr val="accent2">
                    <a:lumMod val="50000"/>
                  </a:schemeClr>
                </a:solidFill>
                <a:latin typeface="+mn-lt"/>
                <a:ea typeface="Calibri" panose="020F0502020204030204" pitchFamily="34" charset="0"/>
              </a:rPr>
              <a:t> </a:t>
            </a:r>
            <a:r>
              <a:rPr lang="vi-VN" sz="2200" dirty="0">
                <a:latin typeface="+mn-lt"/>
                <a:ea typeface="Calibri" panose="020F0502020204030204" pitchFamily="34" charset="0"/>
              </a:rPr>
              <a:t>Tạm ghi nhận vị trí của số lớn nhất là 1 </a:t>
            </a:r>
            <a:endParaRPr lang="en-US" sz="2200" dirty="0">
              <a:latin typeface="+mn-lt"/>
              <a:ea typeface="Calibri" panose="020F0502020204030204" pitchFamily="34" charset="0"/>
            </a:endParaRPr>
          </a:p>
          <a:p>
            <a:pPr marL="342900" indent="-342900" algn="just">
              <a:lnSpc>
                <a:spcPct val="150000"/>
              </a:lnSpc>
              <a:spcAft>
                <a:spcPts val="800"/>
              </a:spcAft>
              <a:buFont typeface="Wingdings" panose="05000000000000000000" pitchFamily="2" charset="2"/>
              <a:buChar char="§"/>
            </a:pPr>
            <a:r>
              <a:rPr lang="vi-VN" sz="2200" b="1" dirty="0" smtClean="0">
                <a:solidFill>
                  <a:schemeClr val="accent2">
                    <a:lumMod val="50000"/>
                  </a:schemeClr>
                </a:solidFill>
                <a:latin typeface="+mn-lt"/>
                <a:ea typeface="Calibri" panose="020F0502020204030204" pitchFamily="34" charset="0"/>
              </a:rPr>
              <a:t>Bước 2</a:t>
            </a:r>
            <a:r>
              <a:rPr lang="en-US" sz="2200" b="1" dirty="0">
                <a:solidFill>
                  <a:schemeClr val="accent2">
                    <a:lumMod val="50000"/>
                  </a:schemeClr>
                </a:solidFill>
                <a:latin typeface="+mn-lt"/>
                <a:ea typeface="Calibri" panose="020F0502020204030204" pitchFamily="34" charset="0"/>
              </a:rPr>
              <a:t>:</a:t>
            </a:r>
            <a:r>
              <a:rPr lang="vi-VN" sz="2200" b="1" dirty="0" smtClean="0">
                <a:solidFill>
                  <a:schemeClr val="accent2">
                    <a:lumMod val="50000"/>
                  </a:schemeClr>
                </a:solidFill>
                <a:latin typeface="+mn-lt"/>
                <a:ea typeface="Calibri" panose="020F0502020204030204" pitchFamily="34" charset="0"/>
              </a:rPr>
              <a:t> </a:t>
            </a:r>
            <a:r>
              <a:rPr lang="vi-VN" sz="2200" dirty="0">
                <a:latin typeface="+mn-lt"/>
                <a:ea typeface="Calibri" panose="020F0502020204030204" pitchFamily="34" charset="0"/>
              </a:rPr>
              <a:t>So sánh a</a:t>
            </a:r>
            <a:r>
              <a:rPr lang="vi-VN" sz="2200" baseline="-25000" dirty="0">
                <a:latin typeface="+mn-lt"/>
                <a:ea typeface="Calibri" panose="020F0502020204030204" pitchFamily="34" charset="0"/>
              </a:rPr>
              <a:t>2</a:t>
            </a:r>
            <a:r>
              <a:rPr lang="vi-VN" sz="2200" dirty="0">
                <a:latin typeface="+mn-lt"/>
                <a:ea typeface="Calibri" panose="020F0502020204030204" pitchFamily="34" charset="0"/>
              </a:rPr>
              <a:t> với số lớn nhất, nếu a</a:t>
            </a:r>
            <a:r>
              <a:rPr lang="vi-VN" sz="2200" baseline="-25000" dirty="0">
                <a:latin typeface="+mn-lt"/>
                <a:ea typeface="Calibri" panose="020F0502020204030204" pitchFamily="34" charset="0"/>
              </a:rPr>
              <a:t>2</a:t>
            </a:r>
            <a:r>
              <a:rPr lang="vi-VN" sz="2200" dirty="0">
                <a:latin typeface="+mn-lt"/>
                <a:ea typeface="Calibri" panose="020F0502020204030204" pitchFamily="34" charset="0"/>
              </a:rPr>
              <a:t> lớn hơn số lớn nhất thì ghi nhận lại vị trí số lớn nhất là 2</a:t>
            </a:r>
            <a:r>
              <a:rPr lang="vi-VN" sz="2200" dirty="0" smtClean="0">
                <a:latin typeface="+mn-lt"/>
                <a:ea typeface="Calibri" panose="020F0502020204030204" pitchFamily="34" charset="0"/>
              </a:rPr>
              <a:t>.</a:t>
            </a:r>
            <a:endParaRPr lang="en-US" sz="2200" dirty="0">
              <a:latin typeface="+mn-lt"/>
              <a:ea typeface="Calibri" panose="020F0502020204030204" pitchFamily="34" charset="0"/>
            </a:endParaRPr>
          </a:p>
        </p:txBody>
      </p:sp>
      <p:sp>
        <p:nvSpPr>
          <p:cNvPr id="3" name="Rectangle 2"/>
          <p:cNvSpPr/>
          <p:nvPr/>
        </p:nvSpPr>
        <p:spPr>
          <a:xfrm>
            <a:off x="1060101" y="2244538"/>
            <a:ext cx="7189596" cy="2123658"/>
          </a:xfrm>
          <a:prstGeom prst="rect">
            <a:avLst/>
          </a:prstGeom>
        </p:spPr>
        <p:txBody>
          <a:bodyPr wrap="square">
            <a:spAutoFit/>
          </a:bodyPr>
          <a:lstStyle/>
          <a:p>
            <a:pPr lvl="0" algn="just">
              <a:lnSpc>
                <a:spcPct val="150000"/>
              </a:lnSpc>
            </a:pPr>
            <a:r>
              <a:rPr lang="vi-VN" sz="2200" dirty="0">
                <a:latin typeface="Arial" panose="020B0604020202020204" pitchFamily="34" charset="0"/>
                <a:ea typeface="Calibri" panose="020F0502020204030204" pitchFamily="34" charset="0"/>
              </a:rPr>
              <a:t>Cứ tiếp tục như vậy, đến khi so sánh xong a</a:t>
            </a:r>
            <a:r>
              <a:rPr lang="vi-VN" sz="2200" baseline="-25000" dirty="0">
                <a:latin typeface="Arial" panose="020B0604020202020204" pitchFamily="34" charset="0"/>
                <a:ea typeface="Calibri" panose="020F0502020204030204" pitchFamily="34" charset="0"/>
              </a:rPr>
              <a:t>n</a:t>
            </a:r>
            <a:r>
              <a:rPr lang="vi-VN" sz="2200" dirty="0">
                <a:latin typeface="Arial" panose="020B0604020202020204" pitchFamily="34" charset="0"/>
                <a:ea typeface="Calibri" panose="020F0502020204030204" pitchFamily="34" charset="0"/>
              </a:rPr>
              <a:t> với số lớn nhất và ghi nhận lại vị trí của số lớn nhất (nếu cần) thì số lớn nhất chính là số lớn nhất trong toàn bộ dãy và ta đã tìm được vị trí m của số lớn nhất trong dãy.</a:t>
            </a:r>
            <a:endParaRPr lang="en-US" sz="2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9" name="Google Shape;689;p49"/>
          <p:cNvSpPr/>
          <p:nvPr/>
        </p:nvSpPr>
        <p:spPr>
          <a:xfrm>
            <a:off x="365700" y="365700"/>
            <a:ext cx="8412600" cy="718800"/>
          </a:xfrm>
          <a:prstGeom prst="roundRect">
            <a:avLst>
              <a:gd name="adj" fmla="val 20371"/>
            </a:avLst>
          </a:pr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 name="Google Shape;690;p49"/>
          <p:cNvGrpSpPr/>
          <p:nvPr/>
        </p:nvGrpSpPr>
        <p:grpSpPr>
          <a:xfrm flipH="1">
            <a:off x="132594" y="137100"/>
            <a:ext cx="965350" cy="823275"/>
            <a:chOff x="1481225" y="4240975"/>
            <a:chExt cx="965350" cy="823275"/>
          </a:xfrm>
        </p:grpSpPr>
        <p:sp>
          <p:nvSpPr>
            <p:cNvPr id="691" name="Google Shape;691;p49"/>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9"/>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9"/>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9"/>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9"/>
          <p:cNvGrpSpPr/>
          <p:nvPr/>
        </p:nvGrpSpPr>
        <p:grpSpPr>
          <a:xfrm>
            <a:off x="8548063" y="494251"/>
            <a:ext cx="460473" cy="461698"/>
            <a:chOff x="133738" y="317889"/>
            <a:chExt cx="460473" cy="461698"/>
          </a:xfrm>
        </p:grpSpPr>
        <p:sp>
          <p:nvSpPr>
            <p:cNvPr id="696" name="Google Shape;696;p49"/>
            <p:cNvSpPr/>
            <p:nvPr/>
          </p:nvSpPr>
          <p:spPr>
            <a:xfrm>
              <a:off x="257624" y="442388"/>
              <a:ext cx="212700" cy="21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9"/>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424906" y="334043"/>
            <a:ext cx="6529407" cy="738664"/>
          </a:xfrm>
          <a:prstGeom prst="rect">
            <a:avLst/>
          </a:prstGeom>
        </p:spPr>
        <p:txBody>
          <a:bodyPr wrap="square" anchor="ctr">
            <a:spAutoFit/>
          </a:bodyPr>
          <a:lstStyle/>
          <a:p>
            <a:pPr algn="ctr">
              <a:lnSpc>
                <a:spcPct val="150000"/>
              </a:lnSpc>
            </a:pPr>
            <a:r>
              <a:rPr lang="en-US" sz="2800" b="1" dirty="0" smtClean="0"/>
              <a:t>3. </a:t>
            </a:r>
            <a:r>
              <a:rPr lang="en-US" sz="2800" b="1" dirty="0" err="1" smtClean="0"/>
              <a:t>Bài</a:t>
            </a:r>
            <a:r>
              <a:rPr lang="en-US" sz="2800" b="1" dirty="0" smtClean="0"/>
              <a:t> </a:t>
            </a:r>
            <a:r>
              <a:rPr lang="en-US" sz="2800" b="1" dirty="0" err="1" smtClean="0"/>
              <a:t>toán</a:t>
            </a:r>
            <a:r>
              <a:rPr lang="en-US" sz="2800" b="1" dirty="0" smtClean="0"/>
              <a:t> </a:t>
            </a:r>
            <a:r>
              <a:rPr lang="en-US" sz="2800" b="1" dirty="0" err="1" smtClean="0"/>
              <a:t>sắp</a:t>
            </a:r>
            <a:r>
              <a:rPr lang="en-US" sz="2800" b="1" dirty="0" smtClean="0"/>
              <a:t> </a:t>
            </a:r>
            <a:r>
              <a:rPr lang="en-US" sz="2800" b="1" dirty="0" err="1" smtClean="0"/>
              <a:t>xếp</a:t>
            </a:r>
            <a:endParaRPr lang="en-US" sz="2800" b="1" dirty="0"/>
          </a:p>
        </p:txBody>
      </p:sp>
      <p:sp>
        <p:nvSpPr>
          <p:cNvPr id="2" name="Rectangle 1"/>
          <p:cNvSpPr/>
          <p:nvPr/>
        </p:nvSpPr>
        <p:spPr>
          <a:xfrm>
            <a:off x="986905" y="1890261"/>
            <a:ext cx="7170188" cy="2631490"/>
          </a:xfrm>
          <a:prstGeom prst="rect">
            <a:avLst/>
          </a:prstGeom>
        </p:spPr>
        <p:txBody>
          <a:bodyPr wrap="square">
            <a:spAutoFit/>
          </a:bodyPr>
          <a:lstStyle/>
          <a:p>
            <a:pPr algn="just">
              <a:lnSpc>
                <a:spcPct val="150000"/>
              </a:lnSpc>
            </a:pPr>
            <a:r>
              <a:rPr lang="en-US" sz="2200" i="1" dirty="0" err="1">
                <a:solidFill>
                  <a:srgbClr val="002060"/>
                </a:solidFill>
              </a:rPr>
              <a:t>Đ</a:t>
            </a:r>
            <a:r>
              <a:rPr lang="en-US" sz="2200" i="1" dirty="0" err="1" smtClean="0">
                <a:solidFill>
                  <a:srgbClr val="002060"/>
                </a:solidFill>
              </a:rPr>
              <a:t>ọc</a:t>
            </a:r>
            <a:r>
              <a:rPr lang="en-US" sz="2200" i="1" dirty="0" smtClean="0">
                <a:solidFill>
                  <a:srgbClr val="002060"/>
                </a:solidFill>
              </a:rPr>
              <a:t> </a:t>
            </a:r>
            <a:r>
              <a:rPr lang="en-US" sz="2200" i="1" dirty="0" err="1">
                <a:solidFill>
                  <a:srgbClr val="002060"/>
                </a:solidFill>
              </a:rPr>
              <a:t>thông</a:t>
            </a:r>
            <a:r>
              <a:rPr lang="en-US" sz="2200" i="1" dirty="0">
                <a:solidFill>
                  <a:srgbClr val="002060"/>
                </a:solidFill>
              </a:rPr>
              <a:t> tin </a:t>
            </a:r>
            <a:r>
              <a:rPr lang="en-US" sz="2200" i="1" dirty="0" err="1">
                <a:solidFill>
                  <a:srgbClr val="002060"/>
                </a:solidFill>
              </a:rPr>
              <a:t>mục</a:t>
            </a:r>
            <a:r>
              <a:rPr lang="en-US" sz="2200" i="1" dirty="0">
                <a:solidFill>
                  <a:srgbClr val="002060"/>
                </a:solidFill>
              </a:rPr>
              <a:t> 3 </a:t>
            </a:r>
            <a:r>
              <a:rPr lang="en-US" sz="2200" i="1" dirty="0" err="1">
                <a:solidFill>
                  <a:srgbClr val="002060"/>
                </a:solidFill>
              </a:rPr>
              <a:t>trong</a:t>
            </a:r>
            <a:r>
              <a:rPr lang="en-US" sz="2200" i="1" dirty="0">
                <a:solidFill>
                  <a:srgbClr val="002060"/>
                </a:solidFill>
              </a:rPr>
              <a:t> SGK </a:t>
            </a:r>
            <a:r>
              <a:rPr lang="en-US" sz="2200" i="1" dirty="0" err="1">
                <a:solidFill>
                  <a:srgbClr val="002060"/>
                </a:solidFill>
              </a:rPr>
              <a:t>và</a:t>
            </a:r>
            <a:r>
              <a:rPr lang="en-US" sz="2200" i="1" dirty="0">
                <a:solidFill>
                  <a:srgbClr val="002060"/>
                </a:solidFill>
              </a:rPr>
              <a:t> </a:t>
            </a:r>
            <a:r>
              <a:rPr lang="en-US" sz="2200" i="1" dirty="0" err="1">
                <a:solidFill>
                  <a:srgbClr val="002060"/>
                </a:solidFill>
              </a:rPr>
              <a:t>trả</a:t>
            </a:r>
            <a:r>
              <a:rPr lang="en-US" sz="2200" i="1" dirty="0">
                <a:solidFill>
                  <a:srgbClr val="002060"/>
                </a:solidFill>
              </a:rPr>
              <a:t> </a:t>
            </a:r>
            <a:r>
              <a:rPr lang="en-US" sz="2200" i="1" dirty="0" err="1">
                <a:solidFill>
                  <a:srgbClr val="002060"/>
                </a:solidFill>
              </a:rPr>
              <a:t>lời</a:t>
            </a:r>
            <a:r>
              <a:rPr lang="en-US" sz="2200" i="1" dirty="0">
                <a:solidFill>
                  <a:srgbClr val="002060"/>
                </a:solidFill>
              </a:rPr>
              <a:t> </a:t>
            </a:r>
            <a:r>
              <a:rPr lang="en-US" sz="2200" i="1" dirty="0" err="1">
                <a:solidFill>
                  <a:srgbClr val="002060"/>
                </a:solidFill>
              </a:rPr>
              <a:t>câu</a:t>
            </a:r>
            <a:r>
              <a:rPr lang="en-US" sz="2200" i="1" dirty="0">
                <a:solidFill>
                  <a:srgbClr val="002060"/>
                </a:solidFill>
              </a:rPr>
              <a:t> </a:t>
            </a:r>
            <a:r>
              <a:rPr lang="en-US" sz="2200" i="1" dirty="0" err="1">
                <a:solidFill>
                  <a:srgbClr val="002060"/>
                </a:solidFill>
              </a:rPr>
              <a:t>hỏi</a:t>
            </a:r>
            <a:r>
              <a:rPr lang="en-US" sz="2200" i="1" dirty="0">
                <a:solidFill>
                  <a:srgbClr val="002060"/>
                </a:solidFill>
              </a:rPr>
              <a:t>: </a:t>
            </a:r>
          </a:p>
          <a:p>
            <a:pPr marL="342900" indent="-342900" algn="just">
              <a:lnSpc>
                <a:spcPct val="150000"/>
              </a:lnSpc>
              <a:buFont typeface="Arial" panose="020B0604020202020204" pitchFamily="34" charset="0"/>
              <a:buChar char="•"/>
            </a:pPr>
            <a:r>
              <a:rPr lang="en-US" sz="2200" dirty="0" smtClean="0"/>
              <a:t>Cho </a:t>
            </a:r>
            <a:r>
              <a:rPr lang="en-US" sz="2200" dirty="0" err="1"/>
              <a:t>biết</a:t>
            </a:r>
            <a:r>
              <a:rPr lang="en-US" sz="2200" dirty="0"/>
              <a:t> </a:t>
            </a:r>
            <a:r>
              <a:rPr lang="en-US" sz="2200" dirty="0" err="1"/>
              <a:t>những</a:t>
            </a:r>
            <a:r>
              <a:rPr lang="en-US" sz="2200" dirty="0"/>
              <a:t> </a:t>
            </a:r>
            <a:r>
              <a:rPr lang="en-US" sz="2200" dirty="0" err="1"/>
              <a:t>nội</a:t>
            </a:r>
            <a:r>
              <a:rPr lang="en-US" sz="2200" dirty="0"/>
              <a:t> dung </a:t>
            </a:r>
            <a:r>
              <a:rPr lang="en-US" sz="2200" dirty="0" err="1"/>
              <a:t>cần</a:t>
            </a:r>
            <a:r>
              <a:rPr lang="en-US" sz="2200" dirty="0"/>
              <a:t> </a:t>
            </a:r>
            <a:r>
              <a:rPr lang="en-US" sz="2200" dirty="0" err="1"/>
              <a:t>xác</a:t>
            </a:r>
            <a:r>
              <a:rPr lang="en-US" sz="2200" dirty="0"/>
              <a:t> </a:t>
            </a:r>
            <a:r>
              <a:rPr lang="en-US" sz="2200" dirty="0" err="1"/>
              <a:t>định</a:t>
            </a:r>
            <a:r>
              <a:rPr lang="en-US" sz="2200" dirty="0"/>
              <a:t> </a:t>
            </a:r>
            <a:r>
              <a:rPr lang="en-US" sz="2200" dirty="0" err="1"/>
              <a:t>khi</a:t>
            </a:r>
            <a:r>
              <a:rPr lang="en-US" sz="2200" dirty="0"/>
              <a:t> </a:t>
            </a:r>
            <a:r>
              <a:rPr lang="en-US" sz="2200" dirty="0" err="1"/>
              <a:t>phát</a:t>
            </a:r>
            <a:r>
              <a:rPr lang="en-US" sz="2200" dirty="0"/>
              <a:t> </a:t>
            </a:r>
            <a:r>
              <a:rPr lang="en-US" sz="2200" dirty="0" err="1"/>
              <a:t>biểu</a:t>
            </a:r>
            <a:r>
              <a:rPr lang="en-US" sz="2200" dirty="0"/>
              <a:t> </a:t>
            </a:r>
            <a:r>
              <a:rPr lang="en-US" sz="2200" dirty="0" err="1"/>
              <a:t>bài</a:t>
            </a:r>
            <a:r>
              <a:rPr lang="en-US" sz="2200" dirty="0"/>
              <a:t> </a:t>
            </a:r>
            <a:r>
              <a:rPr lang="en-US" sz="2200" dirty="0" err="1"/>
              <a:t>toán</a:t>
            </a:r>
            <a:r>
              <a:rPr lang="en-US" sz="2200" dirty="0"/>
              <a:t> </a:t>
            </a:r>
            <a:r>
              <a:rPr lang="en-US" sz="2200" dirty="0" err="1"/>
              <a:t>sắp</a:t>
            </a:r>
            <a:r>
              <a:rPr lang="en-US" sz="2200" dirty="0"/>
              <a:t> </a:t>
            </a:r>
            <a:r>
              <a:rPr lang="en-US" sz="2200" dirty="0" err="1" smtClean="0"/>
              <a:t>xếp</a:t>
            </a:r>
            <a:r>
              <a:rPr lang="en-US" sz="2200" dirty="0" smtClean="0"/>
              <a:t>. </a:t>
            </a:r>
            <a:endParaRPr lang="en-US" sz="2200" dirty="0"/>
          </a:p>
          <a:p>
            <a:pPr marL="342900" indent="-342900" algn="just">
              <a:lnSpc>
                <a:spcPct val="150000"/>
              </a:lnSpc>
              <a:buFont typeface="Arial" panose="020B0604020202020204" pitchFamily="34" charset="0"/>
              <a:buChar char="•"/>
            </a:pPr>
            <a:r>
              <a:rPr lang="en-US" sz="2200" dirty="0" err="1" smtClean="0"/>
              <a:t>Lấy</a:t>
            </a:r>
            <a:r>
              <a:rPr lang="en-US" sz="2200" dirty="0" smtClean="0"/>
              <a:t> </a:t>
            </a:r>
            <a:r>
              <a:rPr lang="en-US" sz="2200" dirty="0" err="1"/>
              <a:t>ví</a:t>
            </a:r>
            <a:r>
              <a:rPr lang="en-US" sz="2200" dirty="0"/>
              <a:t> </a:t>
            </a:r>
            <a:r>
              <a:rPr lang="en-US" sz="2200" dirty="0" err="1"/>
              <a:t>dụ</a:t>
            </a:r>
            <a:r>
              <a:rPr lang="en-US" sz="2200" dirty="0"/>
              <a:t> </a:t>
            </a:r>
            <a:r>
              <a:rPr lang="en-US" sz="2200" dirty="0" err="1"/>
              <a:t>về</a:t>
            </a:r>
            <a:r>
              <a:rPr lang="en-US" sz="2200" dirty="0"/>
              <a:t> </a:t>
            </a:r>
            <a:r>
              <a:rPr lang="en-US" sz="2200" dirty="0" err="1"/>
              <a:t>một</a:t>
            </a:r>
            <a:r>
              <a:rPr lang="en-US" sz="2200" dirty="0"/>
              <a:t> </a:t>
            </a:r>
            <a:r>
              <a:rPr lang="en-US" sz="2200" dirty="0" err="1"/>
              <a:t>bài</a:t>
            </a:r>
            <a:r>
              <a:rPr lang="en-US" sz="2200" dirty="0"/>
              <a:t> </a:t>
            </a:r>
            <a:r>
              <a:rPr lang="en-US" sz="2200" dirty="0" err="1"/>
              <a:t>toán</a:t>
            </a:r>
            <a:r>
              <a:rPr lang="en-US" sz="2200" dirty="0"/>
              <a:t> </a:t>
            </a:r>
            <a:r>
              <a:rPr lang="en-US" sz="2200" dirty="0" err="1"/>
              <a:t>sắp</a:t>
            </a:r>
            <a:r>
              <a:rPr lang="en-US" sz="2200" dirty="0"/>
              <a:t> </a:t>
            </a:r>
            <a:r>
              <a:rPr lang="en-US" sz="2200" dirty="0" err="1"/>
              <a:t>xếp</a:t>
            </a:r>
            <a:r>
              <a:rPr lang="en-US" sz="2200" dirty="0"/>
              <a:t>; </a:t>
            </a:r>
            <a:r>
              <a:rPr lang="en-US" sz="2200" dirty="0" err="1"/>
              <a:t>chỉ</a:t>
            </a:r>
            <a:r>
              <a:rPr lang="en-US" sz="2200" dirty="0"/>
              <a:t> </a:t>
            </a:r>
            <a:r>
              <a:rPr lang="en-US" sz="2200" dirty="0" err="1"/>
              <a:t>rõ</a:t>
            </a:r>
            <a:r>
              <a:rPr lang="en-US" sz="2200" dirty="0"/>
              <a:t> </a:t>
            </a:r>
            <a:r>
              <a:rPr lang="en-US" sz="2200" dirty="0" err="1"/>
              <a:t>dãy</a:t>
            </a:r>
            <a:r>
              <a:rPr lang="en-US" sz="2200" dirty="0"/>
              <a:t> </a:t>
            </a:r>
            <a:r>
              <a:rPr lang="en-US" sz="2200" dirty="0" err="1"/>
              <a:t>đầu</a:t>
            </a:r>
            <a:r>
              <a:rPr lang="en-US" sz="2200" dirty="0"/>
              <a:t> </a:t>
            </a:r>
            <a:r>
              <a:rPr lang="en-US" sz="2200" dirty="0" err="1"/>
              <a:t>vào</a:t>
            </a:r>
            <a:r>
              <a:rPr lang="en-US" sz="2200" dirty="0"/>
              <a:t> </a:t>
            </a:r>
            <a:r>
              <a:rPr lang="en-US" sz="2200" dirty="0" err="1"/>
              <a:t>và</a:t>
            </a:r>
            <a:r>
              <a:rPr lang="en-US" sz="2200" dirty="0"/>
              <a:t> </a:t>
            </a:r>
            <a:r>
              <a:rPr lang="en-US" sz="2200" dirty="0" err="1"/>
              <a:t>tiêu</a:t>
            </a:r>
            <a:r>
              <a:rPr lang="en-US" sz="2200" dirty="0"/>
              <a:t> </a:t>
            </a:r>
            <a:r>
              <a:rPr lang="en-US" sz="2200" dirty="0" err="1"/>
              <a:t>chí</a:t>
            </a:r>
            <a:r>
              <a:rPr lang="en-US" sz="2200" dirty="0"/>
              <a:t> </a:t>
            </a:r>
            <a:r>
              <a:rPr lang="en-US" sz="2200" dirty="0" err="1"/>
              <a:t>sắp</a:t>
            </a:r>
            <a:r>
              <a:rPr lang="en-US" sz="2200" dirty="0"/>
              <a:t> </a:t>
            </a:r>
            <a:r>
              <a:rPr lang="en-US" sz="2200" dirty="0" err="1"/>
              <a:t>xếp</a:t>
            </a:r>
            <a:r>
              <a:rPr lang="en-US" sz="2200" dirty="0"/>
              <a:t> </a:t>
            </a:r>
            <a:r>
              <a:rPr lang="en-US" sz="2200" dirty="0" err="1"/>
              <a:t>của</a:t>
            </a:r>
            <a:r>
              <a:rPr lang="en-US" sz="2200" dirty="0"/>
              <a:t> </a:t>
            </a:r>
            <a:r>
              <a:rPr lang="en-US" sz="2200" dirty="0" err="1"/>
              <a:t>bài</a:t>
            </a:r>
            <a:r>
              <a:rPr lang="en-US" sz="2200" dirty="0"/>
              <a:t> </a:t>
            </a:r>
            <a:r>
              <a:rPr lang="en-US" sz="2200" dirty="0" err="1"/>
              <a:t>toán</a:t>
            </a:r>
            <a:r>
              <a:rPr lang="en-US" sz="2200" dirty="0"/>
              <a:t> </a:t>
            </a:r>
            <a:r>
              <a:rPr lang="en-US" sz="2200" dirty="0" err="1"/>
              <a:t>đó</a:t>
            </a:r>
            <a:r>
              <a:rPr lang="en-US" sz="2200" dirty="0"/>
              <a:t>. </a:t>
            </a:r>
          </a:p>
        </p:txBody>
      </p:sp>
      <p:pic>
        <p:nvPicPr>
          <p:cNvPr id="6" name="Picture 5"/>
          <p:cNvPicPr>
            <a:picLocks noChangeAspect="1"/>
          </p:cNvPicPr>
          <p:nvPr/>
        </p:nvPicPr>
        <p:blipFill>
          <a:blip r:embed="rId3"/>
          <a:stretch>
            <a:fillRect/>
          </a:stretch>
        </p:blipFill>
        <p:spPr>
          <a:xfrm>
            <a:off x="4121640" y="1394925"/>
            <a:ext cx="900717" cy="483543"/>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3"/>
          <p:cNvSpPr/>
          <p:nvPr/>
        </p:nvSpPr>
        <p:spPr>
          <a:xfrm>
            <a:off x="365700" y="1203800"/>
            <a:ext cx="4093800" cy="3573900"/>
          </a:xfrm>
          <a:prstGeom prst="roundRect">
            <a:avLst>
              <a:gd name="adj" fmla="val 417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3"/>
          <p:cNvSpPr/>
          <p:nvPr/>
        </p:nvSpPr>
        <p:spPr>
          <a:xfrm>
            <a:off x="4684500" y="1203800"/>
            <a:ext cx="4093800" cy="3573900"/>
          </a:xfrm>
          <a:prstGeom prst="roundRect">
            <a:avLst>
              <a:gd name="adj" fmla="val 417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3"/>
          <p:cNvSpPr/>
          <p:nvPr/>
        </p:nvSpPr>
        <p:spPr>
          <a:xfrm>
            <a:off x="365700" y="365700"/>
            <a:ext cx="8412600" cy="718800"/>
          </a:xfrm>
          <a:prstGeom prst="roundRect">
            <a:avLst>
              <a:gd name="adj" fmla="val 20371"/>
            </a:avLst>
          </a:prstGeom>
          <a:solidFill>
            <a:schemeClr val="tx1">
              <a:lumMod val="25000"/>
              <a:lumOff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43"/>
          <p:cNvGrpSpPr/>
          <p:nvPr/>
        </p:nvGrpSpPr>
        <p:grpSpPr>
          <a:xfrm>
            <a:off x="8372623" y="808349"/>
            <a:ext cx="527871" cy="702215"/>
            <a:chOff x="4863650" y="3815375"/>
            <a:chExt cx="624625" cy="830925"/>
          </a:xfrm>
        </p:grpSpPr>
        <p:sp>
          <p:nvSpPr>
            <p:cNvPr id="521" name="Google Shape;521;p43"/>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3"/>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3"/>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3"/>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3"/>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3"/>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3"/>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 name="Google Shape;528;p43"/>
          <p:cNvSpPr/>
          <p:nvPr/>
        </p:nvSpPr>
        <p:spPr>
          <a:xfrm>
            <a:off x="8665300" y="4046113"/>
            <a:ext cx="226000" cy="226025"/>
          </a:xfrm>
          <a:custGeom>
            <a:avLst/>
            <a:gdLst/>
            <a:ahLst/>
            <a:cxnLst/>
            <a:rect l="l" t="t" r="r" b="b"/>
            <a:pathLst>
              <a:path w="9040" h="9041" extrusionOk="0">
                <a:moveTo>
                  <a:pt x="3936" y="1"/>
                </a:moveTo>
                <a:cubicBezTo>
                  <a:pt x="3436" y="1"/>
                  <a:pt x="3036" y="401"/>
                  <a:pt x="3036" y="902"/>
                </a:cubicBezTo>
                <a:lnTo>
                  <a:pt x="3036" y="3036"/>
                </a:lnTo>
                <a:lnTo>
                  <a:pt x="901" y="3036"/>
                </a:lnTo>
                <a:cubicBezTo>
                  <a:pt x="400" y="3036"/>
                  <a:pt x="0" y="3437"/>
                  <a:pt x="0" y="3937"/>
                </a:cubicBezTo>
                <a:lnTo>
                  <a:pt x="0" y="5105"/>
                </a:lnTo>
                <a:cubicBezTo>
                  <a:pt x="0" y="5605"/>
                  <a:pt x="400" y="6005"/>
                  <a:pt x="901" y="6005"/>
                </a:cubicBezTo>
                <a:lnTo>
                  <a:pt x="3036" y="6005"/>
                </a:lnTo>
                <a:lnTo>
                  <a:pt x="3036" y="8140"/>
                </a:lnTo>
                <a:cubicBezTo>
                  <a:pt x="3036" y="8640"/>
                  <a:pt x="3436" y="9041"/>
                  <a:pt x="3936" y="9041"/>
                </a:cubicBezTo>
                <a:lnTo>
                  <a:pt x="5104" y="9041"/>
                </a:lnTo>
                <a:cubicBezTo>
                  <a:pt x="5604" y="9041"/>
                  <a:pt x="6004" y="8640"/>
                  <a:pt x="6004" y="8140"/>
                </a:cubicBezTo>
                <a:lnTo>
                  <a:pt x="6004" y="6005"/>
                </a:lnTo>
                <a:lnTo>
                  <a:pt x="8139" y="6005"/>
                </a:lnTo>
                <a:cubicBezTo>
                  <a:pt x="8640" y="6005"/>
                  <a:pt x="9040" y="5605"/>
                  <a:pt x="9040" y="5105"/>
                </a:cubicBezTo>
                <a:lnTo>
                  <a:pt x="9040" y="3937"/>
                </a:lnTo>
                <a:cubicBezTo>
                  <a:pt x="9040" y="3455"/>
                  <a:pt x="8668" y="3035"/>
                  <a:pt x="8193" y="3035"/>
                </a:cubicBezTo>
                <a:cubicBezTo>
                  <a:pt x="8175" y="3035"/>
                  <a:pt x="8157" y="3035"/>
                  <a:pt x="8139" y="3036"/>
                </a:cubicBezTo>
                <a:lnTo>
                  <a:pt x="6004" y="3036"/>
                </a:lnTo>
                <a:lnTo>
                  <a:pt x="6004" y="902"/>
                </a:lnTo>
                <a:cubicBezTo>
                  <a:pt x="6004" y="401"/>
                  <a:pt x="5604" y="1"/>
                  <a:pt x="5104"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43"/>
          <p:cNvGrpSpPr/>
          <p:nvPr/>
        </p:nvGrpSpPr>
        <p:grpSpPr>
          <a:xfrm>
            <a:off x="146247" y="979806"/>
            <a:ext cx="438896" cy="434500"/>
            <a:chOff x="2532825" y="1741700"/>
            <a:chExt cx="438896" cy="434500"/>
          </a:xfrm>
        </p:grpSpPr>
        <p:sp>
          <p:nvSpPr>
            <p:cNvPr id="530" name="Google Shape;530;p43"/>
            <p:cNvSpPr/>
            <p:nvPr/>
          </p:nvSpPr>
          <p:spPr>
            <a:xfrm>
              <a:off x="2532825" y="1741700"/>
              <a:ext cx="438896" cy="434500"/>
            </a:xfrm>
            <a:custGeom>
              <a:avLst/>
              <a:gdLst/>
              <a:ahLst/>
              <a:cxnLst/>
              <a:rect l="l" t="t" r="r" b="b"/>
              <a:pathLst>
                <a:path w="21116" h="17380" extrusionOk="0">
                  <a:moveTo>
                    <a:pt x="2335" y="0"/>
                  </a:moveTo>
                  <a:cubicBezTo>
                    <a:pt x="1034" y="0"/>
                    <a:pt x="0" y="1067"/>
                    <a:pt x="0" y="2368"/>
                  </a:cubicBezTo>
                  <a:lnTo>
                    <a:pt x="0" y="15011"/>
                  </a:lnTo>
                  <a:cubicBezTo>
                    <a:pt x="0" y="16345"/>
                    <a:pt x="1034" y="17379"/>
                    <a:pt x="2335" y="17379"/>
                  </a:cubicBezTo>
                  <a:lnTo>
                    <a:pt x="18780" y="17379"/>
                  </a:lnTo>
                  <a:cubicBezTo>
                    <a:pt x="20081" y="17379"/>
                    <a:pt x="21115" y="16345"/>
                    <a:pt x="21115" y="15011"/>
                  </a:cubicBezTo>
                  <a:lnTo>
                    <a:pt x="21115" y="2368"/>
                  </a:lnTo>
                  <a:cubicBezTo>
                    <a:pt x="21115" y="1067"/>
                    <a:pt x="20081" y="0"/>
                    <a:pt x="18780"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3"/>
            <p:cNvSpPr/>
            <p:nvPr/>
          </p:nvSpPr>
          <p:spPr>
            <a:xfrm>
              <a:off x="2604660" y="1828676"/>
              <a:ext cx="295226" cy="260549"/>
            </a:xfrm>
            <a:custGeom>
              <a:avLst/>
              <a:gdLst/>
              <a:ahLst/>
              <a:cxnLst/>
              <a:rect l="l" t="t" r="r" b="b"/>
              <a:pathLst>
                <a:path w="13911" h="12277" extrusionOk="0">
                  <a:moveTo>
                    <a:pt x="6943" y="1"/>
                  </a:moveTo>
                  <a:cubicBezTo>
                    <a:pt x="6589" y="1"/>
                    <a:pt x="6238" y="134"/>
                    <a:pt x="5972" y="401"/>
                  </a:cubicBezTo>
                  <a:lnTo>
                    <a:pt x="734" y="5638"/>
                  </a:lnTo>
                  <a:cubicBezTo>
                    <a:pt x="1" y="6372"/>
                    <a:pt x="201" y="7573"/>
                    <a:pt x="1602" y="7573"/>
                  </a:cubicBezTo>
                  <a:lnTo>
                    <a:pt x="2903" y="7573"/>
                  </a:lnTo>
                  <a:lnTo>
                    <a:pt x="2903" y="10875"/>
                  </a:lnTo>
                  <a:cubicBezTo>
                    <a:pt x="2903" y="11642"/>
                    <a:pt x="3503" y="12276"/>
                    <a:pt x="4270" y="12276"/>
                  </a:cubicBezTo>
                  <a:lnTo>
                    <a:pt x="5404" y="12276"/>
                  </a:lnTo>
                  <a:lnTo>
                    <a:pt x="5404" y="9774"/>
                  </a:lnTo>
                  <a:cubicBezTo>
                    <a:pt x="5404" y="9007"/>
                    <a:pt x="6005" y="8373"/>
                    <a:pt x="6772" y="8373"/>
                  </a:cubicBezTo>
                  <a:lnTo>
                    <a:pt x="7139" y="8373"/>
                  </a:lnTo>
                  <a:cubicBezTo>
                    <a:pt x="7873" y="8373"/>
                    <a:pt x="8507" y="9007"/>
                    <a:pt x="8507" y="9774"/>
                  </a:cubicBezTo>
                  <a:lnTo>
                    <a:pt x="8507" y="12276"/>
                  </a:lnTo>
                  <a:lnTo>
                    <a:pt x="9641" y="12276"/>
                  </a:lnTo>
                  <a:cubicBezTo>
                    <a:pt x="10375" y="12276"/>
                    <a:pt x="11008" y="11642"/>
                    <a:pt x="11008" y="10875"/>
                  </a:cubicBezTo>
                  <a:lnTo>
                    <a:pt x="11008" y="7573"/>
                  </a:lnTo>
                  <a:lnTo>
                    <a:pt x="12309" y="7573"/>
                  </a:lnTo>
                  <a:cubicBezTo>
                    <a:pt x="13710" y="7573"/>
                    <a:pt x="13911" y="6372"/>
                    <a:pt x="13177" y="5638"/>
                  </a:cubicBezTo>
                  <a:lnTo>
                    <a:pt x="7940" y="401"/>
                  </a:lnTo>
                  <a:cubicBezTo>
                    <a:pt x="7656" y="134"/>
                    <a:pt x="7297" y="1"/>
                    <a:pt x="694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638;p47"/>
          <p:cNvSpPr txBox="1">
            <a:spLocks noGrp="1"/>
          </p:cNvSpPr>
          <p:nvPr>
            <p:ph type="title"/>
          </p:nvPr>
        </p:nvSpPr>
        <p:spPr>
          <a:xfrm>
            <a:off x="732761" y="4290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chemeClr val="dk1"/>
                </a:solidFill>
                <a:latin typeface="+mn-lt"/>
              </a:rPr>
              <a:t>KẾT LUẬN</a:t>
            </a:r>
            <a:endParaRPr sz="2800" dirty="0">
              <a:solidFill>
                <a:schemeClr val="dk1"/>
              </a:solidFill>
              <a:latin typeface="+mn-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73946">
            <a:off x="4400530" y="1296826"/>
            <a:ext cx="323552" cy="757793"/>
          </a:xfrm>
          <a:prstGeom prst="rect">
            <a:avLst/>
          </a:prstGeom>
        </p:spPr>
      </p:pic>
      <p:sp>
        <p:nvSpPr>
          <p:cNvPr id="2" name="Rectangle 1"/>
          <p:cNvSpPr/>
          <p:nvPr/>
        </p:nvSpPr>
        <p:spPr>
          <a:xfrm>
            <a:off x="705333" y="1303462"/>
            <a:ext cx="3496098" cy="2631490"/>
          </a:xfrm>
          <a:prstGeom prst="rect">
            <a:avLst/>
          </a:prstGeom>
        </p:spPr>
        <p:txBody>
          <a:bodyPr wrap="square">
            <a:spAutoFit/>
          </a:bodyPr>
          <a:lstStyle/>
          <a:p>
            <a:pPr algn="just">
              <a:lnSpc>
                <a:spcPct val="150000"/>
              </a:lnSpc>
            </a:pPr>
            <a:r>
              <a:rPr lang="vi-VN" sz="2200" dirty="0"/>
              <a:t>Sắp xếp là bài toán cơ sở của tin học. Duy trì dữ liệu được sắp xếp đúng thứ tự sẽ làm giảm đáng kể thời gian tìm kiếm dữ liệu. </a:t>
            </a:r>
            <a:endParaRPr lang="en-US" sz="2200" dirty="0"/>
          </a:p>
        </p:txBody>
      </p:sp>
      <p:sp>
        <p:nvSpPr>
          <p:cNvPr id="3" name="Rectangle 2"/>
          <p:cNvSpPr/>
          <p:nvPr/>
        </p:nvSpPr>
        <p:spPr>
          <a:xfrm>
            <a:off x="5013472" y="1251812"/>
            <a:ext cx="3481754" cy="3477875"/>
          </a:xfrm>
          <a:prstGeom prst="rect">
            <a:avLst/>
          </a:prstGeom>
        </p:spPr>
        <p:txBody>
          <a:bodyPr wrap="square">
            <a:spAutoFit/>
          </a:bodyPr>
          <a:lstStyle/>
          <a:p>
            <a:pPr algn="just">
              <a:lnSpc>
                <a:spcPct val="150000"/>
              </a:lnSpc>
            </a:pPr>
            <a:r>
              <a:rPr lang="en-US" sz="2200" dirty="0" err="1"/>
              <a:t>Khi</a:t>
            </a:r>
            <a:r>
              <a:rPr lang="en-US" sz="2200" dirty="0"/>
              <a:t> </a:t>
            </a:r>
            <a:r>
              <a:rPr lang="en-US" sz="2200" dirty="0" err="1"/>
              <a:t>phát</a:t>
            </a:r>
            <a:r>
              <a:rPr lang="en-US" sz="2200" dirty="0"/>
              <a:t> </a:t>
            </a:r>
            <a:r>
              <a:rPr lang="en-US" sz="2200" dirty="0" err="1"/>
              <a:t>biểu</a:t>
            </a:r>
            <a:r>
              <a:rPr lang="en-US" sz="2200" dirty="0"/>
              <a:t> </a:t>
            </a:r>
            <a:r>
              <a:rPr lang="en-US" sz="2200" dirty="0" err="1"/>
              <a:t>bài</a:t>
            </a:r>
            <a:r>
              <a:rPr lang="en-US" sz="2200" dirty="0"/>
              <a:t> </a:t>
            </a:r>
            <a:r>
              <a:rPr lang="en-US" sz="2200" dirty="0" err="1"/>
              <a:t>toán</a:t>
            </a:r>
            <a:r>
              <a:rPr lang="en-US" sz="2200" dirty="0"/>
              <a:t> </a:t>
            </a:r>
            <a:r>
              <a:rPr lang="en-US" sz="2200" dirty="0" err="1"/>
              <a:t>cần</a:t>
            </a:r>
            <a:r>
              <a:rPr lang="en-US" sz="2200" dirty="0"/>
              <a:t> </a:t>
            </a:r>
            <a:r>
              <a:rPr lang="en-US" sz="2200" dirty="0" err="1"/>
              <a:t>xác</a:t>
            </a:r>
            <a:r>
              <a:rPr lang="en-US" sz="2200" dirty="0"/>
              <a:t> </a:t>
            </a:r>
            <a:r>
              <a:rPr lang="en-US" sz="2200" dirty="0" err="1"/>
              <a:t>định</a:t>
            </a:r>
            <a:r>
              <a:rPr lang="en-US" sz="2200" dirty="0"/>
              <a:t> </a:t>
            </a:r>
            <a:r>
              <a:rPr lang="en-US" sz="2200" dirty="0" err="1"/>
              <a:t>rõ</a:t>
            </a:r>
            <a:r>
              <a:rPr lang="en-US" sz="2200" dirty="0"/>
              <a:t>:</a:t>
            </a:r>
          </a:p>
          <a:p>
            <a:pPr marL="342900" indent="-342900" algn="just">
              <a:lnSpc>
                <a:spcPct val="140000"/>
              </a:lnSpc>
              <a:buFont typeface="Wingdings" panose="05000000000000000000" pitchFamily="2" charset="2"/>
              <a:buChar char="§"/>
            </a:pPr>
            <a:r>
              <a:rPr lang="en-US" sz="2200" dirty="0" err="1" smtClean="0"/>
              <a:t>Dãy</a:t>
            </a:r>
            <a:r>
              <a:rPr lang="en-US" sz="2200" dirty="0" smtClean="0"/>
              <a:t> </a:t>
            </a:r>
            <a:r>
              <a:rPr lang="en-US" sz="2200" dirty="0" err="1"/>
              <a:t>đầu</a:t>
            </a:r>
            <a:r>
              <a:rPr lang="en-US" sz="2200" dirty="0"/>
              <a:t> </a:t>
            </a:r>
            <a:r>
              <a:rPr lang="en-US" sz="2200" dirty="0" err="1"/>
              <a:t>vào</a:t>
            </a:r>
            <a:r>
              <a:rPr lang="en-US" sz="2200" dirty="0"/>
              <a:t>: </a:t>
            </a:r>
            <a:r>
              <a:rPr lang="en-US" sz="2200" dirty="0" err="1"/>
              <a:t>Sắp</a:t>
            </a:r>
            <a:r>
              <a:rPr lang="en-US" sz="2200" dirty="0"/>
              <a:t> </a:t>
            </a:r>
            <a:r>
              <a:rPr lang="en-US" sz="2200" dirty="0" err="1"/>
              <a:t>xếp</a:t>
            </a:r>
            <a:r>
              <a:rPr lang="en-US" sz="2200" dirty="0"/>
              <a:t> </a:t>
            </a:r>
            <a:r>
              <a:rPr lang="en-US" sz="2200" dirty="0" err="1"/>
              <a:t>những</a:t>
            </a:r>
            <a:r>
              <a:rPr lang="en-US" sz="2200" dirty="0"/>
              <a:t> </a:t>
            </a:r>
            <a:r>
              <a:rPr lang="en-US" sz="2200" dirty="0" err="1"/>
              <a:t>gì</a:t>
            </a:r>
            <a:r>
              <a:rPr lang="en-US" sz="2200" dirty="0"/>
              <a:t>?</a:t>
            </a:r>
          </a:p>
          <a:p>
            <a:pPr marL="342900" indent="-342900" algn="just">
              <a:lnSpc>
                <a:spcPct val="140000"/>
              </a:lnSpc>
              <a:buFont typeface="Wingdings" panose="05000000000000000000" pitchFamily="2" charset="2"/>
              <a:buChar char="§"/>
            </a:pPr>
            <a:r>
              <a:rPr lang="en-US" sz="2200" dirty="0" err="1" smtClean="0"/>
              <a:t>Tiêu</a:t>
            </a:r>
            <a:r>
              <a:rPr lang="en-US" sz="2200" dirty="0" smtClean="0"/>
              <a:t> </a:t>
            </a:r>
            <a:r>
              <a:rPr lang="en-US" sz="2200" dirty="0" err="1"/>
              <a:t>chí</a:t>
            </a:r>
            <a:r>
              <a:rPr lang="en-US" sz="2200" dirty="0"/>
              <a:t>: </a:t>
            </a:r>
            <a:r>
              <a:rPr lang="en-US" sz="2200" dirty="0" err="1"/>
              <a:t>Sắp</a:t>
            </a:r>
            <a:r>
              <a:rPr lang="en-US" sz="2200" dirty="0"/>
              <a:t> </a:t>
            </a:r>
            <a:r>
              <a:rPr lang="en-US" sz="2200" dirty="0" err="1"/>
              <a:t>xếp</a:t>
            </a:r>
            <a:r>
              <a:rPr lang="en-US" sz="2200" dirty="0"/>
              <a:t> </a:t>
            </a:r>
            <a:r>
              <a:rPr lang="en-US" sz="2200" dirty="0" err="1"/>
              <a:t>theo</a:t>
            </a:r>
            <a:r>
              <a:rPr lang="en-US" sz="2200" dirty="0"/>
              <a:t> </a:t>
            </a:r>
            <a:r>
              <a:rPr lang="en-US" sz="2200" dirty="0" err="1"/>
              <a:t>cái</a:t>
            </a:r>
            <a:r>
              <a:rPr lang="en-US" sz="2200" dirty="0"/>
              <a:t> </a:t>
            </a:r>
            <a:r>
              <a:rPr lang="en-US" sz="2200" dirty="0" err="1"/>
              <a:t>gì</a:t>
            </a:r>
            <a:r>
              <a:rPr lang="en-US" sz="2200" dirty="0"/>
              <a:t>? </a:t>
            </a:r>
            <a:r>
              <a:rPr lang="en-US" sz="2200" dirty="0" err="1"/>
              <a:t>Thứ</a:t>
            </a:r>
            <a:r>
              <a:rPr lang="en-US" sz="2200" dirty="0"/>
              <a:t> </a:t>
            </a:r>
            <a:r>
              <a:rPr lang="en-US" sz="2200" dirty="0" err="1"/>
              <a:t>tự</a:t>
            </a:r>
            <a:r>
              <a:rPr lang="en-US" sz="2200" dirty="0"/>
              <a:t> </a:t>
            </a:r>
            <a:r>
              <a:rPr lang="en-US" sz="2200" dirty="0" err="1"/>
              <a:t>tăng</a:t>
            </a:r>
            <a:r>
              <a:rPr lang="en-US" sz="2200" dirty="0"/>
              <a:t> </a:t>
            </a:r>
            <a:r>
              <a:rPr lang="en-US" sz="2200" dirty="0" err="1"/>
              <a:t>dần</a:t>
            </a:r>
            <a:r>
              <a:rPr lang="en-US" sz="2200" dirty="0"/>
              <a:t> hay </a:t>
            </a:r>
            <a:r>
              <a:rPr lang="en-US" sz="2200" dirty="0" err="1"/>
              <a:t>giảm</a:t>
            </a:r>
            <a:r>
              <a:rPr lang="en-US" sz="2200" dirty="0"/>
              <a:t> </a:t>
            </a:r>
            <a:r>
              <a:rPr lang="en-US" sz="2200" dirty="0" err="1"/>
              <a:t>dần</a:t>
            </a:r>
            <a:r>
              <a:rPr lang="en-US" sz="2200" dirty="0"/>
              <a:t>?</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8" name="Google Shape;348;p40"/>
          <p:cNvSpPr txBox="1">
            <a:spLocks noGrp="1"/>
          </p:cNvSpPr>
          <p:nvPr>
            <p:ph type="subTitle" idx="1"/>
          </p:nvPr>
        </p:nvSpPr>
        <p:spPr>
          <a:xfrm>
            <a:off x="1880400" y="711690"/>
            <a:ext cx="5383200" cy="65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smtClean="0">
                <a:solidFill>
                  <a:srgbClr val="002060"/>
                </a:solidFill>
                <a:latin typeface="+mn-lt"/>
              </a:rPr>
              <a:t>Ví</a:t>
            </a:r>
            <a:r>
              <a:rPr lang="en-US" sz="2400" b="1" dirty="0" smtClean="0">
                <a:solidFill>
                  <a:srgbClr val="002060"/>
                </a:solidFill>
                <a:latin typeface="+mn-lt"/>
              </a:rPr>
              <a:t> </a:t>
            </a:r>
            <a:r>
              <a:rPr lang="en-US" sz="2400" b="1" dirty="0" err="1" smtClean="0">
                <a:solidFill>
                  <a:srgbClr val="002060"/>
                </a:solidFill>
                <a:latin typeface="+mn-lt"/>
              </a:rPr>
              <a:t>dụ</a:t>
            </a:r>
            <a:endParaRPr sz="2400" b="1" dirty="0">
              <a:solidFill>
                <a:srgbClr val="002060"/>
              </a:solidFill>
              <a:latin typeface="+mn-lt"/>
            </a:endParaRPr>
          </a:p>
        </p:txBody>
      </p:sp>
      <p:grpSp>
        <p:nvGrpSpPr>
          <p:cNvPr id="349" name="Google Shape;349;p40"/>
          <p:cNvGrpSpPr/>
          <p:nvPr/>
        </p:nvGrpSpPr>
        <p:grpSpPr>
          <a:xfrm>
            <a:off x="1485834" y="678075"/>
            <a:ext cx="6172332" cy="3787373"/>
            <a:chOff x="1438200" y="702550"/>
            <a:chExt cx="6267600" cy="3738400"/>
          </a:xfrm>
        </p:grpSpPr>
        <p:cxnSp>
          <p:nvCxnSpPr>
            <p:cNvPr id="350" name="Google Shape;350;p40"/>
            <p:cNvCxnSpPr/>
            <p:nvPr/>
          </p:nvCxnSpPr>
          <p:spPr>
            <a:xfrm>
              <a:off x="1438200" y="4440950"/>
              <a:ext cx="6267600" cy="0"/>
            </a:xfrm>
            <a:prstGeom prst="straightConnector1">
              <a:avLst/>
            </a:prstGeom>
            <a:noFill/>
            <a:ln w="19050" cap="rnd" cmpd="sng">
              <a:solidFill>
                <a:schemeClr val="dk1"/>
              </a:solidFill>
              <a:prstDash val="solid"/>
              <a:round/>
              <a:headEnd type="none" w="med" len="med"/>
              <a:tailEnd type="none" w="med" len="med"/>
            </a:ln>
          </p:spPr>
        </p:cxnSp>
        <p:cxnSp>
          <p:nvCxnSpPr>
            <p:cNvPr id="351" name="Google Shape;351;p40"/>
            <p:cNvCxnSpPr/>
            <p:nvPr/>
          </p:nvCxnSpPr>
          <p:spPr>
            <a:xfrm>
              <a:off x="1438200" y="702550"/>
              <a:ext cx="6267600" cy="0"/>
            </a:xfrm>
            <a:prstGeom prst="straightConnector1">
              <a:avLst/>
            </a:prstGeom>
            <a:noFill/>
            <a:ln w="19050" cap="rnd" cmpd="sng">
              <a:solidFill>
                <a:schemeClr val="dk1"/>
              </a:solidFill>
              <a:prstDash val="solid"/>
              <a:round/>
              <a:headEnd type="none" w="med" len="med"/>
              <a:tailEnd type="none" w="med" len="med"/>
            </a:ln>
          </p:spPr>
        </p:cxnSp>
      </p:grpSp>
      <p:grpSp>
        <p:nvGrpSpPr>
          <p:cNvPr id="352" name="Google Shape;352;p40"/>
          <p:cNvGrpSpPr/>
          <p:nvPr/>
        </p:nvGrpSpPr>
        <p:grpSpPr>
          <a:xfrm>
            <a:off x="722365" y="678098"/>
            <a:ext cx="678837" cy="577480"/>
            <a:chOff x="3475975" y="624225"/>
            <a:chExt cx="737225" cy="627150"/>
          </a:xfrm>
        </p:grpSpPr>
        <p:sp>
          <p:nvSpPr>
            <p:cNvPr id="353" name="Google Shape;353;p40"/>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40"/>
          <p:cNvGrpSpPr/>
          <p:nvPr/>
        </p:nvGrpSpPr>
        <p:grpSpPr>
          <a:xfrm>
            <a:off x="7865553" y="651412"/>
            <a:ext cx="602100" cy="666100"/>
            <a:chOff x="1820650" y="1393100"/>
            <a:chExt cx="602100" cy="666100"/>
          </a:xfrm>
        </p:grpSpPr>
        <p:sp>
          <p:nvSpPr>
            <p:cNvPr id="362" name="Google Shape;362;p40"/>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40"/>
          <p:cNvSpPr/>
          <p:nvPr/>
        </p:nvSpPr>
        <p:spPr>
          <a:xfrm>
            <a:off x="8042395" y="1706359"/>
            <a:ext cx="310250" cy="311075"/>
          </a:xfrm>
          <a:custGeom>
            <a:avLst/>
            <a:gdLst/>
            <a:ahLst/>
            <a:cxnLst/>
            <a:rect l="l" t="t" r="r" b="b"/>
            <a:pathLst>
              <a:path w="12410" h="12443" extrusionOk="0">
                <a:moveTo>
                  <a:pt x="6210" y="4212"/>
                </a:moveTo>
                <a:cubicBezTo>
                  <a:pt x="7245" y="4212"/>
                  <a:pt x="8240" y="5018"/>
                  <a:pt x="8240" y="6238"/>
                </a:cubicBezTo>
                <a:cubicBezTo>
                  <a:pt x="8240" y="7339"/>
                  <a:pt x="7339" y="8240"/>
                  <a:pt x="6205" y="8240"/>
                </a:cubicBezTo>
                <a:cubicBezTo>
                  <a:pt x="4404" y="8240"/>
                  <a:pt x="3503" y="6071"/>
                  <a:pt x="4804" y="4804"/>
                </a:cubicBezTo>
                <a:cubicBezTo>
                  <a:pt x="5213" y="4395"/>
                  <a:pt x="5716" y="4212"/>
                  <a:pt x="6210" y="4212"/>
                </a:cubicBezTo>
                <a:close/>
                <a:moveTo>
                  <a:pt x="5738" y="0"/>
                </a:moveTo>
                <a:cubicBezTo>
                  <a:pt x="5471" y="0"/>
                  <a:pt x="5271" y="201"/>
                  <a:pt x="5238" y="467"/>
                </a:cubicBezTo>
                <a:lnTo>
                  <a:pt x="5137" y="2235"/>
                </a:lnTo>
                <a:cubicBezTo>
                  <a:pt x="4804" y="2302"/>
                  <a:pt x="4437" y="2436"/>
                  <a:pt x="4137" y="2636"/>
                </a:cubicBezTo>
                <a:lnTo>
                  <a:pt x="2836" y="1468"/>
                </a:lnTo>
                <a:cubicBezTo>
                  <a:pt x="2736" y="1385"/>
                  <a:pt x="2619" y="1343"/>
                  <a:pt x="2502" y="1343"/>
                </a:cubicBezTo>
                <a:cubicBezTo>
                  <a:pt x="2386" y="1343"/>
                  <a:pt x="2269" y="1385"/>
                  <a:pt x="2169" y="1468"/>
                </a:cubicBezTo>
                <a:lnTo>
                  <a:pt x="1468" y="2169"/>
                </a:lnTo>
                <a:cubicBezTo>
                  <a:pt x="1301" y="2369"/>
                  <a:pt x="1268" y="2636"/>
                  <a:pt x="1435" y="2836"/>
                </a:cubicBezTo>
                <a:lnTo>
                  <a:pt x="2636" y="4137"/>
                </a:lnTo>
                <a:cubicBezTo>
                  <a:pt x="2436" y="4470"/>
                  <a:pt x="2302" y="4804"/>
                  <a:pt x="2202" y="5137"/>
                </a:cubicBezTo>
                <a:lnTo>
                  <a:pt x="467" y="5238"/>
                </a:lnTo>
                <a:cubicBezTo>
                  <a:pt x="201" y="5271"/>
                  <a:pt x="0" y="5471"/>
                  <a:pt x="0" y="5738"/>
                </a:cubicBezTo>
                <a:lnTo>
                  <a:pt x="0" y="6705"/>
                </a:lnTo>
                <a:cubicBezTo>
                  <a:pt x="0" y="6972"/>
                  <a:pt x="201" y="7172"/>
                  <a:pt x="467" y="7206"/>
                </a:cubicBezTo>
                <a:lnTo>
                  <a:pt x="2202" y="7306"/>
                </a:lnTo>
                <a:cubicBezTo>
                  <a:pt x="2302" y="7639"/>
                  <a:pt x="2436" y="7973"/>
                  <a:pt x="2636" y="8306"/>
                </a:cubicBezTo>
                <a:lnTo>
                  <a:pt x="1468" y="9607"/>
                </a:lnTo>
                <a:cubicBezTo>
                  <a:pt x="1301" y="9807"/>
                  <a:pt x="1301" y="10074"/>
                  <a:pt x="1468" y="10274"/>
                </a:cubicBezTo>
                <a:lnTo>
                  <a:pt x="2169" y="10975"/>
                </a:lnTo>
                <a:cubicBezTo>
                  <a:pt x="2274" y="11063"/>
                  <a:pt x="2408" y="11105"/>
                  <a:pt x="2540" y="11105"/>
                </a:cubicBezTo>
                <a:cubicBezTo>
                  <a:pt x="2658" y="11105"/>
                  <a:pt x="2775" y="11071"/>
                  <a:pt x="2869" y="11008"/>
                </a:cubicBezTo>
                <a:lnTo>
                  <a:pt x="4137" y="9807"/>
                </a:lnTo>
                <a:cubicBezTo>
                  <a:pt x="4470" y="10008"/>
                  <a:pt x="4804" y="10141"/>
                  <a:pt x="5171" y="10241"/>
                </a:cubicBezTo>
                <a:lnTo>
                  <a:pt x="5238" y="11976"/>
                </a:lnTo>
                <a:cubicBezTo>
                  <a:pt x="5271" y="12243"/>
                  <a:pt x="5471" y="12443"/>
                  <a:pt x="5738" y="12443"/>
                </a:cubicBezTo>
                <a:lnTo>
                  <a:pt x="6705" y="12443"/>
                </a:lnTo>
                <a:cubicBezTo>
                  <a:pt x="6972" y="12443"/>
                  <a:pt x="7172" y="12243"/>
                  <a:pt x="7206" y="12009"/>
                </a:cubicBezTo>
                <a:lnTo>
                  <a:pt x="7272" y="10241"/>
                </a:lnTo>
                <a:cubicBezTo>
                  <a:pt x="7639" y="10141"/>
                  <a:pt x="7973" y="10008"/>
                  <a:pt x="8306" y="9807"/>
                </a:cubicBezTo>
                <a:lnTo>
                  <a:pt x="9607" y="11008"/>
                </a:lnTo>
                <a:cubicBezTo>
                  <a:pt x="9682" y="11083"/>
                  <a:pt x="9785" y="11118"/>
                  <a:pt x="9893" y="11118"/>
                </a:cubicBezTo>
                <a:cubicBezTo>
                  <a:pt x="10024" y="11118"/>
                  <a:pt x="10164" y="11067"/>
                  <a:pt x="10274" y="10975"/>
                </a:cubicBezTo>
                <a:lnTo>
                  <a:pt x="10975" y="10274"/>
                </a:lnTo>
                <a:cubicBezTo>
                  <a:pt x="11142" y="10108"/>
                  <a:pt x="11142" y="9807"/>
                  <a:pt x="10975" y="9607"/>
                </a:cubicBezTo>
                <a:lnTo>
                  <a:pt x="9807" y="8306"/>
                </a:lnTo>
                <a:cubicBezTo>
                  <a:pt x="9974" y="7973"/>
                  <a:pt x="10108" y="7639"/>
                  <a:pt x="10208" y="7306"/>
                </a:cubicBezTo>
                <a:lnTo>
                  <a:pt x="11976" y="7206"/>
                </a:lnTo>
                <a:cubicBezTo>
                  <a:pt x="12209" y="7172"/>
                  <a:pt x="12409" y="6972"/>
                  <a:pt x="12409" y="6705"/>
                </a:cubicBezTo>
                <a:lnTo>
                  <a:pt x="12409" y="5738"/>
                </a:lnTo>
                <a:cubicBezTo>
                  <a:pt x="12409" y="5471"/>
                  <a:pt x="12243" y="5271"/>
                  <a:pt x="11976" y="5238"/>
                </a:cubicBezTo>
                <a:lnTo>
                  <a:pt x="10208" y="5137"/>
                </a:lnTo>
                <a:cubicBezTo>
                  <a:pt x="10141" y="4804"/>
                  <a:pt x="10008" y="4470"/>
                  <a:pt x="9807" y="4137"/>
                </a:cubicBezTo>
                <a:lnTo>
                  <a:pt x="10975" y="2836"/>
                </a:lnTo>
                <a:cubicBezTo>
                  <a:pt x="11142" y="2636"/>
                  <a:pt x="11142" y="2369"/>
                  <a:pt x="10975" y="2169"/>
                </a:cubicBezTo>
                <a:lnTo>
                  <a:pt x="10274" y="1468"/>
                </a:lnTo>
                <a:cubicBezTo>
                  <a:pt x="10174" y="1385"/>
                  <a:pt x="10049" y="1343"/>
                  <a:pt x="9928" y="1343"/>
                </a:cubicBezTo>
                <a:cubicBezTo>
                  <a:pt x="9807" y="1343"/>
                  <a:pt x="9691" y="1385"/>
                  <a:pt x="9607" y="1468"/>
                </a:cubicBezTo>
                <a:lnTo>
                  <a:pt x="8273" y="2636"/>
                </a:lnTo>
                <a:cubicBezTo>
                  <a:pt x="7973" y="2436"/>
                  <a:pt x="7639" y="2302"/>
                  <a:pt x="7272" y="2235"/>
                </a:cubicBezTo>
                <a:lnTo>
                  <a:pt x="7206" y="467"/>
                </a:lnTo>
                <a:cubicBezTo>
                  <a:pt x="7172" y="201"/>
                  <a:pt x="6972" y="0"/>
                  <a:pt x="670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40"/>
          <p:cNvGrpSpPr/>
          <p:nvPr/>
        </p:nvGrpSpPr>
        <p:grpSpPr>
          <a:xfrm>
            <a:off x="687640" y="3799332"/>
            <a:ext cx="500699" cy="666069"/>
            <a:chOff x="4863650" y="3815375"/>
            <a:chExt cx="624625" cy="830925"/>
          </a:xfrm>
        </p:grpSpPr>
        <p:sp>
          <p:nvSpPr>
            <p:cNvPr id="367" name="Google Shape;367;p40"/>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40"/>
          <p:cNvGrpSpPr/>
          <p:nvPr/>
        </p:nvGrpSpPr>
        <p:grpSpPr>
          <a:xfrm>
            <a:off x="7505089" y="3642125"/>
            <a:ext cx="965350" cy="823275"/>
            <a:chOff x="1481225" y="4240975"/>
            <a:chExt cx="965350" cy="823275"/>
          </a:xfrm>
        </p:grpSpPr>
        <p:sp>
          <p:nvSpPr>
            <p:cNvPr id="375" name="Google Shape;375;p40"/>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055995" y="1256482"/>
            <a:ext cx="6956768" cy="1107996"/>
          </a:xfrm>
          <a:prstGeom prst="rect">
            <a:avLst/>
          </a:prstGeom>
        </p:spPr>
        <p:txBody>
          <a:bodyPr wrap="square">
            <a:spAutoFit/>
          </a:bodyPr>
          <a:lstStyle/>
          <a:p>
            <a:pPr algn="just">
              <a:lnSpc>
                <a:spcPct val="150000"/>
              </a:lnSpc>
            </a:pPr>
            <a:r>
              <a:rPr lang="en-US" sz="2200" dirty="0" err="1"/>
              <a:t>Sắp</a:t>
            </a:r>
            <a:r>
              <a:rPr lang="en-US" sz="2200" dirty="0"/>
              <a:t> </a:t>
            </a:r>
            <a:r>
              <a:rPr lang="en-US" sz="2200" dirty="0" err="1"/>
              <a:t>xếp</a:t>
            </a:r>
            <a:r>
              <a:rPr lang="en-US" sz="2200" dirty="0"/>
              <a:t> </a:t>
            </a:r>
            <a:r>
              <a:rPr lang="en-US" sz="2200" dirty="0" err="1"/>
              <a:t>danh</a:t>
            </a:r>
            <a:r>
              <a:rPr lang="en-US" sz="2200" dirty="0"/>
              <a:t> </a:t>
            </a:r>
            <a:r>
              <a:rPr lang="en-US" sz="2200" dirty="0" err="1"/>
              <a:t>sách</a:t>
            </a:r>
            <a:r>
              <a:rPr lang="en-US" sz="2200" dirty="0"/>
              <a:t> </a:t>
            </a:r>
            <a:r>
              <a:rPr lang="en-US" sz="2200" dirty="0" err="1"/>
              <a:t>kết</a:t>
            </a:r>
            <a:r>
              <a:rPr lang="en-US" sz="2200" dirty="0"/>
              <a:t> </a:t>
            </a:r>
            <a:r>
              <a:rPr lang="en-US" sz="2200" dirty="0" err="1"/>
              <a:t>quả</a:t>
            </a:r>
            <a:r>
              <a:rPr lang="en-US" sz="2200" dirty="0"/>
              <a:t> </a:t>
            </a:r>
            <a:r>
              <a:rPr lang="en-US" sz="2200" dirty="0" err="1"/>
              <a:t>điểm</a:t>
            </a:r>
            <a:r>
              <a:rPr lang="en-US" sz="2200" dirty="0"/>
              <a:t> </a:t>
            </a:r>
            <a:r>
              <a:rPr lang="en-US" sz="2200" dirty="0" err="1"/>
              <a:t>kiểm</a:t>
            </a:r>
            <a:r>
              <a:rPr lang="en-US" sz="2200" dirty="0"/>
              <a:t> </a:t>
            </a:r>
            <a:r>
              <a:rPr lang="en-US" sz="2200" dirty="0" err="1"/>
              <a:t>tra</a:t>
            </a:r>
            <a:r>
              <a:rPr lang="en-US" sz="2200" dirty="0"/>
              <a:t> </a:t>
            </a:r>
            <a:r>
              <a:rPr lang="en-US" sz="2200" dirty="0" err="1"/>
              <a:t>môn</a:t>
            </a:r>
            <a:r>
              <a:rPr lang="en-US" sz="2200" dirty="0"/>
              <a:t> Tin </a:t>
            </a:r>
            <a:r>
              <a:rPr lang="en-US" sz="2200" dirty="0" err="1"/>
              <a:t>học</a:t>
            </a:r>
            <a:r>
              <a:rPr lang="en-US" sz="2200" dirty="0"/>
              <a:t> </a:t>
            </a:r>
            <a:r>
              <a:rPr lang="en-US" sz="2200" dirty="0" err="1"/>
              <a:t>theo</a:t>
            </a:r>
            <a:r>
              <a:rPr lang="en-US" sz="2200" dirty="0"/>
              <a:t> </a:t>
            </a:r>
            <a:r>
              <a:rPr lang="en-US" sz="2200" dirty="0" err="1"/>
              <a:t>thứ</a:t>
            </a:r>
            <a:r>
              <a:rPr lang="en-US" sz="2200" dirty="0"/>
              <a:t> </a:t>
            </a:r>
            <a:r>
              <a:rPr lang="en-US" sz="2200" dirty="0" err="1"/>
              <a:t>tự</a:t>
            </a:r>
            <a:r>
              <a:rPr lang="en-US" sz="2200" dirty="0"/>
              <a:t> </a:t>
            </a:r>
            <a:r>
              <a:rPr lang="en-US" sz="2200" dirty="0" err="1"/>
              <a:t>từ</a:t>
            </a:r>
            <a:r>
              <a:rPr lang="en-US" sz="2200" dirty="0"/>
              <a:t> </a:t>
            </a:r>
            <a:r>
              <a:rPr lang="en-US" sz="2200" dirty="0" err="1"/>
              <a:t>cao</a:t>
            </a:r>
            <a:r>
              <a:rPr lang="en-US" sz="2200" dirty="0"/>
              <a:t> </a:t>
            </a:r>
            <a:r>
              <a:rPr lang="en-US" sz="2200" dirty="0" err="1"/>
              <a:t>xuống</a:t>
            </a:r>
            <a:r>
              <a:rPr lang="en-US" sz="2200" dirty="0"/>
              <a:t> </a:t>
            </a:r>
            <a:r>
              <a:rPr lang="en-US" sz="2200" dirty="0" err="1"/>
              <a:t>thấp</a:t>
            </a:r>
            <a:r>
              <a:rPr lang="en-US" sz="2200" dirty="0"/>
              <a:t> </a:t>
            </a:r>
            <a:r>
              <a:rPr lang="en-US" sz="2200" dirty="0" err="1"/>
              <a:t>là</a:t>
            </a:r>
            <a:r>
              <a:rPr lang="en-US" sz="2200" dirty="0"/>
              <a:t> </a:t>
            </a:r>
            <a:r>
              <a:rPr lang="en-US" sz="2200" dirty="0" err="1"/>
              <a:t>bài</a:t>
            </a:r>
            <a:r>
              <a:rPr lang="en-US" sz="2200" dirty="0"/>
              <a:t> </a:t>
            </a:r>
            <a:r>
              <a:rPr lang="en-US" sz="2200" dirty="0" err="1"/>
              <a:t>toán</a:t>
            </a:r>
            <a:r>
              <a:rPr lang="en-US" sz="2200" dirty="0"/>
              <a:t> </a:t>
            </a:r>
            <a:r>
              <a:rPr lang="en-US" sz="2200" dirty="0" err="1"/>
              <a:t>sắp</a:t>
            </a:r>
            <a:r>
              <a:rPr lang="en-US" sz="2200" dirty="0"/>
              <a:t> </a:t>
            </a:r>
            <a:r>
              <a:rPr lang="en-US" sz="2200" dirty="0" err="1"/>
              <a:t>xếp</a:t>
            </a:r>
            <a:r>
              <a:rPr lang="en-US" sz="2200" dirty="0"/>
              <a:t>.</a:t>
            </a:r>
          </a:p>
        </p:txBody>
      </p:sp>
      <p:grpSp>
        <p:nvGrpSpPr>
          <p:cNvPr id="2" name="Group 1"/>
          <p:cNvGrpSpPr/>
          <p:nvPr/>
        </p:nvGrpSpPr>
        <p:grpSpPr>
          <a:xfrm>
            <a:off x="1235459" y="2441749"/>
            <a:ext cx="6630094" cy="1762856"/>
            <a:chOff x="1235459" y="2441749"/>
            <a:chExt cx="6630094" cy="1762856"/>
          </a:xfrm>
        </p:grpSpPr>
        <p:sp>
          <p:nvSpPr>
            <p:cNvPr id="346" name="Google Shape;346;p40"/>
            <p:cNvSpPr/>
            <p:nvPr/>
          </p:nvSpPr>
          <p:spPr>
            <a:xfrm>
              <a:off x="1235459" y="2441749"/>
              <a:ext cx="6630094" cy="1762856"/>
            </a:xfrm>
            <a:prstGeom prst="roundRect">
              <a:avLst>
                <a:gd name="adj" fmla="val 12258"/>
              </a:avLst>
            </a:prstGeom>
            <a:solidFill>
              <a:schemeClr val="bg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Rectangle 3"/>
            <p:cNvSpPr/>
            <p:nvPr/>
          </p:nvSpPr>
          <p:spPr>
            <a:xfrm>
              <a:off x="1401202" y="2505848"/>
              <a:ext cx="6279489" cy="1615827"/>
            </a:xfrm>
            <a:prstGeom prst="rect">
              <a:avLst/>
            </a:prstGeom>
          </p:spPr>
          <p:txBody>
            <a:bodyPr wrap="square">
              <a:spAutoFit/>
            </a:bodyPr>
            <a:lstStyle/>
            <a:p>
              <a:pPr algn="just">
                <a:lnSpc>
                  <a:spcPct val="150000"/>
                </a:lnSpc>
              </a:pPr>
              <a:r>
                <a:rPr lang="en-US" sz="2200" b="1" u="sng" dirty="0" err="1" smtClean="0">
                  <a:solidFill>
                    <a:srgbClr val="C00000"/>
                  </a:solidFill>
                </a:rPr>
                <a:t>Lưu</a:t>
              </a:r>
              <a:r>
                <a:rPr lang="en-US" sz="2200" b="1" u="sng" dirty="0" smtClean="0">
                  <a:solidFill>
                    <a:srgbClr val="C00000"/>
                  </a:solidFill>
                </a:rPr>
                <a:t> ý</a:t>
              </a:r>
              <a:r>
                <a:rPr lang="en-US" sz="2200" b="1" dirty="0" smtClean="0">
                  <a:solidFill>
                    <a:srgbClr val="C00000"/>
                  </a:solidFill>
                </a:rPr>
                <a:t>: </a:t>
              </a:r>
              <a:r>
                <a:rPr lang="vi-VN" sz="2200" dirty="0" smtClean="0"/>
                <a:t>Trong </a:t>
              </a:r>
              <a:r>
                <a:rPr lang="vi-VN" sz="2200" dirty="0"/>
                <a:t>thực tế, khi sắp xếp thủ công (không dùng máy tính), thuật toán sắp xếp chọn thường được dùng.</a:t>
              </a:r>
              <a:endParaRPr lang="en-US" sz="2200" dirty="0"/>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8">
                                            <p:txEl>
                                              <p:pRg st="0" end="0"/>
                                            </p:txEl>
                                          </p:spTgt>
                                        </p:tgtEl>
                                        <p:attrNameLst>
                                          <p:attrName>style.visibility</p:attrName>
                                        </p:attrNameLst>
                                      </p:cBhvr>
                                      <p:to>
                                        <p:strVal val="visible"/>
                                      </p:to>
                                    </p:set>
                                    <p:anim calcmode="lin" valueType="num">
                                      <p:cBhvr>
                                        <p:cTn id="7" dur="500" fill="hold"/>
                                        <p:tgtEl>
                                          <p:spTgt spid="34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ppt_w+.3"/>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p:nvPr/>
        </p:nvSpPr>
        <p:spPr>
          <a:xfrm>
            <a:off x="365700" y="365700"/>
            <a:ext cx="8412600" cy="718800"/>
          </a:xfrm>
          <a:prstGeom prst="roundRect">
            <a:avLst>
              <a:gd name="adj" fmla="val 20371"/>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36"/>
          <p:cNvGrpSpPr/>
          <p:nvPr/>
        </p:nvGrpSpPr>
        <p:grpSpPr>
          <a:xfrm>
            <a:off x="8162840" y="137100"/>
            <a:ext cx="837300" cy="723250"/>
            <a:chOff x="5203050" y="2778050"/>
            <a:chExt cx="837300" cy="723250"/>
          </a:xfrm>
        </p:grpSpPr>
        <p:sp>
          <p:nvSpPr>
            <p:cNvPr id="252" name="Google Shape;252;p36"/>
            <p:cNvSpPr/>
            <p:nvPr/>
          </p:nvSpPr>
          <p:spPr>
            <a:xfrm>
              <a:off x="5203050" y="2778050"/>
              <a:ext cx="837300" cy="514375"/>
            </a:xfrm>
            <a:custGeom>
              <a:avLst/>
              <a:gdLst/>
              <a:ahLst/>
              <a:cxnLst/>
              <a:rect l="l" t="t" r="r" b="b"/>
              <a:pathLst>
                <a:path w="33492" h="20575" extrusionOk="0">
                  <a:moveTo>
                    <a:pt x="14195" y="0"/>
                  </a:moveTo>
                  <a:cubicBezTo>
                    <a:pt x="11003" y="0"/>
                    <a:pt x="8215" y="2192"/>
                    <a:pt x="7539" y="5346"/>
                  </a:cubicBezTo>
                  <a:cubicBezTo>
                    <a:pt x="6956" y="5148"/>
                    <a:pt x="6368" y="5054"/>
                    <a:pt x="5792" y="5054"/>
                  </a:cubicBezTo>
                  <a:cubicBezTo>
                    <a:pt x="3271" y="5054"/>
                    <a:pt x="996" y="6848"/>
                    <a:pt x="534" y="9483"/>
                  </a:cubicBezTo>
                  <a:cubicBezTo>
                    <a:pt x="1" y="12718"/>
                    <a:pt x="2502" y="15687"/>
                    <a:pt x="5805" y="15687"/>
                  </a:cubicBezTo>
                  <a:cubicBezTo>
                    <a:pt x="6172" y="15654"/>
                    <a:pt x="6539" y="15620"/>
                    <a:pt x="6906" y="15554"/>
                  </a:cubicBezTo>
                  <a:lnTo>
                    <a:pt x="6906" y="15887"/>
                  </a:lnTo>
                  <a:cubicBezTo>
                    <a:pt x="6906" y="18784"/>
                    <a:pt x="9249" y="20574"/>
                    <a:pt x="11635" y="20574"/>
                  </a:cubicBezTo>
                  <a:cubicBezTo>
                    <a:pt x="13067" y="20574"/>
                    <a:pt x="14515" y="19928"/>
                    <a:pt x="15478" y="18489"/>
                  </a:cubicBezTo>
                  <a:cubicBezTo>
                    <a:pt x="16191" y="19716"/>
                    <a:pt x="17363" y="20270"/>
                    <a:pt x="18526" y="20270"/>
                  </a:cubicBezTo>
                  <a:cubicBezTo>
                    <a:pt x="20302" y="20270"/>
                    <a:pt x="22056" y="18978"/>
                    <a:pt x="22116" y="16821"/>
                  </a:cubicBezTo>
                  <a:cubicBezTo>
                    <a:pt x="23241" y="17509"/>
                    <a:pt x="24467" y="17829"/>
                    <a:pt x="25670" y="17829"/>
                  </a:cubicBezTo>
                  <a:cubicBezTo>
                    <a:pt x="28606" y="17829"/>
                    <a:pt x="31405" y="15928"/>
                    <a:pt x="32257" y="12852"/>
                  </a:cubicBezTo>
                  <a:cubicBezTo>
                    <a:pt x="33491" y="8482"/>
                    <a:pt x="30222" y="4145"/>
                    <a:pt x="25686" y="4145"/>
                  </a:cubicBezTo>
                  <a:cubicBezTo>
                    <a:pt x="23918" y="4145"/>
                    <a:pt x="22183" y="4846"/>
                    <a:pt x="20916" y="6080"/>
                  </a:cubicBezTo>
                  <a:cubicBezTo>
                    <a:pt x="20549" y="2744"/>
                    <a:pt x="17847" y="209"/>
                    <a:pt x="14544" y="9"/>
                  </a:cubicBezTo>
                  <a:cubicBezTo>
                    <a:pt x="14427" y="3"/>
                    <a:pt x="14311" y="0"/>
                    <a:pt x="1419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6"/>
            <p:cNvSpPr/>
            <p:nvPr/>
          </p:nvSpPr>
          <p:spPr>
            <a:xfrm>
              <a:off x="5484500" y="3095150"/>
              <a:ext cx="274400" cy="406150"/>
            </a:xfrm>
            <a:custGeom>
              <a:avLst/>
              <a:gdLst/>
              <a:ahLst/>
              <a:cxnLst/>
              <a:rect l="l" t="t" r="r" b="b"/>
              <a:pathLst>
                <a:path w="10976" h="16246" extrusionOk="0">
                  <a:moveTo>
                    <a:pt x="4337" y="1"/>
                  </a:moveTo>
                  <a:cubicBezTo>
                    <a:pt x="3737" y="1"/>
                    <a:pt x="3270" y="501"/>
                    <a:pt x="3270" y="1102"/>
                  </a:cubicBezTo>
                  <a:lnTo>
                    <a:pt x="3270" y="10275"/>
                  </a:lnTo>
                  <a:lnTo>
                    <a:pt x="1268" y="10275"/>
                  </a:lnTo>
                  <a:cubicBezTo>
                    <a:pt x="167" y="10275"/>
                    <a:pt x="1" y="11242"/>
                    <a:pt x="601" y="11809"/>
                  </a:cubicBezTo>
                  <a:lnTo>
                    <a:pt x="4704" y="15946"/>
                  </a:lnTo>
                  <a:cubicBezTo>
                    <a:pt x="4921" y="16146"/>
                    <a:pt x="5196" y="16246"/>
                    <a:pt x="5471" y="16246"/>
                  </a:cubicBezTo>
                  <a:cubicBezTo>
                    <a:pt x="5746" y="16246"/>
                    <a:pt x="6022" y="16146"/>
                    <a:pt x="6238" y="15946"/>
                  </a:cubicBezTo>
                  <a:lnTo>
                    <a:pt x="10375" y="11809"/>
                  </a:lnTo>
                  <a:cubicBezTo>
                    <a:pt x="10975" y="11209"/>
                    <a:pt x="10775" y="10275"/>
                    <a:pt x="9674" y="10275"/>
                  </a:cubicBezTo>
                  <a:lnTo>
                    <a:pt x="7673" y="10275"/>
                  </a:lnTo>
                  <a:lnTo>
                    <a:pt x="7673" y="1102"/>
                  </a:lnTo>
                  <a:cubicBezTo>
                    <a:pt x="7673" y="501"/>
                    <a:pt x="7206" y="1"/>
                    <a:pt x="6605"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36"/>
          <p:cNvGrpSpPr/>
          <p:nvPr/>
        </p:nvGrpSpPr>
        <p:grpSpPr>
          <a:xfrm>
            <a:off x="261540" y="250365"/>
            <a:ext cx="527900" cy="434500"/>
            <a:chOff x="4559250" y="2583950"/>
            <a:chExt cx="527900" cy="434500"/>
          </a:xfrm>
        </p:grpSpPr>
        <p:sp>
          <p:nvSpPr>
            <p:cNvPr id="255" name="Google Shape;255;p36"/>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6"/>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36"/>
          <p:cNvSpPr txBox="1">
            <a:spLocks noGrp="1"/>
          </p:cNvSpPr>
          <p:nvPr>
            <p:ph type="title"/>
          </p:nvPr>
        </p:nvSpPr>
        <p:spPr>
          <a:xfrm>
            <a:off x="688210" y="4290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mn-lt"/>
              </a:rPr>
              <a:t>KHỞI ĐỘNG</a:t>
            </a:r>
            <a:endParaRPr dirty="0">
              <a:latin typeface="+mn-lt"/>
            </a:endParaRPr>
          </a:p>
        </p:txBody>
      </p:sp>
      <p:sp>
        <p:nvSpPr>
          <p:cNvPr id="4" name="Rectangle 3"/>
          <p:cNvSpPr/>
          <p:nvPr/>
        </p:nvSpPr>
        <p:spPr>
          <a:xfrm>
            <a:off x="688210" y="1534598"/>
            <a:ext cx="4058451" cy="2862322"/>
          </a:xfrm>
          <a:prstGeom prst="rect">
            <a:avLst/>
          </a:prstGeom>
        </p:spPr>
        <p:txBody>
          <a:bodyPr wrap="square">
            <a:spAutoFit/>
          </a:bodyPr>
          <a:lstStyle/>
          <a:p>
            <a:pPr algn="just">
              <a:lnSpc>
                <a:spcPct val="150000"/>
              </a:lnSpc>
            </a:pPr>
            <a:r>
              <a:rPr lang="en-US" sz="2400" dirty="0" err="1"/>
              <a:t>Có</a:t>
            </a:r>
            <a:r>
              <a:rPr lang="en-US" sz="2400" dirty="0"/>
              <a:t> </a:t>
            </a:r>
            <a:r>
              <a:rPr lang="en-US" sz="2400" dirty="0" err="1"/>
              <a:t>một</a:t>
            </a:r>
            <a:r>
              <a:rPr lang="en-US" sz="2400" dirty="0"/>
              <a:t> </a:t>
            </a:r>
            <a:r>
              <a:rPr lang="en-US" sz="2400" dirty="0" err="1"/>
              <a:t>bó</a:t>
            </a:r>
            <a:r>
              <a:rPr lang="en-US" sz="2400" dirty="0"/>
              <a:t> </a:t>
            </a:r>
            <a:r>
              <a:rPr lang="en-US" sz="2400" dirty="0" err="1"/>
              <a:t>que</a:t>
            </a:r>
            <a:r>
              <a:rPr lang="en-US" sz="2400" dirty="0"/>
              <a:t> </a:t>
            </a:r>
            <a:r>
              <a:rPr lang="en-US" sz="2400" dirty="0" err="1"/>
              <a:t>tính</a:t>
            </a:r>
            <a:r>
              <a:rPr lang="en-US" sz="2400" dirty="0"/>
              <a:t> </a:t>
            </a:r>
            <a:r>
              <a:rPr lang="en-US" sz="2400" dirty="0" err="1"/>
              <a:t>dài</a:t>
            </a:r>
            <a:r>
              <a:rPr lang="en-US" sz="2400" dirty="0"/>
              <a:t> </a:t>
            </a:r>
            <a:r>
              <a:rPr lang="en-US" sz="2400" dirty="0" err="1"/>
              <a:t>ngắn</a:t>
            </a:r>
            <a:r>
              <a:rPr lang="en-US" sz="2400" dirty="0"/>
              <a:t> </a:t>
            </a:r>
            <a:r>
              <a:rPr lang="en-US" sz="2400" dirty="0" err="1"/>
              <a:t>khác</a:t>
            </a:r>
            <a:r>
              <a:rPr lang="en-US" sz="2400" dirty="0"/>
              <a:t> </a:t>
            </a:r>
            <a:r>
              <a:rPr lang="en-US" sz="2400" dirty="0" err="1"/>
              <a:t>nhau</a:t>
            </a:r>
            <a:r>
              <a:rPr lang="en-US" sz="2400" dirty="0"/>
              <a:t>, </a:t>
            </a:r>
            <a:r>
              <a:rPr lang="en-US" sz="2400" dirty="0" err="1"/>
              <a:t>em</a:t>
            </a:r>
            <a:r>
              <a:rPr lang="en-US" sz="2400" dirty="0"/>
              <a:t> </a:t>
            </a:r>
            <a:r>
              <a:rPr lang="en-US" sz="2400" dirty="0" err="1"/>
              <a:t>hãy</a:t>
            </a:r>
            <a:r>
              <a:rPr lang="en-US" sz="2400" dirty="0"/>
              <a:t> </a:t>
            </a:r>
            <a:r>
              <a:rPr lang="en-US" sz="2400" dirty="0" err="1"/>
              <a:t>sắp</a:t>
            </a:r>
            <a:r>
              <a:rPr lang="en-US" sz="2400" dirty="0"/>
              <a:t> </a:t>
            </a:r>
            <a:r>
              <a:rPr lang="en-US" sz="2400" dirty="0" err="1"/>
              <a:t>xếp</a:t>
            </a:r>
            <a:r>
              <a:rPr lang="en-US" sz="2400" dirty="0"/>
              <a:t> </a:t>
            </a:r>
            <a:r>
              <a:rPr lang="en-US" sz="2400" dirty="0" err="1"/>
              <a:t>các</a:t>
            </a:r>
            <a:r>
              <a:rPr lang="en-US" sz="2400" dirty="0"/>
              <a:t> </a:t>
            </a:r>
            <a:r>
              <a:rPr lang="en-US" sz="2400" dirty="0" err="1"/>
              <a:t>que</a:t>
            </a:r>
            <a:r>
              <a:rPr lang="en-US" sz="2400" dirty="0"/>
              <a:t> </a:t>
            </a:r>
            <a:r>
              <a:rPr lang="en-US" sz="2400" dirty="0" err="1"/>
              <a:t>tính</a:t>
            </a:r>
            <a:r>
              <a:rPr lang="en-US" sz="2400" dirty="0"/>
              <a:t> </a:t>
            </a:r>
            <a:r>
              <a:rPr lang="en-US" sz="2400" dirty="0" err="1"/>
              <a:t>thành</a:t>
            </a:r>
            <a:r>
              <a:rPr lang="en-US" sz="2400" dirty="0"/>
              <a:t> </a:t>
            </a:r>
            <a:r>
              <a:rPr lang="en-US" sz="2400" dirty="0" err="1"/>
              <a:t>dãy</a:t>
            </a:r>
            <a:r>
              <a:rPr lang="en-US" sz="2400" dirty="0"/>
              <a:t> </a:t>
            </a:r>
            <a:r>
              <a:rPr lang="en-US" sz="2400" dirty="0" err="1"/>
              <a:t>từ</a:t>
            </a:r>
            <a:r>
              <a:rPr lang="en-US" sz="2400" dirty="0"/>
              <a:t> </a:t>
            </a:r>
            <a:r>
              <a:rPr lang="en-US" sz="2400" dirty="0" err="1"/>
              <a:t>trái</a:t>
            </a:r>
            <a:r>
              <a:rPr lang="en-US" sz="2400" dirty="0"/>
              <a:t> sang </a:t>
            </a:r>
            <a:r>
              <a:rPr lang="en-US" sz="2400" dirty="0" err="1"/>
              <a:t>phải</a:t>
            </a:r>
            <a:r>
              <a:rPr lang="en-US" sz="2400" dirty="0"/>
              <a:t> </a:t>
            </a:r>
            <a:r>
              <a:rPr lang="en-US" sz="2400" dirty="0" err="1"/>
              <a:t>theo</a:t>
            </a:r>
            <a:r>
              <a:rPr lang="en-US" sz="2400" dirty="0"/>
              <a:t> </a:t>
            </a:r>
            <a:r>
              <a:rPr lang="en-US" sz="2400" dirty="0" err="1"/>
              <a:t>thứ</a:t>
            </a:r>
            <a:r>
              <a:rPr lang="en-US" sz="2400" dirty="0"/>
              <a:t> </a:t>
            </a:r>
            <a:r>
              <a:rPr lang="en-US" sz="2400" dirty="0" err="1"/>
              <a:t>tự</a:t>
            </a:r>
            <a:r>
              <a:rPr lang="en-US" sz="2400" dirty="0"/>
              <a:t> </a:t>
            </a:r>
            <a:r>
              <a:rPr lang="en-US" sz="2400" dirty="0" err="1"/>
              <a:t>ngắn</a:t>
            </a:r>
            <a:r>
              <a:rPr lang="en-US" sz="2400" dirty="0"/>
              <a:t> </a:t>
            </a:r>
            <a:r>
              <a:rPr lang="en-US" sz="2400" dirty="0" err="1"/>
              <a:t>dần</a:t>
            </a:r>
            <a:r>
              <a:rPr lang="en-US" sz="2400" dirty="0"/>
              <a:t>.</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8962" y="1238095"/>
            <a:ext cx="3455328" cy="345532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68"/>
          <p:cNvSpPr/>
          <p:nvPr/>
        </p:nvSpPr>
        <p:spPr>
          <a:xfrm>
            <a:off x="365700" y="365700"/>
            <a:ext cx="8412600" cy="718800"/>
          </a:xfrm>
          <a:prstGeom prst="roundRect">
            <a:avLst>
              <a:gd name="adj" fmla="val 20371"/>
            </a:avLst>
          </a:prstGeom>
          <a:solidFill>
            <a:schemeClr val="tx2">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8"/>
          <p:cNvSpPr txBox="1">
            <a:spLocks noGrp="1"/>
          </p:cNvSpPr>
          <p:nvPr>
            <p:ph type="title"/>
          </p:nvPr>
        </p:nvSpPr>
        <p:spPr>
          <a:xfrm>
            <a:off x="740290" y="394287"/>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4"/>
                </a:solidFill>
                <a:latin typeface="+mn-lt"/>
              </a:rPr>
              <a:t>LUYỆN TẬP</a:t>
            </a:r>
            <a:endParaRPr dirty="0">
              <a:solidFill>
                <a:schemeClr val="accent4"/>
              </a:solidFill>
              <a:latin typeface="+mn-lt"/>
            </a:endParaRPr>
          </a:p>
        </p:txBody>
      </p:sp>
      <p:grpSp>
        <p:nvGrpSpPr>
          <p:cNvPr id="1340" name="Google Shape;1340;p68"/>
          <p:cNvGrpSpPr/>
          <p:nvPr/>
        </p:nvGrpSpPr>
        <p:grpSpPr>
          <a:xfrm>
            <a:off x="8162840" y="137100"/>
            <a:ext cx="837300" cy="723250"/>
            <a:chOff x="5203050" y="2778050"/>
            <a:chExt cx="837300" cy="723250"/>
          </a:xfrm>
        </p:grpSpPr>
        <p:sp>
          <p:nvSpPr>
            <p:cNvPr id="1341" name="Google Shape;1341;p68"/>
            <p:cNvSpPr/>
            <p:nvPr/>
          </p:nvSpPr>
          <p:spPr>
            <a:xfrm>
              <a:off x="5203050" y="2778050"/>
              <a:ext cx="837300" cy="514375"/>
            </a:xfrm>
            <a:custGeom>
              <a:avLst/>
              <a:gdLst/>
              <a:ahLst/>
              <a:cxnLst/>
              <a:rect l="l" t="t" r="r" b="b"/>
              <a:pathLst>
                <a:path w="33492" h="20575" extrusionOk="0">
                  <a:moveTo>
                    <a:pt x="14195" y="0"/>
                  </a:moveTo>
                  <a:cubicBezTo>
                    <a:pt x="11003" y="0"/>
                    <a:pt x="8215" y="2192"/>
                    <a:pt x="7539" y="5346"/>
                  </a:cubicBezTo>
                  <a:cubicBezTo>
                    <a:pt x="6956" y="5148"/>
                    <a:pt x="6368" y="5054"/>
                    <a:pt x="5792" y="5054"/>
                  </a:cubicBezTo>
                  <a:cubicBezTo>
                    <a:pt x="3271" y="5054"/>
                    <a:pt x="996" y="6848"/>
                    <a:pt x="534" y="9483"/>
                  </a:cubicBezTo>
                  <a:cubicBezTo>
                    <a:pt x="1" y="12718"/>
                    <a:pt x="2502" y="15687"/>
                    <a:pt x="5805" y="15687"/>
                  </a:cubicBezTo>
                  <a:cubicBezTo>
                    <a:pt x="6172" y="15654"/>
                    <a:pt x="6539" y="15620"/>
                    <a:pt x="6906" y="15554"/>
                  </a:cubicBezTo>
                  <a:lnTo>
                    <a:pt x="6906" y="15887"/>
                  </a:lnTo>
                  <a:cubicBezTo>
                    <a:pt x="6906" y="18784"/>
                    <a:pt x="9249" y="20574"/>
                    <a:pt x="11635" y="20574"/>
                  </a:cubicBezTo>
                  <a:cubicBezTo>
                    <a:pt x="13067" y="20574"/>
                    <a:pt x="14515" y="19928"/>
                    <a:pt x="15478" y="18489"/>
                  </a:cubicBezTo>
                  <a:cubicBezTo>
                    <a:pt x="16191" y="19716"/>
                    <a:pt x="17363" y="20270"/>
                    <a:pt x="18526" y="20270"/>
                  </a:cubicBezTo>
                  <a:cubicBezTo>
                    <a:pt x="20302" y="20270"/>
                    <a:pt x="22056" y="18978"/>
                    <a:pt x="22116" y="16821"/>
                  </a:cubicBezTo>
                  <a:cubicBezTo>
                    <a:pt x="23241" y="17509"/>
                    <a:pt x="24467" y="17829"/>
                    <a:pt x="25670" y="17829"/>
                  </a:cubicBezTo>
                  <a:cubicBezTo>
                    <a:pt x="28606" y="17829"/>
                    <a:pt x="31405" y="15928"/>
                    <a:pt x="32257" y="12852"/>
                  </a:cubicBezTo>
                  <a:cubicBezTo>
                    <a:pt x="33491" y="8482"/>
                    <a:pt x="30222" y="4145"/>
                    <a:pt x="25686" y="4145"/>
                  </a:cubicBezTo>
                  <a:cubicBezTo>
                    <a:pt x="23918" y="4145"/>
                    <a:pt x="22183" y="4846"/>
                    <a:pt x="20916" y="6080"/>
                  </a:cubicBezTo>
                  <a:cubicBezTo>
                    <a:pt x="20549" y="2744"/>
                    <a:pt x="17847" y="209"/>
                    <a:pt x="14544" y="9"/>
                  </a:cubicBezTo>
                  <a:cubicBezTo>
                    <a:pt x="14427" y="3"/>
                    <a:pt x="14311" y="0"/>
                    <a:pt x="1419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8"/>
            <p:cNvSpPr/>
            <p:nvPr/>
          </p:nvSpPr>
          <p:spPr>
            <a:xfrm>
              <a:off x="5484500" y="3095150"/>
              <a:ext cx="274400" cy="406150"/>
            </a:xfrm>
            <a:custGeom>
              <a:avLst/>
              <a:gdLst/>
              <a:ahLst/>
              <a:cxnLst/>
              <a:rect l="l" t="t" r="r" b="b"/>
              <a:pathLst>
                <a:path w="10976" h="16246" extrusionOk="0">
                  <a:moveTo>
                    <a:pt x="4337" y="1"/>
                  </a:moveTo>
                  <a:cubicBezTo>
                    <a:pt x="3737" y="1"/>
                    <a:pt x="3270" y="501"/>
                    <a:pt x="3270" y="1102"/>
                  </a:cubicBezTo>
                  <a:lnTo>
                    <a:pt x="3270" y="10275"/>
                  </a:lnTo>
                  <a:lnTo>
                    <a:pt x="1268" y="10275"/>
                  </a:lnTo>
                  <a:cubicBezTo>
                    <a:pt x="167" y="10275"/>
                    <a:pt x="1" y="11242"/>
                    <a:pt x="601" y="11809"/>
                  </a:cubicBezTo>
                  <a:lnTo>
                    <a:pt x="4704" y="15946"/>
                  </a:lnTo>
                  <a:cubicBezTo>
                    <a:pt x="4921" y="16146"/>
                    <a:pt x="5196" y="16246"/>
                    <a:pt x="5471" y="16246"/>
                  </a:cubicBezTo>
                  <a:cubicBezTo>
                    <a:pt x="5746" y="16246"/>
                    <a:pt x="6022" y="16146"/>
                    <a:pt x="6238" y="15946"/>
                  </a:cubicBezTo>
                  <a:lnTo>
                    <a:pt x="10375" y="11809"/>
                  </a:lnTo>
                  <a:cubicBezTo>
                    <a:pt x="10975" y="11209"/>
                    <a:pt x="10775" y="10275"/>
                    <a:pt x="9674" y="10275"/>
                  </a:cubicBezTo>
                  <a:lnTo>
                    <a:pt x="7673" y="10275"/>
                  </a:lnTo>
                  <a:lnTo>
                    <a:pt x="7673" y="1102"/>
                  </a:lnTo>
                  <a:cubicBezTo>
                    <a:pt x="7673" y="501"/>
                    <a:pt x="7206" y="1"/>
                    <a:pt x="6605"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68"/>
          <p:cNvGrpSpPr/>
          <p:nvPr/>
        </p:nvGrpSpPr>
        <p:grpSpPr>
          <a:xfrm>
            <a:off x="261540" y="250365"/>
            <a:ext cx="527900" cy="434500"/>
            <a:chOff x="4559250" y="2583950"/>
            <a:chExt cx="527900" cy="434500"/>
          </a:xfrm>
        </p:grpSpPr>
        <p:sp>
          <p:nvSpPr>
            <p:cNvPr id="1344" name="Google Shape;1344;p68"/>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8"/>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761162" y="2410483"/>
            <a:ext cx="7621675" cy="1107996"/>
          </a:xfrm>
          <a:prstGeom prst="rect">
            <a:avLst/>
          </a:prstGeom>
        </p:spPr>
        <p:txBody>
          <a:bodyPr wrap="square">
            <a:spAutoFit/>
          </a:bodyPr>
          <a:lstStyle/>
          <a:p>
            <a:pPr algn="just">
              <a:lnSpc>
                <a:spcPct val="150000"/>
              </a:lnSpc>
            </a:pPr>
            <a:r>
              <a:rPr lang="vi-VN" sz="2200" dirty="0"/>
              <a:t>Trình bày diễn biến từng bước của thuật toán sắp xếp chọn cho dãy số 11, 70, 18, 39, 63, 52, 41, 5 theo mẫu ở Hình </a:t>
            </a:r>
            <a:r>
              <a:rPr lang="vi-VN" sz="2200" dirty="0" smtClean="0"/>
              <a:t>1</a:t>
            </a:r>
            <a:r>
              <a:rPr lang="en-US" sz="2200" dirty="0" smtClean="0"/>
              <a:t>.</a:t>
            </a:r>
            <a:endParaRPr lang="en-US" sz="2200" dirty="0"/>
          </a:p>
        </p:txBody>
      </p:sp>
      <p:sp>
        <p:nvSpPr>
          <p:cNvPr id="7" name="TextBox 6"/>
          <p:cNvSpPr txBox="1"/>
          <p:nvPr/>
        </p:nvSpPr>
        <p:spPr>
          <a:xfrm>
            <a:off x="1798655" y="1302487"/>
            <a:ext cx="6511332" cy="1107996"/>
          </a:xfrm>
          <a:prstGeom prst="rect">
            <a:avLst/>
          </a:prstGeom>
          <a:noFill/>
        </p:spPr>
        <p:txBody>
          <a:bodyPr wrap="square" rtlCol="0">
            <a:spAutoFit/>
          </a:bodyPr>
          <a:lstStyle/>
          <a:p>
            <a:pPr algn="just">
              <a:lnSpc>
                <a:spcPct val="150000"/>
              </a:lnSpc>
            </a:pPr>
            <a:r>
              <a:rPr lang="en-US" sz="2200" i="1" dirty="0" err="1" smtClean="0">
                <a:solidFill>
                  <a:srgbClr val="002060"/>
                </a:solidFill>
              </a:rPr>
              <a:t>Thảo</a:t>
            </a:r>
            <a:r>
              <a:rPr lang="en-US" sz="2200" i="1" dirty="0" smtClean="0">
                <a:solidFill>
                  <a:srgbClr val="002060"/>
                </a:solidFill>
              </a:rPr>
              <a:t> </a:t>
            </a:r>
            <a:r>
              <a:rPr lang="en-US" sz="2200" i="1" dirty="0" err="1" smtClean="0">
                <a:solidFill>
                  <a:srgbClr val="002060"/>
                </a:solidFill>
              </a:rPr>
              <a:t>luận</a:t>
            </a:r>
            <a:r>
              <a:rPr lang="en-US" sz="2200" i="1" dirty="0" smtClean="0">
                <a:solidFill>
                  <a:srgbClr val="002060"/>
                </a:solidFill>
              </a:rPr>
              <a:t> </a:t>
            </a:r>
            <a:r>
              <a:rPr lang="en-US" sz="2200" i="1" dirty="0" err="1" smtClean="0">
                <a:solidFill>
                  <a:srgbClr val="002060"/>
                </a:solidFill>
              </a:rPr>
              <a:t>nhóm</a:t>
            </a:r>
            <a:r>
              <a:rPr lang="en-US" sz="2200" i="1" dirty="0" smtClean="0">
                <a:solidFill>
                  <a:srgbClr val="002060"/>
                </a:solidFill>
              </a:rPr>
              <a:t> </a:t>
            </a:r>
            <a:r>
              <a:rPr lang="en-US" sz="2200" i="1" dirty="0" err="1" smtClean="0">
                <a:solidFill>
                  <a:srgbClr val="002060"/>
                </a:solidFill>
              </a:rPr>
              <a:t>đôi</a:t>
            </a:r>
            <a:r>
              <a:rPr lang="en-US" sz="2200" i="1" dirty="0" smtClean="0">
                <a:solidFill>
                  <a:srgbClr val="002060"/>
                </a:solidFill>
              </a:rPr>
              <a:t>, </a:t>
            </a:r>
            <a:r>
              <a:rPr lang="en-US" sz="2200" i="1" dirty="0" err="1" smtClean="0">
                <a:solidFill>
                  <a:srgbClr val="002060"/>
                </a:solidFill>
              </a:rPr>
              <a:t>hoàn</a:t>
            </a:r>
            <a:r>
              <a:rPr lang="en-US" sz="2200" i="1" dirty="0" smtClean="0">
                <a:solidFill>
                  <a:srgbClr val="002060"/>
                </a:solidFill>
              </a:rPr>
              <a:t> </a:t>
            </a:r>
            <a:r>
              <a:rPr lang="en-US" sz="2200" i="1" dirty="0" err="1" smtClean="0">
                <a:solidFill>
                  <a:srgbClr val="002060"/>
                </a:solidFill>
              </a:rPr>
              <a:t>thành</a:t>
            </a:r>
            <a:r>
              <a:rPr lang="en-US" sz="2200" i="1" dirty="0" smtClean="0">
                <a:solidFill>
                  <a:srgbClr val="002060"/>
                </a:solidFill>
              </a:rPr>
              <a:t> </a:t>
            </a:r>
            <a:r>
              <a:rPr lang="en-US" sz="2200" i="1" dirty="0" err="1" smtClean="0">
                <a:solidFill>
                  <a:srgbClr val="002060"/>
                </a:solidFill>
              </a:rPr>
              <a:t>bài</a:t>
            </a:r>
            <a:r>
              <a:rPr lang="en-US" sz="2200" i="1" dirty="0" smtClean="0">
                <a:solidFill>
                  <a:srgbClr val="002060"/>
                </a:solidFill>
              </a:rPr>
              <a:t> </a:t>
            </a:r>
            <a:r>
              <a:rPr lang="en-US" sz="2200" i="1" dirty="0" err="1" smtClean="0">
                <a:solidFill>
                  <a:srgbClr val="002060"/>
                </a:solidFill>
              </a:rPr>
              <a:t>tập</a:t>
            </a:r>
            <a:r>
              <a:rPr lang="en-US" sz="2200" i="1" dirty="0" smtClean="0">
                <a:solidFill>
                  <a:srgbClr val="002060"/>
                </a:solidFill>
              </a:rPr>
              <a:t> </a:t>
            </a:r>
            <a:r>
              <a:rPr lang="en-US" sz="2200" i="1" dirty="0" err="1" smtClean="0">
                <a:solidFill>
                  <a:srgbClr val="002060"/>
                </a:solidFill>
              </a:rPr>
              <a:t>phần</a:t>
            </a:r>
            <a:r>
              <a:rPr lang="en-US" sz="2200" i="1" dirty="0" smtClean="0">
                <a:solidFill>
                  <a:srgbClr val="002060"/>
                </a:solidFill>
              </a:rPr>
              <a:t> </a:t>
            </a:r>
            <a:r>
              <a:rPr lang="en-US" sz="2200" b="1" i="1" dirty="0" err="1" smtClean="0">
                <a:solidFill>
                  <a:srgbClr val="002060"/>
                </a:solidFill>
              </a:rPr>
              <a:t>Luyện</a:t>
            </a:r>
            <a:r>
              <a:rPr lang="en-US" sz="2200" b="1" i="1" dirty="0" smtClean="0">
                <a:solidFill>
                  <a:srgbClr val="002060"/>
                </a:solidFill>
              </a:rPr>
              <a:t> </a:t>
            </a:r>
            <a:r>
              <a:rPr lang="en-US" sz="2200" b="1" i="1" dirty="0" err="1" smtClean="0">
                <a:solidFill>
                  <a:srgbClr val="002060"/>
                </a:solidFill>
              </a:rPr>
              <a:t>tập</a:t>
            </a:r>
            <a:r>
              <a:rPr lang="en-US" sz="2200" b="1" i="1" dirty="0" smtClean="0">
                <a:solidFill>
                  <a:srgbClr val="002060"/>
                </a:solidFill>
              </a:rPr>
              <a:t> </a:t>
            </a:r>
            <a:r>
              <a:rPr lang="en-US" sz="2200" i="1" dirty="0" smtClean="0">
                <a:solidFill>
                  <a:srgbClr val="002060"/>
                </a:solidFill>
              </a:rPr>
              <a:t>SGK tr.86</a:t>
            </a:r>
            <a:endParaRPr lang="en-US" sz="2200" i="1" dirty="0">
              <a:solidFill>
                <a:srgbClr val="002060"/>
              </a:solidFill>
            </a:endParaRPr>
          </a:p>
        </p:txBody>
      </p:sp>
      <p:pic>
        <p:nvPicPr>
          <p:cNvPr id="8" name="Picture 7"/>
          <p:cNvPicPr>
            <a:picLocks noChangeAspect="1"/>
          </p:cNvPicPr>
          <p:nvPr/>
        </p:nvPicPr>
        <p:blipFill>
          <a:blip r:embed="rId3"/>
          <a:stretch>
            <a:fillRect/>
          </a:stretch>
        </p:blipFill>
        <p:spPr>
          <a:xfrm>
            <a:off x="867440" y="1485418"/>
            <a:ext cx="824937" cy="827052"/>
          </a:xfrm>
          <a:prstGeom prst="rect">
            <a:avLst/>
          </a:prstGeom>
        </p:spPr>
      </p:pic>
      <p:pic>
        <p:nvPicPr>
          <p:cNvPr id="18" name="Picture 8"/>
          <p:cNvPicPr>
            <a:picLocks noChangeAspect="1"/>
          </p:cNvPicPr>
          <p:nvPr/>
        </p:nvPicPr>
        <p:blipFill>
          <a:blip r:embed="rId4"/>
          <a:srcRect/>
          <a:stretch>
            <a:fillRect/>
          </a:stretch>
        </p:blipFill>
        <p:spPr>
          <a:xfrm>
            <a:off x="3320525" y="3587513"/>
            <a:ext cx="2829067" cy="155598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20" name="Google Shape;285;p38"/>
          <p:cNvSpPr/>
          <p:nvPr/>
        </p:nvSpPr>
        <p:spPr>
          <a:xfrm>
            <a:off x="365700" y="773365"/>
            <a:ext cx="8412600" cy="4069939"/>
          </a:xfrm>
          <a:prstGeom prst="roundRect">
            <a:avLst>
              <a:gd name="adj" fmla="val 3381"/>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7" name="Google Shape;1437;p71"/>
          <p:cNvSpPr/>
          <p:nvPr/>
        </p:nvSpPr>
        <p:spPr>
          <a:xfrm>
            <a:off x="365700" y="333586"/>
            <a:ext cx="8412600" cy="525490"/>
          </a:xfrm>
          <a:prstGeom prst="roundRect">
            <a:avLst>
              <a:gd name="adj" fmla="val 20371"/>
            </a:avLst>
          </a:prstGeom>
          <a:solidFill>
            <a:schemeClr val="accent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8" name="Google Shape;1438;p71"/>
          <p:cNvGrpSpPr/>
          <p:nvPr/>
        </p:nvGrpSpPr>
        <p:grpSpPr>
          <a:xfrm>
            <a:off x="8162840" y="137100"/>
            <a:ext cx="837300" cy="723250"/>
            <a:chOff x="5203050" y="2778050"/>
            <a:chExt cx="837300" cy="723250"/>
          </a:xfrm>
        </p:grpSpPr>
        <p:sp>
          <p:nvSpPr>
            <p:cNvPr id="1439" name="Google Shape;1439;p71"/>
            <p:cNvSpPr/>
            <p:nvPr/>
          </p:nvSpPr>
          <p:spPr>
            <a:xfrm>
              <a:off x="5203050" y="2778050"/>
              <a:ext cx="837300" cy="514375"/>
            </a:xfrm>
            <a:custGeom>
              <a:avLst/>
              <a:gdLst/>
              <a:ahLst/>
              <a:cxnLst/>
              <a:rect l="l" t="t" r="r" b="b"/>
              <a:pathLst>
                <a:path w="33492" h="20575" extrusionOk="0">
                  <a:moveTo>
                    <a:pt x="14195" y="0"/>
                  </a:moveTo>
                  <a:cubicBezTo>
                    <a:pt x="11003" y="0"/>
                    <a:pt x="8215" y="2192"/>
                    <a:pt x="7539" y="5346"/>
                  </a:cubicBezTo>
                  <a:cubicBezTo>
                    <a:pt x="6956" y="5148"/>
                    <a:pt x="6368" y="5054"/>
                    <a:pt x="5792" y="5054"/>
                  </a:cubicBezTo>
                  <a:cubicBezTo>
                    <a:pt x="3271" y="5054"/>
                    <a:pt x="996" y="6848"/>
                    <a:pt x="534" y="9483"/>
                  </a:cubicBezTo>
                  <a:cubicBezTo>
                    <a:pt x="1" y="12718"/>
                    <a:pt x="2502" y="15687"/>
                    <a:pt x="5805" y="15687"/>
                  </a:cubicBezTo>
                  <a:cubicBezTo>
                    <a:pt x="6172" y="15654"/>
                    <a:pt x="6539" y="15620"/>
                    <a:pt x="6906" y="15554"/>
                  </a:cubicBezTo>
                  <a:lnTo>
                    <a:pt x="6906" y="15887"/>
                  </a:lnTo>
                  <a:cubicBezTo>
                    <a:pt x="6906" y="18784"/>
                    <a:pt x="9249" y="20574"/>
                    <a:pt x="11635" y="20574"/>
                  </a:cubicBezTo>
                  <a:cubicBezTo>
                    <a:pt x="13067" y="20574"/>
                    <a:pt x="14515" y="19928"/>
                    <a:pt x="15478" y="18489"/>
                  </a:cubicBezTo>
                  <a:cubicBezTo>
                    <a:pt x="16191" y="19716"/>
                    <a:pt x="17363" y="20270"/>
                    <a:pt x="18526" y="20270"/>
                  </a:cubicBezTo>
                  <a:cubicBezTo>
                    <a:pt x="20302" y="20270"/>
                    <a:pt x="22056" y="18978"/>
                    <a:pt x="22116" y="16821"/>
                  </a:cubicBezTo>
                  <a:cubicBezTo>
                    <a:pt x="23241" y="17509"/>
                    <a:pt x="24467" y="17829"/>
                    <a:pt x="25670" y="17829"/>
                  </a:cubicBezTo>
                  <a:cubicBezTo>
                    <a:pt x="28606" y="17829"/>
                    <a:pt x="31405" y="15928"/>
                    <a:pt x="32257" y="12852"/>
                  </a:cubicBezTo>
                  <a:cubicBezTo>
                    <a:pt x="33491" y="8482"/>
                    <a:pt x="30222" y="4145"/>
                    <a:pt x="25686" y="4145"/>
                  </a:cubicBezTo>
                  <a:cubicBezTo>
                    <a:pt x="23918" y="4145"/>
                    <a:pt x="22183" y="4846"/>
                    <a:pt x="20916" y="6080"/>
                  </a:cubicBezTo>
                  <a:cubicBezTo>
                    <a:pt x="20549" y="2744"/>
                    <a:pt x="17847" y="209"/>
                    <a:pt x="14544" y="9"/>
                  </a:cubicBezTo>
                  <a:cubicBezTo>
                    <a:pt x="14427" y="3"/>
                    <a:pt x="14311" y="0"/>
                    <a:pt x="14195"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1"/>
            <p:cNvSpPr/>
            <p:nvPr/>
          </p:nvSpPr>
          <p:spPr>
            <a:xfrm>
              <a:off x="5484500" y="3095150"/>
              <a:ext cx="274400" cy="406150"/>
            </a:xfrm>
            <a:custGeom>
              <a:avLst/>
              <a:gdLst/>
              <a:ahLst/>
              <a:cxnLst/>
              <a:rect l="l" t="t" r="r" b="b"/>
              <a:pathLst>
                <a:path w="10976" h="16246" extrusionOk="0">
                  <a:moveTo>
                    <a:pt x="4337" y="1"/>
                  </a:moveTo>
                  <a:cubicBezTo>
                    <a:pt x="3737" y="1"/>
                    <a:pt x="3270" y="501"/>
                    <a:pt x="3270" y="1102"/>
                  </a:cubicBezTo>
                  <a:lnTo>
                    <a:pt x="3270" y="10275"/>
                  </a:lnTo>
                  <a:lnTo>
                    <a:pt x="1268" y="10275"/>
                  </a:lnTo>
                  <a:cubicBezTo>
                    <a:pt x="167" y="10275"/>
                    <a:pt x="1" y="11242"/>
                    <a:pt x="601" y="11809"/>
                  </a:cubicBezTo>
                  <a:lnTo>
                    <a:pt x="4704" y="15946"/>
                  </a:lnTo>
                  <a:cubicBezTo>
                    <a:pt x="4921" y="16146"/>
                    <a:pt x="5196" y="16246"/>
                    <a:pt x="5471" y="16246"/>
                  </a:cubicBezTo>
                  <a:cubicBezTo>
                    <a:pt x="5746" y="16246"/>
                    <a:pt x="6022" y="16146"/>
                    <a:pt x="6238" y="15946"/>
                  </a:cubicBezTo>
                  <a:lnTo>
                    <a:pt x="10375" y="11809"/>
                  </a:lnTo>
                  <a:cubicBezTo>
                    <a:pt x="10975" y="11209"/>
                    <a:pt x="10775" y="10275"/>
                    <a:pt x="9674" y="10275"/>
                  </a:cubicBezTo>
                  <a:lnTo>
                    <a:pt x="7673" y="10275"/>
                  </a:lnTo>
                  <a:lnTo>
                    <a:pt x="7673" y="1102"/>
                  </a:lnTo>
                  <a:cubicBezTo>
                    <a:pt x="7673" y="501"/>
                    <a:pt x="7206" y="1"/>
                    <a:pt x="6605"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71"/>
          <p:cNvGrpSpPr/>
          <p:nvPr/>
        </p:nvGrpSpPr>
        <p:grpSpPr>
          <a:xfrm>
            <a:off x="261540" y="250365"/>
            <a:ext cx="527900" cy="434500"/>
            <a:chOff x="4559250" y="2583950"/>
            <a:chExt cx="527900" cy="434500"/>
          </a:xfrm>
        </p:grpSpPr>
        <p:sp>
          <p:nvSpPr>
            <p:cNvPr id="1442" name="Google Shape;1442;p71"/>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71"/>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4" name="Google Shape;1444;p71"/>
          <p:cNvSpPr txBox="1">
            <a:spLocks noGrp="1"/>
          </p:cNvSpPr>
          <p:nvPr>
            <p:ph type="title"/>
          </p:nvPr>
        </p:nvSpPr>
        <p:spPr>
          <a:xfrm>
            <a:off x="720000" y="312189"/>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smtClean="0">
                <a:solidFill>
                  <a:schemeClr val="accent4"/>
                </a:solidFill>
                <a:latin typeface="+mn-lt"/>
              </a:rPr>
              <a:t>Hướng</a:t>
            </a:r>
            <a:r>
              <a:rPr lang="en-US" sz="2400" dirty="0" smtClean="0">
                <a:solidFill>
                  <a:schemeClr val="accent4"/>
                </a:solidFill>
                <a:latin typeface="+mn-lt"/>
              </a:rPr>
              <a:t> </a:t>
            </a:r>
            <a:r>
              <a:rPr lang="en-US" sz="2400" dirty="0" err="1" smtClean="0">
                <a:solidFill>
                  <a:schemeClr val="accent4"/>
                </a:solidFill>
                <a:latin typeface="+mn-lt"/>
              </a:rPr>
              <a:t>dẫn</a:t>
            </a:r>
            <a:endParaRPr sz="2400" dirty="0">
              <a:solidFill>
                <a:schemeClr val="accent4"/>
              </a:solidFill>
              <a:latin typeface="+mn-lt"/>
            </a:endParaRPr>
          </a:p>
        </p:txBody>
      </p:sp>
      <p:sp>
        <p:nvSpPr>
          <p:cNvPr id="2" name="Rectangle 1"/>
          <p:cNvSpPr/>
          <p:nvPr/>
        </p:nvSpPr>
        <p:spPr>
          <a:xfrm>
            <a:off x="525490" y="835230"/>
            <a:ext cx="7987600" cy="4093428"/>
          </a:xfrm>
          <a:prstGeom prst="rect">
            <a:avLst/>
          </a:prstGeom>
        </p:spPr>
        <p:txBody>
          <a:bodyPr wrap="square">
            <a:spAutoFit/>
          </a:bodyPr>
          <a:lstStyle/>
          <a:p>
            <a:pPr marL="342900" indent="-342900" algn="just">
              <a:lnSpc>
                <a:spcPct val="130000"/>
              </a:lnSpc>
              <a:buFont typeface="Wingdings" panose="05000000000000000000" pitchFamily="2" charset="2"/>
              <a:buChar char="§"/>
            </a:pPr>
            <a:r>
              <a:rPr lang="vi-VN" sz="2000" b="1" dirty="0"/>
              <a:t>Bước </a:t>
            </a:r>
            <a:r>
              <a:rPr lang="vi-VN" sz="2000" b="1" dirty="0" smtClean="0"/>
              <a:t>1</a:t>
            </a:r>
            <a:r>
              <a:rPr lang="en-US" sz="2000" b="1" dirty="0" smtClean="0"/>
              <a:t>:</a:t>
            </a:r>
            <a:r>
              <a:rPr lang="vi-VN" sz="2000" b="1" dirty="0" smtClean="0"/>
              <a:t> </a:t>
            </a:r>
            <a:r>
              <a:rPr lang="vi-VN" sz="2000" dirty="0"/>
              <a:t>Số lớn nhất trong dãy số (70) cần được chuyển về vị trí thứ nhất trong dãy, do đó đổi chỗ 70 với 11. Sau bước này, vì 94 đã ở đúng vị trí mong muốn nên tiếp theo chỉ cần quan tâm đến dãy số còn lại: 11,18, 39, 63, 52, 41, 5.</a:t>
            </a:r>
          </a:p>
          <a:p>
            <a:pPr marL="342900" indent="-342900" algn="just">
              <a:lnSpc>
                <a:spcPct val="130000"/>
              </a:lnSpc>
              <a:buFont typeface="Wingdings" panose="05000000000000000000" pitchFamily="2" charset="2"/>
              <a:buChar char="§"/>
            </a:pPr>
            <a:r>
              <a:rPr lang="vi-VN" sz="2000" b="1" dirty="0"/>
              <a:t>Bước </a:t>
            </a:r>
            <a:r>
              <a:rPr lang="vi-VN" sz="2000" b="1" dirty="0" smtClean="0"/>
              <a:t>2</a:t>
            </a:r>
            <a:r>
              <a:rPr lang="en-US" sz="2000" b="1" dirty="0" smtClean="0"/>
              <a:t>:</a:t>
            </a:r>
            <a:r>
              <a:rPr lang="vi-VN" sz="2000" b="1" dirty="0" smtClean="0"/>
              <a:t> </a:t>
            </a:r>
            <a:r>
              <a:rPr lang="vi-VN" sz="2000" dirty="0"/>
              <a:t>Số lớn nhất trong dãy số còn lại (63) cần được chuyển về đầu dãy này, do đó đổi chỗ 63 với 11. Sau bước này có thêm số 63 đã ở đúng vị trí mong muốn, dãy số còn lại chưa được sắp xếp là 18, 39, 11, 52, 41, 5.</a:t>
            </a:r>
          </a:p>
          <a:p>
            <a:pPr algn="just">
              <a:lnSpc>
                <a:spcPct val="130000"/>
              </a:lnSpc>
            </a:pPr>
            <a:r>
              <a:rPr lang="vi-VN" sz="2000" dirty="0"/>
              <a:t>Tiếp tục lặp lại việc “</a:t>
            </a:r>
            <a:r>
              <a:rPr lang="vi-VN" sz="2000" dirty="0">
                <a:solidFill>
                  <a:srgbClr val="C00000"/>
                </a:solidFill>
              </a:rPr>
              <a:t>Chọn lấy số lớn nhất trong dãy số còn lại và đổi chỗ nó với số đứng đầu dãy này</a:t>
            </a:r>
            <a:r>
              <a:rPr lang="vi-VN" sz="2000" dirty="0"/>
              <a:t>” cho đến khi hết dãy ban đầu.</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44"/>
                                        </p:tgtEl>
                                        <p:attrNameLst>
                                          <p:attrName>style.visibility</p:attrName>
                                        </p:attrNameLst>
                                      </p:cBhvr>
                                      <p:to>
                                        <p:strVal val="visible"/>
                                      </p:to>
                                    </p:set>
                                    <p:anim calcmode="lin" valueType="num">
                                      <p:cBhvr>
                                        <p:cTn id="7" dur="500" fill="hold"/>
                                        <p:tgtEl>
                                          <p:spTgt spid="1444"/>
                                        </p:tgtEl>
                                        <p:attrNameLst>
                                          <p:attrName>ppt_w</p:attrName>
                                        </p:attrNameLst>
                                      </p:cBhvr>
                                      <p:tavLst>
                                        <p:tav tm="0">
                                          <p:val>
                                            <p:fltVal val="0"/>
                                          </p:val>
                                        </p:tav>
                                        <p:tav tm="100000">
                                          <p:val>
                                            <p:strVal val="#ppt_w"/>
                                          </p:val>
                                        </p:tav>
                                      </p:tavLst>
                                    </p:anim>
                                    <p:anim calcmode="lin" valueType="num">
                                      <p:cBhvr>
                                        <p:cTn id="8" dur="500" fill="hold"/>
                                        <p:tgtEl>
                                          <p:spTgt spid="1444"/>
                                        </p:tgtEl>
                                        <p:attrNameLst>
                                          <p:attrName>ppt_h</p:attrName>
                                        </p:attrNameLst>
                                      </p:cBhvr>
                                      <p:tavLst>
                                        <p:tav tm="0">
                                          <p:val>
                                            <p:fltVal val="0"/>
                                          </p:val>
                                        </p:tav>
                                        <p:tav tm="100000">
                                          <p:val>
                                            <p:strVal val="#ppt_h"/>
                                          </p:val>
                                        </p:tav>
                                      </p:tavLst>
                                    </p:anim>
                                    <p:animEffect transition="in" filter="fade">
                                      <p:cBhvr>
                                        <p:cTn id="9" dur="500"/>
                                        <p:tgtEl>
                                          <p:spTgt spid="144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34008580"/>
              </p:ext>
            </p:extLst>
          </p:nvPr>
        </p:nvGraphicFramePr>
        <p:xfrm>
          <a:off x="150725" y="1"/>
          <a:ext cx="8882743" cy="5143499"/>
        </p:xfrm>
        <a:graphic>
          <a:graphicData uri="http://schemas.openxmlformats.org/drawingml/2006/table">
            <a:tbl>
              <a:tblPr firstRow="1" firstCol="1" bandRow="1"/>
              <a:tblGrid>
                <a:gridCol w="1607119"/>
                <a:gridCol w="540128"/>
                <a:gridCol w="540128"/>
                <a:gridCol w="540128"/>
                <a:gridCol w="540128"/>
                <a:gridCol w="540128"/>
                <a:gridCol w="540128"/>
                <a:gridCol w="540128"/>
                <a:gridCol w="540128"/>
                <a:gridCol w="2954600"/>
              </a:tblGrid>
              <a:tr h="440969">
                <a:tc>
                  <a:txBody>
                    <a:bodyPr/>
                    <a:lstStyle/>
                    <a:p>
                      <a:pPr algn="just">
                        <a:lnSpc>
                          <a:spcPct val="150000"/>
                        </a:lnSpc>
                        <a:spcAft>
                          <a:spcPts val="0"/>
                        </a:spcAft>
                      </a:pPr>
                      <a:r>
                        <a:rPr lang="en-US" sz="1800" dirty="0" err="1">
                          <a:solidFill>
                            <a:srgbClr val="000000"/>
                          </a:solidFill>
                          <a:effectLst/>
                          <a:latin typeface="+mn-lt"/>
                          <a:ea typeface="Calibri" panose="020F0502020204030204" pitchFamily="34" charset="0"/>
                          <a:cs typeface="Calibri" panose="020F0502020204030204" pitchFamily="34" charset="0"/>
                        </a:rPr>
                        <a:t>Dãy</a:t>
                      </a:r>
                      <a:r>
                        <a:rPr lang="en-US" sz="1800" dirty="0">
                          <a:solidFill>
                            <a:srgbClr val="000000"/>
                          </a:solidFill>
                          <a:effectLst/>
                          <a:latin typeface="+mn-lt"/>
                          <a:ea typeface="Calibri" panose="020F0502020204030204" pitchFamily="34" charset="0"/>
                          <a:cs typeface="Calibri" panose="020F0502020204030204" pitchFamily="34" charset="0"/>
                        </a:rPr>
                        <a:t> (a)</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4</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6</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7</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a</a:t>
                      </a:r>
                      <a:r>
                        <a:rPr lang="en-US" sz="1800" baseline="-25000">
                          <a:solidFill>
                            <a:srgbClr val="000000"/>
                          </a:solidFill>
                          <a:effectLst/>
                          <a:latin typeface="+mn-lt"/>
                          <a:ea typeface="Calibri" panose="020F0502020204030204" pitchFamily="34" charset="0"/>
                          <a:cs typeface="Calibri" panose="020F0502020204030204" pitchFamily="34" charset="0"/>
                        </a:rPr>
                        <a:t>8</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Giải thích</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540870">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Ban đầu</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a:solidFill>
                            <a:srgbClr val="000000"/>
                          </a:solidFill>
                          <a:effectLst/>
                          <a:latin typeface="+mn-lt"/>
                          <a:ea typeface="Calibri" panose="020F0502020204030204" pitchFamily="34" charset="0"/>
                          <a:cs typeface="Calibri" panose="020F0502020204030204" pitchFamily="34" charset="0"/>
                        </a:rPr>
                        <a:t>70</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18</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39</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41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đổi chỗ 70 và a</a:t>
                      </a:r>
                      <a:r>
                        <a:rPr lang="en-US" sz="1800" baseline="-25000">
                          <a:solidFill>
                            <a:srgbClr val="000000"/>
                          </a:solidFill>
                          <a:effectLst/>
                          <a:latin typeface="+mn-lt"/>
                          <a:ea typeface="Calibri" panose="020F0502020204030204" pitchFamily="34" charset="0"/>
                          <a:cs typeface="Calibri" panose="020F0502020204030204" pitchFamily="34" charset="0"/>
                        </a:rPr>
                        <a:t>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706">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18</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39</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41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đổi chỗ 63 và a</a:t>
                      </a:r>
                      <a:r>
                        <a:rPr lang="en-US" sz="1800" baseline="-25000">
                          <a:solidFill>
                            <a:srgbClr val="000000"/>
                          </a:solidFill>
                          <a:effectLst/>
                          <a:latin typeface="+mn-lt"/>
                          <a:ea typeface="Calibri" panose="020F0502020204030204" pitchFamily="34" charset="0"/>
                          <a:cs typeface="Calibri" panose="020F0502020204030204" pitchFamily="34" charset="0"/>
                        </a:rPr>
                        <a:t>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706">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63</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18</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39</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a:solidFill>
                            <a:srgbClr val="000000"/>
                          </a:solidFill>
                          <a:effectLst/>
                          <a:latin typeface="+mn-lt"/>
                          <a:ea typeface="Calibri" panose="020F0502020204030204" pitchFamily="34" charset="0"/>
                          <a:cs typeface="Calibri" panose="020F0502020204030204" pitchFamily="34" charset="0"/>
                        </a:rPr>
                        <a:t>52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41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đổi chỗ 52 và a</a:t>
                      </a:r>
                      <a:r>
                        <a:rPr lang="en-US" sz="1800" baseline="-25000">
                          <a:solidFill>
                            <a:srgbClr val="000000"/>
                          </a:solidFill>
                          <a:effectLst/>
                          <a:latin typeface="+mn-lt"/>
                          <a:ea typeface="Calibri" panose="020F0502020204030204" pitchFamily="34" charset="0"/>
                          <a:cs typeface="Calibri" panose="020F0502020204030204" pitchFamily="34" charset="0"/>
                        </a:rPr>
                        <a:t>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549">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52</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39</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18</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a:solidFill>
                            <a:srgbClr val="000000"/>
                          </a:solidFill>
                          <a:effectLst/>
                          <a:latin typeface="+mn-lt"/>
                          <a:ea typeface="Calibri" panose="020F0502020204030204" pitchFamily="34" charset="0"/>
                          <a:cs typeface="Calibri" panose="020F0502020204030204" pitchFamily="34" charset="0"/>
                        </a:rPr>
                        <a:t>41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đổi chỗ 41 và a</a:t>
                      </a:r>
                      <a:r>
                        <a:rPr lang="en-US" sz="1800" baseline="-25000">
                          <a:solidFill>
                            <a:srgbClr val="000000"/>
                          </a:solidFill>
                          <a:effectLst/>
                          <a:latin typeface="+mn-lt"/>
                          <a:ea typeface="Calibri" panose="020F0502020204030204" pitchFamily="34" charset="0"/>
                          <a:cs typeface="Calibri" panose="020F0502020204030204" pitchFamily="34" charset="0"/>
                        </a:rPr>
                        <a:t>4</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707">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4</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63</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52</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41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18</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a:solidFill>
                            <a:srgbClr val="000000"/>
                          </a:solidFill>
                          <a:effectLst/>
                          <a:latin typeface="+mn-lt"/>
                          <a:ea typeface="Calibri" panose="020F0502020204030204" pitchFamily="34" charset="0"/>
                          <a:cs typeface="Calibri" panose="020F0502020204030204" pitchFamily="34" charset="0"/>
                        </a:rPr>
                        <a:t>39</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đổi chỗ 39 và a</a:t>
                      </a:r>
                      <a:r>
                        <a:rPr lang="en-US" sz="1800" baseline="-25000">
                          <a:solidFill>
                            <a:srgbClr val="000000"/>
                          </a:solidFill>
                          <a:effectLst/>
                          <a:latin typeface="+mn-lt"/>
                          <a:ea typeface="Calibri" panose="020F0502020204030204" pitchFamily="34" charset="0"/>
                          <a:cs typeface="Calibri" panose="020F0502020204030204" pitchFamily="34" charset="0"/>
                        </a:rPr>
                        <a:t>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919">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5</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52</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41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39</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b="1">
                          <a:solidFill>
                            <a:srgbClr val="000000"/>
                          </a:solidFill>
                          <a:effectLst/>
                          <a:latin typeface="+mn-lt"/>
                          <a:ea typeface="Calibri" panose="020F0502020204030204" pitchFamily="34" charset="0"/>
                          <a:cs typeface="Calibri" panose="020F0502020204030204" pitchFamily="34" charset="0"/>
                        </a:rPr>
                        <a:t>18</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11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không đổi chỗ</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9762">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6</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52</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41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39</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18</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b="1">
                          <a:solidFill>
                            <a:srgbClr val="000000"/>
                          </a:solidFill>
                          <a:effectLst/>
                          <a:latin typeface="+mn-lt"/>
                          <a:ea typeface="Calibri" panose="020F0502020204030204" pitchFamily="34" charset="0"/>
                          <a:cs typeface="Calibri" panose="020F0502020204030204" pitchFamily="34" charset="0"/>
                        </a:rPr>
                        <a:t>11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không đổi chỗ</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2077">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Sau bước 7</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52</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41</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39</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18</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b="1" dirty="0">
                          <a:solidFill>
                            <a:srgbClr val="000000"/>
                          </a:solidFill>
                          <a:effectLst/>
                          <a:latin typeface="+mn-lt"/>
                          <a:ea typeface="Calibri" panose="020F0502020204030204" pitchFamily="34" charset="0"/>
                          <a:cs typeface="Calibri" panose="020F0502020204030204" pitchFamily="34" charset="0"/>
                        </a:rPr>
                        <a:t>5</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Tiếp theo không đổi chỗ</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234">
                <a:tc>
                  <a:txBody>
                    <a:bodyPr/>
                    <a:lstStyle/>
                    <a:p>
                      <a:pPr algn="just">
                        <a:lnSpc>
                          <a:spcPct val="150000"/>
                        </a:lnSpc>
                        <a:spcAft>
                          <a:spcPts val="0"/>
                        </a:spcAft>
                      </a:pPr>
                      <a:r>
                        <a:rPr lang="en-US" sz="1800" i="1">
                          <a:solidFill>
                            <a:srgbClr val="000000"/>
                          </a:solidFill>
                          <a:effectLst/>
                          <a:latin typeface="+mn-lt"/>
                          <a:ea typeface="Calibri" panose="020F0502020204030204" pitchFamily="34" charset="0"/>
                          <a:cs typeface="Calibri" panose="020F0502020204030204" pitchFamily="34" charset="0"/>
                        </a:rPr>
                        <a:t>Dãy kết quả</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70</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a:solidFill>
                            <a:srgbClr val="000000"/>
                          </a:solidFill>
                          <a:effectLst/>
                          <a:latin typeface="+mn-lt"/>
                          <a:ea typeface="Calibri" panose="020F0502020204030204" pitchFamily="34" charset="0"/>
                          <a:cs typeface="Calibri" panose="020F0502020204030204" pitchFamily="34" charset="0"/>
                        </a:rPr>
                        <a:t>63</a:t>
                      </a:r>
                      <a:endParaRPr lang="en-US" sz="180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52</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41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39</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18</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11</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5</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just">
                        <a:lnSpc>
                          <a:spcPct val="150000"/>
                        </a:lnSpc>
                        <a:spcAft>
                          <a:spcPts val="0"/>
                        </a:spcAft>
                      </a:pPr>
                      <a:r>
                        <a:rPr lang="en-US" sz="1800" dirty="0">
                          <a:solidFill>
                            <a:srgbClr val="000000"/>
                          </a:solidFill>
                          <a:effectLst/>
                          <a:latin typeface="+mn-lt"/>
                          <a:ea typeface="Calibri" panose="020F0502020204030204" pitchFamily="34" charset="0"/>
                          <a:cs typeface="Calibri" panose="020F0502020204030204" pitchFamily="34" charset="0"/>
                        </a:rPr>
                        <a:t> </a:t>
                      </a:r>
                      <a:endParaRPr lang="en-US" sz="1800" dirty="0">
                        <a:effectLst/>
                        <a:latin typeface="+mn-lt"/>
                        <a:ea typeface="Calibri" panose="020F0502020204030204" pitchFamily="34" charset="0"/>
                        <a:cs typeface="Calibri" panose="020F0502020204030204" pitchFamily="34" charset="0"/>
                      </a:endParaRPr>
                    </a:p>
                  </a:txBody>
                  <a:tcPr marL="46695" marR="466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4588021"/>
      </p:ext>
    </p:extLst>
  </p:cSld>
  <p:clrMapOvr>
    <a:masterClrMapping/>
  </p:clrMapOvr>
  <p:transition spd="med">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0"/>
          <p:cNvSpPr/>
          <p:nvPr/>
        </p:nvSpPr>
        <p:spPr>
          <a:xfrm>
            <a:off x="4722726" y="1868992"/>
            <a:ext cx="4055874" cy="2908708"/>
          </a:xfrm>
          <a:prstGeom prst="roundRect">
            <a:avLst>
              <a:gd name="adj" fmla="val 458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0"/>
          <p:cNvSpPr/>
          <p:nvPr/>
        </p:nvSpPr>
        <p:spPr>
          <a:xfrm>
            <a:off x="365701" y="1868992"/>
            <a:ext cx="4125912" cy="2908707"/>
          </a:xfrm>
          <a:prstGeom prst="roundRect">
            <a:avLst>
              <a:gd name="adj" fmla="val 458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0"/>
          <p:cNvSpPr/>
          <p:nvPr/>
        </p:nvSpPr>
        <p:spPr>
          <a:xfrm>
            <a:off x="365700" y="365700"/>
            <a:ext cx="8412600" cy="718800"/>
          </a:xfrm>
          <a:prstGeom prst="roundRect">
            <a:avLst>
              <a:gd name="adj" fmla="val 20371"/>
            </a:avLst>
          </a:pr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50"/>
          <p:cNvGrpSpPr/>
          <p:nvPr/>
        </p:nvGrpSpPr>
        <p:grpSpPr>
          <a:xfrm>
            <a:off x="8214848" y="774926"/>
            <a:ext cx="822125" cy="619150"/>
            <a:chOff x="1574625" y="624700"/>
            <a:chExt cx="822125" cy="619150"/>
          </a:xfrm>
        </p:grpSpPr>
        <p:sp>
          <p:nvSpPr>
            <p:cNvPr id="737" name="Google Shape;737;p50"/>
            <p:cNvSpPr/>
            <p:nvPr/>
          </p:nvSpPr>
          <p:spPr>
            <a:xfrm>
              <a:off x="1574625" y="624700"/>
              <a:ext cx="822125" cy="547350"/>
            </a:xfrm>
            <a:custGeom>
              <a:avLst/>
              <a:gdLst/>
              <a:ahLst/>
              <a:cxnLst/>
              <a:rect l="l" t="t" r="r" b="b"/>
              <a:pathLst>
                <a:path w="32885" h="21894" extrusionOk="0">
                  <a:moveTo>
                    <a:pt x="13561" y="1"/>
                  </a:moveTo>
                  <a:cubicBezTo>
                    <a:pt x="13302" y="1"/>
                    <a:pt x="13040" y="16"/>
                    <a:pt x="12776" y="48"/>
                  </a:cubicBezTo>
                  <a:cubicBezTo>
                    <a:pt x="9474" y="415"/>
                    <a:pt x="6972" y="3217"/>
                    <a:pt x="6972" y="6553"/>
                  </a:cubicBezTo>
                  <a:lnTo>
                    <a:pt x="6972" y="6920"/>
                  </a:lnTo>
                  <a:cubicBezTo>
                    <a:pt x="6372" y="6686"/>
                    <a:pt x="5771" y="6553"/>
                    <a:pt x="5138" y="6553"/>
                  </a:cubicBezTo>
                  <a:cubicBezTo>
                    <a:pt x="2336" y="6553"/>
                    <a:pt x="34" y="8788"/>
                    <a:pt x="34" y="11590"/>
                  </a:cubicBezTo>
                  <a:cubicBezTo>
                    <a:pt x="1" y="14392"/>
                    <a:pt x="2236" y="16693"/>
                    <a:pt x="5071" y="16727"/>
                  </a:cubicBezTo>
                  <a:cubicBezTo>
                    <a:pt x="4771" y="18962"/>
                    <a:pt x="6172" y="21097"/>
                    <a:pt x="8373" y="21730"/>
                  </a:cubicBezTo>
                  <a:cubicBezTo>
                    <a:pt x="8777" y="21840"/>
                    <a:pt x="9185" y="21893"/>
                    <a:pt x="9588" y="21893"/>
                  </a:cubicBezTo>
                  <a:cubicBezTo>
                    <a:pt x="11383" y="21893"/>
                    <a:pt x="13075" y="20845"/>
                    <a:pt x="13811" y="19128"/>
                  </a:cubicBezTo>
                  <a:cubicBezTo>
                    <a:pt x="14381" y="20490"/>
                    <a:pt x="15588" y="21125"/>
                    <a:pt x="16793" y="21125"/>
                  </a:cubicBezTo>
                  <a:cubicBezTo>
                    <a:pt x="18335" y="21125"/>
                    <a:pt x="19876" y="20085"/>
                    <a:pt x="20082" y="18194"/>
                  </a:cubicBezTo>
                  <a:cubicBezTo>
                    <a:pt x="21408" y="19659"/>
                    <a:pt x="23175" y="20351"/>
                    <a:pt x="24925" y="20351"/>
                  </a:cubicBezTo>
                  <a:cubicBezTo>
                    <a:pt x="27401" y="20351"/>
                    <a:pt x="29842" y="18967"/>
                    <a:pt x="30956" y="16426"/>
                  </a:cubicBezTo>
                  <a:cubicBezTo>
                    <a:pt x="32884" y="12071"/>
                    <a:pt x="29677" y="7186"/>
                    <a:pt x="24966" y="7186"/>
                  </a:cubicBezTo>
                  <a:cubicBezTo>
                    <a:pt x="24950" y="7186"/>
                    <a:pt x="24934" y="7186"/>
                    <a:pt x="24918" y="7187"/>
                  </a:cubicBezTo>
                  <a:cubicBezTo>
                    <a:pt x="24585" y="7187"/>
                    <a:pt x="24251" y="7220"/>
                    <a:pt x="23918" y="7253"/>
                  </a:cubicBezTo>
                  <a:cubicBezTo>
                    <a:pt x="24785" y="5474"/>
                    <a:pt x="23311" y="3944"/>
                    <a:pt x="21803" y="3944"/>
                  </a:cubicBezTo>
                  <a:cubicBezTo>
                    <a:pt x="21105" y="3944"/>
                    <a:pt x="20400" y="4271"/>
                    <a:pt x="19915" y="5052"/>
                  </a:cubicBezTo>
                  <a:cubicBezTo>
                    <a:pt x="19209" y="2074"/>
                    <a:pt x="16554" y="1"/>
                    <a:pt x="13561"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0"/>
            <p:cNvSpPr/>
            <p:nvPr/>
          </p:nvSpPr>
          <p:spPr>
            <a:xfrm>
              <a:off x="1790625" y="837925"/>
              <a:ext cx="274375" cy="405925"/>
            </a:xfrm>
            <a:custGeom>
              <a:avLst/>
              <a:gdLst/>
              <a:ahLst/>
              <a:cxnLst/>
              <a:rect l="l" t="t" r="r" b="b"/>
              <a:pathLst>
                <a:path w="10975" h="16237" extrusionOk="0">
                  <a:moveTo>
                    <a:pt x="5471" y="0"/>
                  </a:moveTo>
                  <a:cubicBezTo>
                    <a:pt x="5196" y="0"/>
                    <a:pt x="4920" y="109"/>
                    <a:pt x="4704" y="325"/>
                  </a:cubicBezTo>
                  <a:lnTo>
                    <a:pt x="601" y="4462"/>
                  </a:lnTo>
                  <a:cubicBezTo>
                    <a:pt x="0" y="5062"/>
                    <a:pt x="167" y="5996"/>
                    <a:pt x="1268" y="5996"/>
                  </a:cubicBezTo>
                  <a:lnTo>
                    <a:pt x="3269" y="5996"/>
                  </a:lnTo>
                  <a:lnTo>
                    <a:pt x="3269" y="15169"/>
                  </a:lnTo>
                  <a:cubicBezTo>
                    <a:pt x="3269" y="15736"/>
                    <a:pt x="3736" y="16237"/>
                    <a:pt x="4337" y="16237"/>
                  </a:cubicBezTo>
                  <a:lnTo>
                    <a:pt x="6572" y="16237"/>
                  </a:lnTo>
                  <a:cubicBezTo>
                    <a:pt x="7172" y="16237"/>
                    <a:pt x="7672" y="15770"/>
                    <a:pt x="7672" y="15169"/>
                  </a:cubicBezTo>
                  <a:lnTo>
                    <a:pt x="7672" y="5996"/>
                  </a:lnTo>
                  <a:lnTo>
                    <a:pt x="9674" y="5996"/>
                  </a:lnTo>
                  <a:cubicBezTo>
                    <a:pt x="10775" y="5996"/>
                    <a:pt x="10975" y="5062"/>
                    <a:pt x="10374" y="4462"/>
                  </a:cubicBezTo>
                  <a:lnTo>
                    <a:pt x="6238" y="325"/>
                  </a:lnTo>
                  <a:cubicBezTo>
                    <a:pt x="6021" y="109"/>
                    <a:pt x="5746" y="0"/>
                    <a:pt x="547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50"/>
          <p:cNvGrpSpPr/>
          <p:nvPr/>
        </p:nvGrpSpPr>
        <p:grpSpPr>
          <a:xfrm>
            <a:off x="136001" y="144004"/>
            <a:ext cx="620006" cy="527370"/>
            <a:chOff x="3475975" y="624225"/>
            <a:chExt cx="737225" cy="627150"/>
          </a:xfrm>
        </p:grpSpPr>
        <p:sp>
          <p:nvSpPr>
            <p:cNvPr id="740" name="Google Shape;740;p50"/>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0"/>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0"/>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50"/>
          <p:cNvSpPr txBox="1">
            <a:spLocks noGrp="1"/>
          </p:cNvSpPr>
          <p:nvPr>
            <p:ph type="title"/>
          </p:nvPr>
        </p:nvSpPr>
        <p:spPr>
          <a:xfrm>
            <a:off x="726848" y="378593"/>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5"/>
                </a:solidFill>
                <a:latin typeface="+mn-lt"/>
              </a:rPr>
              <a:t>VẬN DỤNG</a:t>
            </a:r>
            <a:endParaRPr dirty="0">
              <a:solidFill>
                <a:schemeClr val="accent5"/>
              </a:solidFill>
              <a:latin typeface="+mn-lt"/>
            </a:endParaRPr>
          </a:p>
        </p:txBody>
      </p:sp>
      <p:sp>
        <p:nvSpPr>
          <p:cNvPr id="4" name="Rectangle 3"/>
          <p:cNvSpPr/>
          <p:nvPr/>
        </p:nvSpPr>
        <p:spPr>
          <a:xfrm>
            <a:off x="1396855" y="1230265"/>
            <a:ext cx="6189515" cy="430887"/>
          </a:xfrm>
          <a:prstGeom prst="rect">
            <a:avLst/>
          </a:prstGeom>
        </p:spPr>
        <p:txBody>
          <a:bodyPr wrap="none">
            <a:spAutoFit/>
          </a:bodyPr>
          <a:lstStyle/>
          <a:p>
            <a:r>
              <a:rPr lang="en-US" sz="2200" i="1" dirty="0" err="1" smtClean="0">
                <a:solidFill>
                  <a:srgbClr val="002060"/>
                </a:solidFill>
              </a:rPr>
              <a:t>Thảo</a:t>
            </a:r>
            <a:r>
              <a:rPr lang="en-US" sz="2200" i="1" dirty="0" smtClean="0">
                <a:solidFill>
                  <a:srgbClr val="002060"/>
                </a:solidFill>
              </a:rPr>
              <a:t> </a:t>
            </a:r>
            <a:r>
              <a:rPr lang="en-US" sz="2200" i="1" dirty="0" err="1">
                <a:solidFill>
                  <a:srgbClr val="002060"/>
                </a:solidFill>
              </a:rPr>
              <a:t>luận</a:t>
            </a:r>
            <a:r>
              <a:rPr lang="en-US" sz="2200" i="1" dirty="0">
                <a:solidFill>
                  <a:srgbClr val="002060"/>
                </a:solidFill>
              </a:rPr>
              <a:t> </a:t>
            </a:r>
            <a:r>
              <a:rPr lang="en-US" sz="2200" i="1" dirty="0" err="1">
                <a:solidFill>
                  <a:srgbClr val="002060"/>
                </a:solidFill>
              </a:rPr>
              <a:t>cặp</a:t>
            </a:r>
            <a:r>
              <a:rPr lang="en-US" sz="2200" i="1" dirty="0">
                <a:solidFill>
                  <a:srgbClr val="002060"/>
                </a:solidFill>
              </a:rPr>
              <a:t> </a:t>
            </a:r>
            <a:r>
              <a:rPr lang="en-US" sz="2200" i="1" dirty="0" err="1">
                <a:solidFill>
                  <a:srgbClr val="002060"/>
                </a:solidFill>
              </a:rPr>
              <a:t>đôi</a:t>
            </a:r>
            <a:r>
              <a:rPr lang="en-US" sz="2200" i="1" dirty="0">
                <a:solidFill>
                  <a:srgbClr val="002060"/>
                </a:solidFill>
              </a:rPr>
              <a:t> </a:t>
            </a:r>
            <a:r>
              <a:rPr lang="en-US" sz="2200" i="1" dirty="0" err="1">
                <a:solidFill>
                  <a:srgbClr val="002060"/>
                </a:solidFill>
              </a:rPr>
              <a:t>và</a:t>
            </a:r>
            <a:r>
              <a:rPr lang="en-US" sz="2200" i="1" dirty="0">
                <a:solidFill>
                  <a:srgbClr val="002060"/>
                </a:solidFill>
              </a:rPr>
              <a:t> </a:t>
            </a:r>
            <a:r>
              <a:rPr lang="en-US" sz="2200" i="1" dirty="0" err="1">
                <a:solidFill>
                  <a:srgbClr val="002060"/>
                </a:solidFill>
              </a:rPr>
              <a:t>thực</a:t>
            </a:r>
            <a:r>
              <a:rPr lang="en-US" sz="2200" i="1" dirty="0">
                <a:solidFill>
                  <a:srgbClr val="002060"/>
                </a:solidFill>
              </a:rPr>
              <a:t> </a:t>
            </a:r>
            <a:r>
              <a:rPr lang="en-US" sz="2200" i="1" dirty="0" err="1">
                <a:solidFill>
                  <a:srgbClr val="002060"/>
                </a:solidFill>
              </a:rPr>
              <a:t>hiện</a:t>
            </a:r>
            <a:r>
              <a:rPr lang="en-US" sz="2200" i="1" dirty="0">
                <a:solidFill>
                  <a:srgbClr val="002060"/>
                </a:solidFill>
              </a:rPr>
              <a:t> </a:t>
            </a:r>
            <a:r>
              <a:rPr lang="en-US" sz="2200" i="1" dirty="0" err="1">
                <a:solidFill>
                  <a:srgbClr val="002060"/>
                </a:solidFill>
              </a:rPr>
              <a:t>các</a:t>
            </a:r>
            <a:r>
              <a:rPr lang="en-US" sz="2200" i="1" dirty="0">
                <a:solidFill>
                  <a:srgbClr val="002060"/>
                </a:solidFill>
              </a:rPr>
              <a:t> </a:t>
            </a:r>
            <a:r>
              <a:rPr lang="en-US" sz="2200" i="1" dirty="0" err="1">
                <a:solidFill>
                  <a:srgbClr val="002060"/>
                </a:solidFill>
              </a:rPr>
              <a:t>bài</a:t>
            </a:r>
            <a:r>
              <a:rPr lang="en-US" sz="2200" i="1" dirty="0">
                <a:solidFill>
                  <a:srgbClr val="002060"/>
                </a:solidFill>
              </a:rPr>
              <a:t> </a:t>
            </a:r>
            <a:r>
              <a:rPr lang="en-US" sz="2200" i="1" dirty="0" err="1">
                <a:solidFill>
                  <a:srgbClr val="002060"/>
                </a:solidFill>
              </a:rPr>
              <a:t>tập</a:t>
            </a:r>
            <a:r>
              <a:rPr lang="en-US" sz="2200" i="1" dirty="0">
                <a:solidFill>
                  <a:srgbClr val="002060"/>
                </a:solidFill>
              </a:rPr>
              <a:t> </a:t>
            </a:r>
            <a:r>
              <a:rPr lang="en-US" sz="2200" i="1" dirty="0" err="1">
                <a:solidFill>
                  <a:srgbClr val="002060"/>
                </a:solidFill>
              </a:rPr>
              <a:t>sau</a:t>
            </a:r>
            <a:r>
              <a:rPr lang="en-US" sz="2200" i="1" dirty="0">
                <a:solidFill>
                  <a:srgbClr val="002060"/>
                </a:solidFill>
              </a:rPr>
              <a:t>: </a:t>
            </a:r>
          </a:p>
        </p:txBody>
      </p:sp>
      <p:pic>
        <p:nvPicPr>
          <p:cNvPr id="6" name="Picture 5"/>
          <p:cNvPicPr>
            <a:picLocks noChangeAspect="1"/>
          </p:cNvPicPr>
          <p:nvPr/>
        </p:nvPicPr>
        <p:blipFill>
          <a:blip r:embed="rId3"/>
          <a:stretch>
            <a:fillRect/>
          </a:stretch>
        </p:blipFill>
        <p:spPr>
          <a:xfrm>
            <a:off x="717364" y="1175988"/>
            <a:ext cx="695481" cy="661069"/>
          </a:xfrm>
          <a:prstGeom prst="rect">
            <a:avLst/>
          </a:prstGeom>
        </p:spPr>
      </p:pic>
      <p:sp>
        <p:nvSpPr>
          <p:cNvPr id="7" name="Rectangle 6"/>
          <p:cNvSpPr/>
          <p:nvPr/>
        </p:nvSpPr>
        <p:spPr>
          <a:xfrm>
            <a:off x="642562" y="1928545"/>
            <a:ext cx="3572189" cy="2631490"/>
          </a:xfrm>
          <a:prstGeom prst="rect">
            <a:avLst/>
          </a:prstGeom>
        </p:spPr>
        <p:txBody>
          <a:bodyPr wrap="square">
            <a:spAutoFit/>
          </a:bodyPr>
          <a:lstStyle/>
          <a:p>
            <a:pPr algn="just">
              <a:lnSpc>
                <a:spcPct val="150000"/>
              </a:lnSpc>
              <a:spcAft>
                <a:spcPts val="800"/>
              </a:spcAft>
            </a:pPr>
            <a:r>
              <a:rPr lang="vi-VN" sz="2200" b="1" dirty="0">
                <a:latin typeface="+mn-lt"/>
                <a:ea typeface="Times New Roman" panose="02020603050405020304" pitchFamily="18" charset="0"/>
              </a:rPr>
              <a:t>Câu 1.</a:t>
            </a:r>
            <a:r>
              <a:rPr lang="vi-VN" sz="2200" dirty="0">
                <a:latin typeface="+mn-lt"/>
                <a:ea typeface="Times New Roman" panose="02020603050405020304" pitchFamily="18" charset="0"/>
              </a:rPr>
              <a:t> Trong thuật toán sắp xếp chọn, khi nào không cần thực hiện thao tác “Đổi chỗ a</a:t>
            </a:r>
            <a:r>
              <a:rPr lang="vi-VN" sz="2200" baseline="-25000" dirty="0">
                <a:latin typeface="+mn-lt"/>
                <a:ea typeface="Times New Roman" panose="02020603050405020304" pitchFamily="18" charset="0"/>
              </a:rPr>
              <a:t>m</a:t>
            </a:r>
            <a:r>
              <a:rPr lang="vi-VN" sz="2200" dirty="0">
                <a:latin typeface="+mn-lt"/>
                <a:ea typeface="Times New Roman" panose="02020603050405020304" pitchFamily="18" charset="0"/>
              </a:rPr>
              <a:t> cho a</a:t>
            </a:r>
            <a:r>
              <a:rPr lang="vi-VN" sz="2200" baseline="-25000" dirty="0">
                <a:latin typeface="+mn-lt"/>
                <a:ea typeface="Times New Roman" panose="02020603050405020304" pitchFamily="18" charset="0"/>
              </a:rPr>
              <a:t>i</a:t>
            </a:r>
            <a:r>
              <a:rPr lang="vi-VN" sz="2200" dirty="0">
                <a:latin typeface="+mn-lt"/>
                <a:ea typeface="Times New Roman" panose="02020603050405020304" pitchFamily="18" charset="0"/>
              </a:rPr>
              <a:t>” mà kết quả sắp xếp vẫn đúng?</a:t>
            </a:r>
            <a:endParaRPr lang="en-US" sz="2200" dirty="0">
              <a:effectLst/>
              <a:latin typeface="+mn-lt"/>
              <a:ea typeface="Calibri" panose="020F0502020204030204" pitchFamily="34" charset="0"/>
            </a:endParaRPr>
          </a:p>
        </p:txBody>
      </p:sp>
      <p:sp>
        <p:nvSpPr>
          <p:cNvPr id="2" name="Right Arrow 1"/>
          <p:cNvSpPr/>
          <p:nvPr/>
        </p:nvSpPr>
        <p:spPr>
          <a:xfrm>
            <a:off x="4340888" y="2920084"/>
            <a:ext cx="690559" cy="446114"/>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40758" y="2208915"/>
            <a:ext cx="3562141" cy="2123658"/>
          </a:xfrm>
          <a:prstGeom prst="rect">
            <a:avLst/>
          </a:prstGeom>
        </p:spPr>
        <p:txBody>
          <a:bodyPr wrap="square">
            <a:spAutoFit/>
          </a:bodyPr>
          <a:lstStyle/>
          <a:p>
            <a:pPr algn="just">
              <a:lnSpc>
                <a:spcPct val="150000"/>
              </a:lnSpc>
            </a:pPr>
            <a:r>
              <a:rPr lang="en-US" sz="2200" dirty="0" err="1"/>
              <a:t>K</a:t>
            </a:r>
            <a:r>
              <a:rPr lang="en-US" sz="2200" dirty="0" err="1" smtClean="0"/>
              <a:t>hi</a:t>
            </a:r>
            <a:r>
              <a:rPr lang="en-US" sz="2200" dirty="0" smtClean="0"/>
              <a:t> </a:t>
            </a:r>
            <a:r>
              <a:rPr lang="en-US" sz="2200" dirty="0" err="1"/>
              <a:t>vị</a:t>
            </a:r>
            <a:r>
              <a:rPr lang="en-US" sz="2200" dirty="0"/>
              <a:t> </a:t>
            </a:r>
            <a:r>
              <a:rPr lang="en-US" sz="2200" dirty="0" err="1"/>
              <a:t>trí</a:t>
            </a:r>
            <a:r>
              <a:rPr lang="en-US" sz="2200" dirty="0"/>
              <a:t> </a:t>
            </a:r>
            <a:r>
              <a:rPr lang="en-US" sz="2200" dirty="0" err="1"/>
              <a:t>đó</a:t>
            </a:r>
            <a:r>
              <a:rPr lang="en-US" sz="2200" dirty="0"/>
              <a:t> </a:t>
            </a:r>
            <a:r>
              <a:rPr lang="en-US" sz="2200" dirty="0" err="1"/>
              <a:t>đã</a:t>
            </a:r>
            <a:r>
              <a:rPr lang="en-US" sz="2200" dirty="0"/>
              <a:t> </a:t>
            </a:r>
            <a:r>
              <a:rPr lang="en-US" sz="2200" dirty="0" err="1"/>
              <a:t>là</a:t>
            </a:r>
            <a:r>
              <a:rPr lang="en-US" sz="2200" dirty="0"/>
              <a:t> </a:t>
            </a:r>
            <a:r>
              <a:rPr lang="en-US" sz="2200" dirty="0" err="1"/>
              <a:t>số</a:t>
            </a:r>
            <a:r>
              <a:rPr lang="en-US" sz="2200" dirty="0"/>
              <a:t> </a:t>
            </a:r>
            <a:r>
              <a:rPr lang="en-US" sz="2200" dirty="0" err="1"/>
              <a:t>lớn</a:t>
            </a:r>
            <a:r>
              <a:rPr lang="en-US" sz="2200" dirty="0"/>
              <a:t> </a:t>
            </a:r>
            <a:r>
              <a:rPr lang="en-US" sz="2200" dirty="0" err="1"/>
              <a:t>nhất</a:t>
            </a:r>
            <a:r>
              <a:rPr lang="en-US" sz="2200" dirty="0"/>
              <a:t> </a:t>
            </a:r>
            <a:r>
              <a:rPr lang="en-US" sz="2200" dirty="0" err="1"/>
              <a:t>hoặc</a:t>
            </a:r>
            <a:r>
              <a:rPr lang="en-US" sz="2200" dirty="0"/>
              <a:t> </a:t>
            </a:r>
            <a:r>
              <a:rPr lang="en-US" sz="2200" dirty="0" err="1"/>
              <a:t>bé</a:t>
            </a:r>
            <a:r>
              <a:rPr lang="en-US" sz="2200" dirty="0"/>
              <a:t> </a:t>
            </a:r>
            <a:r>
              <a:rPr lang="en-US" sz="2200" dirty="0" err="1"/>
              <a:t>nhất</a:t>
            </a:r>
            <a:r>
              <a:rPr lang="en-US" sz="2200" dirty="0"/>
              <a:t> </a:t>
            </a:r>
            <a:r>
              <a:rPr lang="en-US" sz="2200" dirty="0" err="1"/>
              <a:t>trong</a:t>
            </a:r>
            <a:r>
              <a:rPr lang="en-US" sz="2200" dirty="0"/>
              <a:t> </a:t>
            </a:r>
            <a:r>
              <a:rPr lang="en-US" sz="2200" dirty="0" err="1"/>
              <a:t>dãy</a:t>
            </a:r>
            <a:r>
              <a:rPr lang="en-US" sz="2200" dirty="0"/>
              <a:t> </a:t>
            </a:r>
            <a:r>
              <a:rPr lang="en-US" sz="2200" dirty="0" err="1"/>
              <a:t>còn</a:t>
            </a:r>
            <a:r>
              <a:rPr lang="en-US" sz="2200" dirty="0"/>
              <a:t> </a:t>
            </a:r>
            <a:r>
              <a:rPr lang="en-US" sz="2200" dirty="0" err="1"/>
              <a:t>lại</a:t>
            </a:r>
            <a:r>
              <a:rPr lang="en-US" sz="2200" dirty="0"/>
              <a:t> </a:t>
            </a:r>
            <a:r>
              <a:rPr lang="en-US" sz="2200" dirty="0" err="1"/>
              <a:t>thì</a:t>
            </a:r>
            <a:r>
              <a:rPr lang="en-US" sz="2200" dirty="0"/>
              <a:t> </a:t>
            </a:r>
            <a:r>
              <a:rPr lang="en-US" sz="2200" dirty="0" err="1"/>
              <a:t>không</a:t>
            </a:r>
            <a:r>
              <a:rPr lang="en-US" sz="2200" dirty="0"/>
              <a:t> </a:t>
            </a:r>
            <a:r>
              <a:rPr lang="en-US" sz="2200" dirty="0" err="1"/>
              <a:t>cần</a:t>
            </a:r>
            <a:r>
              <a:rPr lang="en-US" sz="2200" dirty="0"/>
              <a:t> </a:t>
            </a:r>
            <a:r>
              <a:rPr lang="en-US" sz="2200" dirty="0" err="1"/>
              <a:t>phải</a:t>
            </a:r>
            <a:r>
              <a:rPr lang="en-US" sz="2200" dirty="0"/>
              <a:t> </a:t>
            </a:r>
            <a:r>
              <a:rPr lang="en-US" sz="2200" dirty="0" err="1"/>
              <a:t>thay</a:t>
            </a:r>
            <a:r>
              <a:rPr lang="en-US" sz="2200" dirty="0"/>
              <a:t> </a:t>
            </a:r>
            <a:r>
              <a:rPr lang="en-US" sz="2200" dirty="0" err="1"/>
              <a:t>đổi</a:t>
            </a:r>
            <a:r>
              <a:rPr lang="en-US" sz="2200" dirty="0"/>
              <a:t> </a:t>
            </a:r>
            <a:r>
              <a:rPr lang="en-US" sz="2200" dirty="0" err="1"/>
              <a:t>vị</a:t>
            </a:r>
            <a:r>
              <a:rPr lang="en-US" sz="2200" dirty="0"/>
              <a:t> </a:t>
            </a:r>
            <a:r>
              <a:rPr lang="en-US" sz="2200" dirty="0" err="1"/>
              <a:t>trí</a:t>
            </a:r>
            <a:r>
              <a:rPr lang="en-US" sz="2200" dirty="0"/>
              <a:t>.</a:t>
            </a:r>
          </a:p>
        </p:txBody>
      </p:sp>
    </p:spTree>
    <p:extLst>
      <p:ext uri="{BB962C8B-B14F-4D97-AF65-F5344CB8AC3E}">
        <p14:creationId xmlns:p14="http://schemas.microsoft.com/office/powerpoint/2010/main" val="3746644171"/>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0"/>
          <p:cNvSpPr/>
          <p:nvPr/>
        </p:nvSpPr>
        <p:spPr>
          <a:xfrm>
            <a:off x="4722726" y="1868992"/>
            <a:ext cx="4055874" cy="2908708"/>
          </a:xfrm>
          <a:prstGeom prst="roundRect">
            <a:avLst>
              <a:gd name="adj" fmla="val 458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0"/>
          <p:cNvSpPr/>
          <p:nvPr/>
        </p:nvSpPr>
        <p:spPr>
          <a:xfrm>
            <a:off x="365701" y="1868992"/>
            <a:ext cx="4125912" cy="2908707"/>
          </a:xfrm>
          <a:prstGeom prst="roundRect">
            <a:avLst>
              <a:gd name="adj" fmla="val 458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0"/>
          <p:cNvSpPr/>
          <p:nvPr/>
        </p:nvSpPr>
        <p:spPr>
          <a:xfrm>
            <a:off x="365700" y="365700"/>
            <a:ext cx="8412600" cy="718800"/>
          </a:xfrm>
          <a:prstGeom prst="roundRect">
            <a:avLst>
              <a:gd name="adj" fmla="val 20371"/>
            </a:avLst>
          </a:pr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50"/>
          <p:cNvGrpSpPr/>
          <p:nvPr/>
        </p:nvGrpSpPr>
        <p:grpSpPr>
          <a:xfrm>
            <a:off x="8214848" y="774926"/>
            <a:ext cx="822125" cy="619150"/>
            <a:chOff x="1574625" y="624700"/>
            <a:chExt cx="822125" cy="619150"/>
          </a:xfrm>
        </p:grpSpPr>
        <p:sp>
          <p:nvSpPr>
            <p:cNvPr id="737" name="Google Shape;737;p50"/>
            <p:cNvSpPr/>
            <p:nvPr/>
          </p:nvSpPr>
          <p:spPr>
            <a:xfrm>
              <a:off x="1574625" y="624700"/>
              <a:ext cx="822125" cy="547350"/>
            </a:xfrm>
            <a:custGeom>
              <a:avLst/>
              <a:gdLst/>
              <a:ahLst/>
              <a:cxnLst/>
              <a:rect l="l" t="t" r="r" b="b"/>
              <a:pathLst>
                <a:path w="32885" h="21894" extrusionOk="0">
                  <a:moveTo>
                    <a:pt x="13561" y="1"/>
                  </a:moveTo>
                  <a:cubicBezTo>
                    <a:pt x="13302" y="1"/>
                    <a:pt x="13040" y="16"/>
                    <a:pt x="12776" y="48"/>
                  </a:cubicBezTo>
                  <a:cubicBezTo>
                    <a:pt x="9474" y="415"/>
                    <a:pt x="6972" y="3217"/>
                    <a:pt x="6972" y="6553"/>
                  </a:cubicBezTo>
                  <a:lnTo>
                    <a:pt x="6972" y="6920"/>
                  </a:lnTo>
                  <a:cubicBezTo>
                    <a:pt x="6372" y="6686"/>
                    <a:pt x="5771" y="6553"/>
                    <a:pt x="5138" y="6553"/>
                  </a:cubicBezTo>
                  <a:cubicBezTo>
                    <a:pt x="2336" y="6553"/>
                    <a:pt x="34" y="8788"/>
                    <a:pt x="34" y="11590"/>
                  </a:cubicBezTo>
                  <a:cubicBezTo>
                    <a:pt x="1" y="14392"/>
                    <a:pt x="2236" y="16693"/>
                    <a:pt x="5071" y="16727"/>
                  </a:cubicBezTo>
                  <a:cubicBezTo>
                    <a:pt x="4771" y="18962"/>
                    <a:pt x="6172" y="21097"/>
                    <a:pt x="8373" y="21730"/>
                  </a:cubicBezTo>
                  <a:cubicBezTo>
                    <a:pt x="8777" y="21840"/>
                    <a:pt x="9185" y="21893"/>
                    <a:pt x="9588" y="21893"/>
                  </a:cubicBezTo>
                  <a:cubicBezTo>
                    <a:pt x="11383" y="21893"/>
                    <a:pt x="13075" y="20845"/>
                    <a:pt x="13811" y="19128"/>
                  </a:cubicBezTo>
                  <a:cubicBezTo>
                    <a:pt x="14381" y="20490"/>
                    <a:pt x="15588" y="21125"/>
                    <a:pt x="16793" y="21125"/>
                  </a:cubicBezTo>
                  <a:cubicBezTo>
                    <a:pt x="18335" y="21125"/>
                    <a:pt x="19876" y="20085"/>
                    <a:pt x="20082" y="18194"/>
                  </a:cubicBezTo>
                  <a:cubicBezTo>
                    <a:pt x="21408" y="19659"/>
                    <a:pt x="23175" y="20351"/>
                    <a:pt x="24925" y="20351"/>
                  </a:cubicBezTo>
                  <a:cubicBezTo>
                    <a:pt x="27401" y="20351"/>
                    <a:pt x="29842" y="18967"/>
                    <a:pt x="30956" y="16426"/>
                  </a:cubicBezTo>
                  <a:cubicBezTo>
                    <a:pt x="32884" y="12071"/>
                    <a:pt x="29677" y="7186"/>
                    <a:pt x="24966" y="7186"/>
                  </a:cubicBezTo>
                  <a:cubicBezTo>
                    <a:pt x="24950" y="7186"/>
                    <a:pt x="24934" y="7186"/>
                    <a:pt x="24918" y="7187"/>
                  </a:cubicBezTo>
                  <a:cubicBezTo>
                    <a:pt x="24585" y="7187"/>
                    <a:pt x="24251" y="7220"/>
                    <a:pt x="23918" y="7253"/>
                  </a:cubicBezTo>
                  <a:cubicBezTo>
                    <a:pt x="24785" y="5474"/>
                    <a:pt x="23311" y="3944"/>
                    <a:pt x="21803" y="3944"/>
                  </a:cubicBezTo>
                  <a:cubicBezTo>
                    <a:pt x="21105" y="3944"/>
                    <a:pt x="20400" y="4271"/>
                    <a:pt x="19915" y="5052"/>
                  </a:cubicBezTo>
                  <a:cubicBezTo>
                    <a:pt x="19209" y="2074"/>
                    <a:pt x="16554" y="1"/>
                    <a:pt x="13561"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0"/>
            <p:cNvSpPr/>
            <p:nvPr/>
          </p:nvSpPr>
          <p:spPr>
            <a:xfrm>
              <a:off x="1790625" y="837925"/>
              <a:ext cx="274375" cy="405925"/>
            </a:xfrm>
            <a:custGeom>
              <a:avLst/>
              <a:gdLst/>
              <a:ahLst/>
              <a:cxnLst/>
              <a:rect l="l" t="t" r="r" b="b"/>
              <a:pathLst>
                <a:path w="10975" h="16237" extrusionOk="0">
                  <a:moveTo>
                    <a:pt x="5471" y="0"/>
                  </a:moveTo>
                  <a:cubicBezTo>
                    <a:pt x="5196" y="0"/>
                    <a:pt x="4920" y="109"/>
                    <a:pt x="4704" y="325"/>
                  </a:cubicBezTo>
                  <a:lnTo>
                    <a:pt x="601" y="4462"/>
                  </a:lnTo>
                  <a:cubicBezTo>
                    <a:pt x="0" y="5062"/>
                    <a:pt x="167" y="5996"/>
                    <a:pt x="1268" y="5996"/>
                  </a:cubicBezTo>
                  <a:lnTo>
                    <a:pt x="3269" y="5996"/>
                  </a:lnTo>
                  <a:lnTo>
                    <a:pt x="3269" y="15169"/>
                  </a:lnTo>
                  <a:cubicBezTo>
                    <a:pt x="3269" y="15736"/>
                    <a:pt x="3736" y="16237"/>
                    <a:pt x="4337" y="16237"/>
                  </a:cubicBezTo>
                  <a:lnTo>
                    <a:pt x="6572" y="16237"/>
                  </a:lnTo>
                  <a:cubicBezTo>
                    <a:pt x="7172" y="16237"/>
                    <a:pt x="7672" y="15770"/>
                    <a:pt x="7672" y="15169"/>
                  </a:cubicBezTo>
                  <a:lnTo>
                    <a:pt x="7672" y="5996"/>
                  </a:lnTo>
                  <a:lnTo>
                    <a:pt x="9674" y="5996"/>
                  </a:lnTo>
                  <a:cubicBezTo>
                    <a:pt x="10775" y="5996"/>
                    <a:pt x="10975" y="5062"/>
                    <a:pt x="10374" y="4462"/>
                  </a:cubicBezTo>
                  <a:lnTo>
                    <a:pt x="6238" y="325"/>
                  </a:lnTo>
                  <a:cubicBezTo>
                    <a:pt x="6021" y="109"/>
                    <a:pt x="5746" y="0"/>
                    <a:pt x="547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50"/>
          <p:cNvGrpSpPr/>
          <p:nvPr/>
        </p:nvGrpSpPr>
        <p:grpSpPr>
          <a:xfrm>
            <a:off x="136001" y="144004"/>
            <a:ext cx="620006" cy="527370"/>
            <a:chOff x="3475975" y="624225"/>
            <a:chExt cx="737225" cy="627150"/>
          </a:xfrm>
        </p:grpSpPr>
        <p:sp>
          <p:nvSpPr>
            <p:cNvPr id="740" name="Google Shape;740;p50"/>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0"/>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0"/>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50"/>
          <p:cNvSpPr txBox="1">
            <a:spLocks noGrp="1"/>
          </p:cNvSpPr>
          <p:nvPr>
            <p:ph type="title"/>
          </p:nvPr>
        </p:nvSpPr>
        <p:spPr>
          <a:xfrm>
            <a:off x="726848" y="378593"/>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5"/>
                </a:solidFill>
                <a:latin typeface="+mn-lt"/>
              </a:rPr>
              <a:t>VẬN DỤNG</a:t>
            </a:r>
            <a:endParaRPr dirty="0">
              <a:solidFill>
                <a:schemeClr val="accent5"/>
              </a:solidFill>
              <a:latin typeface="+mn-lt"/>
            </a:endParaRPr>
          </a:p>
        </p:txBody>
      </p:sp>
      <p:sp>
        <p:nvSpPr>
          <p:cNvPr id="4" name="Rectangle 3"/>
          <p:cNvSpPr/>
          <p:nvPr/>
        </p:nvSpPr>
        <p:spPr>
          <a:xfrm>
            <a:off x="1396855" y="1230265"/>
            <a:ext cx="6189515" cy="430887"/>
          </a:xfrm>
          <a:prstGeom prst="rect">
            <a:avLst/>
          </a:prstGeom>
        </p:spPr>
        <p:txBody>
          <a:bodyPr wrap="none">
            <a:spAutoFit/>
          </a:bodyPr>
          <a:lstStyle/>
          <a:p>
            <a:r>
              <a:rPr lang="en-US" sz="2200" i="1" dirty="0" err="1" smtClean="0">
                <a:solidFill>
                  <a:srgbClr val="002060"/>
                </a:solidFill>
              </a:rPr>
              <a:t>Thảo</a:t>
            </a:r>
            <a:r>
              <a:rPr lang="en-US" sz="2200" i="1" dirty="0" smtClean="0">
                <a:solidFill>
                  <a:srgbClr val="002060"/>
                </a:solidFill>
              </a:rPr>
              <a:t> </a:t>
            </a:r>
            <a:r>
              <a:rPr lang="en-US" sz="2200" i="1" dirty="0" err="1">
                <a:solidFill>
                  <a:srgbClr val="002060"/>
                </a:solidFill>
              </a:rPr>
              <a:t>luận</a:t>
            </a:r>
            <a:r>
              <a:rPr lang="en-US" sz="2200" i="1" dirty="0">
                <a:solidFill>
                  <a:srgbClr val="002060"/>
                </a:solidFill>
              </a:rPr>
              <a:t> </a:t>
            </a:r>
            <a:r>
              <a:rPr lang="en-US" sz="2200" i="1" dirty="0" err="1">
                <a:solidFill>
                  <a:srgbClr val="002060"/>
                </a:solidFill>
              </a:rPr>
              <a:t>cặp</a:t>
            </a:r>
            <a:r>
              <a:rPr lang="en-US" sz="2200" i="1" dirty="0">
                <a:solidFill>
                  <a:srgbClr val="002060"/>
                </a:solidFill>
              </a:rPr>
              <a:t> </a:t>
            </a:r>
            <a:r>
              <a:rPr lang="en-US" sz="2200" i="1" dirty="0" err="1">
                <a:solidFill>
                  <a:srgbClr val="002060"/>
                </a:solidFill>
              </a:rPr>
              <a:t>đôi</a:t>
            </a:r>
            <a:r>
              <a:rPr lang="en-US" sz="2200" i="1" dirty="0">
                <a:solidFill>
                  <a:srgbClr val="002060"/>
                </a:solidFill>
              </a:rPr>
              <a:t> </a:t>
            </a:r>
            <a:r>
              <a:rPr lang="en-US" sz="2200" i="1" dirty="0" err="1">
                <a:solidFill>
                  <a:srgbClr val="002060"/>
                </a:solidFill>
              </a:rPr>
              <a:t>và</a:t>
            </a:r>
            <a:r>
              <a:rPr lang="en-US" sz="2200" i="1" dirty="0">
                <a:solidFill>
                  <a:srgbClr val="002060"/>
                </a:solidFill>
              </a:rPr>
              <a:t> </a:t>
            </a:r>
            <a:r>
              <a:rPr lang="en-US" sz="2200" i="1" dirty="0" err="1">
                <a:solidFill>
                  <a:srgbClr val="002060"/>
                </a:solidFill>
              </a:rPr>
              <a:t>thực</a:t>
            </a:r>
            <a:r>
              <a:rPr lang="en-US" sz="2200" i="1" dirty="0">
                <a:solidFill>
                  <a:srgbClr val="002060"/>
                </a:solidFill>
              </a:rPr>
              <a:t> </a:t>
            </a:r>
            <a:r>
              <a:rPr lang="en-US" sz="2200" i="1" dirty="0" err="1">
                <a:solidFill>
                  <a:srgbClr val="002060"/>
                </a:solidFill>
              </a:rPr>
              <a:t>hiện</a:t>
            </a:r>
            <a:r>
              <a:rPr lang="en-US" sz="2200" i="1" dirty="0">
                <a:solidFill>
                  <a:srgbClr val="002060"/>
                </a:solidFill>
              </a:rPr>
              <a:t> </a:t>
            </a:r>
            <a:r>
              <a:rPr lang="en-US" sz="2200" i="1" dirty="0" err="1">
                <a:solidFill>
                  <a:srgbClr val="002060"/>
                </a:solidFill>
              </a:rPr>
              <a:t>các</a:t>
            </a:r>
            <a:r>
              <a:rPr lang="en-US" sz="2200" i="1" dirty="0">
                <a:solidFill>
                  <a:srgbClr val="002060"/>
                </a:solidFill>
              </a:rPr>
              <a:t> </a:t>
            </a:r>
            <a:r>
              <a:rPr lang="en-US" sz="2200" i="1" dirty="0" err="1">
                <a:solidFill>
                  <a:srgbClr val="002060"/>
                </a:solidFill>
              </a:rPr>
              <a:t>bài</a:t>
            </a:r>
            <a:r>
              <a:rPr lang="en-US" sz="2200" i="1" dirty="0">
                <a:solidFill>
                  <a:srgbClr val="002060"/>
                </a:solidFill>
              </a:rPr>
              <a:t> </a:t>
            </a:r>
            <a:r>
              <a:rPr lang="en-US" sz="2200" i="1" dirty="0" err="1">
                <a:solidFill>
                  <a:srgbClr val="002060"/>
                </a:solidFill>
              </a:rPr>
              <a:t>tập</a:t>
            </a:r>
            <a:r>
              <a:rPr lang="en-US" sz="2200" i="1" dirty="0">
                <a:solidFill>
                  <a:srgbClr val="002060"/>
                </a:solidFill>
              </a:rPr>
              <a:t> </a:t>
            </a:r>
            <a:r>
              <a:rPr lang="en-US" sz="2200" i="1" dirty="0" err="1">
                <a:solidFill>
                  <a:srgbClr val="002060"/>
                </a:solidFill>
              </a:rPr>
              <a:t>sau</a:t>
            </a:r>
            <a:r>
              <a:rPr lang="en-US" sz="2200" i="1" dirty="0">
                <a:solidFill>
                  <a:srgbClr val="002060"/>
                </a:solidFill>
              </a:rPr>
              <a:t>: </a:t>
            </a:r>
          </a:p>
        </p:txBody>
      </p:sp>
      <p:pic>
        <p:nvPicPr>
          <p:cNvPr id="6" name="Picture 5"/>
          <p:cNvPicPr>
            <a:picLocks noChangeAspect="1"/>
          </p:cNvPicPr>
          <p:nvPr/>
        </p:nvPicPr>
        <p:blipFill>
          <a:blip r:embed="rId3"/>
          <a:stretch>
            <a:fillRect/>
          </a:stretch>
        </p:blipFill>
        <p:spPr>
          <a:xfrm>
            <a:off x="717364" y="1175988"/>
            <a:ext cx="695481" cy="661069"/>
          </a:xfrm>
          <a:prstGeom prst="rect">
            <a:avLst/>
          </a:prstGeom>
        </p:spPr>
      </p:pic>
      <p:sp>
        <p:nvSpPr>
          <p:cNvPr id="8" name="Rectangle 7"/>
          <p:cNvSpPr/>
          <p:nvPr/>
        </p:nvSpPr>
        <p:spPr>
          <a:xfrm>
            <a:off x="394722" y="1982822"/>
            <a:ext cx="4067869" cy="2631490"/>
          </a:xfrm>
          <a:prstGeom prst="rect">
            <a:avLst/>
          </a:prstGeom>
        </p:spPr>
        <p:txBody>
          <a:bodyPr wrap="square">
            <a:spAutoFit/>
          </a:bodyPr>
          <a:lstStyle/>
          <a:p>
            <a:pPr algn="just">
              <a:lnSpc>
                <a:spcPct val="150000"/>
              </a:lnSpc>
              <a:spcAft>
                <a:spcPts val="800"/>
              </a:spcAft>
            </a:pPr>
            <a:r>
              <a:rPr lang="vi-VN" sz="2200" b="1" dirty="0">
                <a:latin typeface="+mn-lt"/>
                <a:ea typeface="Times New Roman" panose="02020603050405020304" pitchFamily="18" charset="0"/>
              </a:rPr>
              <a:t>Câu 2. </a:t>
            </a:r>
            <a:r>
              <a:rPr lang="vi-VN" sz="2200" dirty="0">
                <a:latin typeface="+mn-lt"/>
                <a:ea typeface="Times New Roman" panose="02020603050405020304" pitchFamily="18" charset="0"/>
              </a:rPr>
              <a:t>Trong thuật toán sắp xếp chọn, nếu thay “Tìm giá trị lớn nhất” bằng “Tìm giá trị nhỏ nhất” thì kết quả nhận được là dãy số có thứ tự ra sao?</a:t>
            </a:r>
            <a:endParaRPr lang="en-US" sz="2200" dirty="0">
              <a:effectLst/>
              <a:latin typeface="+mn-lt"/>
              <a:ea typeface="Calibri" panose="020F0502020204030204" pitchFamily="34" charset="0"/>
            </a:endParaRPr>
          </a:p>
        </p:txBody>
      </p:sp>
      <p:sp>
        <p:nvSpPr>
          <p:cNvPr id="21" name="Right Arrow 20"/>
          <p:cNvSpPr/>
          <p:nvPr/>
        </p:nvSpPr>
        <p:spPr>
          <a:xfrm>
            <a:off x="4462591" y="2920084"/>
            <a:ext cx="568856" cy="446114"/>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9771" y="2178568"/>
            <a:ext cx="3440689" cy="2123658"/>
          </a:xfrm>
          <a:prstGeom prst="rect">
            <a:avLst/>
          </a:prstGeom>
        </p:spPr>
        <p:txBody>
          <a:bodyPr wrap="square">
            <a:spAutoFit/>
          </a:bodyPr>
          <a:lstStyle/>
          <a:p>
            <a:pPr algn="just">
              <a:lnSpc>
                <a:spcPct val="150000"/>
              </a:lnSpc>
            </a:pPr>
            <a:r>
              <a:rPr lang="en-US" sz="2200" dirty="0" err="1"/>
              <a:t>Nếu</a:t>
            </a:r>
            <a:r>
              <a:rPr lang="en-US" sz="2200" dirty="0"/>
              <a:t> </a:t>
            </a:r>
            <a:r>
              <a:rPr lang="en-US" sz="2200" dirty="0" err="1"/>
              <a:t>thay</a:t>
            </a:r>
            <a:r>
              <a:rPr lang="en-US" sz="2200" dirty="0"/>
              <a:t> </a:t>
            </a:r>
            <a:r>
              <a:rPr lang="en-US" sz="2200" dirty="0" err="1"/>
              <a:t>tìm</a:t>
            </a:r>
            <a:r>
              <a:rPr lang="en-US" sz="2200" dirty="0"/>
              <a:t> </a:t>
            </a:r>
            <a:r>
              <a:rPr lang="en-US" sz="2200" dirty="0" err="1"/>
              <a:t>giá</a:t>
            </a:r>
            <a:r>
              <a:rPr lang="en-US" sz="2200" dirty="0"/>
              <a:t> </a:t>
            </a:r>
            <a:r>
              <a:rPr lang="en-US" sz="2200" dirty="0" err="1"/>
              <a:t>trị</a:t>
            </a:r>
            <a:r>
              <a:rPr lang="en-US" sz="2200" dirty="0"/>
              <a:t> </a:t>
            </a:r>
            <a:r>
              <a:rPr lang="en-US" sz="2200" dirty="0" err="1"/>
              <a:t>lớn</a:t>
            </a:r>
            <a:r>
              <a:rPr lang="en-US" sz="2200" dirty="0"/>
              <a:t> </a:t>
            </a:r>
            <a:r>
              <a:rPr lang="en-US" sz="2200" dirty="0" err="1"/>
              <a:t>nhất</a:t>
            </a:r>
            <a:r>
              <a:rPr lang="en-US" sz="2200" dirty="0"/>
              <a:t> </a:t>
            </a:r>
            <a:r>
              <a:rPr lang="en-US" sz="2200" dirty="0" err="1"/>
              <a:t>bằng</a:t>
            </a:r>
            <a:r>
              <a:rPr lang="en-US" sz="2200" dirty="0"/>
              <a:t> </a:t>
            </a:r>
            <a:r>
              <a:rPr lang="en-US" sz="2200" dirty="0" err="1"/>
              <a:t>tìm</a:t>
            </a:r>
            <a:r>
              <a:rPr lang="en-US" sz="2200" dirty="0"/>
              <a:t> </a:t>
            </a:r>
            <a:r>
              <a:rPr lang="en-US" sz="2200" dirty="0" err="1"/>
              <a:t>giá</a:t>
            </a:r>
            <a:r>
              <a:rPr lang="en-US" sz="2200" dirty="0"/>
              <a:t> </a:t>
            </a:r>
            <a:r>
              <a:rPr lang="en-US" sz="2200" dirty="0" err="1"/>
              <a:t>trị</a:t>
            </a:r>
            <a:r>
              <a:rPr lang="en-US" sz="2200" dirty="0"/>
              <a:t> </a:t>
            </a:r>
            <a:r>
              <a:rPr lang="en-US" sz="2200" dirty="0" err="1"/>
              <a:t>nhỏ</a:t>
            </a:r>
            <a:r>
              <a:rPr lang="en-US" sz="2200" dirty="0"/>
              <a:t> </a:t>
            </a:r>
            <a:r>
              <a:rPr lang="en-US" sz="2200" dirty="0" err="1"/>
              <a:t>nhất</a:t>
            </a:r>
            <a:r>
              <a:rPr lang="en-US" sz="2200" dirty="0"/>
              <a:t> </a:t>
            </a:r>
            <a:r>
              <a:rPr lang="en-US" sz="2200" dirty="0" err="1"/>
              <a:t>thì</a:t>
            </a:r>
            <a:r>
              <a:rPr lang="en-US" sz="2200" dirty="0"/>
              <a:t> </a:t>
            </a:r>
            <a:r>
              <a:rPr lang="en-US" sz="2200" dirty="0" err="1"/>
              <a:t>dãy</a:t>
            </a:r>
            <a:r>
              <a:rPr lang="en-US" sz="2200" dirty="0"/>
              <a:t> </a:t>
            </a:r>
            <a:r>
              <a:rPr lang="en-US" sz="2200" dirty="0" err="1"/>
              <a:t>sẽ</a:t>
            </a:r>
            <a:r>
              <a:rPr lang="en-US" sz="2200" dirty="0"/>
              <a:t> </a:t>
            </a:r>
            <a:r>
              <a:rPr lang="en-US" sz="2200" dirty="0" err="1"/>
              <a:t>có</a:t>
            </a:r>
            <a:r>
              <a:rPr lang="en-US" sz="2200" dirty="0"/>
              <a:t> </a:t>
            </a:r>
            <a:r>
              <a:rPr lang="en-US" sz="2200" dirty="0" err="1"/>
              <a:t>thứ</a:t>
            </a:r>
            <a:r>
              <a:rPr lang="en-US" sz="2200" dirty="0"/>
              <a:t> </a:t>
            </a:r>
            <a:r>
              <a:rPr lang="en-US" sz="2200" dirty="0" err="1"/>
              <a:t>tự</a:t>
            </a:r>
            <a:r>
              <a:rPr lang="en-US" sz="2200" dirty="0"/>
              <a:t> </a:t>
            </a:r>
            <a:r>
              <a:rPr lang="en-US" sz="2200" dirty="0" err="1"/>
              <a:t>tăng</a:t>
            </a:r>
            <a:r>
              <a:rPr lang="en-US" sz="2200" dirty="0"/>
              <a:t> </a:t>
            </a:r>
            <a:r>
              <a:rPr lang="en-US" sz="2200" dirty="0" err="1" smtClean="0"/>
              <a:t>dần</a:t>
            </a:r>
            <a:r>
              <a:rPr lang="en-US" sz="2200" dirty="0" smtClean="0"/>
              <a:t>.</a:t>
            </a:r>
            <a:endParaRPr lang="en-US" sz="2200"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p:tgtEl>
                                          <p:spTgt spid="21"/>
                                        </p:tgtEl>
                                        <p:attrNameLst>
                                          <p:attrName>ppt_x</p:attrName>
                                        </p:attrNameLst>
                                      </p:cBhvr>
                                      <p:tavLst>
                                        <p:tav tm="0">
                                          <p:val>
                                            <p:strVal val="#ppt_x-#ppt_w*1.125000"/>
                                          </p:val>
                                        </p:tav>
                                        <p:tav tm="100000">
                                          <p:val>
                                            <p:strVal val="#ppt_x"/>
                                          </p:val>
                                        </p:tav>
                                      </p:tavLst>
                                    </p:anim>
                                    <p:animEffect transition="in" filter="wipe(right)">
                                      <p:cBhvr>
                                        <p:cTn id="14" dur="500"/>
                                        <p:tgtEl>
                                          <p:spTgt spid="2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0" name="Google Shape;1240;p65"/>
          <p:cNvSpPr/>
          <p:nvPr/>
        </p:nvSpPr>
        <p:spPr>
          <a:xfrm>
            <a:off x="365700" y="365700"/>
            <a:ext cx="8412600" cy="718800"/>
          </a:xfrm>
          <a:prstGeom prst="roundRect">
            <a:avLst>
              <a:gd name="adj" fmla="val 20371"/>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65"/>
          <p:cNvGrpSpPr/>
          <p:nvPr/>
        </p:nvGrpSpPr>
        <p:grpSpPr>
          <a:xfrm>
            <a:off x="8514350" y="148438"/>
            <a:ext cx="527900" cy="434500"/>
            <a:chOff x="4559250" y="2583950"/>
            <a:chExt cx="527900" cy="434500"/>
          </a:xfrm>
        </p:grpSpPr>
        <p:sp>
          <p:nvSpPr>
            <p:cNvPr id="1242" name="Google Shape;1242;p65"/>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5"/>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65"/>
          <p:cNvGrpSpPr/>
          <p:nvPr/>
        </p:nvGrpSpPr>
        <p:grpSpPr>
          <a:xfrm>
            <a:off x="8562511" y="868628"/>
            <a:ext cx="431555" cy="432703"/>
            <a:chOff x="133738" y="317889"/>
            <a:chExt cx="460473" cy="461698"/>
          </a:xfrm>
        </p:grpSpPr>
        <p:sp>
          <p:nvSpPr>
            <p:cNvPr id="1250" name="Google Shape;1250;p65"/>
            <p:cNvSpPr/>
            <p:nvPr/>
          </p:nvSpPr>
          <p:spPr>
            <a:xfrm>
              <a:off x="257624" y="442388"/>
              <a:ext cx="212700" cy="21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5"/>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2" name="Google Shape;1252;p65"/>
          <p:cNvSpPr txBox="1">
            <a:spLocks noGrp="1"/>
          </p:cNvSpPr>
          <p:nvPr>
            <p:ph type="title"/>
          </p:nvPr>
        </p:nvSpPr>
        <p:spPr>
          <a:xfrm>
            <a:off x="720000" y="4290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chemeClr val="dk1"/>
                </a:solidFill>
                <a:latin typeface="+mn-lt"/>
              </a:rPr>
              <a:t>TRÒ CHƠI TRẮC NGHIỆM</a:t>
            </a:r>
            <a:endParaRPr sz="2800" dirty="0">
              <a:solidFill>
                <a:schemeClr val="dk1"/>
              </a:solidFill>
              <a:latin typeface="+mn-lt"/>
            </a:endParaRPr>
          </a:p>
        </p:txBody>
      </p:sp>
      <p:sp>
        <p:nvSpPr>
          <p:cNvPr id="49" name="Câu hỏi">
            <a:extLst>
              <a:ext uri="{FF2B5EF4-FFF2-40B4-BE49-F238E27FC236}">
                <a16:creationId xmlns="" xmlns:a16="http://schemas.microsoft.com/office/drawing/2014/main" id="{4ADFFF1A-F500-CC57-185E-00F4826D0836}"/>
              </a:ext>
            </a:extLst>
          </p:cNvPr>
          <p:cNvSpPr/>
          <p:nvPr/>
        </p:nvSpPr>
        <p:spPr>
          <a:xfrm>
            <a:off x="327708" y="1262519"/>
            <a:ext cx="8449693" cy="1223828"/>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 </a:t>
            </a:r>
            <a:r>
              <a:rPr lang="vi-VN" sz="2200" b="1" noProof="1" smtClean="0">
                <a:solidFill>
                  <a:srgbClr val="000000"/>
                </a:solidFill>
                <a:cs typeface="Arial" panose="020B0604020202020204" pitchFamily="34" charset="0"/>
              </a:rPr>
              <a:t>1</a:t>
            </a:r>
            <a:r>
              <a:rPr lang="en-US" sz="2200" b="1" noProof="1" smtClean="0">
                <a:solidFill>
                  <a:srgbClr val="000000"/>
                </a:solidFill>
                <a:cs typeface="Arial" panose="020B0604020202020204" pitchFamily="34" charset="0"/>
              </a:rPr>
              <a:t>: </a:t>
            </a:r>
            <a:r>
              <a:rPr lang="vi-VN" sz="2200" dirty="0">
                <a:solidFill>
                  <a:srgbClr val="000000"/>
                </a:solidFill>
              </a:rPr>
              <a:t>Trong mỗi bước của thuật toán sắp xếp chọn theo thứ tự giảm dần ta cần tìm:</a:t>
            </a:r>
            <a:endParaRPr lang="en-US" sz="2200" dirty="0">
              <a:solidFill>
                <a:srgbClr val="000000"/>
              </a:solidFill>
            </a:endParaRPr>
          </a:p>
        </p:txBody>
      </p:sp>
      <p:grpSp>
        <p:nvGrpSpPr>
          <p:cNvPr id="1244" name="Google Shape;1244;p65"/>
          <p:cNvGrpSpPr/>
          <p:nvPr/>
        </p:nvGrpSpPr>
        <p:grpSpPr>
          <a:xfrm>
            <a:off x="101750" y="922838"/>
            <a:ext cx="527900" cy="433675"/>
            <a:chOff x="2356025" y="3709750"/>
            <a:chExt cx="527900" cy="433675"/>
          </a:xfrm>
        </p:grpSpPr>
        <p:sp>
          <p:nvSpPr>
            <p:cNvPr id="1245" name="Google Shape;1245;p65"/>
            <p:cNvSpPr/>
            <p:nvPr/>
          </p:nvSpPr>
          <p:spPr>
            <a:xfrm>
              <a:off x="2356025" y="3709750"/>
              <a:ext cx="527900" cy="433675"/>
            </a:xfrm>
            <a:custGeom>
              <a:avLst/>
              <a:gdLst/>
              <a:ahLst/>
              <a:cxnLst/>
              <a:rect l="l" t="t" r="r" b="b"/>
              <a:pathLst>
                <a:path w="21116" h="17347" extrusionOk="0">
                  <a:moveTo>
                    <a:pt x="8114" y="0"/>
                  </a:moveTo>
                  <a:cubicBezTo>
                    <a:pt x="6841" y="0"/>
                    <a:pt x="5838" y="1055"/>
                    <a:pt x="5838" y="2336"/>
                  </a:cubicBezTo>
                  <a:lnTo>
                    <a:pt x="5838" y="4171"/>
                  </a:lnTo>
                  <a:lnTo>
                    <a:pt x="2335" y="4171"/>
                  </a:lnTo>
                  <a:cubicBezTo>
                    <a:pt x="1034" y="4171"/>
                    <a:pt x="0" y="5205"/>
                    <a:pt x="0" y="6506"/>
                  </a:cubicBezTo>
                  <a:lnTo>
                    <a:pt x="0" y="15012"/>
                  </a:lnTo>
                  <a:cubicBezTo>
                    <a:pt x="0" y="16313"/>
                    <a:pt x="1034" y="17347"/>
                    <a:pt x="2335" y="17347"/>
                  </a:cubicBezTo>
                  <a:lnTo>
                    <a:pt x="18747" y="17347"/>
                  </a:lnTo>
                  <a:cubicBezTo>
                    <a:pt x="20048" y="17347"/>
                    <a:pt x="21115" y="16313"/>
                    <a:pt x="21115" y="15012"/>
                  </a:cubicBezTo>
                  <a:lnTo>
                    <a:pt x="21115" y="6506"/>
                  </a:lnTo>
                  <a:cubicBezTo>
                    <a:pt x="21115" y="5225"/>
                    <a:pt x="20080" y="4170"/>
                    <a:pt x="18806" y="4170"/>
                  </a:cubicBezTo>
                  <a:cubicBezTo>
                    <a:pt x="18787" y="4170"/>
                    <a:pt x="18767" y="4170"/>
                    <a:pt x="18747" y="4171"/>
                  </a:cubicBezTo>
                  <a:lnTo>
                    <a:pt x="15278" y="4171"/>
                  </a:lnTo>
                  <a:lnTo>
                    <a:pt x="15278" y="2336"/>
                  </a:lnTo>
                  <a:cubicBezTo>
                    <a:pt x="15278" y="1055"/>
                    <a:pt x="14243" y="0"/>
                    <a:pt x="12969" y="0"/>
                  </a:cubicBezTo>
                  <a:cubicBezTo>
                    <a:pt x="12949" y="0"/>
                    <a:pt x="12929" y="1"/>
                    <a:pt x="12910" y="1"/>
                  </a:cubicBezTo>
                  <a:lnTo>
                    <a:pt x="8173" y="1"/>
                  </a:lnTo>
                  <a:cubicBezTo>
                    <a:pt x="8153" y="1"/>
                    <a:pt x="8133" y="0"/>
                    <a:pt x="8114"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5"/>
            <p:cNvSpPr/>
            <p:nvPr/>
          </p:nvSpPr>
          <p:spPr>
            <a:xfrm>
              <a:off x="2463600" y="3860700"/>
              <a:ext cx="273550" cy="233750"/>
            </a:xfrm>
            <a:custGeom>
              <a:avLst/>
              <a:gdLst/>
              <a:ahLst/>
              <a:cxnLst/>
              <a:rect l="l" t="t" r="r" b="b"/>
              <a:pathLst>
                <a:path w="10942" h="9350" extrusionOk="0">
                  <a:moveTo>
                    <a:pt x="6238" y="1"/>
                  </a:moveTo>
                  <a:cubicBezTo>
                    <a:pt x="2102" y="1"/>
                    <a:pt x="0" y="5038"/>
                    <a:pt x="2936" y="7973"/>
                  </a:cubicBezTo>
                  <a:cubicBezTo>
                    <a:pt x="3897" y="8923"/>
                    <a:pt x="5071" y="9349"/>
                    <a:pt x="6221" y="9349"/>
                  </a:cubicBezTo>
                  <a:cubicBezTo>
                    <a:pt x="8623" y="9349"/>
                    <a:pt x="10919" y="7491"/>
                    <a:pt x="10942" y="4671"/>
                  </a:cubicBezTo>
                  <a:cubicBezTo>
                    <a:pt x="10942" y="2102"/>
                    <a:pt x="8840" y="1"/>
                    <a:pt x="6238"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5"/>
            <p:cNvSpPr/>
            <p:nvPr/>
          </p:nvSpPr>
          <p:spPr>
            <a:xfrm>
              <a:off x="2546150" y="3922425"/>
              <a:ext cx="128450" cy="110225"/>
            </a:xfrm>
            <a:custGeom>
              <a:avLst/>
              <a:gdLst/>
              <a:ahLst/>
              <a:cxnLst/>
              <a:rect l="l" t="t" r="r" b="b"/>
              <a:pathLst>
                <a:path w="5138" h="4409" extrusionOk="0">
                  <a:moveTo>
                    <a:pt x="2936" y="0"/>
                  </a:moveTo>
                  <a:cubicBezTo>
                    <a:pt x="1001" y="0"/>
                    <a:pt x="1" y="2369"/>
                    <a:pt x="1402" y="3770"/>
                  </a:cubicBezTo>
                  <a:cubicBezTo>
                    <a:pt x="1843" y="4211"/>
                    <a:pt x="2388" y="4409"/>
                    <a:pt x="2925" y="4409"/>
                  </a:cubicBezTo>
                  <a:cubicBezTo>
                    <a:pt x="4051" y="4409"/>
                    <a:pt x="5138" y="3535"/>
                    <a:pt x="5138" y="2202"/>
                  </a:cubicBezTo>
                  <a:cubicBezTo>
                    <a:pt x="5138" y="1001"/>
                    <a:pt x="4170" y="0"/>
                    <a:pt x="2936"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5"/>
            <p:cNvSpPr/>
            <p:nvPr/>
          </p:nvSpPr>
          <p:spPr>
            <a:xfrm>
              <a:off x="2553650" y="3753975"/>
              <a:ext cx="132625" cy="51725"/>
            </a:xfrm>
            <a:custGeom>
              <a:avLst/>
              <a:gdLst/>
              <a:ahLst/>
              <a:cxnLst/>
              <a:rect l="l" t="t" r="r" b="b"/>
              <a:pathLst>
                <a:path w="5305" h="2069" extrusionOk="0">
                  <a:moveTo>
                    <a:pt x="1" y="0"/>
                  </a:moveTo>
                  <a:lnTo>
                    <a:pt x="1" y="2068"/>
                  </a:lnTo>
                  <a:lnTo>
                    <a:pt x="5305" y="2068"/>
                  </a:lnTo>
                  <a:lnTo>
                    <a:pt x="5305" y="0"/>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Đáp án đúng">
            <a:extLst>
              <a:ext uri="{FF2B5EF4-FFF2-40B4-BE49-F238E27FC236}">
                <a16:creationId xmlns="" xmlns:a16="http://schemas.microsoft.com/office/drawing/2014/main" id="{8B66CBE4-2DB9-BCF7-D1C4-281B894BFE17}"/>
              </a:ext>
            </a:extLst>
          </p:cNvPr>
          <p:cNvSpPr/>
          <p:nvPr/>
        </p:nvSpPr>
        <p:spPr>
          <a:xfrm>
            <a:off x="327708" y="2646530"/>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A. P</a:t>
            </a:r>
            <a:r>
              <a:rPr lang="en-US" sz="2200" noProof="1" smtClean="0">
                <a:solidFill>
                  <a:srgbClr val="000000"/>
                </a:solidFill>
                <a:latin typeface="Arial" panose="020B0604020202020204" pitchFamily="34" charset="0"/>
                <a:cs typeface="Arial" panose="020B0604020202020204" pitchFamily="34" charset="0"/>
              </a:rPr>
              <a:t>hần tử lớn nhất</a:t>
            </a:r>
            <a:endParaRPr lang="vi-VN" sz="2200" noProof="1">
              <a:solidFill>
                <a:srgbClr val="000000"/>
              </a:solidFill>
              <a:latin typeface="Arial" panose="020B0604020202020204" pitchFamily="34" charset="0"/>
              <a:cs typeface="Arial" panose="020B0604020202020204" pitchFamily="34" charset="0"/>
            </a:endParaRPr>
          </a:p>
        </p:txBody>
      </p:sp>
      <p:sp>
        <p:nvSpPr>
          <p:cNvPr id="51" name="Đáp án sai 1">
            <a:extLst>
              <a:ext uri="{FF2B5EF4-FFF2-40B4-BE49-F238E27FC236}">
                <a16:creationId xmlns="" xmlns:a16="http://schemas.microsoft.com/office/drawing/2014/main" id="{3FCD9830-5FD1-BD44-878B-228BD96CE996}"/>
              </a:ext>
            </a:extLst>
          </p:cNvPr>
          <p:cNvSpPr/>
          <p:nvPr/>
        </p:nvSpPr>
        <p:spPr>
          <a:xfrm>
            <a:off x="327708" y="3869710"/>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B. </a:t>
            </a:r>
            <a:r>
              <a:rPr lang="en-US" sz="2200" noProof="1" smtClean="0">
                <a:solidFill>
                  <a:srgbClr val="000000"/>
                </a:solidFill>
                <a:latin typeface="Arial" panose="020B0604020202020204" pitchFamily="34" charset="0"/>
                <a:cs typeface="Arial" panose="020B0604020202020204" pitchFamily="34" charset="0"/>
              </a:rPr>
              <a:t>Phần tử nhỏ nhất</a:t>
            </a:r>
            <a:endParaRPr lang="vi-VN" sz="2200" noProof="1">
              <a:solidFill>
                <a:srgbClr val="000000"/>
              </a:solidFill>
              <a:latin typeface="Arial" panose="020B0604020202020204" pitchFamily="34" charset="0"/>
              <a:cs typeface="Arial" panose="020B0604020202020204" pitchFamily="34" charset="0"/>
            </a:endParaRPr>
          </a:p>
        </p:txBody>
      </p:sp>
      <p:sp>
        <p:nvSpPr>
          <p:cNvPr id="52" name="Đáp án sai 2">
            <a:extLst>
              <a:ext uri="{FF2B5EF4-FFF2-40B4-BE49-F238E27FC236}">
                <a16:creationId xmlns="" xmlns:a16="http://schemas.microsoft.com/office/drawing/2014/main" id="{6A919885-0285-0403-1E09-FA94D8BC080B}"/>
              </a:ext>
            </a:extLst>
          </p:cNvPr>
          <p:cNvSpPr/>
          <p:nvPr/>
        </p:nvSpPr>
        <p:spPr>
          <a:xfrm>
            <a:off x="4715839" y="2646530"/>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C. </a:t>
            </a:r>
            <a:r>
              <a:rPr lang="en-US" sz="2200" noProof="1" smtClean="0">
                <a:solidFill>
                  <a:srgbClr val="000000"/>
                </a:solidFill>
                <a:latin typeface="Arial" panose="020B0604020202020204" pitchFamily="34" charset="0"/>
                <a:cs typeface="Arial" panose="020B0604020202020204" pitchFamily="34" charset="0"/>
              </a:rPr>
              <a:t>Phần tử âm lớn nhất</a:t>
            </a:r>
            <a:endParaRPr lang="vi-VN" sz="2200" noProof="1">
              <a:solidFill>
                <a:srgbClr val="000000"/>
              </a:solidFill>
              <a:latin typeface="Arial" panose="020B0604020202020204" pitchFamily="34" charset="0"/>
              <a:cs typeface="Arial" panose="020B0604020202020204" pitchFamily="34" charset="0"/>
            </a:endParaRPr>
          </a:p>
        </p:txBody>
      </p:sp>
      <p:sp>
        <p:nvSpPr>
          <p:cNvPr id="53" name="Đáp án sai 3">
            <a:extLst>
              <a:ext uri="{FF2B5EF4-FFF2-40B4-BE49-F238E27FC236}">
                <a16:creationId xmlns="" xmlns:a16="http://schemas.microsoft.com/office/drawing/2014/main" id="{2E7D83A4-3758-8699-4DD0-010A80780539}"/>
              </a:ext>
            </a:extLst>
          </p:cNvPr>
          <p:cNvSpPr/>
          <p:nvPr/>
        </p:nvSpPr>
        <p:spPr>
          <a:xfrm>
            <a:off x="4715838" y="385915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D. </a:t>
            </a:r>
            <a:r>
              <a:rPr lang="en-US" sz="2200" noProof="1" smtClean="0">
                <a:solidFill>
                  <a:srgbClr val="000000"/>
                </a:solidFill>
                <a:latin typeface="Arial" panose="020B0604020202020204" pitchFamily="34" charset="0"/>
                <a:cs typeface="Arial" panose="020B0604020202020204" pitchFamily="34" charset="0"/>
              </a:rPr>
              <a:t>Phần tử 0</a:t>
            </a:r>
            <a:endParaRPr lang="vi-VN" sz="2200" noProof="1">
              <a:solidFill>
                <a:srgbClr val="000000"/>
              </a:solidFill>
              <a:latin typeface="Arial" panose="020B0604020202020204" pitchFamily="34" charset="0"/>
              <a:cs typeface="Arial" panose="020B0604020202020204" pitchFamily="34" charset="0"/>
            </a:endParaRPr>
          </a:p>
        </p:txBody>
      </p:sp>
      <p:pic>
        <p:nvPicPr>
          <p:cNvPr id="54"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9637" y="-790838"/>
            <a:ext cx="389513" cy="389513"/>
          </a:xfrm>
          <a:prstGeom prst="rect">
            <a:avLst/>
          </a:prstGeom>
          <a:solidFill>
            <a:schemeClr val="accent3"/>
          </a:solidFill>
          <a:ln>
            <a:solidFill>
              <a:srgbClr val="000000"/>
            </a:solidFill>
          </a:ln>
        </p:spPr>
      </p:pic>
      <p:pic>
        <p:nvPicPr>
          <p:cNvPr id="55"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29891" y="2929746"/>
            <a:ext cx="681776" cy="593420"/>
          </a:xfrm>
          <a:prstGeom prst="rect">
            <a:avLst/>
          </a:prstGeom>
        </p:spPr>
      </p:pic>
      <p:pic>
        <p:nvPicPr>
          <p:cNvPr id="56" name="Picture 55">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2917848"/>
            <a:ext cx="679439" cy="605318"/>
          </a:xfrm>
          <a:prstGeom prst="rect">
            <a:avLst/>
          </a:prstGeom>
        </p:spPr>
      </p:pic>
      <p:pic>
        <p:nvPicPr>
          <p:cNvPr id="57"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4145483"/>
            <a:ext cx="679439" cy="605318"/>
          </a:xfrm>
          <a:prstGeom prst="rect">
            <a:avLst/>
          </a:prstGeom>
        </p:spPr>
      </p:pic>
      <p:pic>
        <p:nvPicPr>
          <p:cNvPr id="5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32227" y="4145483"/>
            <a:ext cx="679439" cy="605318"/>
          </a:xfrm>
          <a:prstGeom prst="rect">
            <a:avLst/>
          </a:prstGeom>
        </p:spPr>
      </p:pic>
      <p:pic>
        <p:nvPicPr>
          <p:cNvPr id="59"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46500" y="-790838"/>
            <a:ext cx="389513" cy="389513"/>
          </a:xfrm>
          <a:prstGeom prst="rect">
            <a:avLst/>
          </a:prstGeom>
          <a:solidFill>
            <a:schemeClr val="accent3"/>
          </a:solidFill>
          <a:ln>
            <a:solidFill>
              <a:srgbClr val="000000"/>
            </a:solidFill>
          </a:ln>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0"/>
                                        </p:tgtEl>
                                        <p:attrNameLst>
                                          <p:attrName>fillcolor</p:attrName>
                                        </p:attrNameLst>
                                      </p:cBhvr>
                                      <p:to>
                                        <a:srgbClr val="92D050"/>
                                      </p:to>
                                    </p:animClr>
                                    <p:set>
                                      <p:cBhvr>
                                        <p:cTn id="29" dur="500" fill="hold"/>
                                        <p:tgtEl>
                                          <p:spTgt spid="50"/>
                                        </p:tgtEl>
                                        <p:attrNameLst>
                                          <p:attrName>fill.type</p:attrName>
                                        </p:attrNameLst>
                                      </p:cBhvr>
                                      <p:to>
                                        <p:strVal val="solid"/>
                                      </p:to>
                                    </p:set>
                                    <p:set>
                                      <p:cBhvr>
                                        <p:cTn id="30" dur="500" fill="hold"/>
                                        <p:tgtEl>
                                          <p:spTgt spid="50"/>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4"/>
                                        </p:tgtEl>
                                      </p:cBhvr>
                                    </p:cmd>
                                  </p:childTnLst>
                                </p:cTn>
                              </p:par>
                              <p:par>
                                <p:cTn id="33" presetID="1" presetClass="entr" presetSubtype="0" fill="hold" nodeType="withEffect">
                                  <p:stCondLst>
                                    <p:cond delay="0"/>
                                  </p:stCondLst>
                                  <p:childTnLst>
                                    <p:set>
                                      <p:cBhvr>
                                        <p:cTn id="34" dur="1" fill="hold">
                                          <p:stCondLst>
                                            <p:cond delay="9"/>
                                          </p:stCondLst>
                                        </p:cTn>
                                        <p:tgtEl>
                                          <p:spTgt spid="55"/>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0"/>
                                        </p:tgtEl>
                                      </p:cBhvr>
                                    </p:animEffect>
                                    <p:animScale>
                                      <p:cBhvr>
                                        <p:cTn id="37" dur="250" autoRev="1" fill="hold"/>
                                        <p:tgtEl>
                                          <p:spTgt spid="50"/>
                                        </p:tgtEl>
                                      </p:cBhvr>
                                      <p:by x="105000" y="105000"/>
                                    </p:animScale>
                                  </p:child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1"/>
                                        </p:tgtEl>
                                        <p:attrNameLst>
                                          <p:attrName>fillcolor</p:attrName>
                                        </p:attrNameLst>
                                      </p:cBhvr>
                                      <p:to>
                                        <a:srgbClr val="D99694"/>
                                      </p:to>
                                    </p:animClr>
                                    <p:set>
                                      <p:cBhvr>
                                        <p:cTn id="43" dur="500" fill="hold"/>
                                        <p:tgtEl>
                                          <p:spTgt spid="51"/>
                                        </p:tgtEl>
                                        <p:attrNameLst>
                                          <p:attrName>fill.type</p:attrName>
                                        </p:attrNameLst>
                                      </p:cBhvr>
                                      <p:to>
                                        <p:strVal val="solid"/>
                                      </p:to>
                                    </p:set>
                                    <p:set>
                                      <p:cBhvr>
                                        <p:cTn id="44" dur="500" fill="hold"/>
                                        <p:tgtEl>
                                          <p:spTgt spid="51"/>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59"/>
                                        </p:tgtEl>
                                      </p:cBhvr>
                                    </p:cmd>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1"/>
                                        </p:tgtEl>
                                      </p:cBhvr>
                                    </p:animEffect>
                                    <p:animScale>
                                      <p:cBhvr>
                                        <p:cTn id="51"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2"/>
                                        </p:tgtEl>
                                        <p:attrNameLst>
                                          <p:attrName>fillcolor</p:attrName>
                                        </p:attrNameLst>
                                      </p:cBhvr>
                                      <p:to>
                                        <a:srgbClr val="D99694"/>
                                      </p:to>
                                    </p:animClr>
                                    <p:set>
                                      <p:cBhvr>
                                        <p:cTn id="57" dur="500" fill="hold"/>
                                        <p:tgtEl>
                                          <p:spTgt spid="52"/>
                                        </p:tgtEl>
                                        <p:attrNameLst>
                                          <p:attrName>fill.type</p:attrName>
                                        </p:attrNameLst>
                                      </p:cBhvr>
                                      <p:to>
                                        <p:strVal val="solid"/>
                                      </p:to>
                                    </p:set>
                                    <p:set>
                                      <p:cBhvr>
                                        <p:cTn id="58" dur="500" fill="hold"/>
                                        <p:tgtEl>
                                          <p:spTgt spid="5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9"/>
                                        </p:tgtEl>
                                      </p:cBhvr>
                                    </p:cmd>
                                  </p:childTnLst>
                                </p:cTn>
                              </p:par>
                              <p:par>
                                <p:cTn id="61" presetID="1" presetClass="entr" presetSubtype="0" fill="hold" nodeType="withEffect">
                                  <p:stCondLst>
                                    <p:cond delay="0"/>
                                  </p:stCondLst>
                                  <p:childTnLst>
                                    <p:set>
                                      <p:cBhvr>
                                        <p:cTn id="62" dur="1" fill="hold">
                                          <p:stCondLst>
                                            <p:cond delay="9"/>
                                          </p:stCondLst>
                                        </p:cTn>
                                        <p:tgtEl>
                                          <p:spTgt spid="56"/>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52"/>
                                        </p:tgtEl>
                                      </p:cBhvr>
                                    </p:animEffect>
                                    <p:animScale>
                                      <p:cBhvr>
                                        <p:cTn id="65"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3"/>
                                        </p:tgtEl>
                                        <p:attrNameLst>
                                          <p:attrName>fillcolor</p:attrName>
                                        </p:attrNameLst>
                                      </p:cBhvr>
                                      <p:to>
                                        <a:srgbClr val="D99694"/>
                                      </p:to>
                                    </p:animClr>
                                    <p:set>
                                      <p:cBhvr>
                                        <p:cTn id="71" dur="500" fill="hold"/>
                                        <p:tgtEl>
                                          <p:spTgt spid="53"/>
                                        </p:tgtEl>
                                        <p:attrNameLst>
                                          <p:attrName>fill.type</p:attrName>
                                        </p:attrNameLst>
                                      </p:cBhvr>
                                      <p:to>
                                        <p:strVal val="solid"/>
                                      </p:to>
                                    </p:set>
                                    <p:set>
                                      <p:cBhvr>
                                        <p:cTn id="72" dur="500" fill="hold"/>
                                        <p:tgtEl>
                                          <p:spTgt spid="5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59"/>
                                        </p:tgtEl>
                                      </p:cBhvr>
                                    </p:cmd>
                                  </p:childTnLst>
                                </p:cTn>
                              </p:par>
                              <p:par>
                                <p:cTn id="75" presetID="1" presetClass="entr" presetSubtype="0" fill="hold" nodeType="withEffect">
                                  <p:stCondLst>
                                    <p:cond delay="0"/>
                                  </p:stCondLst>
                                  <p:childTnLst>
                                    <p:set>
                                      <p:cBhvr>
                                        <p:cTn id="76" dur="1" fill="hold">
                                          <p:stCondLst>
                                            <p:cond delay="9"/>
                                          </p:stCondLst>
                                        </p:cTn>
                                        <p:tgtEl>
                                          <p:spTgt spid="57"/>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53"/>
                                        </p:tgtEl>
                                      </p:cBhvr>
                                    </p:animEffect>
                                    <p:animScale>
                                      <p:cBhvr>
                                        <p:cTn id="79" dur="250" autoRev="1" fill="hold"/>
                                        <p:tgtEl>
                                          <p:spTgt spid="53"/>
                                        </p:tgtEl>
                                      </p:cBhvr>
                                      <p:by x="105000" y="105000"/>
                                    </p:animScale>
                                  </p:childTnLst>
                                </p:cTn>
                              </p:par>
                            </p:childTnLst>
                          </p:cTn>
                        </p:par>
                      </p:childTnLst>
                    </p:cTn>
                  </p:par>
                </p:childTnLst>
              </p:cTn>
              <p:nextCondLst>
                <p:cond evt="onClick" delay="0">
                  <p:tgtEl>
                    <p:spTgt spid="53"/>
                  </p:tgtEl>
                </p:cond>
              </p:nextCondLst>
            </p:seq>
            <p:audio>
              <p:cMediaNode vol="80000">
                <p:cTn id="80" fill="hold" display="0">
                  <p:stCondLst>
                    <p:cond delay="indefinite"/>
                  </p:stCondLst>
                  <p:endCondLst>
                    <p:cond evt="onStopAudio" delay="0">
                      <p:tgtEl>
                        <p:sldTgt/>
                      </p:tgtEl>
                    </p:cond>
                  </p:endCondLst>
                </p:cTn>
                <p:tgtEl>
                  <p:spTgt spid="54"/>
                </p:tgtEl>
              </p:cMediaNode>
            </p:audio>
            <p:audio>
              <p:cMediaNode vol="80000">
                <p:cTn id="81" fill="hold" display="0">
                  <p:stCondLst>
                    <p:cond delay="indefinite"/>
                  </p:stCondLst>
                  <p:endCondLst>
                    <p:cond evt="onStopAudio" delay="0">
                      <p:tgtEl>
                        <p:sldTgt/>
                      </p:tgtEl>
                    </p:cond>
                  </p:endCondLst>
                </p:cTn>
                <p:tgtEl>
                  <p:spTgt spid="59"/>
                </p:tgtEl>
              </p:cMediaNode>
            </p:audio>
          </p:childTnLst>
        </p:cTn>
      </p:par>
    </p:tnLst>
    <p:bldLst>
      <p:bldP spid="49" grpId="0" animBg="1"/>
      <p:bldP spid="50" grpId="0" animBg="1"/>
      <p:bldP spid="50" grpId="1" animBg="1"/>
      <p:bldP spid="51" grpId="0" animBg="1"/>
      <p:bldP spid="51" grpId="1" animBg="1"/>
      <p:bldP spid="52" grpId="0" animBg="1"/>
      <p:bldP spid="52" grpId="1" animBg="1"/>
      <p:bldP spid="53" grpId="0" animBg="1"/>
      <p:bldP spid="5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grpSp>
        <p:nvGrpSpPr>
          <p:cNvPr id="1241" name="Google Shape;1241;p65"/>
          <p:cNvGrpSpPr/>
          <p:nvPr/>
        </p:nvGrpSpPr>
        <p:grpSpPr>
          <a:xfrm>
            <a:off x="8514350" y="148438"/>
            <a:ext cx="527900" cy="434500"/>
            <a:chOff x="4559250" y="2583950"/>
            <a:chExt cx="527900" cy="434500"/>
          </a:xfrm>
        </p:grpSpPr>
        <p:sp>
          <p:nvSpPr>
            <p:cNvPr id="1242" name="Google Shape;1242;p65"/>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5"/>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Đáp án đúng">
            <a:extLst>
              <a:ext uri="{FF2B5EF4-FFF2-40B4-BE49-F238E27FC236}">
                <a16:creationId xmlns="" xmlns:a16="http://schemas.microsoft.com/office/drawing/2014/main" id="{8B66CBE4-2DB9-BCF7-D1C4-281B894BFE17}"/>
              </a:ext>
            </a:extLst>
          </p:cNvPr>
          <p:cNvSpPr/>
          <p:nvPr/>
        </p:nvSpPr>
        <p:spPr>
          <a:xfrm>
            <a:off x="4715838" y="3674222"/>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smtClean="0">
                <a:solidFill>
                  <a:srgbClr val="000000"/>
                </a:solidFill>
                <a:cs typeface="Arial" panose="020B0604020202020204" pitchFamily="34" charset="0"/>
              </a:rPr>
              <a:t>D. So sánh và đổi chỗ</a:t>
            </a:r>
            <a:endParaRPr lang="vi-VN" sz="2200" noProof="1">
              <a:solidFill>
                <a:srgbClr val="000000"/>
              </a:solidFill>
              <a:cs typeface="Arial" panose="020B0604020202020204" pitchFamily="34" charset="0"/>
            </a:endParaRPr>
          </a:p>
        </p:txBody>
      </p:sp>
      <p:sp>
        <p:nvSpPr>
          <p:cNvPr id="51" name="Đáp án sai 1">
            <a:extLst>
              <a:ext uri="{FF2B5EF4-FFF2-40B4-BE49-F238E27FC236}">
                <a16:creationId xmlns="" xmlns:a16="http://schemas.microsoft.com/office/drawing/2014/main" id="{3FCD9830-5FD1-BD44-878B-228BD96CE996}"/>
              </a:ext>
            </a:extLst>
          </p:cNvPr>
          <p:cNvSpPr/>
          <p:nvPr/>
        </p:nvSpPr>
        <p:spPr>
          <a:xfrm>
            <a:off x="327708"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000000"/>
                </a:solidFill>
              </a:rPr>
              <a:t>A. </a:t>
            </a:r>
            <a:r>
              <a:rPr lang="en-US" sz="2200" dirty="0" err="1" smtClean="0">
                <a:solidFill>
                  <a:srgbClr val="000000"/>
                </a:solidFill>
              </a:rPr>
              <a:t>Đổi</a:t>
            </a:r>
            <a:r>
              <a:rPr lang="en-US" sz="2200" dirty="0" smtClean="0">
                <a:solidFill>
                  <a:srgbClr val="000000"/>
                </a:solidFill>
              </a:rPr>
              <a:t> </a:t>
            </a:r>
            <a:r>
              <a:rPr lang="en-US" sz="2200" dirty="0" err="1" smtClean="0">
                <a:solidFill>
                  <a:srgbClr val="000000"/>
                </a:solidFill>
              </a:rPr>
              <a:t>chỗ</a:t>
            </a:r>
            <a:endParaRPr lang="vi-VN" sz="2200" noProof="1">
              <a:solidFill>
                <a:srgbClr val="000000"/>
              </a:solidFill>
              <a:cs typeface="Arial" panose="020B0604020202020204" pitchFamily="34" charset="0"/>
            </a:endParaRPr>
          </a:p>
        </p:txBody>
      </p:sp>
      <p:sp>
        <p:nvSpPr>
          <p:cNvPr id="52" name="Đáp án sai 2">
            <a:extLst>
              <a:ext uri="{FF2B5EF4-FFF2-40B4-BE49-F238E27FC236}">
                <a16:creationId xmlns="" xmlns:a16="http://schemas.microsoft.com/office/drawing/2014/main" id="{6A919885-0285-0403-1E09-FA94D8BC080B}"/>
              </a:ext>
            </a:extLst>
          </p:cNvPr>
          <p:cNvSpPr/>
          <p:nvPr/>
        </p:nvSpPr>
        <p:spPr>
          <a:xfrm>
            <a:off x="4715839"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cs typeface="Arial" panose="020B0604020202020204" pitchFamily="34" charset="0"/>
              </a:rPr>
              <a:t>C. </a:t>
            </a:r>
            <a:r>
              <a:rPr lang="en-US" sz="2200" dirty="0">
                <a:solidFill>
                  <a:srgbClr val="000000"/>
                </a:solidFill>
              </a:rPr>
              <a:t> </a:t>
            </a:r>
            <a:r>
              <a:rPr lang="en-US" sz="2200" dirty="0" smtClean="0">
                <a:solidFill>
                  <a:srgbClr val="000000"/>
                </a:solidFill>
              </a:rPr>
              <a:t>So </a:t>
            </a:r>
            <a:r>
              <a:rPr lang="en-US" sz="2200" dirty="0" err="1" smtClean="0">
                <a:solidFill>
                  <a:srgbClr val="000000"/>
                </a:solidFill>
              </a:rPr>
              <a:t>sánh</a:t>
            </a:r>
            <a:r>
              <a:rPr lang="en-US" sz="2200" dirty="0" smtClean="0">
                <a:solidFill>
                  <a:srgbClr val="000000"/>
                </a:solidFill>
              </a:rPr>
              <a:t> </a:t>
            </a:r>
            <a:r>
              <a:rPr lang="en-US" sz="2200" dirty="0" err="1" smtClean="0">
                <a:solidFill>
                  <a:srgbClr val="000000"/>
                </a:solidFill>
              </a:rPr>
              <a:t>và</a:t>
            </a:r>
            <a:r>
              <a:rPr lang="en-US" sz="2200" dirty="0" smtClean="0">
                <a:solidFill>
                  <a:srgbClr val="000000"/>
                </a:solidFill>
              </a:rPr>
              <a:t> </a:t>
            </a:r>
            <a:r>
              <a:rPr lang="en-US" sz="2200" dirty="0" err="1" smtClean="0">
                <a:solidFill>
                  <a:srgbClr val="000000"/>
                </a:solidFill>
              </a:rPr>
              <a:t>xóa</a:t>
            </a:r>
            <a:endParaRPr lang="vi-VN" sz="2200" noProof="1">
              <a:solidFill>
                <a:srgbClr val="000000"/>
              </a:solidFill>
              <a:cs typeface="Arial" panose="020B0604020202020204" pitchFamily="34" charset="0"/>
            </a:endParaRPr>
          </a:p>
        </p:txBody>
      </p:sp>
      <p:sp>
        <p:nvSpPr>
          <p:cNvPr id="53" name="Đáp án sai 3">
            <a:extLst>
              <a:ext uri="{FF2B5EF4-FFF2-40B4-BE49-F238E27FC236}">
                <a16:creationId xmlns="" xmlns:a16="http://schemas.microsoft.com/office/drawing/2014/main" id="{2E7D83A4-3758-8699-4DD0-010A80780539}"/>
              </a:ext>
            </a:extLst>
          </p:cNvPr>
          <p:cNvSpPr/>
          <p:nvPr/>
        </p:nvSpPr>
        <p:spPr>
          <a:xfrm>
            <a:off x="327708" y="3671841"/>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cs typeface="Arial" panose="020B0604020202020204" pitchFamily="34" charset="0"/>
              </a:rPr>
              <a:t>B</a:t>
            </a:r>
            <a:r>
              <a:rPr lang="en-US" sz="2200" noProof="1" smtClean="0">
                <a:solidFill>
                  <a:srgbClr val="000000"/>
                </a:solidFill>
                <a:cs typeface="Arial" panose="020B0604020202020204" pitchFamily="34" charset="0"/>
              </a:rPr>
              <a:t>. So sánh</a:t>
            </a:r>
            <a:endParaRPr lang="vi-VN" sz="2200" noProof="1">
              <a:solidFill>
                <a:srgbClr val="000000"/>
              </a:solidFill>
              <a:cs typeface="Arial" panose="020B0604020202020204" pitchFamily="34" charset="0"/>
            </a:endParaRPr>
          </a:p>
        </p:txBody>
      </p:sp>
      <p:pic>
        <p:nvPicPr>
          <p:cNvPr id="54"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9637" y="-790838"/>
            <a:ext cx="389513" cy="389513"/>
          </a:xfrm>
          <a:prstGeom prst="rect">
            <a:avLst/>
          </a:prstGeom>
          <a:solidFill>
            <a:schemeClr val="accent3"/>
          </a:solidFill>
          <a:ln>
            <a:solidFill>
              <a:srgbClr val="000000"/>
            </a:solidFill>
          </a:ln>
        </p:spPr>
      </p:pic>
      <p:pic>
        <p:nvPicPr>
          <p:cNvPr id="55"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918021" y="3957438"/>
            <a:ext cx="681776" cy="593420"/>
          </a:xfrm>
          <a:prstGeom prst="rect">
            <a:avLst/>
          </a:prstGeom>
        </p:spPr>
      </p:pic>
      <p:pic>
        <p:nvPicPr>
          <p:cNvPr id="56" name="Picture 55">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2732914"/>
            <a:ext cx="679439" cy="605318"/>
          </a:xfrm>
          <a:prstGeom prst="rect">
            <a:avLst/>
          </a:prstGeom>
        </p:spPr>
      </p:pic>
      <p:pic>
        <p:nvPicPr>
          <p:cNvPr id="57"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09830" y="3958168"/>
            <a:ext cx="679439" cy="605318"/>
          </a:xfrm>
          <a:prstGeom prst="rect">
            <a:avLst/>
          </a:prstGeom>
        </p:spPr>
      </p:pic>
      <p:pic>
        <p:nvPicPr>
          <p:cNvPr id="5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32227" y="2737369"/>
            <a:ext cx="679439" cy="605318"/>
          </a:xfrm>
          <a:prstGeom prst="rect">
            <a:avLst/>
          </a:prstGeom>
        </p:spPr>
      </p:pic>
      <p:pic>
        <p:nvPicPr>
          <p:cNvPr id="59"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46500" y="-790838"/>
            <a:ext cx="389513" cy="389513"/>
          </a:xfrm>
          <a:prstGeom prst="rect">
            <a:avLst/>
          </a:prstGeom>
          <a:solidFill>
            <a:schemeClr val="accent3"/>
          </a:solidFill>
          <a:ln>
            <a:solidFill>
              <a:srgbClr val="000000"/>
            </a:solidFill>
          </a:ln>
        </p:spPr>
      </p:pic>
      <p:sp>
        <p:nvSpPr>
          <p:cNvPr id="49" name="Câu hỏi">
            <a:extLst>
              <a:ext uri="{FF2B5EF4-FFF2-40B4-BE49-F238E27FC236}">
                <a16:creationId xmlns="" xmlns:a16="http://schemas.microsoft.com/office/drawing/2014/main" id="{4ADFFF1A-F500-CC57-185E-00F4826D0836}"/>
              </a:ext>
            </a:extLst>
          </p:cNvPr>
          <p:cNvSpPr/>
          <p:nvPr/>
        </p:nvSpPr>
        <p:spPr>
          <a:xfrm>
            <a:off x="327708" y="582938"/>
            <a:ext cx="8449693" cy="16922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70000"/>
              </a:lnSpc>
            </a:pPr>
            <a:r>
              <a:rPr lang="vi-VN" sz="2200" b="1" noProof="1">
                <a:solidFill>
                  <a:srgbClr val="000000"/>
                </a:solidFill>
                <a:cs typeface="Arial" panose="020B0604020202020204" pitchFamily="34" charset="0"/>
              </a:rPr>
              <a:t>Câu </a:t>
            </a:r>
            <a:r>
              <a:rPr lang="en-US" sz="2200" b="1" noProof="1">
                <a:solidFill>
                  <a:srgbClr val="000000"/>
                </a:solidFill>
                <a:cs typeface="Arial" panose="020B0604020202020204" pitchFamily="34" charset="0"/>
              </a:rPr>
              <a:t>2</a:t>
            </a:r>
            <a:r>
              <a:rPr lang="en-US" sz="2200" b="1" noProof="1" smtClean="0">
                <a:solidFill>
                  <a:srgbClr val="000000"/>
                </a:solidFill>
                <a:cs typeface="Arial" panose="020B0604020202020204" pitchFamily="34" charset="0"/>
              </a:rPr>
              <a:t>: </a:t>
            </a:r>
            <a:r>
              <a:rPr lang="vi-VN" sz="2200" dirty="0">
                <a:solidFill>
                  <a:srgbClr val="000000"/>
                </a:solidFill>
              </a:rPr>
              <a:t>Các nhiệm vụ để thực hiện việc sắp xếp gồm: </a:t>
            </a:r>
            <a:endParaRPr lang="en-US" sz="2200" dirty="0">
              <a:solidFill>
                <a:srgbClr val="000000"/>
              </a:solidFill>
            </a:endParaRPr>
          </a:p>
        </p:txBody>
      </p:sp>
    </p:spTree>
    <p:extLst>
      <p:ext uri="{BB962C8B-B14F-4D97-AF65-F5344CB8AC3E}">
        <p14:creationId xmlns:p14="http://schemas.microsoft.com/office/powerpoint/2010/main" val="258807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50"/>
                                        </p:tgtEl>
                                        <p:attrNameLst>
                                          <p:attrName>fillcolor</p:attrName>
                                        </p:attrNameLst>
                                      </p:cBhvr>
                                      <p:to>
                                        <a:srgbClr val="92D050"/>
                                      </p:to>
                                    </p:animClr>
                                    <p:set>
                                      <p:cBhvr>
                                        <p:cTn id="25" dur="500" fill="hold"/>
                                        <p:tgtEl>
                                          <p:spTgt spid="50"/>
                                        </p:tgtEl>
                                        <p:attrNameLst>
                                          <p:attrName>fill.type</p:attrName>
                                        </p:attrNameLst>
                                      </p:cBhvr>
                                      <p:to>
                                        <p:strVal val="solid"/>
                                      </p:to>
                                    </p:set>
                                    <p:set>
                                      <p:cBhvr>
                                        <p:cTn id="26" dur="500" fill="hold"/>
                                        <p:tgtEl>
                                          <p:spTgt spid="50"/>
                                        </p:tgtEl>
                                        <p:attrNameLst>
                                          <p:attrName>fill.on</p:attrName>
                                        </p:attrNameLst>
                                      </p:cBhvr>
                                      <p:to>
                                        <p:strVal val="true"/>
                                      </p:to>
                                    </p:set>
                                  </p:childTnLst>
                                </p:cTn>
                              </p:par>
                              <p:par>
                                <p:cTn id="27" presetID="1" presetClass="mediacall" presetSubtype="0" fill="hold" nodeType="withEffect">
                                  <p:stCondLst>
                                    <p:cond delay="0"/>
                                  </p:stCondLst>
                                  <p:childTnLst>
                                    <p:cmd type="call" cmd="playFrom(0.0)">
                                      <p:cBhvr>
                                        <p:cTn id="28" dur="835" fill="hold"/>
                                        <p:tgtEl>
                                          <p:spTgt spid="54"/>
                                        </p:tgtEl>
                                      </p:cBhvr>
                                    </p:cmd>
                                  </p:childTnLst>
                                </p:cTn>
                              </p:par>
                              <p:par>
                                <p:cTn id="29" presetID="1" presetClass="entr" presetSubtype="0" fill="hold" nodeType="withEffect">
                                  <p:stCondLst>
                                    <p:cond delay="0"/>
                                  </p:stCondLst>
                                  <p:childTnLst>
                                    <p:set>
                                      <p:cBhvr>
                                        <p:cTn id="30" dur="1" fill="hold">
                                          <p:stCondLst>
                                            <p:cond delay="9"/>
                                          </p:stCondLst>
                                        </p:cTn>
                                        <p:tgtEl>
                                          <p:spTgt spid="55"/>
                                        </p:tgtEl>
                                        <p:attrNameLst>
                                          <p:attrName>style.visibility</p:attrName>
                                        </p:attrNameLst>
                                      </p:cBhvr>
                                      <p:to>
                                        <p:strVal val="visible"/>
                                      </p:to>
                                    </p:set>
                                  </p:childTnLst>
                                </p:cTn>
                              </p:par>
                              <p:par>
                                <p:cTn id="31" presetID="26" presetClass="emph" presetSubtype="0" repeatCount="4000" fill="hold" grpId="1" nodeType="withEffect">
                                  <p:stCondLst>
                                    <p:cond delay="0"/>
                                  </p:stCondLst>
                                  <p:childTnLst>
                                    <p:animEffect transition="out" filter="fade">
                                      <p:cBhvr>
                                        <p:cTn id="32" dur="500" tmFilter="0, 0; .2, .5; .8, .5; 1, 0"/>
                                        <p:tgtEl>
                                          <p:spTgt spid="50"/>
                                        </p:tgtEl>
                                      </p:cBhvr>
                                    </p:animEffect>
                                    <p:animScale>
                                      <p:cBhvr>
                                        <p:cTn id="33" dur="250" autoRev="1" fill="hold"/>
                                        <p:tgtEl>
                                          <p:spTgt spid="50"/>
                                        </p:tgtEl>
                                      </p:cBhvr>
                                      <p:by x="105000" y="105000"/>
                                    </p:animScale>
                                  </p:childTnLst>
                                </p:cTn>
                              </p:par>
                            </p:childTnLst>
                          </p:cTn>
                        </p:par>
                      </p:childTnLst>
                    </p:cTn>
                  </p:par>
                </p:childTnLst>
              </p:cTn>
              <p:nextCondLst>
                <p:cond evt="onClick" delay="0">
                  <p:tgtEl>
                    <p:spTgt spid="50"/>
                  </p:tgtEl>
                </p:cond>
              </p:nextCondLst>
            </p:seq>
            <p:seq concurrent="1" nextAc="seek">
              <p:cTn id="34" restart="whenNotActive" fill="hold" evtFilter="cancelBubble" nodeType="interactiveSeq">
                <p:stCondLst>
                  <p:cond evt="onClick" delay="0">
                    <p:tgtEl>
                      <p:spTgt spid="5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51"/>
                                        </p:tgtEl>
                                        <p:attrNameLst>
                                          <p:attrName>fillcolor</p:attrName>
                                        </p:attrNameLst>
                                      </p:cBhvr>
                                      <p:to>
                                        <a:srgbClr val="D99694"/>
                                      </p:to>
                                    </p:animClr>
                                    <p:set>
                                      <p:cBhvr>
                                        <p:cTn id="39" dur="500" fill="hold"/>
                                        <p:tgtEl>
                                          <p:spTgt spid="51"/>
                                        </p:tgtEl>
                                        <p:attrNameLst>
                                          <p:attrName>fill.type</p:attrName>
                                        </p:attrNameLst>
                                      </p:cBhvr>
                                      <p:to>
                                        <p:strVal val="solid"/>
                                      </p:to>
                                    </p:set>
                                    <p:set>
                                      <p:cBhvr>
                                        <p:cTn id="40" dur="500" fill="hold"/>
                                        <p:tgtEl>
                                          <p:spTgt spid="51"/>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862" fill="hold"/>
                                        <p:tgtEl>
                                          <p:spTgt spid="59"/>
                                        </p:tgtEl>
                                      </p:cBhvr>
                                    </p:cmd>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1"/>
                                        </p:tgtEl>
                                      </p:cBhvr>
                                    </p:animEffect>
                                    <p:animScale>
                                      <p:cBhvr>
                                        <p:cTn id="47"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48" restart="whenNotActive" fill="hold" evtFilter="cancelBubble" nodeType="interactiveSeq">
                <p:stCondLst>
                  <p:cond evt="onClick" delay="0">
                    <p:tgtEl>
                      <p:spTgt spid="5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52"/>
                                        </p:tgtEl>
                                        <p:attrNameLst>
                                          <p:attrName>fillcolor</p:attrName>
                                        </p:attrNameLst>
                                      </p:cBhvr>
                                      <p:to>
                                        <a:srgbClr val="D99694"/>
                                      </p:to>
                                    </p:animClr>
                                    <p:set>
                                      <p:cBhvr>
                                        <p:cTn id="53" dur="500" fill="hold"/>
                                        <p:tgtEl>
                                          <p:spTgt spid="52"/>
                                        </p:tgtEl>
                                        <p:attrNameLst>
                                          <p:attrName>fill.type</p:attrName>
                                        </p:attrNameLst>
                                      </p:cBhvr>
                                      <p:to>
                                        <p:strVal val="solid"/>
                                      </p:to>
                                    </p:set>
                                    <p:set>
                                      <p:cBhvr>
                                        <p:cTn id="54" dur="500" fill="hold"/>
                                        <p:tgtEl>
                                          <p:spTgt spid="52"/>
                                        </p:tgtEl>
                                        <p:attrNameLst>
                                          <p:attrName>fill.on</p:attrName>
                                        </p:attrNameLst>
                                      </p:cBhvr>
                                      <p:to>
                                        <p:strVal val="true"/>
                                      </p:to>
                                    </p:set>
                                  </p:childTnLst>
                                </p:cTn>
                              </p:par>
                              <p:par>
                                <p:cTn id="55" presetID="1" presetClass="mediacall" presetSubtype="0" fill="hold" nodeType="withEffect">
                                  <p:stCondLst>
                                    <p:cond delay="0"/>
                                  </p:stCondLst>
                                  <p:childTnLst>
                                    <p:cmd type="call" cmd="playFrom(0.0)">
                                      <p:cBhvr>
                                        <p:cTn id="56" dur="862" fill="hold"/>
                                        <p:tgtEl>
                                          <p:spTgt spid="59"/>
                                        </p:tgtEl>
                                      </p:cBhvr>
                                    </p:cmd>
                                  </p:childTnLst>
                                </p:cTn>
                              </p:par>
                              <p:par>
                                <p:cTn id="57" presetID="1" presetClass="entr" presetSubtype="0" fill="hold" nodeType="withEffect">
                                  <p:stCondLst>
                                    <p:cond delay="0"/>
                                  </p:stCondLst>
                                  <p:childTnLst>
                                    <p:set>
                                      <p:cBhvr>
                                        <p:cTn id="58" dur="1" fill="hold">
                                          <p:stCondLst>
                                            <p:cond delay="9"/>
                                          </p:stCondLst>
                                        </p:cTn>
                                        <p:tgtEl>
                                          <p:spTgt spid="56"/>
                                        </p:tgtEl>
                                        <p:attrNameLst>
                                          <p:attrName>style.visibility</p:attrName>
                                        </p:attrNameLst>
                                      </p:cBhvr>
                                      <p:to>
                                        <p:strVal val="visible"/>
                                      </p:to>
                                    </p:set>
                                  </p:childTnLst>
                                </p:cTn>
                              </p:par>
                              <p:par>
                                <p:cTn id="59" presetID="26" presetClass="emph" presetSubtype="0" repeatCount="4000" fill="hold" grpId="1" nodeType="withEffect">
                                  <p:stCondLst>
                                    <p:cond delay="0"/>
                                  </p:stCondLst>
                                  <p:childTnLst>
                                    <p:animEffect transition="out" filter="fade">
                                      <p:cBhvr>
                                        <p:cTn id="60" dur="500" tmFilter="0, 0; .2, .5; .8, .5; 1, 0"/>
                                        <p:tgtEl>
                                          <p:spTgt spid="52"/>
                                        </p:tgtEl>
                                      </p:cBhvr>
                                    </p:animEffect>
                                    <p:animScale>
                                      <p:cBhvr>
                                        <p:cTn id="61"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53"/>
                                        </p:tgtEl>
                                        <p:attrNameLst>
                                          <p:attrName>fillcolor</p:attrName>
                                        </p:attrNameLst>
                                      </p:cBhvr>
                                      <p:to>
                                        <a:srgbClr val="D99694"/>
                                      </p:to>
                                    </p:animClr>
                                    <p:set>
                                      <p:cBhvr>
                                        <p:cTn id="67" dur="500" fill="hold"/>
                                        <p:tgtEl>
                                          <p:spTgt spid="53"/>
                                        </p:tgtEl>
                                        <p:attrNameLst>
                                          <p:attrName>fill.type</p:attrName>
                                        </p:attrNameLst>
                                      </p:cBhvr>
                                      <p:to>
                                        <p:strVal val="solid"/>
                                      </p:to>
                                    </p:set>
                                    <p:set>
                                      <p:cBhvr>
                                        <p:cTn id="68" dur="500" fill="hold"/>
                                        <p:tgtEl>
                                          <p:spTgt spid="53"/>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862" fill="hold"/>
                                        <p:tgtEl>
                                          <p:spTgt spid="59"/>
                                        </p:tgtEl>
                                      </p:cBhvr>
                                    </p:cmd>
                                  </p:childTnLst>
                                </p:cTn>
                              </p:par>
                              <p:par>
                                <p:cTn id="71" presetID="1" presetClass="entr" presetSubtype="0" fill="hold" nodeType="withEffect">
                                  <p:stCondLst>
                                    <p:cond delay="0"/>
                                  </p:stCondLst>
                                  <p:childTnLst>
                                    <p:set>
                                      <p:cBhvr>
                                        <p:cTn id="72" dur="1" fill="hold">
                                          <p:stCondLst>
                                            <p:cond delay="9"/>
                                          </p:stCondLst>
                                        </p:cTn>
                                        <p:tgtEl>
                                          <p:spTgt spid="57"/>
                                        </p:tgtEl>
                                        <p:attrNameLst>
                                          <p:attrName>style.visibility</p:attrName>
                                        </p:attrNameLst>
                                      </p:cBhvr>
                                      <p:to>
                                        <p:strVal val="visible"/>
                                      </p:to>
                                    </p:set>
                                  </p:childTnLst>
                                </p:cTn>
                              </p:par>
                              <p:par>
                                <p:cTn id="73" presetID="26" presetClass="emph" presetSubtype="0" repeatCount="4000" fill="hold" grpId="1" nodeType="withEffect">
                                  <p:stCondLst>
                                    <p:cond delay="0"/>
                                  </p:stCondLst>
                                  <p:childTnLst>
                                    <p:animEffect transition="out" filter="fade">
                                      <p:cBhvr>
                                        <p:cTn id="74" dur="500" tmFilter="0, 0; .2, .5; .8, .5; 1, 0"/>
                                        <p:tgtEl>
                                          <p:spTgt spid="53"/>
                                        </p:tgtEl>
                                      </p:cBhvr>
                                    </p:animEffect>
                                    <p:animScale>
                                      <p:cBhvr>
                                        <p:cTn id="75" dur="250" autoRev="1" fill="hold"/>
                                        <p:tgtEl>
                                          <p:spTgt spid="53"/>
                                        </p:tgtEl>
                                      </p:cBhvr>
                                      <p:by x="105000" y="105000"/>
                                    </p:animScale>
                                  </p:childTnLst>
                                </p:cTn>
                              </p:par>
                            </p:childTnLst>
                          </p:cTn>
                        </p:par>
                      </p:childTnLst>
                    </p:cTn>
                  </p:par>
                </p:childTnLst>
              </p:cTn>
              <p:nextCondLst>
                <p:cond evt="onClick" delay="0">
                  <p:tgtEl>
                    <p:spTgt spid="53"/>
                  </p:tgtEl>
                </p:cond>
              </p:nextCondLst>
            </p:seq>
            <p:audio>
              <p:cMediaNode vol="80000">
                <p:cTn id="76" fill="hold" display="0">
                  <p:stCondLst>
                    <p:cond delay="indefinite"/>
                  </p:stCondLst>
                  <p:endCondLst>
                    <p:cond evt="onStopAudio" delay="0">
                      <p:tgtEl>
                        <p:sldTgt/>
                      </p:tgtEl>
                    </p:cond>
                  </p:endCondLst>
                </p:cTn>
                <p:tgtEl>
                  <p:spTgt spid="54"/>
                </p:tgtEl>
              </p:cMediaNode>
            </p:audio>
            <p:audio>
              <p:cMediaNode vol="80000">
                <p:cTn id="77" fill="hold" display="0">
                  <p:stCondLst>
                    <p:cond delay="indefinite"/>
                  </p:stCondLst>
                  <p:endCondLst>
                    <p:cond evt="onStopAudio" delay="0">
                      <p:tgtEl>
                        <p:sldTgt/>
                      </p:tgtEl>
                    </p:cond>
                  </p:endCondLst>
                </p:cTn>
                <p:tgtEl>
                  <p:spTgt spid="59"/>
                </p:tgtEl>
              </p:cMediaNode>
            </p:audio>
          </p:childTnLst>
        </p:cTn>
      </p:par>
    </p:tnLst>
    <p:bldLst>
      <p:bldP spid="50" grpId="0" animBg="1"/>
      <p:bldP spid="50" grpId="1" animBg="1"/>
      <p:bldP spid="51" grpId="0" animBg="1"/>
      <p:bldP spid="51" grpId="1" animBg="1"/>
      <p:bldP spid="52" grpId="0" animBg="1"/>
      <p:bldP spid="52" grpId="1" animBg="1"/>
      <p:bldP spid="53" grpId="0" animBg="1"/>
      <p:bldP spid="5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grpSp>
        <p:nvGrpSpPr>
          <p:cNvPr id="1241" name="Google Shape;1241;p65"/>
          <p:cNvGrpSpPr/>
          <p:nvPr/>
        </p:nvGrpSpPr>
        <p:grpSpPr>
          <a:xfrm>
            <a:off x="8514350" y="148438"/>
            <a:ext cx="527900" cy="434500"/>
            <a:chOff x="4559250" y="2583950"/>
            <a:chExt cx="527900" cy="434500"/>
          </a:xfrm>
        </p:grpSpPr>
        <p:sp>
          <p:nvSpPr>
            <p:cNvPr id="1242" name="Google Shape;1242;p65"/>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5"/>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Câu hỏi">
            <a:extLst>
              <a:ext uri="{FF2B5EF4-FFF2-40B4-BE49-F238E27FC236}">
                <a16:creationId xmlns="" xmlns:a16="http://schemas.microsoft.com/office/drawing/2014/main" id="{4ADFFF1A-F500-CC57-185E-00F4826D0836}"/>
              </a:ext>
            </a:extLst>
          </p:cNvPr>
          <p:cNvSpPr/>
          <p:nvPr/>
        </p:nvSpPr>
        <p:spPr>
          <a:xfrm>
            <a:off x="327708" y="582938"/>
            <a:ext cx="8449693" cy="16922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 </a:t>
            </a:r>
            <a:r>
              <a:rPr lang="en-US" sz="2200" b="1" noProof="1">
                <a:solidFill>
                  <a:srgbClr val="000000"/>
                </a:solidFill>
                <a:cs typeface="Arial" panose="020B0604020202020204" pitchFamily="34" charset="0"/>
              </a:rPr>
              <a:t>3</a:t>
            </a:r>
            <a:r>
              <a:rPr lang="en-US" sz="2200" b="1" noProof="1" smtClean="0">
                <a:solidFill>
                  <a:srgbClr val="000000"/>
                </a:solidFill>
                <a:cs typeface="Arial" panose="020B0604020202020204" pitchFamily="34" charset="0"/>
              </a:rPr>
              <a:t>: </a:t>
            </a:r>
            <a:r>
              <a:rPr lang="vi-VN" sz="2200" dirty="0">
                <a:solidFill>
                  <a:srgbClr val="000000"/>
                </a:solidFill>
              </a:rPr>
              <a:t>Trong thuật toán sắp xếp chọn, nếu thay “Tìm giá trị lớn nhất” bằng “Tìm giá trị nhỏ nhất” thì kết quả nhận được là dãy số có giá trị ra sao?</a:t>
            </a:r>
            <a:endParaRPr lang="en-US" sz="2200" dirty="0">
              <a:solidFill>
                <a:srgbClr val="000000"/>
              </a:solidFill>
            </a:endParaRPr>
          </a:p>
        </p:txBody>
      </p:sp>
      <p:sp>
        <p:nvSpPr>
          <p:cNvPr id="50" name="Đáp án đúng">
            <a:extLst>
              <a:ext uri="{FF2B5EF4-FFF2-40B4-BE49-F238E27FC236}">
                <a16:creationId xmlns="" xmlns:a16="http://schemas.microsoft.com/office/drawing/2014/main" id="{8B66CBE4-2DB9-BCF7-D1C4-281B894BFE17}"/>
              </a:ext>
            </a:extLst>
          </p:cNvPr>
          <p:cNvSpPr/>
          <p:nvPr/>
        </p:nvSpPr>
        <p:spPr>
          <a:xfrm>
            <a:off x="330044" y="3689231"/>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smtClean="0">
                <a:solidFill>
                  <a:srgbClr val="000000"/>
                </a:solidFill>
                <a:latin typeface="Arial" panose="020B0604020202020204" pitchFamily="34" charset="0"/>
                <a:cs typeface="Arial" panose="020B0604020202020204" pitchFamily="34" charset="0"/>
              </a:rPr>
              <a:t>B. Dãy số có giá trị tăng dần</a:t>
            </a:r>
            <a:endParaRPr lang="vi-VN" sz="2200" noProof="1">
              <a:solidFill>
                <a:srgbClr val="000000"/>
              </a:solidFill>
              <a:latin typeface="Arial" panose="020B0604020202020204" pitchFamily="34" charset="0"/>
              <a:cs typeface="Arial" panose="020B0604020202020204" pitchFamily="34" charset="0"/>
            </a:endParaRPr>
          </a:p>
        </p:txBody>
      </p:sp>
      <p:sp>
        <p:nvSpPr>
          <p:cNvPr id="51" name="Đáp án sai 1">
            <a:extLst>
              <a:ext uri="{FF2B5EF4-FFF2-40B4-BE49-F238E27FC236}">
                <a16:creationId xmlns="" xmlns:a16="http://schemas.microsoft.com/office/drawing/2014/main" id="{3FCD9830-5FD1-BD44-878B-228BD96CE996}"/>
              </a:ext>
            </a:extLst>
          </p:cNvPr>
          <p:cNvSpPr/>
          <p:nvPr/>
        </p:nvSpPr>
        <p:spPr>
          <a:xfrm>
            <a:off x="327708"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000000"/>
                </a:solidFill>
              </a:rPr>
              <a:t>A. </a:t>
            </a:r>
            <a:r>
              <a:rPr lang="en-US" sz="2200" dirty="0" err="1" smtClean="0">
                <a:solidFill>
                  <a:srgbClr val="000000"/>
                </a:solidFill>
              </a:rPr>
              <a:t>Dãy</a:t>
            </a:r>
            <a:r>
              <a:rPr lang="en-US" sz="2200" dirty="0" smtClean="0">
                <a:solidFill>
                  <a:srgbClr val="000000"/>
                </a:solidFill>
              </a:rPr>
              <a:t> </a:t>
            </a:r>
            <a:r>
              <a:rPr lang="en-US" sz="2200" dirty="0" err="1" smtClean="0">
                <a:solidFill>
                  <a:srgbClr val="000000"/>
                </a:solidFill>
              </a:rPr>
              <a:t>số</a:t>
            </a:r>
            <a:r>
              <a:rPr lang="en-US" sz="2200" dirty="0" smtClean="0">
                <a:solidFill>
                  <a:srgbClr val="000000"/>
                </a:solidFill>
              </a:rPr>
              <a:t> </a:t>
            </a:r>
            <a:r>
              <a:rPr lang="en-US" sz="2200" dirty="0" err="1" smtClean="0">
                <a:solidFill>
                  <a:srgbClr val="000000"/>
                </a:solidFill>
              </a:rPr>
              <a:t>có</a:t>
            </a:r>
            <a:r>
              <a:rPr lang="en-US" sz="2200" dirty="0" smtClean="0">
                <a:solidFill>
                  <a:srgbClr val="000000"/>
                </a:solidFill>
              </a:rPr>
              <a:t> </a:t>
            </a:r>
            <a:r>
              <a:rPr lang="en-US" sz="2200" dirty="0" err="1" smtClean="0">
                <a:solidFill>
                  <a:srgbClr val="000000"/>
                </a:solidFill>
              </a:rPr>
              <a:t>giá</a:t>
            </a:r>
            <a:r>
              <a:rPr lang="en-US" sz="2200" dirty="0" smtClean="0">
                <a:solidFill>
                  <a:srgbClr val="000000"/>
                </a:solidFill>
              </a:rPr>
              <a:t> </a:t>
            </a:r>
            <a:r>
              <a:rPr lang="en-US" sz="2200" dirty="0" err="1" smtClean="0">
                <a:solidFill>
                  <a:srgbClr val="000000"/>
                </a:solidFill>
              </a:rPr>
              <a:t>trị</a:t>
            </a:r>
            <a:r>
              <a:rPr lang="en-US" sz="2200" dirty="0" smtClean="0">
                <a:solidFill>
                  <a:srgbClr val="000000"/>
                </a:solidFill>
              </a:rPr>
              <a:t> </a:t>
            </a:r>
            <a:r>
              <a:rPr lang="en-US" sz="2200" dirty="0" err="1" smtClean="0">
                <a:solidFill>
                  <a:srgbClr val="000000"/>
                </a:solidFill>
              </a:rPr>
              <a:t>nhỏ</a:t>
            </a:r>
            <a:r>
              <a:rPr lang="en-US" sz="2200" dirty="0" smtClean="0">
                <a:solidFill>
                  <a:srgbClr val="000000"/>
                </a:solidFill>
              </a:rPr>
              <a:t> </a:t>
            </a:r>
            <a:r>
              <a:rPr lang="en-US" sz="2200" dirty="0" err="1" smtClean="0">
                <a:solidFill>
                  <a:srgbClr val="000000"/>
                </a:solidFill>
              </a:rPr>
              <a:t>dần</a:t>
            </a:r>
            <a:endParaRPr lang="vi-VN" sz="2200" noProof="1">
              <a:solidFill>
                <a:srgbClr val="000000"/>
              </a:solidFill>
              <a:latin typeface="Arial" panose="020B0604020202020204" pitchFamily="34" charset="0"/>
              <a:cs typeface="Arial" panose="020B0604020202020204" pitchFamily="34" charset="0"/>
            </a:endParaRPr>
          </a:p>
        </p:txBody>
      </p:sp>
      <p:sp>
        <p:nvSpPr>
          <p:cNvPr id="52" name="Đáp án sai 2">
            <a:extLst>
              <a:ext uri="{FF2B5EF4-FFF2-40B4-BE49-F238E27FC236}">
                <a16:creationId xmlns="" xmlns:a16="http://schemas.microsoft.com/office/drawing/2014/main" id="{6A919885-0285-0403-1E09-FA94D8BC080B}"/>
              </a:ext>
            </a:extLst>
          </p:cNvPr>
          <p:cNvSpPr/>
          <p:nvPr/>
        </p:nvSpPr>
        <p:spPr>
          <a:xfrm>
            <a:off x="4715839"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C. </a:t>
            </a:r>
            <a:r>
              <a:rPr lang="en-US" sz="2200" noProof="1" smtClean="0">
                <a:solidFill>
                  <a:srgbClr val="000000"/>
                </a:solidFill>
                <a:latin typeface="Arial" panose="020B0604020202020204" pitchFamily="34" charset="0"/>
                <a:cs typeface="Arial" panose="020B0604020202020204" pitchFamily="34" charset="0"/>
              </a:rPr>
              <a:t>Dãy số có giá trị không đổi</a:t>
            </a:r>
            <a:endParaRPr lang="vi-VN" sz="2200" noProof="1">
              <a:solidFill>
                <a:srgbClr val="000000"/>
              </a:solidFill>
              <a:latin typeface="Arial" panose="020B0604020202020204" pitchFamily="34" charset="0"/>
              <a:cs typeface="Arial" panose="020B0604020202020204" pitchFamily="34" charset="0"/>
            </a:endParaRPr>
          </a:p>
        </p:txBody>
      </p:sp>
      <p:sp>
        <p:nvSpPr>
          <p:cNvPr id="53" name="Đáp án sai 3">
            <a:extLst>
              <a:ext uri="{FF2B5EF4-FFF2-40B4-BE49-F238E27FC236}">
                <a16:creationId xmlns="" xmlns:a16="http://schemas.microsoft.com/office/drawing/2014/main" id="{2E7D83A4-3758-8699-4DD0-010A80780539}"/>
              </a:ext>
            </a:extLst>
          </p:cNvPr>
          <p:cNvSpPr/>
          <p:nvPr/>
        </p:nvSpPr>
        <p:spPr>
          <a:xfrm>
            <a:off x="4715838" y="3674222"/>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D. </a:t>
            </a:r>
            <a:r>
              <a:rPr lang="en-US" sz="2200" noProof="1" smtClean="0">
                <a:solidFill>
                  <a:srgbClr val="000000"/>
                </a:solidFill>
                <a:latin typeface="Arial" panose="020B0604020202020204" pitchFamily="34" charset="0"/>
                <a:cs typeface="Arial" panose="020B0604020202020204" pitchFamily="34" charset="0"/>
              </a:rPr>
              <a:t>Dãy số có giá trị thay đổi</a:t>
            </a:r>
            <a:endParaRPr lang="vi-VN" sz="2200" noProof="1">
              <a:solidFill>
                <a:srgbClr val="000000"/>
              </a:solidFill>
              <a:latin typeface="Arial" panose="020B0604020202020204" pitchFamily="34" charset="0"/>
              <a:cs typeface="Arial" panose="020B0604020202020204" pitchFamily="34" charset="0"/>
            </a:endParaRPr>
          </a:p>
        </p:txBody>
      </p:sp>
      <p:pic>
        <p:nvPicPr>
          <p:cNvPr id="54"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9637" y="-790838"/>
            <a:ext cx="389513" cy="389513"/>
          </a:xfrm>
          <a:prstGeom prst="rect">
            <a:avLst/>
          </a:prstGeom>
          <a:solidFill>
            <a:schemeClr val="accent3"/>
          </a:solidFill>
          <a:ln>
            <a:solidFill>
              <a:srgbClr val="000000"/>
            </a:solidFill>
          </a:ln>
        </p:spPr>
      </p:pic>
      <p:pic>
        <p:nvPicPr>
          <p:cNvPr id="55"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32227" y="3972447"/>
            <a:ext cx="681776" cy="593420"/>
          </a:xfrm>
          <a:prstGeom prst="rect">
            <a:avLst/>
          </a:prstGeom>
        </p:spPr>
      </p:pic>
      <p:pic>
        <p:nvPicPr>
          <p:cNvPr id="56" name="Picture 55">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2732914"/>
            <a:ext cx="679439" cy="605318"/>
          </a:xfrm>
          <a:prstGeom prst="rect">
            <a:avLst/>
          </a:prstGeom>
        </p:spPr>
      </p:pic>
      <p:pic>
        <p:nvPicPr>
          <p:cNvPr id="57"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3960549"/>
            <a:ext cx="679439" cy="605318"/>
          </a:xfrm>
          <a:prstGeom prst="rect">
            <a:avLst/>
          </a:prstGeom>
        </p:spPr>
      </p:pic>
      <p:pic>
        <p:nvPicPr>
          <p:cNvPr id="5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32227" y="2737369"/>
            <a:ext cx="679439" cy="605318"/>
          </a:xfrm>
          <a:prstGeom prst="rect">
            <a:avLst/>
          </a:prstGeom>
        </p:spPr>
      </p:pic>
      <p:pic>
        <p:nvPicPr>
          <p:cNvPr id="59"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46500" y="-790838"/>
            <a:ext cx="389513" cy="389513"/>
          </a:xfrm>
          <a:prstGeom prst="rect">
            <a:avLst/>
          </a:prstGeom>
          <a:solidFill>
            <a:schemeClr val="accent3"/>
          </a:solidFill>
          <a:ln>
            <a:solidFill>
              <a:srgbClr val="000000"/>
            </a:solidFill>
          </a:ln>
        </p:spPr>
      </p:pic>
    </p:spTree>
    <p:extLst>
      <p:ext uri="{BB962C8B-B14F-4D97-AF65-F5344CB8AC3E}">
        <p14:creationId xmlns:p14="http://schemas.microsoft.com/office/powerpoint/2010/main" val="37471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0"/>
                                        </p:tgtEl>
                                        <p:attrNameLst>
                                          <p:attrName>fillcolor</p:attrName>
                                        </p:attrNameLst>
                                      </p:cBhvr>
                                      <p:to>
                                        <a:srgbClr val="92D050"/>
                                      </p:to>
                                    </p:animClr>
                                    <p:set>
                                      <p:cBhvr>
                                        <p:cTn id="29" dur="500" fill="hold"/>
                                        <p:tgtEl>
                                          <p:spTgt spid="50"/>
                                        </p:tgtEl>
                                        <p:attrNameLst>
                                          <p:attrName>fill.type</p:attrName>
                                        </p:attrNameLst>
                                      </p:cBhvr>
                                      <p:to>
                                        <p:strVal val="solid"/>
                                      </p:to>
                                    </p:set>
                                    <p:set>
                                      <p:cBhvr>
                                        <p:cTn id="30" dur="500" fill="hold"/>
                                        <p:tgtEl>
                                          <p:spTgt spid="50"/>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4"/>
                                        </p:tgtEl>
                                      </p:cBhvr>
                                    </p:cmd>
                                  </p:childTnLst>
                                </p:cTn>
                              </p:par>
                              <p:par>
                                <p:cTn id="33" presetID="1" presetClass="entr" presetSubtype="0" fill="hold" nodeType="withEffect">
                                  <p:stCondLst>
                                    <p:cond delay="0"/>
                                  </p:stCondLst>
                                  <p:childTnLst>
                                    <p:set>
                                      <p:cBhvr>
                                        <p:cTn id="34" dur="1" fill="hold">
                                          <p:stCondLst>
                                            <p:cond delay="9"/>
                                          </p:stCondLst>
                                        </p:cTn>
                                        <p:tgtEl>
                                          <p:spTgt spid="55"/>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0"/>
                                        </p:tgtEl>
                                      </p:cBhvr>
                                    </p:animEffect>
                                    <p:animScale>
                                      <p:cBhvr>
                                        <p:cTn id="37" dur="250" autoRev="1" fill="hold"/>
                                        <p:tgtEl>
                                          <p:spTgt spid="50"/>
                                        </p:tgtEl>
                                      </p:cBhvr>
                                      <p:by x="105000" y="105000"/>
                                    </p:animScale>
                                  </p:child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1"/>
                                        </p:tgtEl>
                                        <p:attrNameLst>
                                          <p:attrName>fillcolor</p:attrName>
                                        </p:attrNameLst>
                                      </p:cBhvr>
                                      <p:to>
                                        <a:srgbClr val="D99694"/>
                                      </p:to>
                                    </p:animClr>
                                    <p:set>
                                      <p:cBhvr>
                                        <p:cTn id="43" dur="500" fill="hold"/>
                                        <p:tgtEl>
                                          <p:spTgt spid="51"/>
                                        </p:tgtEl>
                                        <p:attrNameLst>
                                          <p:attrName>fill.type</p:attrName>
                                        </p:attrNameLst>
                                      </p:cBhvr>
                                      <p:to>
                                        <p:strVal val="solid"/>
                                      </p:to>
                                    </p:set>
                                    <p:set>
                                      <p:cBhvr>
                                        <p:cTn id="44" dur="500" fill="hold"/>
                                        <p:tgtEl>
                                          <p:spTgt spid="51"/>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59"/>
                                        </p:tgtEl>
                                      </p:cBhvr>
                                    </p:cmd>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1"/>
                                        </p:tgtEl>
                                      </p:cBhvr>
                                    </p:animEffect>
                                    <p:animScale>
                                      <p:cBhvr>
                                        <p:cTn id="51"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2"/>
                                        </p:tgtEl>
                                        <p:attrNameLst>
                                          <p:attrName>fillcolor</p:attrName>
                                        </p:attrNameLst>
                                      </p:cBhvr>
                                      <p:to>
                                        <a:srgbClr val="D99694"/>
                                      </p:to>
                                    </p:animClr>
                                    <p:set>
                                      <p:cBhvr>
                                        <p:cTn id="57" dur="500" fill="hold"/>
                                        <p:tgtEl>
                                          <p:spTgt spid="52"/>
                                        </p:tgtEl>
                                        <p:attrNameLst>
                                          <p:attrName>fill.type</p:attrName>
                                        </p:attrNameLst>
                                      </p:cBhvr>
                                      <p:to>
                                        <p:strVal val="solid"/>
                                      </p:to>
                                    </p:set>
                                    <p:set>
                                      <p:cBhvr>
                                        <p:cTn id="58" dur="500" fill="hold"/>
                                        <p:tgtEl>
                                          <p:spTgt spid="5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9"/>
                                        </p:tgtEl>
                                      </p:cBhvr>
                                    </p:cmd>
                                  </p:childTnLst>
                                </p:cTn>
                              </p:par>
                              <p:par>
                                <p:cTn id="61" presetID="1" presetClass="entr" presetSubtype="0" fill="hold" nodeType="withEffect">
                                  <p:stCondLst>
                                    <p:cond delay="0"/>
                                  </p:stCondLst>
                                  <p:childTnLst>
                                    <p:set>
                                      <p:cBhvr>
                                        <p:cTn id="62" dur="1" fill="hold">
                                          <p:stCondLst>
                                            <p:cond delay="9"/>
                                          </p:stCondLst>
                                        </p:cTn>
                                        <p:tgtEl>
                                          <p:spTgt spid="56"/>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52"/>
                                        </p:tgtEl>
                                      </p:cBhvr>
                                    </p:animEffect>
                                    <p:animScale>
                                      <p:cBhvr>
                                        <p:cTn id="65"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3"/>
                                        </p:tgtEl>
                                        <p:attrNameLst>
                                          <p:attrName>fillcolor</p:attrName>
                                        </p:attrNameLst>
                                      </p:cBhvr>
                                      <p:to>
                                        <a:srgbClr val="D99694"/>
                                      </p:to>
                                    </p:animClr>
                                    <p:set>
                                      <p:cBhvr>
                                        <p:cTn id="71" dur="500" fill="hold"/>
                                        <p:tgtEl>
                                          <p:spTgt spid="53"/>
                                        </p:tgtEl>
                                        <p:attrNameLst>
                                          <p:attrName>fill.type</p:attrName>
                                        </p:attrNameLst>
                                      </p:cBhvr>
                                      <p:to>
                                        <p:strVal val="solid"/>
                                      </p:to>
                                    </p:set>
                                    <p:set>
                                      <p:cBhvr>
                                        <p:cTn id="72" dur="500" fill="hold"/>
                                        <p:tgtEl>
                                          <p:spTgt spid="5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59"/>
                                        </p:tgtEl>
                                      </p:cBhvr>
                                    </p:cmd>
                                  </p:childTnLst>
                                </p:cTn>
                              </p:par>
                              <p:par>
                                <p:cTn id="75" presetID="1" presetClass="entr" presetSubtype="0" fill="hold" nodeType="withEffect">
                                  <p:stCondLst>
                                    <p:cond delay="0"/>
                                  </p:stCondLst>
                                  <p:childTnLst>
                                    <p:set>
                                      <p:cBhvr>
                                        <p:cTn id="76" dur="1" fill="hold">
                                          <p:stCondLst>
                                            <p:cond delay="9"/>
                                          </p:stCondLst>
                                        </p:cTn>
                                        <p:tgtEl>
                                          <p:spTgt spid="57"/>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53"/>
                                        </p:tgtEl>
                                      </p:cBhvr>
                                    </p:animEffect>
                                    <p:animScale>
                                      <p:cBhvr>
                                        <p:cTn id="79" dur="250" autoRev="1" fill="hold"/>
                                        <p:tgtEl>
                                          <p:spTgt spid="53"/>
                                        </p:tgtEl>
                                      </p:cBhvr>
                                      <p:by x="105000" y="105000"/>
                                    </p:animScale>
                                  </p:childTnLst>
                                </p:cTn>
                              </p:par>
                            </p:childTnLst>
                          </p:cTn>
                        </p:par>
                      </p:childTnLst>
                    </p:cTn>
                  </p:par>
                </p:childTnLst>
              </p:cTn>
              <p:nextCondLst>
                <p:cond evt="onClick" delay="0">
                  <p:tgtEl>
                    <p:spTgt spid="53"/>
                  </p:tgtEl>
                </p:cond>
              </p:nextCondLst>
            </p:seq>
            <p:audio>
              <p:cMediaNode vol="80000">
                <p:cTn id="80" fill="hold" display="0">
                  <p:stCondLst>
                    <p:cond delay="indefinite"/>
                  </p:stCondLst>
                  <p:endCondLst>
                    <p:cond evt="onStopAudio" delay="0">
                      <p:tgtEl>
                        <p:sldTgt/>
                      </p:tgtEl>
                    </p:cond>
                  </p:endCondLst>
                </p:cTn>
                <p:tgtEl>
                  <p:spTgt spid="54"/>
                </p:tgtEl>
              </p:cMediaNode>
            </p:audio>
            <p:audio>
              <p:cMediaNode vol="80000">
                <p:cTn id="81" fill="hold" display="0">
                  <p:stCondLst>
                    <p:cond delay="indefinite"/>
                  </p:stCondLst>
                  <p:endCondLst>
                    <p:cond evt="onStopAudio" delay="0">
                      <p:tgtEl>
                        <p:sldTgt/>
                      </p:tgtEl>
                    </p:cond>
                  </p:endCondLst>
                </p:cTn>
                <p:tgtEl>
                  <p:spTgt spid="59"/>
                </p:tgtEl>
              </p:cMediaNode>
            </p:audio>
          </p:childTnLst>
        </p:cTn>
      </p:par>
    </p:tnLst>
    <p:bldLst>
      <p:bldP spid="49" grpId="0" animBg="1"/>
      <p:bldP spid="50" grpId="0" animBg="1"/>
      <p:bldP spid="50" grpId="1" animBg="1"/>
      <p:bldP spid="51" grpId="0" animBg="1"/>
      <p:bldP spid="51" grpId="1" animBg="1"/>
      <p:bldP spid="52" grpId="0" animBg="1"/>
      <p:bldP spid="52" grpId="1" animBg="1"/>
      <p:bldP spid="53" grpId="0" animBg="1"/>
      <p:bldP spid="5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grpSp>
        <p:nvGrpSpPr>
          <p:cNvPr id="1241" name="Google Shape;1241;p65"/>
          <p:cNvGrpSpPr/>
          <p:nvPr/>
        </p:nvGrpSpPr>
        <p:grpSpPr>
          <a:xfrm>
            <a:off x="8514350" y="148438"/>
            <a:ext cx="527900" cy="434500"/>
            <a:chOff x="4559250" y="2583950"/>
            <a:chExt cx="527900" cy="434500"/>
          </a:xfrm>
        </p:grpSpPr>
        <p:sp>
          <p:nvSpPr>
            <p:cNvPr id="1242" name="Google Shape;1242;p65"/>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5"/>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Đáp án đúng">
            <a:extLst>
              <a:ext uri="{FF2B5EF4-FFF2-40B4-BE49-F238E27FC236}">
                <a16:creationId xmlns="" xmlns:a16="http://schemas.microsoft.com/office/drawing/2014/main" id="{8B66CBE4-2DB9-BCF7-D1C4-281B894BFE17}"/>
              </a:ext>
            </a:extLst>
          </p:cNvPr>
          <p:cNvSpPr/>
          <p:nvPr/>
        </p:nvSpPr>
        <p:spPr>
          <a:xfrm>
            <a:off x="4715838" y="3674222"/>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smtClean="0">
                <a:solidFill>
                  <a:srgbClr val="000000"/>
                </a:solidFill>
                <a:latin typeface="Arial" panose="020B0604020202020204" pitchFamily="34" charset="0"/>
                <a:cs typeface="Arial" panose="020B0604020202020204" pitchFamily="34" charset="0"/>
              </a:rPr>
              <a:t>D. 19, 5, 4, 2, 3, 7</a:t>
            </a:r>
            <a:endParaRPr lang="vi-VN" sz="2200" noProof="1">
              <a:solidFill>
                <a:srgbClr val="000000"/>
              </a:solidFill>
              <a:latin typeface="Arial" panose="020B0604020202020204" pitchFamily="34" charset="0"/>
              <a:cs typeface="Arial" panose="020B0604020202020204" pitchFamily="34" charset="0"/>
            </a:endParaRPr>
          </a:p>
        </p:txBody>
      </p:sp>
      <p:sp>
        <p:nvSpPr>
          <p:cNvPr id="51" name="Đáp án sai 1">
            <a:extLst>
              <a:ext uri="{FF2B5EF4-FFF2-40B4-BE49-F238E27FC236}">
                <a16:creationId xmlns="" xmlns:a16="http://schemas.microsoft.com/office/drawing/2014/main" id="{3FCD9830-5FD1-BD44-878B-228BD96CE996}"/>
              </a:ext>
            </a:extLst>
          </p:cNvPr>
          <p:cNvSpPr/>
          <p:nvPr/>
        </p:nvSpPr>
        <p:spPr>
          <a:xfrm>
            <a:off x="327708"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000000"/>
                </a:solidFill>
              </a:rPr>
              <a:t>A. </a:t>
            </a:r>
            <a:r>
              <a:rPr lang="en-US" sz="2200" dirty="0" smtClean="0">
                <a:solidFill>
                  <a:srgbClr val="000000"/>
                </a:solidFill>
              </a:rPr>
              <a:t>2, 5, 4, 9, 3, 7</a:t>
            </a:r>
            <a:endParaRPr lang="vi-VN" sz="2200" noProof="1">
              <a:solidFill>
                <a:srgbClr val="000000"/>
              </a:solidFill>
              <a:latin typeface="Arial" panose="020B0604020202020204" pitchFamily="34" charset="0"/>
              <a:cs typeface="Arial" panose="020B0604020202020204" pitchFamily="34" charset="0"/>
            </a:endParaRPr>
          </a:p>
        </p:txBody>
      </p:sp>
      <p:sp>
        <p:nvSpPr>
          <p:cNvPr id="52" name="Đáp án sai 2">
            <a:extLst>
              <a:ext uri="{FF2B5EF4-FFF2-40B4-BE49-F238E27FC236}">
                <a16:creationId xmlns="" xmlns:a16="http://schemas.microsoft.com/office/drawing/2014/main" id="{6A919885-0285-0403-1E09-FA94D8BC080B}"/>
              </a:ext>
            </a:extLst>
          </p:cNvPr>
          <p:cNvSpPr/>
          <p:nvPr/>
        </p:nvSpPr>
        <p:spPr>
          <a:xfrm>
            <a:off x="4715839"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C</a:t>
            </a:r>
            <a:r>
              <a:rPr lang="en-US" sz="2200" noProof="1" smtClean="0">
                <a:solidFill>
                  <a:srgbClr val="000000"/>
                </a:solidFill>
                <a:latin typeface="Arial" panose="020B0604020202020204" pitchFamily="34" charset="0"/>
                <a:cs typeface="Arial" panose="020B0604020202020204" pitchFamily="34" charset="0"/>
              </a:rPr>
              <a:t>. 19, 7, 5, 4, 3, 2</a:t>
            </a:r>
            <a:endParaRPr lang="vi-VN" sz="2200" noProof="1">
              <a:solidFill>
                <a:srgbClr val="000000"/>
              </a:solidFill>
              <a:latin typeface="Arial" panose="020B0604020202020204" pitchFamily="34" charset="0"/>
              <a:cs typeface="Arial" panose="020B0604020202020204" pitchFamily="34" charset="0"/>
            </a:endParaRPr>
          </a:p>
        </p:txBody>
      </p:sp>
      <p:sp>
        <p:nvSpPr>
          <p:cNvPr id="53" name="Đáp án sai 3">
            <a:extLst>
              <a:ext uri="{FF2B5EF4-FFF2-40B4-BE49-F238E27FC236}">
                <a16:creationId xmlns="" xmlns:a16="http://schemas.microsoft.com/office/drawing/2014/main" id="{2E7D83A4-3758-8699-4DD0-010A80780539}"/>
              </a:ext>
            </a:extLst>
          </p:cNvPr>
          <p:cNvSpPr/>
          <p:nvPr/>
        </p:nvSpPr>
        <p:spPr>
          <a:xfrm>
            <a:off x="327708" y="3671841"/>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latin typeface="Arial" panose="020B0604020202020204" pitchFamily="34" charset="0"/>
                <a:cs typeface="Arial" panose="020B0604020202020204" pitchFamily="34" charset="0"/>
              </a:rPr>
              <a:t>B</a:t>
            </a:r>
            <a:r>
              <a:rPr lang="en-US" sz="2200" noProof="1" smtClean="0">
                <a:solidFill>
                  <a:srgbClr val="000000"/>
                </a:solidFill>
                <a:latin typeface="Arial" panose="020B0604020202020204" pitchFamily="34" charset="0"/>
                <a:cs typeface="Arial" panose="020B0604020202020204" pitchFamily="34" charset="0"/>
              </a:rPr>
              <a:t>. 19, 2, 5, 4, 3, 7</a:t>
            </a:r>
            <a:endParaRPr lang="vi-VN" sz="2200" noProof="1">
              <a:solidFill>
                <a:srgbClr val="000000"/>
              </a:solidFill>
              <a:latin typeface="Arial" panose="020B0604020202020204" pitchFamily="34" charset="0"/>
              <a:cs typeface="Arial" panose="020B0604020202020204" pitchFamily="34" charset="0"/>
            </a:endParaRPr>
          </a:p>
        </p:txBody>
      </p:sp>
      <p:pic>
        <p:nvPicPr>
          <p:cNvPr id="54"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9637" y="-790838"/>
            <a:ext cx="389513" cy="389513"/>
          </a:xfrm>
          <a:prstGeom prst="rect">
            <a:avLst/>
          </a:prstGeom>
          <a:solidFill>
            <a:schemeClr val="accent3"/>
          </a:solidFill>
          <a:ln>
            <a:solidFill>
              <a:srgbClr val="000000"/>
            </a:solidFill>
          </a:ln>
        </p:spPr>
      </p:pic>
      <p:pic>
        <p:nvPicPr>
          <p:cNvPr id="55"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918021" y="3957438"/>
            <a:ext cx="681776" cy="593420"/>
          </a:xfrm>
          <a:prstGeom prst="rect">
            <a:avLst/>
          </a:prstGeom>
        </p:spPr>
      </p:pic>
      <p:pic>
        <p:nvPicPr>
          <p:cNvPr id="56" name="Picture 55">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2732914"/>
            <a:ext cx="679439" cy="605318"/>
          </a:xfrm>
          <a:prstGeom prst="rect">
            <a:avLst/>
          </a:prstGeom>
        </p:spPr>
      </p:pic>
      <p:pic>
        <p:nvPicPr>
          <p:cNvPr id="57"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09830" y="3958168"/>
            <a:ext cx="679439" cy="605318"/>
          </a:xfrm>
          <a:prstGeom prst="rect">
            <a:avLst/>
          </a:prstGeom>
        </p:spPr>
      </p:pic>
      <p:pic>
        <p:nvPicPr>
          <p:cNvPr id="5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32227" y="2737369"/>
            <a:ext cx="679439" cy="605318"/>
          </a:xfrm>
          <a:prstGeom prst="rect">
            <a:avLst/>
          </a:prstGeom>
        </p:spPr>
      </p:pic>
      <p:pic>
        <p:nvPicPr>
          <p:cNvPr id="59"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46500" y="-790838"/>
            <a:ext cx="389513" cy="389513"/>
          </a:xfrm>
          <a:prstGeom prst="rect">
            <a:avLst/>
          </a:prstGeom>
          <a:solidFill>
            <a:schemeClr val="accent3"/>
          </a:solidFill>
          <a:ln>
            <a:solidFill>
              <a:srgbClr val="000000"/>
            </a:solidFill>
          </a:ln>
        </p:spPr>
      </p:pic>
      <p:sp>
        <p:nvSpPr>
          <p:cNvPr id="49" name="Câu hỏi">
            <a:extLst>
              <a:ext uri="{FF2B5EF4-FFF2-40B4-BE49-F238E27FC236}">
                <a16:creationId xmlns="" xmlns:a16="http://schemas.microsoft.com/office/drawing/2014/main" id="{4ADFFF1A-F500-CC57-185E-00F4826D0836}"/>
              </a:ext>
            </a:extLst>
          </p:cNvPr>
          <p:cNvSpPr/>
          <p:nvPr/>
        </p:nvSpPr>
        <p:spPr>
          <a:xfrm>
            <a:off x="327708" y="582938"/>
            <a:ext cx="8449693" cy="16922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 </a:t>
            </a:r>
            <a:r>
              <a:rPr lang="en-US" sz="2200" b="1" noProof="1">
                <a:solidFill>
                  <a:srgbClr val="000000"/>
                </a:solidFill>
                <a:cs typeface="Arial" panose="020B0604020202020204" pitchFamily="34" charset="0"/>
              </a:rPr>
              <a:t>4</a:t>
            </a:r>
            <a:r>
              <a:rPr lang="en-US" sz="2200" b="1" noProof="1" smtClean="0">
                <a:solidFill>
                  <a:srgbClr val="000000"/>
                </a:solidFill>
                <a:cs typeface="Arial" panose="020B0604020202020204" pitchFamily="34" charset="0"/>
              </a:rPr>
              <a:t>: </a:t>
            </a:r>
            <a:r>
              <a:rPr lang="vi-VN" sz="2200" dirty="0">
                <a:solidFill>
                  <a:srgbClr val="000000"/>
                </a:solidFill>
              </a:rPr>
              <a:t>Cho dãy số 2, 5, 4, 19, 3, 7. Sắp xếp dãy </a:t>
            </a:r>
            <a:r>
              <a:rPr lang="vi-VN" sz="2200" dirty="0" smtClean="0">
                <a:solidFill>
                  <a:srgbClr val="000000"/>
                </a:solidFill>
              </a:rPr>
              <a:t>số</a:t>
            </a:r>
            <a:r>
              <a:rPr lang="en-US" sz="2200" dirty="0" smtClean="0">
                <a:solidFill>
                  <a:srgbClr val="000000"/>
                </a:solidFill>
              </a:rPr>
              <a:t> </a:t>
            </a:r>
            <a:r>
              <a:rPr lang="vi-VN" sz="2200" dirty="0" smtClean="0">
                <a:solidFill>
                  <a:srgbClr val="000000"/>
                </a:solidFill>
              </a:rPr>
              <a:t>theo </a:t>
            </a:r>
            <a:r>
              <a:rPr lang="vi-VN" sz="2200" dirty="0">
                <a:solidFill>
                  <a:srgbClr val="000000"/>
                </a:solidFill>
              </a:rPr>
              <a:t>thứ tự giảm dần theo cách chọn dần thì sau bước thứ </a:t>
            </a:r>
            <a:r>
              <a:rPr lang="vi-VN" sz="2200" dirty="0" smtClean="0">
                <a:solidFill>
                  <a:srgbClr val="000000"/>
                </a:solidFill>
              </a:rPr>
              <a:t>nhất</a:t>
            </a:r>
            <a:r>
              <a:rPr lang="en-US" sz="2200" dirty="0">
                <a:solidFill>
                  <a:srgbClr val="000000"/>
                </a:solidFill>
              </a:rPr>
              <a:t>,</a:t>
            </a:r>
            <a:r>
              <a:rPr lang="vi-VN" sz="2200" dirty="0" smtClean="0">
                <a:solidFill>
                  <a:srgbClr val="000000"/>
                </a:solidFill>
              </a:rPr>
              <a:t> </a:t>
            </a:r>
            <a:r>
              <a:rPr lang="vi-VN" sz="2200" dirty="0">
                <a:solidFill>
                  <a:srgbClr val="000000"/>
                </a:solidFill>
              </a:rPr>
              <a:t>ta được dãy </a:t>
            </a:r>
            <a:r>
              <a:rPr lang="vi-VN" sz="2200" dirty="0" smtClean="0">
                <a:solidFill>
                  <a:srgbClr val="000000"/>
                </a:solidFill>
              </a:rPr>
              <a:t>số</a:t>
            </a:r>
            <a:r>
              <a:rPr lang="en-US" sz="2200" dirty="0" smtClean="0">
                <a:solidFill>
                  <a:srgbClr val="000000"/>
                </a:solidFill>
              </a:rPr>
              <a:t> </a:t>
            </a:r>
            <a:r>
              <a:rPr lang="en-US" sz="2200" dirty="0" err="1" smtClean="0">
                <a:solidFill>
                  <a:srgbClr val="000000"/>
                </a:solidFill>
              </a:rPr>
              <a:t>nào</a:t>
            </a:r>
            <a:r>
              <a:rPr lang="en-US" sz="2200" dirty="0" smtClean="0">
                <a:solidFill>
                  <a:srgbClr val="000000"/>
                </a:solidFill>
              </a:rPr>
              <a:t> </a:t>
            </a:r>
            <a:r>
              <a:rPr lang="en-US" sz="2200" dirty="0" err="1" smtClean="0">
                <a:solidFill>
                  <a:srgbClr val="000000"/>
                </a:solidFill>
              </a:rPr>
              <a:t>dưới</a:t>
            </a:r>
            <a:r>
              <a:rPr lang="en-US" sz="2200" dirty="0" smtClean="0">
                <a:solidFill>
                  <a:srgbClr val="000000"/>
                </a:solidFill>
              </a:rPr>
              <a:t> </a:t>
            </a:r>
            <a:r>
              <a:rPr lang="en-US" sz="2200" dirty="0" err="1" smtClean="0">
                <a:solidFill>
                  <a:srgbClr val="000000"/>
                </a:solidFill>
              </a:rPr>
              <a:t>đây</a:t>
            </a:r>
            <a:r>
              <a:rPr lang="en-US" sz="2200" dirty="0" smtClean="0">
                <a:solidFill>
                  <a:srgbClr val="000000"/>
                </a:solidFill>
              </a:rPr>
              <a:t>?</a:t>
            </a:r>
            <a:r>
              <a:rPr lang="en-US" sz="2200" b="1" noProof="1" smtClean="0">
                <a:solidFill>
                  <a:srgbClr val="000000"/>
                </a:solidFill>
                <a:cs typeface="Arial" panose="020B0604020202020204" pitchFamily="34" charset="0"/>
              </a:rPr>
              <a:t> </a:t>
            </a:r>
            <a:endParaRPr lang="en-US" sz="2200" noProof="1" smtClean="0">
              <a:solidFill>
                <a:srgbClr val="000000"/>
              </a:solidFill>
              <a:cs typeface="Arial" panose="020B0604020202020204" pitchFamily="34" charset="0"/>
            </a:endParaRPr>
          </a:p>
        </p:txBody>
      </p:sp>
    </p:spTree>
    <p:extLst>
      <p:ext uri="{BB962C8B-B14F-4D97-AF65-F5344CB8AC3E}">
        <p14:creationId xmlns:p14="http://schemas.microsoft.com/office/powerpoint/2010/main" val="178437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0"/>
                                        </p:tgtEl>
                                        <p:attrNameLst>
                                          <p:attrName>fillcolor</p:attrName>
                                        </p:attrNameLst>
                                      </p:cBhvr>
                                      <p:to>
                                        <a:srgbClr val="92D050"/>
                                      </p:to>
                                    </p:animClr>
                                    <p:set>
                                      <p:cBhvr>
                                        <p:cTn id="29" dur="500" fill="hold"/>
                                        <p:tgtEl>
                                          <p:spTgt spid="50"/>
                                        </p:tgtEl>
                                        <p:attrNameLst>
                                          <p:attrName>fill.type</p:attrName>
                                        </p:attrNameLst>
                                      </p:cBhvr>
                                      <p:to>
                                        <p:strVal val="solid"/>
                                      </p:to>
                                    </p:set>
                                    <p:set>
                                      <p:cBhvr>
                                        <p:cTn id="30" dur="500" fill="hold"/>
                                        <p:tgtEl>
                                          <p:spTgt spid="50"/>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4"/>
                                        </p:tgtEl>
                                      </p:cBhvr>
                                    </p:cmd>
                                  </p:childTnLst>
                                </p:cTn>
                              </p:par>
                              <p:par>
                                <p:cTn id="33" presetID="1" presetClass="entr" presetSubtype="0" fill="hold" nodeType="withEffect">
                                  <p:stCondLst>
                                    <p:cond delay="0"/>
                                  </p:stCondLst>
                                  <p:childTnLst>
                                    <p:set>
                                      <p:cBhvr>
                                        <p:cTn id="34" dur="1" fill="hold">
                                          <p:stCondLst>
                                            <p:cond delay="9"/>
                                          </p:stCondLst>
                                        </p:cTn>
                                        <p:tgtEl>
                                          <p:spTgt spid="55"/>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0"/>
                                        </p:tgtEl>
                                      </p:cBhvr>
                                    </p:animEffect>
                                    <p:animScale>
                                      <p:cBhvr>
                                        <p:cTn id="37" dur="250" autoRev="1" fill="hold"/>
                                        <p:tgtEl>
                                          <p:spTgt spid="50"/>
                                        </p:tgtEl>
                                      </p:cBhvr>
                                      <p:by x="105000" y="105000"/>
                                    </p:animScale>
                                  </p:child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1"/>
                                        </p:tgtEl>
                                        <p:attrNameLst>
                                          <p:attrName>fillcolor</p:attrName>
                                        </p:attrNameLst>
                                      </p:cBhvr>
                                      <p:to>
                                        <a:srgbClr val="D99694"/>
                                      </p:to>
                                    </p:animClr>
                                    <p:set>
                                      <p:cBhvr>
                                        <p:cTn id="43" dur="500" fill="hold"/>
                                        <p:tgtEl>
                                          <p:spTgt spid="51"/>
                                        </p:tgtEl>
                                        <p:attrNameLst>
                                          <p:attrName>fill.type</p:attrName>
                                        </p:attrNameLst>
                                      </p:cBhvr>
                                      <p:to>
                                        <p:strVal val="solid"/>
                                      </p:to>
                                    </p:set>
                                    <p:set>
                                      <p:cBhvr>
                                        <p:cTn id="44" dur="500" fill="hold"/>
                                        <p:tgtEl>
                                          <p:spTgt spid="51"/>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59"/>
                                        </p:tgtEl>
                                      </p:cBhvr>
                                    </p:cmd>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1"/>
                                        </p:tgtEl>
                                      </p:cBhvr>
                                    </p:animEffect>
                                    <p:animScale>
                                      <p:cBhvr>
                                        <p:cTn id="51"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2"/>
                                        </p:tgtEl>
                                        <p:attrNameLst>
                                          <p:attrName>fillcolor</p:attrName>
                                        </p:attrNameLst>
                                      </p:cBhvr>
                                      <p:to>
                                        <a:srgbClr val="D99694"/>
                                      </p:to>
                                    </p:animClr>
                                    <p:set>
                                      <p:cBhvr>
                                        <p:cTn id="57" dur="500" fill="hold"/>
                                        <p:tgtEl>
                                          <p:spTgt spid="52"/>
                                        </p:tgtEl>
                                        <p:attrNameLst>
                                          <p:attrName>fill.type</p:attrName>
                                        </p:attrNameLst>
                                      </p:cBhvr>
                                      <p:to>
                                        <p:strVal val="solid"/>
                                      </p:to>
                                    </p:set>
                                    <p:set>
                                      <p:cBhvr>
                                        <p:cTn id="58" dur="500" fill="hold"/>
                                        <p:tgtEl>
                                          <p:spTgt spid="5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9"/>
                                        </p:tgtEl>
                                      </p:cBhvr>
                                    </p:cmd>
                                  </p:childTnLst>
                                </p:cTn>
                              </p:par>
                              <p:par>
                                <p:cTn id="61" presetID="1" presetClass="entr" presetSubtype="0" fill="hold" nodeType="withEffect">
                                  <p:stCondLst>
                                    <p:cond delay="0"/>
                                  </p:stCondLst>
                                  <p:childTnLst>
                                    <p:set>
                                      <p:cBhvr>
                                        <p:cTn id="62" dur="1" fill="hold">
                                          <p:stCondLst>
                                            <p:cond delay="9"/>
                                          </p:stCondLst>
                                        </p:cTn>
                                        <p:tgtEl>
                                          <p:spTgt spid="56"/>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52"/>
                                        </p:tgtEl>
                                      </p:cBhvr>
                                    </p:animEffect>
                                    <p:animScale>
                                      <p:cBhvr>
                                        <p:cTn id="65"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3"/>
                                        </p:tgtEl>
                                        <p:attrNameLst>
                                          <p:attrName>fillcolor</p:attrName>
                                        </p:attrNameLst>
                                      </p:cBhvr>
                                      <p:to>
                                        <a:srgbClr val="D99694"/>
                                      </p:to>
                                    </p:animClr>
                                    <p:set>
                                      <p:cBhvr>
                                        <p:cTn id="71" dur="500" fill="hold"/>
                                        <p:tgtEl>
                                          <p:spTgt spid="53"/>
                                        </p:tgtEl>
                                        <p:attrNameLst>
                                          <p:attrName>fill.type</p:attrName>
                                        </p:attrNameLst>
                                      </p:cBhvr>
                                      <p:to>
                                        <p:strVal val="solid"/>
                                      </p:to>
                                    </p:set>
                                    <p:set>
                                      <p:cBhvr>
                                        <p:cTn id="72" dur="500" fill="hold"/>
                                        <p:tgtEl>
                                          <p:spTgt spid="5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59"/>
                                        </p:tgtEl>
                                      </p:cBhvr>
                                    </p:cmd>
                                  </p:childTnLst>
                                </p:cTn>
                              </p:par>
                              <p:par>
                                <p:cTn id="75" presetID="1" presetClass="entr" presetSubtype="0" fill="hold" nodeType="withEffect">
                                  <p:stCondLst>
                                    <p:cond delay="0"/>
                                  </p:stCondLst>
                                  <p:childTnLst>
                                    <p:set>
                                      <p:cBhvr>
                                        <p:cTn id="76" dur="1" fill="hold">
                                          <p:stCondLst>
                                            <p:cond delay="9"/>
                                          </p:stCondLst>
                                        </p:cTn>
                                        <p:tgtEl>
                                          <p:spTgt spid="57"/>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53"/>
                                        </p:tgtEl>
                                      </p:cBhvr>
                                    </p:animEffect>
                                    <p:animScale>
                                      <p:cBhvr>
                                        <p:cTn id="79" dur="250" autoRev="1" fill="hold"/>
                                        <p:tgtEl>
                                          <p:spTgt spid="53"/>
                                        </p:tgtEl>
                                      </p:cBhvr>
                                      <p:by x="105000" y="105000"/>
                                    </p:animScale>
                                  </p:childTnLst>
                                </p:cTn>
                              </p:par>
                            </p:childTnLst>
                          </p:cTn>
                        </p:par>
                      </p:childTnLst>
                    </p:cTn>
                  </p:par>
                </p:childTnLst>
              </p:cTn>
              <p:nextCondLst>
                <p:cond evt="onClick" delay="0">
                  <p:tgtEl>
                    <p:spTgt spid="53"/>
                  </p:tgtEl>
                </p:cond>
              </p:nextCondLst>
            </p:seq>
            <p:audio>
              <p:cMediaNode vol="80000">
                <p:cTn id="80" fill="hold" display="0">
                  <p:stCondLst>
                    <p:cond delay="indefinite"/>
                  </p:stCondLst>
                  <p:endCondLst>
                    <p:cond evt="onStopAudio" delay="0">
                      <p:tgtEl>
                        <p:sldTgt/>
                      </p:tgtEl>
                    </p:cond>
                  </p:endCondLst>
                </p:cTn>
                <p:tgtEl>
                  <p:spTgt spid="54"/>
                </p:tgtEl>
              </p:cMediaNode>
            </p:audio>
            <p:audio>
              <p:cMediaNode vol="80000">
                <p:cTn id="81" fill="hold" display="0">
                  <p:stCondLst>
                    <p:cond delay="indefinite"/>
                  </p:stCondLst>
                  <p:endCondLst>
                    <p:cond evt="onStopAudio" delay="0">
                      <p:tgtEl>
                        <p:sldTgt/>
                      </p:tgtEl>
                    </p:cond>
                  </p:endCondLst>
                </p:cTn>
                <p:tgtEl>
                  <p:spTgt spid="59"/>
                </p:tgtEl>
              </p:cMediaNode>
            </p:audio>
          </p:childTnLst>
        </p:cTn>
      </p:par>
    </p:tnLst>
    <p:bldLst>
      <p:bldP spid="50" grpId="0" animBg="1"/>
      <p:bldP spid="50" grpId="1" animBg="1"/>
      <p:bldP spid="51" grpId="0" animBg="1"/>
      <p:bldP spid="51" grpId="1" animBg="1"/>
      <p:bldP spid="52" grpId="0" animBg="1"/>
      <p:bldP spid="52" grpId="1" animBg="1"/>
      <p:bldP spid="53" grpId="0" animBg="1"/>
      <p:bldP spid="53" grpId="1"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grpSp>
        <p:nvGrpSpPr>
          <p:cNvPr id="1241" name="Google Shape;1241;p65"/>
          <p:cNvGrpSpPr/>
          <p:nvPr/>
        </p:nvGrpSpPr>
        <p:grpSpPr>
          <a:xfrm>
            <a:off x="8514350" y="148438"/>
            <a:ext cx="527900" cy="434500"/>
            <a:chOff x="4559250" y="2583950"/>
            <a:chExt cx="527900" cy="434500"/>
          </a:xfrm>
        </p:grpSpPr>
        <p:sp>
          <p:nvSpPr>
            <p:cNvPr id="1242" name="Google Shape;1242;p65"/>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5"/>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Đáp án đúng">
            <a:extLst>
              <a:ext uri="{FF2B5EF4-FFF2-40B4-BE49-F238E27FC236}">
                <a16:creationId xmlns="" xmlns:a16="http://schemas.microsoft.com/office/drawing/2014/main" id="{8B66CBE4-2DB9-BCF7-D1C4-281B894BFE17}"/>
              </a:ext>
            </a:extLst>
          </p:cNvPr>
          <p:cNvSpPr/>
          <p:nvPr/>
        </p:nvSpPr>
        <p:spPr>
          <a:xfrm>
            <a:off x="314557"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cs typeface="Arial" panose="020B0604020202020204" pitchFamily="34" charset="0"/>
              </a:rPr>
              <a:t>A</a:t>
            </a:r>
            <a:r>
              <a:rPr lang="en-US" sz="2200" noProof="1" smtClean="0">
                <a:solidFill>
                  <a:srgbClr val="000000"/>
                </a:solidFill>
                <a:cs typeface="Arial" panose="020B0604020202020204" pitchFamily="34" charset="0"/>
              </a:rPr>
              <a:t>. 15</a:t>
            </a:r>
            <a:endParaRPr lang="vi-VN" sz="2200" noProof="1">
              <a:solidFill>
                <a:srgbClr val="000000"/>
              </a:solidFill>
              <a:cs typeface="Arial" panose="020B0604020202020204" pitchFamily="34" charset="0"/>
            </a:endParaRPr>
          </a:p>
        </p:txBody>
      </p:sp>
      <p:sp>
        <p:nvSpPr>
          <p:cNvPr id="51" name="Đáp án sai 1">
            <a:extLst>
              <a:ext uri="{FF2B5EF4-FFF2-40B4-BE49-F238E27FC236}">
                <a16:creationId xmlns="" xmlns:a16="http://schemas.microsoft.com/office/drawing/2014/main" id="{3FCD9830-5FD1-BD44-878B-228BD96CE996}"/>
              </a:ext>
            </a:extLst>
          </p:cNvPr>
          <p:cNvSpPr/>
          <p:nvPr/>
        </p:nvSpPr>
        <p:spPr>
          <a:xfrm>
            <a:off x="4715837" y="3671841"/>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rPr>
              <a:t>D</a:t>
            </a:r>
            <a:r>
              <a:rPr lang="vi-VN" sz="2200" dirty="0" smtClean="0">
                <a:solidFill>
                  <a:srgbClr val="000000"/>
                </a:solidFill>
              </a:rPr>
              <a:t>.</a:t>
            </a:r>
            <a:r>
              <a:rPr lang="vi-VN" sz="2200" dirty="0">
                <a:solidFill>
                  <a:srgbClr val="000000"/>
                </a:solidFill>
              </a:rPr>
              <a:t> </a:t>
            </a:r>
            <a:r>
              <a:rPr lang="en-US" sz="2200" dirty="0" smtClean="0">
                <a:solidFill>
                  <a:srgbClr val="000000"/>
                </a:solidFill>
              </a:rPr>
              <a:t>36</a:t>
            </a:r>
            <a:endParaRPr lang="vi-VN" sz="2200" noProof="1">
              <a:solidFill>
                <a:srgbClr val="000000"/>
              </a:solidFill>
              <a:cs typeface="Arial" panose="020B0604020202020204" pitchFamily="34" charset="0"/>
            </a:endParaRPr>
          </a:p>
        </p:txBody>
      </p:sp>
      <p:sp>
        <p:nvSpPr>
          <p:cNvPr id="52" name="Đáp án sai 2">
            <a:extLst>
              <a:ext uri="{FF2B5EF4-FFF2-40B4-BE49-F238E27FC236}">
                <a16:creationId xmlns="" xmlns:a16="http://schemas.microsoft.com/office/drawing/2014/main" id="{6A919885-0285-0403-1E09-FA94D8BC080B}"/>
              </a:ext>
            </a:extLst>
          </p:cNvPr>
          <p:cNvSpPr/>
          <p:nvPr/>
        </p:nvSpPr>
        <p:spPr>
          <a:xfrm>
            <a:off x="4715839" y="2461596"/>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cs typeface="Arial" panose="020B0604020202020204" pitchFamily="34" charset="0"/>
              </a:rPr>
              <a:t>C. </a:t>
            </a:r>
            <a:r>
              <a:rPr lang="en-US" sz="2200" dirty="0">
                <a:solidFill>
                  <a:srgbClr val="000000"/>
                </a:solidFill>
              </a:rPr>
              <a:t> 4</a:t>
            </a:r>
            <a:endParaRPr lang="vi-VN" sz="2200" noProof="1">
              <a:solidFill>
                <a:srgbClr val="000000"/>
              </a:solidFill>
              <a:cs typeface="Arial" panose="020B0604020202020204" pitchFamily="34" charset="0"/>
            </a:endParaRPr>
          </a:p>
        </p:txBody>
      </p:sp>
      <p:sp>
        <p:nvSpPr>
          <p:cNvPr id="53" name="Đáp án sai 3">
            <a:extLst>
              <a:ext uri="{FF2B5EF4-FFF2-40B4-BE49-F238E27FC236}">
                <a16:creationId xmlns="" xmlns:a16="http://schemas.microsoft.com/office/drawing/2014/main" id="{2E7D83A4-3758-8699-4DD0-010A80780539}"/>
              </a:ext>
            </a:extLst>
          </p:cNvPr>
          <p:cNvSpPr/>
          <p:nvPr/>
        </p:nvSpPr>
        <p:spPr>
          <a:xfrm>
            <a:off x="327708" y="3671841"/>
            <a:ext cx="4061562" cy="10629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noProof="1">
                <a:solidFill>
                  <a:srgbClr val="000000"/>
                </a:solidFill>
                <a:cs typeface="Arial" panose="020B0604020202020204" pitchFamily="34" charset="0"/>
              </a:rPr>
              <a:t>B</a:t>
            </a:r>
            <a:r>
              <a:rPr lang="en-US" sz="2200" noProof="1" smtClean="0">
                <a:solidFill>
                  <a:srgbClr val="000000"/>
                </a:solidFill>
                <a:cs typeface="Arial" panose="020B0604020202020204" pitchFamily="34" charset="0"/>
              </a:rPr>
              <a:t>. 72</a:t>
            </a:r>
            <a:endParaRPr lang="vi-VN" sz="2200" noProof="1">
              <a:solidFill>
                <a:srgbClr val="000000"/>
              </a:solidFill>
              <a:cs typeface="Arial" panose="020B0604020202020204" pitchFamily="34" charset="0"/>
            </a:endParaRPr>
          </a:p>
        </p:txBody>
      </p:sp>
      <p:pic>
        <p:nvPicPr>
          <p:cNvPr id="54"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9637" y="-790838"/>
            <a:ext cx="389513" cy="389513"/>
          </a:xfrm>
          <a:prstGeom prst="rect">
            <a:avLst/>
          </a:prstGeom>
          <a:solidFill>
            <a:schemeClr val="accent3"/>
          </a:solidFill>
          <a:ln>
            <a:solidFill>
              <a:srgbClr val="000000"/>
            </a:solidFill>
          </a:ln>
        </p:spPr>
      </p:pic>
      <p:pic>
        <p:nvPicPr>
          <p:cNvPr id="55"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16740" y="2744812"/>
            <a:ext cx="681776" cy="593420"/>
          </a:xfrm>
          <a:prstGeom prst="rect">
            <a:avLst/>
          </a:prstGeom>
        </p:spPr>
      </p:pic>
      <p:pic>
        <p:nvPicPr>
          <p:cNvPr id="56" name="Picture 55">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97960" y="2732914"/>
            <a:ext cx="679439" cy="605318"/>
          </a:xfrm>
          <a:prstGeom prst="rect">
            <a:avLst/>
          </a:prstGeom>
        </p:spPr>
      </p:pic>
      <p:pic>
        <p:nvPicPr>
          <p:cNvPr id="57"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09830" y="3958168"/>
            <a:ext cx="679439" cy="605318"/>
          </a:xfrm>
          <a:prstGeom prst="rect">
            <a:avLst/>
          </a:prstGeom>
        </p:spPr>
      </p:pic>
      <p:pic>
        <p:nvPicPr>
          <p:cNvPr id="58"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20356" y="3947614"/>
            <a:ext cx="679439" cy="605318"/>
          </a:xfrm>
          <a:prstGeom prst="rect">
            <a:avLst/>
          </a:prstGeom>
        </p:spPr>
      </p:pic>
      <p:pic>
        <p:nvPicPr>
          <p:cNvPr id="59"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346500" y="-790838"/>
            <a:ext cx="389513" cy="389513"/>
          </a:xfrm>
          <a:prstGeom prst="rect">
            <a:avLst/>
          </a:prstGeom>
          <a:solidFill>
            <a:schemeClr val="accent3"/>
          </a:solidFill>
          <a:ln>
            <a:solidFill>
              <a:srgbClr val="000000"/>
            </a:solidFill>
          </a:ln>
        </p:spPr>
      </p:pic>
      <p:sp>
        <p:nvSpPr>
          <p:cNvPr id="49" name="Câu hỏi">
            <a:extLst>
              <a:ext uri="{FF2B5EF4-FFF2-40B4-BE49-F238E27FC236}">
                <a16:creationId xmlns="" xmlns:a16="http://schemas.microsoft.com/office/drawing/2014/main" id="{4ADFFF1A-F500-CC57-185E-00F4826D0836}"/>
              </a:ext>
            </a:extLst>
          </p:cNvPr>
          <p:cNvSpPr/>
          <p:nvPr/>
        </p:nvSpPr>
        <p:spPr>
          <a:xfrm>
            <a:off x="327708" y="582938"/>
            <a:ext cx="8449693" cy="1692297"/>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cs typeface="Arial" panose="020B0604020202020204" pitchFamily="34" charset="0"/>
              </a:rPr>
              <a:t>Câu </a:t>
            </a:r>
            <a:r>
              <a:rPr lang="en-US" sz="2200" b="1" noProof="1" smtClean="0">
                <a:solidFill>
                  <a:srgbClr val="000000"/>
                </a:solidFill>
                <a:cs typeface="Arial" panose="020B0604020202020204" pitchFamily="34" charset="0"/>
              </a:rPr>
              <a:t>5: </a:t>
            </a:r>
            <a:r>
              <a:rPr lang="vi-VN" sz="2200" dirty="0">
                <a:solidFill>
                  <a:srgbClr val="000000"/>
                </a:solidFill>
              </a:rPr>
              <a:t>Trong bài toán sắp xếp giảm dần dãy số 15, 72, 24, 36, 79, 54, 45, 4. Ở bước đầu tiên của sắp xếp chọn ta cần đổi chỗ phần tử </a:t>
            </a:r>
            <a:r>
              <a:rPr lang="en-US" sz="2200" dirty="0" smtClean="0">
                <a:solidFill>
                  <a:srgbClr val="000000"/>
                </a:solidFill>
              </a:rPr>
              <a:t>79</a:t>
            </a:r>
            <a:r>
              <a:rPr lang="vi-VN" sz="2200" dirty="0" smtClean="0">
                <a:solidFill>
                  <a:srgbClr val="000000"/>
                </a:solidFill>
              </a:rPr>
              <a:t> </a:t>
            </a:r>
            <a:r>
              <a:rPr lang="vi-VN" sz="2200" dirty="0">
                <a:solidFill>
                  <a:srgbClr val="000000"/>
                </a:solidFill>
              </a:rPr>
              <a:t>cho phần </a:t>
            </a:r>
            <a:r>
              <a:rPr lang="vi-VN" sz="2200" dirty="0" smtClean="0">
                <a:solidFill>
                  <a:srgbClr val="000000"/>
                </a:solidFill>
              </a:rPr>
              <a:t>tử</a:t>
            </a:r>
            <a:r>
              <a:rPr lang="en-US" sz="2200" dirty="0" smtClean="0">
                <a:solidFill>
                  <a:srgbClr val="000000"/>
                </a:solidFill>
              </a:rPr>
              <a:t> </a:t>
            </a:r>
            <a:r>
              <a:rPr lang="en-US" sz="2200" dirty="0" err="1" smtClean="0">
                <a:solidFill>
                  <a:srgbClr val="000000"/>
                </a:solidFill>
              </a:rPr>
              <a:t>nào</a:t>
            </a:r>
            <a:r>
              <a:rPr lang="en-US" sz="2200" dirty="0" smtClean="0">
                <a:solidFill>
                  <a:srgbClr val="000000"/>
                </a:solidFill>
              </a:rPr>
              <a:t>?</a:t>
            </a:r>
            <a:endParaRPr lang="en-US" sz="2200" noProof="1" smtClean="0">
              <a:solidFill>
                <a:srgbClr val="000000"/>
              </a:solidFill>
              <a:cs typeface="Arial" panose="020B0604020202020204" pitchFamily="34" charset="0"/>
            </a:endParaRPr>
          </a:p>
        </p:txBody>
      </p:sp>
    </p:spTree>
    <p:extLst>
      <p:ext uri="{BB962C8B-B14F-4D97-AF65-F5344CB8AC3E}">
        <p14:creationId xmlns:p14="http://schemas.microsoft.com/office/powerpoint/2010/main" val="54716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0"/>
                                        </p:tgtEl>
                                        <p:attrNameLst>
                                          <p:attrName>fillcolor</p:attrName>
                                        </p:attrNameLst>
                                      </p:cBhvr>
                                      <p:to>
                                        <a:srgbClr val="92D050"/>
                                      </p:to>
                                    </p:animClr>
                                    <p:set>
                                      <p:cBhvr>
                                        <p:cTn id="29" dur="500" fill="hold"/>
                                        <p:tgtEl>
                                          <p:spTgt spid="50"/>
                                        </p:tgtEl>
                                        <p:attrNameLst>
                                          <p:attrName>fill.type</p:attrName>
                                        </p:attrNameLst>
                                      </p:cBhvr>
                                      <p:to>
                                        <p:strVal val="solid"/>
                                      </p:to>
                                    </p:set>
                                    <p:set>
                                      <p:cBhvr>
                                        <p:cTn id="30" dur="500" fill="hold"/>
                                        <p:tgtEl>
                                          <p:spTgt spid="50"/>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54"/>
                                        </p:tgtEl>
                                      </p:cBhvr>
                                    </p:cmd>
                                  </p:childTnLst>
                                </p:cTn>
                              </p:par>
                              <p:par>
                                <p:cTn id="33" presetID="1" presetClass="entr" presetSubtype="0" fill="hold" nodeType="withEffect">
                                  <p:stCondLst>
                                    <p:cond delay="0"/>
                                  </p:stCondLst>
                                  <p:childTnLst>
                                    <p:set>
                                      <p:cBhvr>
                                        <p:cTn id="34" dur="1" fill="hold">
                                          <p:stCondLst>
                                            <p:cond delay="9"/>
                                          </p:stCondLst>
                                        </p:cTn>
                                        <p:tgtEl>
                                          <p:spTgt spid="55"/>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0"/>
                                        </p:tgtEl>
                                      </p:cBhvr>
                                    </p:animEffect>
                                    <p:animScale>
                                      <p:cBhvr>
                                        <p:cTn id="37" dur="250" autoRev="1" fill="hold"/>
                                        <p:tgtEl>
                                          <p:spTgt spid="50"/>
                                        </p:tgtEl>
                                      </p:cBhvr>
                                      <p:by x="105000" y="105000"/>
                                    </p:animScale>
                                  </p:child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1"/>
                                        </p:tgtEl>
                                        <p:attrNameLst>
                                          <p:attrName>fillcolor</p:attrName>
                                        </p:attrNameLst>
                                      </p:cBhvr>
                                      <p:to>
                                        <a:srgbClr val="D99694"/>
                                      </p:to>
                                    </p:animClr>
                                    <p:set>
                                      <p:cBhvr>
                                        <p:cTn id="43" dur="500" fill="hold"/>
                                        <p:tgtEl>
                                          <p:spTgt spid="51"/>
                                        </p:tgtEl>
                                        <p:attrNameLst>
                                          <p:attrName>fill.type</p:attrName>
                                        </p:attrNameLst>
                                      </p:cBhvr>
                                      <p:to>
                                        <p:strVal val="solid"/>
                                      </p:to>
                                    </p:set>
                                    <p:set>
                                      <p:cBhvr>
                                        <p:cTn id="44" dur="500" fill="hold"/>
                                        <p:tgtEl>
                                          <p:spTgt spid="51"/>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59"/>
                                        </p:tgtEl>
                                      </p:cBhvr>
                                    </p:cmd>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1"/>
                                        </p:tgtEl>
                                      </p:cBhvr>
                                    </p:animEffect>
                                    <p:animScale>
                                      <p:cBhvr>
                                        <p:cTn id="51" dur="250" autoRev="1" fill="hold"/>
                                        <p:tgtEl>
                                          <p:spTgt spid="51"/>
                                        </p:tgtEl>
                                      </p:cBhvr>
                                      <p:by x="105000" y="105000"/>
                                    </p:animScale>
                                  </p:childTnLst>
                                </p:cTn>
                              </p:par>
                            </p:childTnLst>
                          </p:cTn>
                        </p:par>
                      </p:childTnLst>
                    </p:cTn>
                  </p:par>
                </p:childTnLst>
              </p:cTn>
              <p:nextCondLst>
                <p:cond evt="onClick" delay="0">
                  <p:tgtEl>
                    <p:spTgt spid="51"/>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2"/>
                                        </p:tgtEl>
                                        <p:attrNameLst>
                                          <p:attrName>fillcolor</p:attrName>
                                        </p:attrNameLst>
                                      </p:cBhvr>
                                      <p:to>
                                        <a:srgbClr val="D99694"/>
                                      </p:to>
                                    </p:animClr>
                                    <p:set>
                                      <p:cBhvr>
                                        <p:cTn id="57" dur="500" fill="hold"/>
                                        <p:tgtEl>
                                          <p:spTgt spid="52"/>
                                        </p:tgtEl>
                                        <p:attrNameLst>
                                          <p:attrName>fill.type</p:attrName>
                                        </p:attrNameLst>
                                      </p:cBhvr>
                                      <p:to>
                                        <p:strVal val="solid"/>
                                      </p:to>
                                    </p:set>
                                    <p:set>
                                      <p:cBhvr>
                                        <p:cTn id="58" dur="500" fill="hold"/>
                                        <p:tgtEl>
                                          <p:spTgt spid="5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59"/>
                                        </p:tgtEl>
                                      </p:cBhvr>
                                    </p:cmd>
                                  </p:childTnLst>
                                </p:cTn>
                              </p:par>
                              <p:par>
                                <p:cTn id="61" presetID="1" presetClass="entr" presetSubtype="0" fill="hold" nodeType="withEffect">
                                  <p:stCondLst>
                                    <p:cond delay="0"/>
                                  </p:stCondLst>
                                  <p:childTnLst>
                                    <p:set>
                                      <p:cBhvr>
                                        <p:cTn id="62" dur="1" fill="hold">
                                          <p:stCondLst>
                                            <p:cond delay="9"/>
                                          </p:stCondLst>
                                        </p:cTn>
                                        <p:tgtEl>
                                          <p:spTgt spid="56"/>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52"/>
                                        </p:tgtEl>
                                      </p:cBhvr>
                                    </p:animEffect>
                                    <p:animScale>
                                      <p:cBhvr>
                                        <p:cTn id="65" dur="250" autoRev="1" fill="hold"/>
                                        <p:tgtEl>
                                          <p:spTgt spid="52"/>
                                        </p:tgtEl>
                                      </p:cBhvr>
                                      <p:by x="105000" y="105000"/>
                                    </p:animScale>
                                  </p:childTnLst>
                                </p:cTn>
                              </p:par>
                            </p:childTnLst>
                          </p:cTn>
                        </p:par>
                      </p:childTnLst>
                    </p:cTn>
                  </p:par>
                </p:childTnLst>
              </p:cTn>
              <p:nextCondLst>
                <p:cond evt="onClick" delay="0">
                  <p:tgtEl>
                    <p:spTgt spid="52"/>
                  </p:tgtEl>
                </p:cond>
              </p:nextCondLst>
            </p:seq>
            <p:seq concurrent="1" nextAc="seek">
              <p:cTn id="66" restart="whenNotActive" fill="hold" evtFilter="cancelBubble" nodeType="interactiveSeq">
                <p:stCondLst>
                  <p:cond evt="onClick" delay="0">
                    <p:tgtEl>
                      <p:spTgt spid="5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3"/>
                                        </p:tgtEl>
                                        <p:attrNameLst>
                                          <p:attrName>fillcolor</p:attrName>
                                        </p:attrNameLst>
                                      </p:cBhvr>
                                      <p:to>
                                        <a:srgbClr val="D99694"/>
                                      </p:to>
                                    </p:animClr>
                                    <p:set>
                                      <p:cBhvr>
                                        <p:cTn id="71" dur="500" fill="hold"/>
                                        <p:tgtEl>
                                          <p:spTgt spid="53"/>
                                        </p:tgtEl>
                                        <p:attrNameLst>
                                          <p:attrName>fill.type</p:attrName>
                                        </p:attrNameLst>
                                      </p:cBhvr>
                                      <p:to>
                                        <p:strVal val="solid"/>
                                      </p:to>
                                    </p:set>
                                    <p:set>
                                      <p:cBhvr>
                                        <p:cTn id="72" dur="500" fill="hold"/>
                                        <p:tgtEl>
                                          <p:spTgt spid="5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59"/>
                                        </p:tgtEl>
                                      </p:cBhvr>
                                    </p:cmd>
                                  </p:childTnLst>
                                </p:cTn>
                              </p:par>
                              <p:par>
                                <p:cTn id="75" presetID="1" presetClass="entr" presetSubtype="0" fill="hold" nodeType="withEffect">
                                  <p:stCondLst>
                                    <p:cond delay="0"/>
                                  </p:stCondLst>
                                  <p:childTnLst>
                                    <p:set>
                                      <p:cBhvr>
                                        <p:cTn id="76" dur="1" fill="hold">
                                          <p:stCondLst>
                                            <p:cond delay="9"/>
                                          </p:stCondLst>
                                        </p:cTn>
                                        <p:tgtEl>
                                          <p:spTgt spid="57"/>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53"/>
                                        </p:tgtEl>
                                      </p:cBhvr>
                                    </p:animEffect>
                                    <p:animScale>
                                      <p:cBhvr>
                                        <p:cTn id="79" dur="250" autoRev="1" fill="hold"/>
                                        <p:tgtEl>
                                          <p:spTgt spid="53"/>
                                        </p:tgtEl>
                                      </p:cBhvr>
                                      <p:by x="105000" y="105000"/>
                                    </p:animScale>
                                  </p:childTnLst>
                                </p:cTn>
                              </p:par>
                            </p:childTnLst>
                          </p:cTn>
                        </p:par>
                      </p:childTnLst>
                    </p:cTn>
                  </p:par>
                </p:childTnLst>
              </p:cTn>
              <p:nextCondLst>
                <p:cond evt="onClick" delay="0">
                  <p:tgtEl>
                    <p:spTgt spid="53"/>
                  </p:tgtEl>
                </p:cond>
              </p:nextCondLst>
            </p:seq>
            <p:audio>
              <p:cMediaNode vol="80000">
                <p:cTn id="80" fill="hold" display="0">
                  <p:stCondLst>
                    <p:cond delay="indefinite"/>
                  </p:stCondLst>
                  <p:endCondLst>
                    <p:cond evt="onStopAudio" delay="0">
                      <p:tgtEl>
                        <p:sldTgt/>
                      </p:tgtEl>
                    </p:cond>
                  </p:endCondLst>
                </p:cTn>
                <p:tgtEl>
                  <p:spTgt spid="54"/>
                </p:tgtEl>
              </p:cMediaNode>
            </p:audio>
            <p:audio>
              <p:cMediaNode vol="80000">
                <p:cTn id="81" fill="hold" display="0">
                  <p:stCondLst>
                    <p:cond delay="indefinite"/>
                  </p:stCondLst>
                  <p:endCondLst>
                    <p:cond evt="onStopAudio" delay="0">
                      <p:tgtEl>
                        <p:sldTgt/>
                      </p:tgtEl>
                    </p:cond>
                  </p:endCondLst>
                </p:cTn>
                <p:tgtEl>
                  <p:spTgt spid="59"/>
                </p:tgtEl>
              </p:cMediaNode>
            </p:audio>
          </p:childTnLst>
        </p:cTn>
      </p:par>
    </p:tnLst>
    <p:bldLst>
      <p:bldP spid="50" grpId="0" animBg="1"/>
      <p:bldP spid="50" grpId="1" animBg="1"/>
      <p:bldP spid="51" grpId="0" animBg="1"/>
      <p:bldP spid="51" grpId="1" animBg="1"/>
      <p:bldP spid="52" grpId="0" animBg="1"/>
      <p:bldP spid="52" grpId="1" animBg="1"/>
      <p:bldP spid="53" grpId="0" animBg="1"/>
      <p:bldP spid="53" grpId="1"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35" name="Google Shape;285;p38"/>
          <p:cNvSpPr/>
          <p:nvPr/>
        </p:nvSpPr>
        <p:spPr>
          <a:xfrm>
            <a:off x="705444" y="1131391"/>
            <a:ext cx="7811832" cy="3313348"/>
          </a:xfrm>
          <a:prstGeom prst="roundRect">
            <a:avLst>
              <a:gd name="adj" fmla="val 338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892" name="Google Shape;892;p56"/>
          <p:cNvGrpSpPr/>
          <p:nvPr/>
        </p:nvGrpSpPr>
        <p:grpSpPr>
          <a:xfrm>
            <a:off x="1215982" y="865786"/>
            <a:ext cx="6637149" cy="3905995"/>
            <a:chOff x="1304387" y="764776"/>
            <a:chExt cx="6535200" cy="3905995"/>
          </a:xfrm>
        </p:grpSpPr>
        <p:cxnSp>
          <p:nvCxnSpPr>
            <p:cNvPr id="893" name="Google Shape;893;p56"/>
            <p:cNvCxnSpPr/>
            <p:nvPr/>
          </p:nvCxnSpPr>
          <p:spPr>
            <a:xfrm>
              <a:off x="1304387" y="4670771"/>
              <a:ext cx="6535200" cy="0"/>
            </a:xfrm>
            <a:prstGeom prst="straightConnector1">
              <a:avLst/>
            </a:prstGeom>
            <a:noFill/>
            <a:ln w="19050" cap="rnd" cmpd="sng">
              <a:solidFill>
                <a:schemeClr val="dk1"/>
              </a:solidFill>
              <a:prstDash val="solid"/>
              <a:round/>
              <a:headEnd type="none" w="med" len="med"/>
              <a:tailEnd type="none" w="med" len="med"/>
            </a:ln>
          </p:spPr>
        </p:cxnSp>
        <p:cxnSp>
          <p:nvCxnSpPr>
            <p:cNvPr id="894" name="Google Shape;894;p56"/>
            <p:cNvCxnSpPr/>
            <p:nvPr/>
          </p:nvCxnSpPr>
          <p:spPr>
            <a:xfrm>
              <a:off x="1304387" y="764776"/>
              <a:ext cx="6535200" cy="0"/>
            </a:xfrm>
            <a:prstGeom prst="straightConnector1">
              <a:avLst/>
            </a:prstGeom>
            <a:noFill/>
            <a:ln w="19050" cap="rnd" cmpd="sng">
              <a:solidFill>
                <a:schemeClr val="dk1"/>
              </a:solidFill>
              <a:prstDash val="solid"/>
              <a:round/>
              <a:headEnd type="none" w="med" len="med"/>
              <a:tailEnd type="none" w="med" len="med"/>
            </a:ln>
          </p:spPr>
        </p:cxnSp>
      </p:grpSp>
      <p:grpSp>
        <p:nvGrpSpPr>
          <p:cNvPr id="895" name="Google Shape;895;p56"/>
          <p:cNvGrpSpPr/>
          <p:nvPr/>
        </p:nvGrpSpPr>
        <p:grpSpPr>
          <a:xfrm>
            <a:off x="7753906" y="368774"/>
            <a:ext cx="602100" cy="666100"/>
            <a:chOff x="1820650" y="1393100"/>
            <a:chExt cx="602100" cy="666100"/>
          </a:xfrm>
        </p:grpSpPr>
        <p:sp>
          <p:nvSpPr>
            <p:cNvPr id="896" name="Google Shape;896;p56"/>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6"/>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56"/>
          <p:cNvGrpSpPr/>
          <p:nvPr/>
        </p:nvGrpSpPr>
        <p:grpSpPr>
          <a:xfrm>
            <a:off x="372108" y="4120879"/>
            <a:ext cx="761406" cy="647721"/>
            <a:chOff x="3475975" y="624225"/>
            <a:chExt cx="737225" cy="627150"/>
          </a:xfrm>
        </p:grpSpPr>
        <p:sp>
          <p:nvSpPr>
            <p:cNvPr id="899" name="Google Shape;899;p56"/>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6"/>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6"/>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6"/>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4067780" y="317107"/>
            <a:ext cx="1087157" cy="461665"/>
          </a:xfrm>
          <a:prstGeom prst="rect">
            <a:avLst/>
          </a:prstGeom>
        </p:spPr>
        <p:txBody>
          <a:bodyPr wrap="none">
            <a:spAutoFit/>
          </a:bodyPr>
          <a:lstStyle/>
          <a:p>
            <a:r>
              <a:rPr lang="en-US" sz="2400" b="1" dirty="0" err="1" smtClean="0">
                <a:solidFill>
                  <a:srgbClr val="C00000"/>
                </a:solidFill>
              </a:rPr>
              <a:t>Gợi</a:t>
            </a:r>
            <a:r>
              <a:rPr lang="en-US" sz="2400" b="1" dirty="0" smtClean="0">
                <a:solidFill>
                  <a:srgbClr val="C00000"/>
                </a:solidFill>
              </a:rPr>
              <a:t> ý:</a:t>
            </a:r>
            <a:endParaRPr lang="en-US" sz="2400" b="1" dirty="0">
              <a:solidFill>
                <a:srgbClr val="C00000"/>
              </a:solidFill>
            </a:endParaRPr>
          </a:p>
        </p:txBody>
      </p:sp>
      <p:sp>
        <p:nvSpPr>
          <p:cNvPr id="2" name="Rectangle 1"/>
          <p:cNvSpPr/>
          <p:nvPr/>
        </p:nvSpPr>
        <p:spPr>
          <a:xfrm>
            <a:off x="1051804" y="1218404"/>
            <a:ext cx="7119111" cy="3139321"/>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200" b="1" dirty="0">
                <a:solidFill>
                  <a:schemeClr val="accent3">
                    <a:lumMod val="10000"/>
                  </a:schemeClr>
                </a:solidFill>
              </a:rPr>
              <a:t>Bước </a:t>
            </a:r>
            <a:r>
              <a:rPr lang="vi-VN" sz="2200" b="1" dirty="0" smtClean="0">
                <a:solidFill>
                  <a:schemeClr val="accent3">
                    <a:lumMod val="10000"/>
                  </a:schemeClr>
                </a:solidFill>
              </a:rPr>
              <a:t>1</a:t>
            </a:r>
            <a:r>
              <a:rPr lang="en-US" sz="2200" b="1" dirty="0" smtClean="0">
                <a:solidFill>
                  <a:schemeClr val="accent3">
                    <a:lumMod val="10000"/>
                  </a:schemeClr>
                </a:solidFill>
              </a:rPr>
              <a:t>:</a:t>
            </a:r>
            <a:r>
              <a:rPr lang="vi-VN" sz="2200" b="1" dirty="0" smtClean="0">
                <a:solidFill>
                  <a:schemeClr val="accent3">
                    <a:lumMod val="10000"/>
                  </a:schemeClr>
                </a:solidFill>
              </a:rPr>
              <a:t> </a:t>
            </a:r>
            <a:r>
              <a:rPr lang="vi-VN" sz="2200" dirty="0"/>
              <a:t>Que tính dài nhất cần được chuyển về vị trí thứ nhất trong dãy.</a:t>
            </a:r>
          </a:p>
          <a:p>
            <a:pPr marL="342900" indent="-342900" algn="just">
              <a:lnSpc>
                <a:spcPct val="150000"/>
              </a:lnSpc>
              <a:buFont typeface="Wingdings" panose="05000000000000000000" pitchFamily="2" charset="2"/>
              <a:buChar char="Ø"/>
            </a:pPr>
            <a:r>
              <a:rPr lang="vi-VN" sz="2200" b="1" dirty="0">
                <a:solidFill>
                  <a:schemeClr val="accent3">
                    <a:lumMod val="10000"/>
                  </a:schemeClr>
                </a:solidFill>
              </a:rPr>
              <a:t>Bước </a:t>
            </a:r>
            <a:r>
              <a:rPr lang="vi-VN" sz="2200" b="1" dirty="0" smtClean="0">
                <a:solidFill>
                  <a:schemeClr val="accent3">
                    <a:lumMod val="10000"/>
                  </a:schemeClr>
                </a:solidFill>
              </a:rPr>
              <a:t>2</a:t>
            </a:r>
            <a:r>
              <a:rPr lang="en-US" sz="2200" b="1" dirty="0" smtClean="0">
                <a:solidFill>
                  <a:schemeClr val="accent3">
                    <a:lumMod val="10000"/>
                  </a:schemeClr>
                </a:solidFill>
              </a:rPr>
              <a:t>:</a:t>
            </a:r>
            <a:r>
              <a:rPr lang="vi-VN" sz="2200" b="1" dirty="0" smtClean="0">
                <a:solidFill>
                  <a:schemeClr val="accent3">
                    <a:lumMod val="10000"/>
                  </a:schemeClr>
                </a:solidFill>
              </a:rPr>
              <a:t> </a:t>
            </a:r>
            <a:r>
              <a:rPr lang="vi-VN" sz="2200" dirty="0"/>
              <a:t>Que tính dài nhất trong dãy còn lại cần được chuyển về </a:t>
            </a:r>
            <a:r>
              <a:rPr lang="en-US" sz="2200" dirty="0"/>
              <a:t>đ</a:t>
            </a:r>
            <a:r>
              <a:rPr lang="vi-VN" sz="2200" dirty="0" smtClean="0"/>
              <a:t>ầu </a:t>
            </a:r>
            <a:r>
              <a:rPr lang="vi-VN" sz="2200" dirty="0"/>
              <a:t>dãy này.</a:t>
            </a:r>
          </a:p>
          <a:p>
            <a:pPr algn="just">
              <a:lnSpc>
                <a:spcPct val="150000"/>
              </a:lnSpc>
            </a:pPr>
            <a:r>
              <a:rPr lang="vi-VN" sz="2200" dirty="0"/>
              <a:t>Tiếp tục lặp lại việc “Chọn lấy que dài nhất trong dãy và đổi chỗ nó với các que còn </a:t>
            </a:r>
            <a:r>
              <a:rPr lang="vi-VN" sz="2200" dirty="0" smtClean="0"/>
              <a:t>lại</a:t>
            </a:r>
            <a:r>
              <a:rPr lang="en-US" sz="2200" dirty="0" smtClean="0"/>
              <a:t>”</a:t>
            </a:r>
            <a:r>
              <a:rPr lang="vi-VN" sz="2200" dirty="0" smtClean="0"/>
              <a:t> </a:t>
            </a:r>
            <a:r>
              <a:rPr lang="vi-VN" sz="2200" dirty="0"/>
              <a:t>cho đến khi hết dãy.</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anim calcmode="lin" valueType="num">
                                      <p:cBhvr>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6"/>
          <p:cNvSpPr/>
          <p:nvPr/>
        </p:nvSpPr>
        <p:spPr>
          <a:xfrm>
            <a:off x="365700" y="1288138"/>
            <a:ext cx="4093800" cy="1672500"/>
          </a:xfrm>
          <a:prstGeom prst="roundRect">
            <a:avLst>
              <a:gd name="adj" fmla="val 8668"/>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6"/>
          <p:cNvSpPr/>
          <p:nvPr/>
        </p:nvSpPr>
        <p:spPr>
          <a:xfrm>
            <a:off x="4679622" y="1292023"/>
            <a:ext cx="4093800" cy="1672500"/>
          </a:xfrm>
          <a:prstGeom prst="roundRect">
            <a:avLst>
              <a:gd name="adj" fmla="val 8668"/>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6"/>
          <p:cNvSpPr/>
          <p:nvPr/>
        </p:nvSpPr>
        <p:spPr>
          <a:xfrm>
            <a:off x="2166539" y="3132356"/>
            <a:ext cx="4559983" cy="1672500"/>
          </a:xfrm>
          <a:prstGeom prst="roundRect">
            <a:avLst>
              <a:gd name="adj" fmla="val 8668"/>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6"/>
          <p:cNvSpPr/>
          <p:nvPr/>
        </p:nvSpPr>
        <p:spPr>
          <a:xfrm>
            <a:off x="378702" y="346085"/>
            <a:ext cx="8412600" cy="718800"/>
          </a:xfrm>
          <a:prstGeom prst="roundRect">
            <a:avLst>
              <a:gd name="adj" fmla="val 20371"/>
            </a:avLst>
          </a:prstGeom>
          <a:solidFill>
            <a:schemeClr val="accent3">
              <a:lumMod val="5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6"/>
          <p:cNvSpPr/>
          <p:nvPr/>
        </p:nvSpPr>
        <p:spPr>
          <a:xfrm>
            <a:off x="2438224" y="3550219"/>
            <a:ext cx="807300" cy="8073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6"/>
          <p:cNvSpPr/>
          <p:nvPr/>
        </p:nvSpPr>
        <p:spPr>
          <a:xfrm>
            <a:off x="720000" y="1720738"/>
            <a:ext cx="807300" cy="8073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6"/>
          <p:cNvSpPr/>
          <p:nvPr/>
        </p:nvSpPr>
        <p:spPr>
          <a:xfrm>
            <a:off x="4978672" y="1724547"/>
            <a:ext cx="807300" cy="8073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6"/>
          <p:cNvSpPr txBox="1">
            <a:spLocks noGrp="1"/>
          </p:cNvSpPr>
          <p:nvPr>
            <p:ph type="title"/>
          </p:nvPr>
        </p:nvSpPr>
        <p:spPr>
          <a:xfrm>
            <a:off x="720000" y="387600"/>
            <a:ext cx="77016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4"/>
                </a:solidFill>
                <a:latin typeface="+mn-lt"/>
              </a:rPr>
              <a:t>HƯỚNG DẪN VỀ NHÀ</a:t>
            </a:r>
            <a:endParaRPr dirty="0">
              <a:solidFill>
                <a:schemeClr val="accent4"/>
              </a:solidFill>
              <a:latin typeface="+mn-lt"/>
            </a:endParaRPr>
          </a:p>
        </p:txBody>
      </p:sp>
      <p:sp>
        <p:nvSpPr>
          <p:cNvPr id="608" name="Google Shape;608;p46"/>
          <p:cNvSpPr txBox="1">
            <a:spLocks noGrp="1"/>
          </p:cNvSpPr>
          <p:nvPr>
            <p:ph type="title" idx="5"/>
          </p:nvPr>
        </p:nvSpPr>
        <p:spPr>
          <a:xfrm>
            <a:off x="739650" y="1860682"/>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1</a:t>
            </a:r>
            <a:endParaRPr dirty="0">
              <a:latin typeface="+mn-lt"/>
            </a:endParaRPr>
          </a:p>
        </p:txBody>
      </p:sp>
      <p:sp>
        <p:nvSpPr>
          <p:cNvPr id="609" name="Google Shape;609;p46"/>
          <p:cNvSpPr txBox="1">
            <a:spLocks noGrp="1"/>
          </p:cNvSpPr>
          <p:nvPr>
            <p:ph type="title" idx="6"/>
          </p:nvPr>
        </p:nvSpPr>
        <p:spPr>
          <a:xfrm>
            <a:off x="4998322" y="1864491"/>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2</a:t>
            </a:r>
            <a:endParaRPr dirty="0">
              <a:latin typeface="+mn-lt"/>
            </a:endParaRPr>
          </a:p>
        </p:txBody>
      </p:sp>
      <p:sp>
        <p:nvSpPr>
          <p:cNvPr id="611" name="Google Shape;611;p46"/>
          <p:cNvSpPr txBox="1">
            <a:spLocks noGrp="1"/>
          </p:cNvSpPr>
          <p:nvPr>
            <p:ph type="title" idx="15"/>
          </p:nvPr>
        </p:nvSpPr>
        <p:spPr>
          <a:xfrm>
            <a:off x="2457874" y="3690163"/>
            <a:ext cx="7680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3</a:t>
            </a:r>
            <a:endParaRPr dirty="0">
              <a:latin typeface="+mn-lt"/>
            </a:endParaRPr>
          </a:p>
        </p:txBody>
      </p:sp>
      <p:grpSp>
        <p:nvGrpSpPr>
          <p:cNvPr id="612" name="Google Shape;612;p46"/>
          <p:cNvGrpSpPr/>
          <p:nvPr/>
        </p:nvGrpSpPr>
        <p:grpSpPr>
          <a:xfrm>
            <a:off x="81536" y="83426"/>
            <a:ext cx="822125" cy="619150"/>
            <a:chOff x="1574625" y="624700"/>
            <a:chExt cx="822125" cy="619150"/>
          </a:xfrm>
        </p:grpSpPr>
        <p:sp>
          <p:nvSpPr>
            <p:cNvPr id="613" name="Google Shape;613;p46"/>
            <p:cNvSpPr/>
            <p:nvPr/>
          </p:nvSpPr>
          <p:spPr>
            <a:xfrm>
              <a:off x="1574625" y="624700"/>
              <a:ext cx="822125" cy="547350"/>
            </a:xfrm>
            <a:custGeom>
              <a:avLst/>
              <a:gdLst/>
              <a:ahLst/>
              <a:cxnLst/>
              <a:rect l="l" t="t" r="r" b="b"/>
              <a:pathLst>
                <a:path w="32885" h="21894" extrusionOk="0">
                  <a:moveTo>
                    <a:pt x="13561" y="1"/>
                  </a:moveTo>
                  <a:cubicBezTo>
                    <a:pt x="13302" y="1"/>
                    <a:pt x="13040" y="16"/>
                    <a:pt x="12776" y="48"/>
                  </a:cubicBezTo>
                  <a:cubicBezTo>
                    <a:pt x="9474" y="415"/>
                    <a:pt x="6972" y="3217"/>
                    <a:pt x="6972" y="6553"/>
                  </a:cubicBezTo>
                  <a:lnTo>
                    <a:pt x="6972" y="6920"/>
                  </a:lnTo>
                  <a:cubicBezTo>
                    <a:pt x="6372" y="6686"/>
                    <a:pt x="5771" y="6553"/>
                    <a:pt x="5138" y="6553"/>
                  </a:cubicBezTo>
                  <a:cubicBezTo>
                    <a:pt x="2336" y="6553"/>
                    <a:pt x="34" y="8788"/>
                    <a:pt x="34" y="11590"/>
                  </a:cubicBezTo>
                  <a:cubicBezTo>
                    <a:pt x="1" y="14392"/>
                    <a:pt x="2236" y="16693"/>
                    <a:pt x="5071" y="16727"/>
                  </a:cubicBezTo>
                  <a:cubicBezTo>
                    <a:pt x="4771" y="18962"/>
                    <a:pt x="6172" y="21097"/>
                    <a:pt x="8373" y="21730"/>
                  </a:cubicBezTo>
                  <a:cubicBezTo>
                    <a:pt x="8777" y="21840"/>
                    <a:pt x="9185" y="21893"/>
                    <a:pt x="9588" y="21893"/>
                  </a:cubicBezTo>
                  <a:cubicBezTo>
                    <a:pt x="11383" y="21893"/>
                    <a:pt x="13075" y="20845"/>
                    <a:pt x="13811" y="19128"/>
                  </a:cubicBezTo>
                  <a:cubicBezTo>
                    <a:pt x="14381" y="20490"/>
                    <a:pt x="15588" y="21125"/>
                    <a:pt x="16793" y="21125"/>
                  </a:cubicBezTo>
                  <a:cubicBezTo>
                    <a:pt x="18335" y="21125"/>
                    <a:pt x="19876" y="20085"/>
                    <a:pt x="20082" y="18194"/>
                  </a:cubicBezTo>
                  <a:cubicBezTo>
                    <a:pt x="21408" y="19659"/>
                    <a:pt x="23175" y="20351"/>
                    <a:pt x="24925" y="20351"/>
                  </a:cubicBezTo>
                  <a:cubicBezTo>
                    <a:pt x="27401" y="20351"/>
                    <a:pt x="29842" y="18967"/>
                    <a:pt x="30956" y="16426"/>
                  </a:cubicBezTo>
                  <a:cubicBezTo>
                    <a:pt x="32884" y="12071"/>
                    <a:pt x="29677" y="7186"/>
                    <a:pt x="24966" y="7186"/>
                  </a:cubicBezTo>
                  <a:cubicBezTo>
                    <a:pt x="24950" y="7186"/>
                    <a:pt x="24934" y="7186"/>
                    <a:pt x="24918" y="7187"/>
                  </a:cubicBezTo>
                  <a:cubicBezTo>
                    <a:pt x="24585" y="7187"/>
                    <a:pt x="24251" y="7220"/>
                    <a:pt x="23918" y="7253"/>
                  </a:cubicBezTo>
                  <a:cubicBezTo>
                    <a:pt x="24785" y="5474"/>
                    <a:pt x="23311" y="3944"/>
                    <a:pt x="21803" y="3944"/>
                  </a:cubicBezTo>
                  <a:cubicBezTo>
                    <a:pt x="21105" y="3944"/>
                    <a:pt x="20400" y="4271"/>
                    <a:pt x="19915" y="5052"/>
                  </a:cubicBezTo>
                  <a:cubicBezTo>
                    <a:pt x="19209" y="2074"/>
                    <a:pt x="16554" y="1"/>
                    <a:pt x="13561"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6"/>
            <p:cNvSpPr/>
            <p:nvPr/>
          </p:nvSpPr>
          <p:spPr>
            <a:xfrm>
              <a:off x="1790625" y="837925"/>
              <a:ext cx="274375" cy="405925"/>
            </a:xfrm>
            <a:custGeom>
              <a:avLst/>
              <a:gdLst/>
              <a:ahLst/>
              <a:cxnLst/>
              <a:rect l="l" t="t" r="r" b="b"/>
              <a:pathLst>
                <a:path w="10975" h="16237" extrusionOk="0">
                  <a:moveTo>
                    <a:pt x="5471" y="0"/>
                  </a:moveTo>
                  <a:cubicBezTo>
                    <a:pt x="5196" y="0"/>
                    <a:pt x="4920" y="109"/>
                    <a:pt x="4704" y="325"/>
                  </a:cubicBezTo>
                  <a:lnTo>
                    <a:pt x="601" y="4462"/>
                  </a:lnTo>
                  <a:cubicBezTo>
                    <a:pt x="0" y="5062"/>
                    <a:pt x="167" y="5996"/>
                    <a:pt x="1268" y="5996"/>
                  </a:cubicBezTo>
                  <a:lnTo>
                    <a:pt x="3269" y="5996"/>
                  </a:lnTo>
                  <a:lnTo>
                    <a:pt x="3269" y="15169"/>
                  </a:lnTo>
                  <a:cubicBezTo>
                    <a:pt x="3269" y="15736"/>
                    <a:pt x="3736" y="16237"/>
                    <a:pt x="4337" y="16237"/>
                  </a:cubicBezTo>
                  <a:lnTo>
                    <a:pt x="6572" y="16237"/>
                  </a:lnTo>
                  <a:cubicBezTo>
                    <a:pt x="7172" y="16237"/>
                    <a:pt x="7672" y="15770"/>
                    <a:pt x="7672" y="15169"/>
                  </a:cubicBezTo>
                  <a:lnTo>
                    <a:pt x="7672" y="5996"/>
                  </a:lnTo>
                  <a:lnTo>
                    <a:pt x="9674" y="5996"/>
                  </a:lnTo>
                  <a:cubicBezTo>
                    <a:pt x="10775" y="5996"/>
                    <a:pt x="10975" y="5062"/>
                    <a:pt x="10374" y="4462"/>
                  </a:cubicBezTo>
                  <a:lnTo>
                    <a:pt x="6238" y="325"/>
                  </a:lnTo>
                  <a:cubicBezTo>
                    <a:pt x="6021" y="109"/>
                    <a:pt x="5746" y="0"/>
                    <a:pt x="547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46"/>
          <p:cNvGrpSpPr/>
          <p:nvPr/>
        </p:nvGrpSpPr>
        <p:grpSpPr>
          <a:xfrm>
            <a:off x="8442458" y="853929"/>
            <a:ext cx="620006" cy="527370"/>
            <a:chOff x="3475975" y="624225"/>
            <a:chExt cx="737225" cy="627150"/>
          </a:xfrm>
        </p:grpSpPr>
        <p:sp>
          <p:nvSpPr>
            <p:cNvPr id="616" name="Google Shape;616;p46"/>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6"/>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6"/>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6"/>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6"/>
          <p:cNvSpPr/>
          <p:nvPr/>
        </p:nvSpPr>
        <p:spPr>
          <a:xfrm>
            <a:off x="6613521" y="3464138"/>
            <a:ext cx="226000" cy="226025"/>
          </a:xfrm>
          <a:custGeom>
            <a:avLst/>
            <a:gdLst/>
            <a:ahLst/>
            <a:cxnLst/>
            <a:rect l="l" t="t" r="r" b="b"/>
            <a:pathLst>
              <a:path w="9040" h="9041" extrusionOk="0">
                <a:moveTo>
                  <a:pt x="3936" y="1"/>
                </a:moveTo>
                <a:cubicBezTo>
                  <a:pt x="3436" y="1"/>
                  <a:pt x="3036" y="401"/>
                  <a:pt x="3036" y="902"/>
                </a:cubicBezTo>
                <a:lnTo>
                  <a:pt x="3036" y="3036"/>
                </a:lnTo>
                <a:lnTo>
                  <a:pt x="901" y="3036"/>
                </a:lnTo>
                <a:cubicBezTo>
                  <a:pt x="400" y="3036"/>
                  <a:pt x="0" y="3437"/>
                  <a:pt x="0" y="3937"/>
                </a:cubicBezTo>
                <a:lnTo>
                  <a:pt x="0" y="5105"/>
                </a:lnTo>
                <a:cubicBezTo>
                  <a:pt x="0" y="5605"/>
                  <a:pt x="400" y="6005"/>
                  <a:pt x="901" y="6005"/>
                </a:cubicBezTo>
                <a:lnTo>
                  <a:pt x="3036" y="6005"/>
                </a:lnTo>
                <a:lnTo>
                  <a:pt x="3036" y="8140"/>
                </a:lnTo>
                <a:cubicBezTo>
                  <a:pt x="3036" y="8640"/>
                  <a:pt x="3436" y="9041"/>
                  <a:pt x="3936" y="9041"/>
                </a:cubicBezTo>
                <a:lnTo>
                  <a:pt x="5104" y="9041"/>
                </a:lnTo>
                <a:cubicBezTo>
                  <a:pt x="5604" y="9041"/>
                  <a:pt x="6004" y="8640"/>
                  <a:pt x="6004" y="8140"/>
                </a:cubicBezTo>
                <a:lnTo>
                  <a:pt x="6004" y="6005"/>
                </a:lnTo>
                <a:lnTo>
                  <a:pt x="8139" y="6005"/>
                </a:lnTo>
                <a:cubicBezTo>
                  <a:pt x="8640" y="6005"/>
                  <a:pt x="9040" y="5605"/>
                  <a:pt x="9040" y="5105"/>
                </a:cubicBezTo>
                <a:lnTo>
                  <a:pt x="9040" y="3937"/>
                </a:lnTo>
                <a:cubicBezTo>
                  <a:pt x="9040" y="3455"/>
                  <a:pt x="8668" y="3035"/>
                  <a:pt x="8193" y="3035"/>
                </a:cubicBezTo>
                <a:cubicBezTo>
                  <a:pt x="8175" y="3035"/>
                  <a:pt x="8157" y="3035"/>
                  <a:pt x="8139" y="3036"/>
                </a:cubicBezTo>
                <a:lnTo>
                  <a:pt x="6004" y="3036"/>
                </a:lnTo>
                <a:lnTo>
                  <a:pt x="6004" y="902"/>
                </a:lnTo>
                <a:cubicBezTo>
                  <a:pt x="6004" y="401"/>
                  <a:pt x="5604" y="1"/>
                  <a:pt x="5104"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1654138" y="1565362"/>
            <a:ext cx="2547991" cy="1107996"/>
          </a:xfrm>
          <a:prstGeom prst="rect">
            <a:avLst/>
          </a:prstGeom>
          <a:noFill/>
        </p:spPr>
        <p:txBody>
          <a:bodyPr wrap="square" rtlCol="0">
            <a:spAutoFit/>
          </a:bodyPr>
          <a:lstStyle/>
          <a:p>
            <a:pPr algn="just">
              <a:lnSpc>
                <a:spcPct val="150000"/>
              </a:lnSpc>
            </a:pPr>
            <a:r>
              <a:rPr lang="en-US" sz="2200" dirty="0" err="1" smtClean="0"/>
              <a:t>Ôn</a:t>
            </a:r>
            <a:r>
              <a:rPr lang="en-US" sz="2200" dirty="0" smtClean="0"/>
              <a:t> </a:t>
            </a:r>
            <a:r>
              <a:rPr lang="en-US" sz="2200" dirty="0" err="1" smtClean="0"/>
              <a:t>tập</a:t>
            </a:r>
            <a:r>
              <a:rPr lang="en-US" sz="2200" dirty="0" smtClean="0"/>
              <a:t> </a:t>
            </a:r>
            <a:r>
              <a:rPr lang="en-US" sz="2200" dirty="0" err="1" smtClean="0"/>
              <a:t>kiến</a:t>
            </a:r>
            <a:r>
              <a:rPr lang="en-US" sz="2200" dirty="0" smtClean="0"/>
              <a:t> </a:t>
            </a:r>
            <a:r>
              <a:rPr lang="en-US" sz="2200" dirty="0" err="1" smtClean="0"/>
              <a:t>thức</a:t>
            </a:r>
            <a:r>
              <a:rPr lang="en-US" sz="2200" dirty="0" smtClean="0"/>
              <a:t> </a:t>
            </a:r>
            <a:r>
              <a:rPr lang="en-US" sz="2200" dirty="0" err="1" smtClean="0"/>
              <a:t>đã</a:t>
            </a:r>
            <a:r>
              <a:rPr lang="en-US" sz="2200" dirty="0" smtClean="0"/>
              <a:t> </a:t>
            </a:r>
            <a:r>
              <a:rPr lang="en-US" sz="2200" dirty="0" err="1" smtClean="0"/>
              <a:t>học</a:t>
            </a:r>
            <a:r>
              <a:rPr lang="en-US" sz="2200" dirty="0" smtClean="0"/>
              <a:t> </a:t>
            </a:r>
            <a:endParaRPr lang="en-US" sz="2200" dirty="0"/>
          </a:p>
        </p:txBody>
      </p:sp>
      <p:sp>
        <p:nvSpPr>
          <p:cNvPr id="42" name="TextBox 41"/>
          <p:cNvSpPr txBox="1"/>
          <p:nvPr/>
        </p:nvSpPr>
        <p:spPr>
          <a:xfrm>
            <a:off x="5863413" y="1548003"/>
            <a:ext cx="2697584" cy="1107996"/>
          </a:xfrm>
          <a:prstGeom prst="rect">
            <a:avLst/>
          </a:prstGeom>
          <a:noFill/>
        </p:spPr>
        <p:txBody>
          <a:bodyPr wrap="square" rtlCol="0">
            <a:spAutoFit/>
          </a:bodyPr>
          <a:lstStyle/>
          <a:p>
            <a:pPr lvl="0" algn="just">
              <a:lnSpc>
                <a:spcPct val="150000"/>
              </a:lnSpc>
            </a:pPr>
            <a:r>
              <a:rPr lang="en-US" sz="2200" dirty="0" err="1" smtClean="0"/>
              <a:t>Trả</a:t>
            </a:r>
            <a:r>
              <a:rPr lang="en-US" sz="2200" dirty="0" smtClean="0"/>
              <a:t> </a:t>
            </a:r>
            <a:r>
              <a:rPr lang="en-US" sz="2200" dirty="0" err="1" smtClean="0"/>
              <a:t>lời</a:t>
            </a:r>
            <a:r>
              <a:rPr lang="en-US" sz="2200" dirty="0" smtClean="0"/>
              <a:t> </a:t>
            </a:r>
            <a:r>
              <a:rPr lang="vi-VN" sz="2200" b="1" dirty="0" smtClean="0"/>
              <a:t>Câu </a:t>
            </a:r>
            <a:r>
              <a:rPr lang="vi-VN" sz="2200" b="1" dirty="0"/>
              <a:t>hỏi tự kiểm tra</a:t>
            </a:r>
            <a:r>
              <a:rPr lang="vi-VN" sz="2200" dirty="0"/>
              <a:t> </a:t>
            </a:r>
            <a:r>
              <a:rPr lang="vi-VN" sz="2200" dirty="0" smtClean="0"/>
              <a:t>SGK tr.86</a:t>
            </a:r>
            <a:endParaRPr lang="en-US" sz="2200" dirty="0"/>
          </a:p>
        </p:txBody>
      </p:sp>
      <p:sp>
        <p:nvSpPr>
          <p:cNvPr id="44" name="TextBox 43"/>
          <p:cNvSpPr txBox="1"/>
          <p:nvPr/>
        </p:nvSpPr>
        <p:spPr>
          <a:xfrm>
            <a:off x="3378658" y="3331989"/>
            <a:ext cx="3214729" cy="1107996"/>
          </a:xfrm>
          <a:prstGeom prst="rect">
            <a:avLst/>
          </a:prstGeom>
          <a:noFill/>
        </p:spPr>
        <p:txBody>
          <a:bodyPr wrap="square" rtlCol="0">
            <a:spAutoFit/>
          </a:bodyPr>
          <a:lstStyle/>
          <a:p>
            <a:pPr algn="just">
              <a:lnSpc>
                <a:spcPct val="150000"/>
              </a:lnSpc>
            </a:pPr>
            <a:r>
              <a:rPr lang="en-US" sz="2200" dirty="0" err="1" smtClean="0"/>
              <a:t>Chuẩn</a:t>
            </a:r>
            <a:r>
              <a:rPr lang="en-US" sz="2200" dirty="0" smtClean="0"/>
              <a:t> </a:t>
            </a:r>
            <a:r>
              <a:rPr lang="en-US" sz="2200" dirty="0" err="1" smtClean="0"/>
              <a:t>bị</a:t>
            </a:r>
            <a:r>
              <a:rPr lang="en-US" sz="2200" dirty="0" smtClean="0"/>
              <a:t> </a:t>
            </a:r>
            <a:r>
              <a:rPr lang="en-US" sz="2200" dirty="0" err="1" smtClean="0"/>
              <a:t>bài</a:t>
            </a:r>
            <a:r>
              <a:rPr lang="en-US" sz="2200" dirty="0" smtClean="0"/>
              <a:t> </a:t>
            </a:r>
            <a:r>
              <a:rPr lang="en-US" sz="2200" dirty="0" err="1" smtClean="0"/>
              <a:t>sau</a:t>
            </a:r>
            <a:r>
              <a:rPr lang="en-US" sz="2200" dirty="0" smtClean="0"/>
              <a:t> - </a:t>
            </a:r>
          </a:p>
          <a:p>
            <a:pPr algn="just">
              <a:lnSpc>
                <a:spcPct val="150000"/>
              </a:lnSpc>
            </a:pPr>
            <a:r>
              <a:rPr lang="en-US" sz="2200" b="1" dirty="0" err="1" smtClean="0"/>
              <a:t>Bài</a:t>
            </a:r>
            <a:r>
              <a:rPr lang="en-US" sz="2200" b="1" dirty="0" smtClean="0"/>
              <a:t> 4: </a:t>
            </a:r>
            <a:r>
              <a:rPr lang="en-US" sz="2200" b="1" dirty="0" err="1" smtClean="0"/>
              <a:t>Sắp</a:t>
            </a:r>
            <a:r>
              <a:rPr lang="en-US" sz="2200" b="1" dirty="0" smtClean="0"/>
              <a:t> </a:t>
            </a:r>
            <a:r>
              <a:rPr lang="en-US" sz="2200" b="1" dirty="0" err="1" smtClean="0"/>
              <a:t>xếp</a:t>
            </a:r>
            <a:r>
              <a:rPr lang="en-US" sz="2200" b="1" dirty="0" smtClean="0"/>
              <a:t> </a:t>
            </a:r>
            <a:r>
              <a:rPr lang="en-US" sz="2200" b="1" dirty="0" err="1" smtClean="0"/>
              <a:t>nổi</a:t>
            </a:r>
            <a:r>
              <a:rPr lang="en-US" sz="2200" b="1" dirty="0" smtClean="0"/>
              <a:t> </a:t>
            </a:r>
            <a:r>
              <a:rPr lang="en-US" sz="2200" b="1" dirty="0" err="1" smtClean="0"/>
              <a:t>bọt</a:t>
            </a:r>
            <a:endParaRPr lang="en-US" sz="2200" b="1"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500"/>
                                        <p:tgtEl>
                                          <p:spTgt spid="5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8"/>
                                        </p:tgtEl>
                                        <p:attrNameLst>
                                          <p:attrName>style.visibility</p:attrName>
                                        </p:attrNameLst>
                                      </p:cBhvr>
                                      <p:to>
                                        <p:strVal val="visible"/>
                                      </p:to>
                                    </p:set>
                                    <p:animEffect transition="in" filter="fade">
                                      <p:cBhvr>
                                        <p:cTn id="10" dur="500"/>
                                        <p:tgtEl>
                                          <p:spTgt spid="6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98"/>
                                        </p:tgtEl>
                                        <p:attrNameLst>
                                          <p:attrName>style.visibility</p:attrName>
                                        </p:attrNameLst>
                                      </p:cBhvr>
                                      <p:to>
                                        <p:strVal val="visible"/>
                                      </p:to>
                                    </p:set>
                                    <p:animEffect transition="in" filter="fade">
                                      <p:cBhvr>
                                        <p:cTn id="17" dur="500"/>
                                        <p:tgtEl>
                                          <p:spTgt spid="59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09"/>
                                        </p:tgtEl>
                                        <p:attrNameLst>
                                          <p:attrName>style.visibility</p:attrName>
                                        </p:attrNameLst>
                                      </p:cBhvr>
                                      <p:to>
                                        <p:strVal val="visible"/>
                                      </p:to>
                                    </p:set>
                                    <p:animEffect transition="in" filter="fade">
                                      <p:cBhvr>
                                        <p:cTn id="20" dur="500"/>
                                        <p:tgtEl>
                                          <p:spTgt spid="60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95"/>
                                        </p:tgtEl>
                                        <p:attrNameLst>
                                          <p:attrName>style.visibility</p:attrName>
                                        </p:attrNameLst>
                                      </p:cBhvr>
                                      <p:to>
                                        <p:strVal val="visible"/>
                                      </p:to>
                                    </p:set>
                                    <p:animEffect transition="in" filter="fade">
                                      <p:cBhvr>
                                        <p:cTn id="27" dur="500"/>
                                        <p:tgtEl>
                                          <p:spTgt spid="59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1"/>
                                        </p:tgtEl>
                                        <p:attrNameLst>
                                          <p:attrName>style.visibility</p:attrName>
                                        </p:attrNameLst>
                                      </p:cBhvr>
                                      <p:to>
                                        <p:strVal val="visible"/>
                                      </p:to>
                                    </p:set>
                                    <p:animEffect transition="in" filter="fade">
                                      <p:cBhvr>
                                        <p:cTn id="30" dur="500"/>
                                        <p:tgtEl>
                                          <p:spTgt spid="6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animBg="1"/>
      <p:bldP spid="597" grpId="0" animBg="1"/>
      <p:bldP spid="598" grpId="0" animBg="1"/>
      <p:bldP spid="608" grpId="0"/>
      <p:bldP spid="609" grpId="0"/>
      <p:bldP spid="611" grpId="0"/>
      <p:bldP spid="10" grpId="0"/>
      <p:bldP spid="42"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35" name="Google Shape;1378;p70"/>
          <p:cNvSpPr/>
          <p:nvPr/>
        </p:nvSpPr>
        <p:spPr>
          <a:xfrm>
            <a:off x="1570872" y="1058785"/>
            <a:ext cx="5981933" cy="2934600"/>
          </a:xfrm>
          <a:prstGeom prst="roundRect">
            <a:avLst>
              <a:gd name="adj" fmla="val 6416"/>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52"/>
          <p:cNvGrpSpPr/>
          <p:nvPr/>
        </p:nvGrpSpPr>
        <p:grpSpPr>
          <a:xfrm>
            <a:off x="1639703" y="678075"/>
            <a:ext cx="5864593" cy="3787373"/>
            <a:chOff x="1438200" y="702550"/>
            <a:chExt cx="6267600" cy="3738400"/>
          </a:xfrm>
        </p:grpSpPr>
        <p:cxnSp>
          <p:nvCxnSpPr>
            <p:cNvPr id="804" name="Google Shape;804;p52"/>
            <p:cNvCxnSpPr/>
            <p:nvPr/>
          </p:nvCxnSpPr>
          <p:spPr>
            <a:xfrm>
              <a:off x="1438200" y="4440950"/>
              <a:ext cx="6267600" cy="0"/>
            </a:xfrm>
            <a:prstGeom prst="straightConnector1">
              <a:avLst/>
            </a:prstGeom>
            <a:noFill/>
            <a:ln w="19050" cap="rnd" cmpd="sng">
              <a:solidFill>
                <a:schemeClr val="dk1"/>
              </a:solidFill>
              <a:prstDash val="solid"/>
              <a:round/>
              <a:headEnd type="none" w="med" len="med"/>
              <a:tailEnd type="none" w="med" len="med"/>
            </a:ln>
          </p:spPr>
        </p:cxnSp>
        <p:cxnSp>
          <p:nvCxnSpPr>
            <p:cNvPr id="805" name="Google Shape;805;p52"/>
            <p:cNvCxnSpPr/>
            <p:nvPr/>
          </p:nvCxnSpPr>
          <p:spPr>
            <a:xfrm>
              <a:off x="1438200" y="702550"/>
              <a:ext cx="6267600" cy="0"/>
            </a:xfrm>
            <a:prstGeom prst="straightConnector1">
              <a:avLst/>
            </a:prstGeom>
            <a:noFill/>
            <a:ln w="19050" cap="rnd" cmpd="sng">
              <a:solidFill>
                <a:schemeClr val="dk1"/>
              </a:solidFill>
              <a:prstDash val="solid"/>
              <a:round/>
              <a:headEnd type="none" w="med" len="med"/>
              <a:tailEnd type="none" w="med" len="med"/>
            </a:ln>
          </p:spPr>
        </p:cxnSp>
      </p:grpSp>
      <p:grpSp>
        <p:nvGrpSpPr>
          <p:cNvPr id="806" name="Google Shape;806;p52"/>
          <p:cNvGrpSpPr/>
          <p:nvPr/>
        </p:nvGrpSpPr>
        <p:grpSpPr>
          <a:xfrm>
            <a:off x="666494" y="3799337"/>
            <a:ext cx="602100" cy="666100"/>
            <a:chOff x="1820650" y="1393100"/>
            <a:chExt cx="602100" cy="666100"/>
          </a:xfrm>
        </p:grpSpPr>
        <p:sp>
          <p:nvSpPr>
            <p:cNvPr id="807" name="Google Shape;807;p52"/>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08" name="Google Shape;808;p52"/>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809" name="Google Shape;809;p52"/>
          <p:cNvGrpSpPr/>
          <p:nvPr/>
        </p:nvGrpSpPr>
        <p:grpSpPr>
          <a:xfrm>
            <a:off x="7659104" y="678063"/>
            <a:ext cx="761406" cy="647721"/>
            <a:chOff x="3475975" y="624225"/>
            <a:chExt cx="737225" cy="627150"/>
          </a:xfrm>
        </p:grpSpPr>
        <p:sp>
          <p:nvSpPr>
            <p:cNvPr id="810" name="Google Shape;810;p52"/>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1" name="Google Shape;811;p52"/>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2" name="Google Shape;812;p52"/>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3" name="Google Shape;813;p52"/>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14" name="Google Shape;814;p52"/>
          <p:cNvSpPr/>
          <p:nvPr/>
        </p:nvSpPr>
        <p:spPr>
          <a:xfrm>
            <a:off x="854119" y="1612178"/>
            <a:ext cx="226850" cy="226850"/>
          </a:xfrm>
          <a:custGeom>
            <a:avLst/>
            <a:gdLst/>
            <a:ahLst/>
            <a:cxnLst/>
            <a:rect l="l" t="t" r="r" b="b"/>
            <a:pathLst>
              <a:path w="9074" h="9074" extrusionOk="0">
                <a:moveTo>
                  <a:pt x="3970" y="0"/>
                </a:moveTo>
                <a:cubicBezTo>
                  <a:pt x="3469" y="0"/>
                  <a:pt x="3069" y="401"/>
                  <a:pt x="3036" y="901"/>
                </a:cubicBezTo>
                <a:lnTo>
                  <a:pt x="3036" y="3036"/>
                </a:lnTo>
                <a:lnTo>
                  <a:pt x="934" y="3036"/>
                </a:lnTo>
                <a:cubicBezTo>
                  <a:pt x="434" y="3036"/>
                  <a:pt x="0" y="3436"/>
                  <a:pt x="33" y="3970"/>
                </a:cubicBezTo>
                <a:lnTo>
                  <a:pt x="33" y="5137"/>
                </a:lnTo>
                <a:cubicBezTo>
                  <a:pt x="0" y="5638"/>
                  <a:pt x="434" y="6038"/>
                  <a:pt x="934" y="6038"/>
                </a:cubicBezTo>
                <a:lnTo>
                  <a:pt x="3069" y="6038"/>
                </a:lnTo>
                <a:lnTo>
                  <a:pt x="3069" y="8173"/>
                </a:lnTo>
                <a:cubicBezTo>
                  <a:pt x="3069" y="8673"/>
                  <a:pt x="3469" y="9074"/>
                  <a:pt x="3970" y="9074"/>
                </a:cubicBezTo>
                <a:lnTo>
                  <a:pt x="5137" y="9074"/>
                </a:lnTo>
                <a:cubicBezTo>
                  <a:pt x="5637" y="9074"/>
                  <a:pt x="6038" y="8673"/>
                  <a:pt x="6038" y="8173"/>
                </a:cubicBezTo>
                <a:lnTo>
                  <a:pt x="6038" y="6038"/>
                </a:lnTo>
                <a:lnTo>
                  <a:pt x="8173" y="6038"/>
                </a:lnTo>
                <a:cubicBezTo>
                  <a:pt x="8673" y="6038"/>
                  <a:pt x="9073" y="5638"/>
                  <a:pt x="9073" y="5137"/>
                </a:cubicBezTo>
                <a:lnTo>
                  <a:pt x="9073" y="3970"/>
                </a:lnTo>
                <a:cubicBezTo>
                  <a:pt x="9073" y="3436"/>
                  <a:pt x="8673" y="3036"/>
                  <a:pt x="8173" y="3036"/>
                </a:cubicBezTo>
                <a:lnTo>
                  <a:pt x="6038" y="3036"/>
                </a:lnTo>
                <a:lnTo>
                  <a:pt x="6038" y="901"/>
                </a:lnTo>
                <a:cubicBezTo>
                  <a:pt x="6038" y="401"/>
                  <a:pt x="5637" y="0"/>
                  <a:pt x="5137"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5" name="Google Shape;815;p52"/>
          <p:cNvSpPr/>
          <p:nvPr/>
        </p:nvSpPr>
        <p:spPr>
          <a:xfrm>
            <a:off x="8001010" y="1668916"/>
            <a:ext cx="310250" cy="311075"/>
          </a:xfrm>
          <a:custGeom>
            <a:avLst/>
            <a:gdLst/>
            <a:ahLst/>
            <a:cxnLst/>
            <a:rect l="l" t="t" r="r" b="b"/>
            <a:pathLst>
              <a:path w="12410" h="12443" extrusionOk="0">
                <a:moveTo>
                  <a:pt x="6210" y="4212"/>
                </a:moveTo>
                <a:cubicBezTo>
                  <a:pt x="7245" y="4212"/>
                  <a:pt x="8240" y="5018"/>
                  <a:pt x="8240" y="6238"/>
                </a:cubicBezTo>
                <a:cubicBezTo>
                  <a:pt x="8240" y="7339"/>
                  <a:pt x="7339" y="8240"/>
                  <a:pt x="6205" y="8240"/>
                </a:cubicBezTo>
                <a:cubicBezTo>
                  <a:pt x="4404" y="8240"/>
                  <a:pt x="3503" y="6071"/>
                  <a:pt x="4804" y="4804"/>
                </a:cubicBezTo>
                <a:cubicBezTo>
                  <a:pt x="5213" y="4395"/>
                  <a:pt x="5716" y="4212"/>
                  <a:pt x="6210" y="4212"/>
                </a:cubicBezTo>
                <a:close/>
                <a:moveTo>
                  <a:pt x="5738" y="0"/>
                </a:moveTo>
                <a:cubicBezTo>
                  <a:pt x="5471" y="0"/>
                  <a:pt x="5271" y="201"/>
                  <a:pt x="5238" y="467"/>
                </a:cubicBezTo>
                <a:lnTo>
                  <a:pt x="5137" y="2235"/>
                </a:lnTo>
                <a:cubicBezTo>
                  <a:pt x="4804" y="2302"/>
                  <a:pt x="4437" y="2436"/>
                  <a:pt x="4137" y="2636"/>
                </a:cubicBezTo>
                <a:lnTo>
                  <a:pt x="2836" y="1468"/>
                </a:lnTo>
                <a:cubicBezTo>
                  <a:pt x="2736" y="1385"/>
                  <a:pt x="2619" y="1343"/>
                  <a:pt x="2502" y="1343"/>
                </a:cubicBezTo>
                <a:cubicBezTo>
                  <a:pt x="2386" y="1343"/>
                  <a:pt x="2269" y="1385"/>
                  <a:pt x="2169" y="1468"/>
                </a:cubicBezTo>
                <a:lnTo>
                  <a:pt x="1468" y="2169"/>
                </a:lnTo>
                <a:cubicBezTo>
                  <a:pt x="1301" y="2369"/>
                  <a:pt x="1268" y="2636"/>
                  <a:pt x="1435" y="2836"/>
                </a:cubicBezTo>
                <a:lnTo>
                  <a:pt x="2636" y="4137"/>
                </a:lnTo>
                <a:cubicBezTo>
                  <a:pt x="2436" y="4470"/>
                  <a:pt x="2302" y="4804"/>
                  <a:pt x="2202" y="5137"/>
                </a:cubicBezTo>
                <a:lnTo>
                  <a:pt x="467" y="5238"/>
                </a:lnTo>
                <a:cubicBezTo>
                  <a:pt x="201" y="5271"/>
                  <a:pt x="0" y="5471"/>
                  <a:pt x="0" y="5738"/>
                </a:cubicBezTo>
                <a:lnTo>
                  <a:pt x="0" y="6705"/>
                </a:lnTo>
                <a:cubicBezTo>
                  <a:pt x="0" y="6972"/>
                  <a:pt x="201" y="7172"/>
                  <a:pt x="467" y="7206"/>
                </a:cubicBezTo>
                <a:lnTo>
                  <a:pt x="2202" y="7306"/>
                </a:lnTo>
                <a:cubicBezTo>
                  <a:pt x="2302" y="7639"/>
                  <a:pt x="2436" y="7973"/>
                  <a:pt x="2636" y="8306"/>
                </a:cubicBezTo>
                <a:lnTo>
                  <a:pt x="1468" y="9607"/>
                </a:lnTo>
                <a:cubicBezTo>
                  <a:pt x="1301" y="9807"/>
                  <a:pt x="1301" y="10074"/>
                  <a:pt x="1468" y="10274"/>
                </a:cubicBezTo>
                <a:lnTo>
                  <a:pt x="2169" y="10975"/>
                </a:lnTo>
                <a:cubicBezTo>
                  <a:pt x="2274" y="11063"/>
                  <a:pt x="2408" y="11105"/>
                  <a:pt x="2540" y="11105"/>
                </a:cubicBezTo>
                <a:cubicBezTo>
                  <a:pt x="2658" y="11105"/>
                  <a:pt x="2775" y="11071"/>
                  <a:pt x="2869" y="11008"/>
                </a:cubicBezTo>
                <a:lnTo>
                  <a:pt x="4137" y="9807"/>
                </a:lnTo>
                <a:cubicBezTo>
                  <a:pt x="4470" y="10008"/>
                  <a:pt x="4804" y="10141"/>
                  <a:pt x="5171" y="10241"/>
                </a:cubicBezTo>
                <a:lnTo>
                  <a:pt x="5238" y="11976"/>
                </a:lnTo>
                <a:cubicBezTo>
                  <a:pt x="5271" y="12243"/>
                  <a:pt x="5471" y="12443"/>
                  <a:pt x="5738" y="12443"/>
                </a:cubicBezTo>
                <a:lnTo>
                  <a:pt x="6705" y="12443"/>
                </a:lnTo>
                <a:cubicBezTo>
                  <a:pt x="6972" y="12443"/>
                  <a:pt x="7172" y="12243"/>
                  <a:pt x="7206" y="12009"/>
                </a:cubicBezTo>
                <a:lnTo>
                  <a:pt x="7272" y="10241"/>
                </a:lnTo>
                <a:cubicBezTo>
                  <a:pt x="7639" y="10141"/>
                  <a:pt x="7973" y="10008"/>
                  <a:pt x="8306" y="9807"/>
                </a:cubicBezTo>
                <a:lnTo>
                  <a:pt x="9607" y="11008"/>
                </a:lnTo>
                <a:cubicBezTo>
                  <a:pt x="9682" y="11083"/>
                  <a:pt x="9785" y="11118"/>
                  <a:pt x="9893" y="11118"/>
                </a:cubicBezTo>
                <a:cubicBezTo>
                  <a:pt x="10024" y="11118"/>
                  <a:pt x="10164" y="11067"/>
                  <a:pt x="10274" y="10975"/>
                </a:cubicBezTo>
                <a:lnTo>
                  <a:pt x="10975" y="10274"/>
                </a:lnTo>
                <a:cubicBezTo>
                  <a:pt x="11142" y="10108"/>
                  <a:pt x="11142" y="9807"/>
                  <a:pt x="10975" y="9607"/>
                </a:cubicBezTo>
                <a:lnTo>
                  <a:pt x="9807" y="8306"/>
                </a:lnTo>
                <a:cubicBezTo>
                  <a:pt x="9974" y="7973"/>
                  <a:pt x="10108" y="7639"/>
                  <a:pt x="10208" y="7306"/>
                </a:cubicBezTo>
                <a:lnTo>
                  <a:pt x="11976" y="7206"/>
                </a:lnTo>
                <a:cubicBezTo>
                  <a:pt x="12209" y="7172"/>
                  <a:pt x="12409" y="6972"/>
                  <a:pt x="12409" y="6705"/>
                </a:cubicBezTo>
                <a:lnTo>
                  <a:pt x="12409" y="5738"/>
                </a:lnTo>
                <a:cubicBezTo>
                  <a:pt x="12409" y="5471"/>
                  <a:pt x="12243" y="5271"/>
                  <a:pt x="11976" y="5238"/>
                </a:cubicBezTo>
                <a:lnTo>
                  <a:pt x="10208" y="5137"/>
                </a:lnTo>
                <a:cubicBezTo>
                  <a:pt x="10141" y="4804"/>
                  <a:pt x="10008" y="4470"/>
                  <a:pt x="9807" y="4137"/>
                </a:cubicBezTo>
                <a:lnTo>
                  <a:pt x="10975" y="2836"/>
                </a:lnTo>
                <a:cubicBezTo>
                  <a:pt x="11142" y="2636"/>
                  <a:pt x="11142" y="2369"/>
                  <a:pt x="10975" y="2169"/>
                </a:cubicBezTo>
                <a:lnTo>
                  <a:pt x="10274" y="1468"/>
                </a:lnTo>
                <a:cubicBezTo>
                  <a:pt x="10174" y="1385"/>
                  <a:pt x="10049" y="1343"/>
                  <a:pt x="9928" y="1343"/>
                </a:cubicBezTo>
                <a:cubicBezTo>
                  <a:pt x="9807" y="1343"/>
                  <a:pt x="9691" y="1385"/>
                  <a:pt x="9607" y="1468"/>
                </a:cubicBezTo>
                <a:lnTo>
                  <a:pt x="8273" y="2636"/>
                </a:lnTo>
                <a:cubicBezTo>
                  <a:pt x="7973" y="2436"/>
                  <a:pt x="7639" y="2302"/>
                  <a:pt x="7272" y="2235"/>
                </a:cubicBezTo>
                <a:lnTo>
                  <a:pt x="7206" y="467"/>
                </a:lnTo>
                <a:cubicBezTo>
                  <a:pt x="7172" y="201"/>
                  <a:pt x="6972" y="0"/>
                  <a:pt x="6705"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6" name="Google Shape;816;p52"/>
          <p:cNvSpPr/>
          <p:nvPr/>
        </p:nvSpPr>
        <p:spPr>
          <a:xfrm>
            <a:off x="819931" y="3203807"/>
            <a:ext cx="295225" cy="246175"/>
          </a:xfrm>
          <a:custGeom>
            <a:avLst/>
            <a:gdLst/>
            <a:ahLst/>
            <a:cxnLst/>
            <a:rect l="l" t="t" r="r" b="b"/>
            <a:pathLst>
              <a:path w="11809" h="9847" extrusionOk="0">
                <a:moveTo>
                  <a:pt x="2797" y="1"/>
                </a:moveTo>
                <a:cubicBezTo>
                  <a:pt x="1322" y="1"/>
                  <a:pt x="1" y="1204"/>
                  <a:pt x="468" y="3538"/>
                </a:cubicBezTo>
                <a:cubicBezTo>
                  <a:pt x="868" y="5673"/>
                  <a:pt x="2969" y="8175"/>
                  <a:pt x="5304" y="9576"/>
                </a:cubicBezTo>
                <a:cubicBezTo>
                  <a:pt x="5598" y="9755"/>
                  <a:pt x="5748" y="9847"/>
                  <a:pt x="5903" y="9847"/>
                </a:cubicBezTo>
                <a:cubicBezTo>
                  <a:pt x="6064" y="9847"/>
                  <a:pt x="6231" y="9747"/>
                  <a:pt x="6572" y="9542"/>
                </a:cubicBezTo>
                <a:cubicBezTo>
                  <a:pt x="8907" y="8108"/>
                  <a:pt x="10942" y="5639"/>
                  <a:pt x="11342" y="3538"/>
                </a:cubicBezTo>
                <a:cubicBezTo>
                  <a:pt x="11809" y="1204"/>
                  <a:pt x="10488" y="1"/>
                  <a:pt x="9013" y="1"/>
                </a:cubicBezTo>
                <a:cubicBezTo>
                  <a:pt x="7747" y="1"/>
                  <a:pt x="6367" y="886"/>
                  <a:pt x="5905" y="2704"/>
                </a:cubicBezTo>
                <a:cubicBezTo>
                  <a:pt x="5443" y="886"/>
                  <a:pt x="4063" y="1"/>
                  <a:pt x="2797"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817" name="Google Shape;817;p52"/>
          <p:cNvGrpSpPr/>
          <p:nvPr/>
        </p:nvGrpSpPr>
        <p:grpSpPr>
          <a:xfrm>
            <a:off x="697487" y="2188383"/>
            <a:ext cx="500699" cy="666069"/>
            <a:chOff x="4863650" y="3815375"/>
            <a:chExt cx="624625" cy="830925"/>
          </a:xfrm>
        </p:grpSpPr>
        <p:sp>
          <p:nvSpPr>
            <p:cNvPr id="818" name="Google Shape;818;p52"/>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19" name="Google Shape;819;p52"/>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0" name="Google Shape;820;p52"/>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1" name="Google Shape;821;p52"/>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2" name="Google Shape;822;p52"/>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3" name="Google Shape;823;p52"/>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4" name="Google Shape;824;p52"/>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825" name="Google Shape;825;p52"/>
          <p:cNvGrpSpPr/>
          <p:nvPr/>
        </p:nvGrpSpPr>
        <p:grpSpPr>
          <a:xfrm>
            <a:off x="7486242" y="3642162"/>
            <a:ext cx="965350" cy="823275"/>
            <a:chOff x="1481225" y="4240975"/>
            <a:chExt cx="965350" cy="823275"/>
          </a:xfrm>
        </p:grpSpPr>
        <p:sp>
          <p:nvSpPr>
            <p:cNvPr id="826"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7"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8"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9"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830" name="Google Shape;830;p52"/>
          <p:cNvGrpSpPr/>
          <p:nvPr/>
        </p:nvGrpSpPr>
        <p:grpSpPr>
          <a:xfrm>
            <a:off x="727312" y="678063"/>
            <a:ext cx="837300" cy="723250"/>
            <a:chOff x="5203050" y="2778050"/>
            <a:chExt cx="837300" cy="723250"/>
          </a:xfrm>
        </p:grpSpPr>
        <p:sp>
          <p:nvSpPr>
            <p:cNvPr id="831" name="Google Shape;831;p52"/>
            <p:cNvSpPr/>
            <p:nvPr/>
          </p:nvSpPr>
          <p:spPr>
            <a:xfrm>
              <a:off x="5203050" y="2778050"/>
              <a:ext cx="837300" cy="514375"/>
            </a:xfrm>
            <a:custGeom>
              <a:avLst/>
              <a:gdLst/>
              <a:ahLst/>
              <a:cxnLst/>
              <a:rect l="l" t="t" r="r" b="b"/>
              <a:pathLst>
                <a:path w="33492" h="20575" extrusionOk="0">
                  <a:moveTo>
                    <a:pt x="14195" y="0"/>
                  </a:moveTo>
                  <a:cubicBezTo>
                    <a:pt x="11003" y="0"/>
                    <a:pt x="8215" y="2192"/>
                    <a:pt x="7539" y="5346"/>
                  </a:cubicBezTo>
                  <a:cubicBezTo>
                    <a:pt x="6956" y="5148"/>
                    <a:pt x="6368" y="5054"/>
                    <a:pt x="5792" y="5054"/>
                  </a:cubicBezTo>
                  <a:cubicBezTo>
                    <a:pt x="3271" y="5054"/>
                    <a:pt x="996" y="6848"/>
                    <a:pt x="534" y="9483"/>
                  </a:cubicBezTo>
                  <a:cubicBezTo>
                    <a:pt x="1" y="12718"/>
                    <a:pt x="2502" y="15687"/>
                    <a:pt x="5805" y="15687"/>
                  </a:cubicBezTo>
                  <a:cubicBezTo>
                    <a:pt x="6172" y="15654"/>
                    <a:pt x="6539" y="15620"/>
                    <a:pt x="6906" y="15554"/>
                  </a:cubicBezTo>
                  <a:lnTo>
                    <a:pt x="6906" y="15887"/>
                  </a:lnTo>
                  <a:cubicBezTo>
                    <a:pt x="6906" y="18784"/>
                    <a:pt x="9249" y="20574"/>
                    <a:pt x="11635" y="20574"/>
                  </a:cubicBezTo>
                  <a:cubicBezTo>
                    <a:pt x="13067" y="20574"/>
                    <a:pt x="14515" y="19928"/>
                    <a:pt x="15478" y="18489"/>
                  </a:cubicBezTo>
                  <a:cubicBezTo>
                    <a:pt x="16191" y="19716"/>
                    <a:pt x="17363" y="20270"/>
                    <a:pt x="18526" y="20270"/>
                  </a:cubicBezTo>
                  <a:cubicBezTo>
                    <a:pt x="20302" y="20270"/>
                    <a:pt x="22056" y="18978"/>
                    <a:pt x="22116" y="16821"/>
                  </a:cubicBezTo>
                  <a:cubicBezTo>
                    <a:pt x="23241" y="17509"/>
                    <a:pt x="24467" y="17829"/>
                    <a:pt x="25670" y="17829"/>
                  </a:cubicBezTo>
                  <a:cubicBezTo>
                    <a:pt x="28606" y="17829"/>
                    <a:pt x="31405" y="15928"/>
                    <a:pt x="32257" y="12852"/>
                  </a:cubicBezTo>
                  <a:cubicBezTo>
                    <a:pt x="33491" y="8482"/>
                    <a:pt x="30222" y="4145"/>
                    <a:pt x="25686" y="4145"/>
                  </a:cubicBezTo>
                  <a:cubicBezTo>
                    <a:pt x="23918" y="4145"/>
                    <a:pt x="22183" y="4846"/>
                    <a:pt x="20916" y="6080"/>
                  </a:cubicBezTo>
                  <a:cubicBezTo>
                    <a:pt x="20549" y="2744"/>
                    <a:pt x="17847" y="209"/>
                    <a:pt x="14544" y="9"/>
                  </a:cubicBezTo>
                  <a:cubicBezTo>
                    <a:pt x="14427" y="3"/>
                    <a:pt x="14311" y="0"/>
                    <a:pt x="14195"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32" name="Google Shape;832;p52"/>
            <p:cNvSpPr/>
            <p:nvPr/>
          </p:nvSpPr>
          <p:spPr>
            <a:xfrm>
              <a:off x="5700356" y="3095150"/>
              <a:ext cx="274400" cy="406150"/>
            </a:xfrm>
            <a:custGeom>
              <a:avLst/>
              <a:gdLst/>
              <a:ahLst/>
              <a:cxnLst/>
              <a:rect l="l" t="t" r="r" b="b"/>
              <a:pathLst>
                <a:path w="10976" h="16246" extrusionOk="0">
                  <a:moveTo>
                    <a:pt x="4337" y="1"/>
                  </a:moveTo>
                  <a:cubicBezTo>
                    <a:pt x="3737" y="1"/>
                    <a:pt x="3270" y="501"/>
                    <a:pt x="3270" y="1102"/>
                  </a:cubicBezTo>
                  <a:lnTo>
                    <a:pt x="3270" y="10275"/>
                  </a:lnTo>
                  <a:lnTo>
                    <a:pt x="1268" y="10275"/>
                  </a:lnTo>
                  <a:cubicBezTo>
                    <a:pt x="167" y="10275"/>
                    <a:pt x="1" y="11242"/>
                    <a:pt x="601" y="11809"/>
                  </a:cubicBezTo>
                  <a:lnTo>
                    <a:pt x="4704" y="15946"/>
                  </a:lnTo>
                  <a:cubicBezTo>
                    <a:pt x="4921" y="16146"/>
                    <a:pt x="5196" y="16246"/>
                    <a:pt x="5471" y="16246"/>
                  </a:cubicBezTo>
                  <a:cubicBezTo>
                    <a:pt x="5746" y="16246"/>
                    <a:pt x="6022" y="16146"/>
                    <a:pt x="6238" y="15946"/>
                  </a:cubicBezTo>
                  <a:lnTo>
                    <a:pt x="10375" y="11809"/>
                  </a:lnTo>
                  <a:cubicBezTo>
                    <a:pt x="10975" y="11209"/>
                    <a:pt x="10775" y="10275"/>
                    <a:pt x="9674" y="10275"/>
                  </a:cubicBezTo>
                  <a:lnTo>
                    <a:pt x="7673" y="10275"/>
                  </a:lnTo>
                  <a:lnTo>
                    <a:pt x="7673" y="1102"/>
                  </a:lnTo>
                  <a:cubicBezTo>
                    <a:pt x="7673" y="501"/>
                    <a:pt x="7206" y="1"/>
                    <a:pt x="6605"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33" name="Google Shape;833;p52"/>
          <p:cNvSpPr/>
          <p:nvPr/>
        </p:nvSpPr>
        <p:spPr>
          <a:xfrm>
            <a:off x="8042710" y="3072180"/>
            <a:ext cx="226850" cy="226850"/>
          </a:xfrm>
          <a:custGeom>
            <a:avLst/>
            <a:gdLst/>
            <a:ahLst/>
            <a:cxnLst/>
            <a:rect l="l" t="t" r="r" b="b"/>
            <a:pathLst>
              <a:path w="9074" h="9074" extrusionOk="0">
                <a:moveTo>
                  <a:pt x="3970" y="0"/>
                </a:moveTo>
                <a:cubicBezTo>
                  <a:pt x="3469" y="0"/>
                  <a:pt x="3069" y="401"/>
                  <a:pt x="3036" y="901"/>
                </a:cubicBezTo>
                <a:lnTo>
                  <a:pt x="3036" y="3036"/>
                </a:lnTo>
                <a:lnTo>
                  <a:pt x="934" y="3036"/>
                </a:lnTo>
                <a:cubicBezTo>
                  <a:pt x="434" y="3036"/>
                  <a:pt x="0" y="3436"/>
                  <a:pt x="33" y="3970"/>
                </a:cubicBezTo>
                <a:lnTo>
                  <a:pt x="33" y="5137"/>
                </a:lnTo>
                <a:cubicBezTo>
                  <a:pt x="0" y="5638"/>
                  <a:pt x="434" y="6038"/>
                  <a:pt x="934" y="6038"/>
                </a:cubicBezTo>
                <a:lnTo>
                  <a:pt x="3069" y="6038"/>
                </a:lnTo>
                <a:lnTo>
                  <a:pt x="3069" y="8173"/>
                </a:lnTo>
                <a:cubicBezTo>
                  <a:pt x="3069" y="8673"/>
                  <a:pt x="3469" y="9074"/>
                  <a:pt x="3970" y="9074"/>
                </a:cubicBezTo>
                <a:lnTo>
                  <a:pt x="5137" y="9074"/>
                </a:lnTo>
                <a:cubicBezTo>
                  <a:pt x="5637" y="9074"/>
                  <a:pt x="6038" y="8673"/>
                  <a:pt x="6038" y="8173"/>
                </a:cubicBezTo>
                <a:lnTo>
                  <a:pt x="6038" y="6038"/>
                </a:lnTo>
                <a:lnTo>
                  <a:pt x="8173" y="6038"/>
                </a:lnTo>
                <a:cubicBezTo>
                  <a:pt x="8673" y="6038"/>
                  <a:pt x="9073" y="5638"/>
                  <a:pt x="9073" y="5137"/>
                </a:cubicBezTo>
                <a:lnTo>
                  <a:pt x="9073" y="3970"/>
                </a:lnTo>
                <a:cubicBezTo>
                  <a:pt x="9073" y="3436"/>
                  <a:pt x="8673" y="3036"/>
                  <a:pt x="8173" y="3036"/>
                </a:cubicBezTo>
                <a:lnTo>
                  <a:pt x="6038" y="3036"/>
                </a:lnTo>
                <a:lnTo>
                  <a:pt x="6038" y="901"/>
                </a:lnTo>
                <a:cubicBezTo>
                  <a:pt x="6038" y="401"/>
                  <a:pt x="5637" y="0"/>
                  <a:pt x="5137"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34" name="Google Shape;834;p52"/>
          <p:cNvSpPr/>
          <p:nvPr/>
        </p:nvSpPr>
        <p:spPr>
          <a:xfrm>
            <a:off x="8018948" y="2323123"/>
            <a:ext cx="274375" cy="405925"/>
          </a:xfrm>
          <a:custGeom>
            <a:avLst/>
            <a:gdLst/>
            <a:ahLst/>
            <a:cxnLst/>
            <a:rect l="l" t="t" r="r" b="b"/>
            <a:pathLst>
              <a:path w="10975" h="16237" extrusionOk="0">
                <a:moveTo>
                  <a:pt x="5471" y="0"/>
                </a:moveTo>
                <a:cubicBezTo>
                  <a:pt x="5196" y="0"/>
                  <a:pt x="4920" y="109"/>
                  <a:pt x="4704" y="325"/>
                </a:cubicBezTo>
                <a:lnTo>
                  <a:pt x="601" y="4462"/>
                </a:lnTo>
                <a:cubicBezTo>
                  <a:pt x="0" y="5062"/>
                  <a:pt x="167" y="5996"/>
                  <a:pt x="1268" y="5996"/>
                </a:cubicBezTo>
                <a:lnTo>
                  <a:pt x="3269" y="5996"/>
                </a:lnTo>
                <a:lnTo>
                  <a:pt x="3269" y="15169"/>
                </a:lnTo>
                <a:cubicBezTo>
                  <a:pt x="3269" y="15736"/>
                  <a:pt x="3736" y="16237"/>
                  <a:pt x="4337" y="16237"/>
                </a:cubicBezTo>
                <a:lnTo>
                  <a:pt x="6572" y="16237"/>
                </a:lnTo>
                <a:cubicBezTo>
                  <a:pt x="7172" y="16237"/>
                  <a:pt x="7672" y="15770"/>
                  <a:pt x="7672" y="15169"/>
                </a:cubicBezTo>
                <a:lnTo>
                  <a:pt x="7672" y="5996"/>
                </a:lnTo>
                <a:lnTo>
                  <a:pt x="9674" y="5996"/>
                </a:lnTo>
                <a:cubicBezTo>
                  <a:pt x="10775" y="5996"/>
                  <a:pt x="10975" y="5062"/>
                  <a:pt x="10374" y="4462"/>
                </a:cubicBezTo>
                <a:lnTo>
                  <a:pt x="6238" y="325"/>
                </a:lnTo>
                <a:cubicBezTo>
                  <a:pt x="6021" y="109"/>
                  <a:pt x="5746" y="0"/>
                  <a:pt x="5471"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TextBox 1"/>
          <p:cNvSpPr txBox="1"/>
          <p:nvPr/>
        </p:nvSpPr>
        <p:spPr>
          <a:xfrm>
            <a:off x="1591192" y="1427785"/>
            <a:ext cx="5961614" cy="1824923"/>
          </a:xfrm>
          <a:prstGeom prst="rect">
            <a:avLst/>
          </a:prstGeom>
          <a:noFill/>
        </p:spPr>
        <p:txBody>
          <a:bodyPr wrap="square" rtlCol="0">
            <a:spAutoFit/>
          </a:bodyPr>
          <a:lstStyle/>
          <a:p>
            <a:pPr algn="ctr">
              <a:lnSpc>
                <a:spcPct val="150000"/>
              </a:lnSpc>
            </a:pPr>
            <a:r>
              <a:rPr lang="en-US" sz="4000" b="1" dirty="0" smtClean="0"/>
              <a:t>HẸN GẶP LẠI CẢ LỚP TRONG TIẾT HỌC SAU!</a:t>
            </a:r>
            <a:endParaRPr lang="en-US" sz="4000" b="1" dirty="0"/>
          </a:p>
        </p:txBody>
      </p:sp>
    </p:spTree>
    <p:extLst>
      <p:ext uri="{BB962C8B-B14F-4D97-AF65-F5344CB8AC3E}">
        <p14:creationId xmlns:p14="http://schemas.microsoft.com/office/powerpoint/2010/main" val="145681278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6" name="Google Shape;206;p35"/>
          <p:cNvGrpSpPr/>
          <p:nvPr/>
        </p:nvGrpSpPr>
        <p:grpSpPr>
          <a:xfrm>
            <a:off x="1484894" y="678075"/>
            <a:ext cx="6174213" cy="3787373"/>
            <a:chOff x="1438200" y="702550"/>
            <a:chExt cx="6267600" cy="3738400"/>
          </a:xfrm>
        </p:grpSpPr>
        <p:cxnSp>
          <p:nvCxnSpPr>
            <p:cNvPr id="207" name="Google Shape;207;p35"/>
            <p:cNvCxnSpPr/>
            <p:nvPr/>
          </p:nvCxnSpPr>
          <p:spPr>
            <a:xfrm>
              <a:off x="1438200" y="4440950"/>
              <a:ext cx="6267600" cy="0"/>
            </a:xfrm>
            <a:prstGeom prst="straightConnector1">
              <a:avLst/>
            </a:prstGeom>
            <a:noFill/>
            <a:ln w="19050" cap="rnd" cmpd="sng">
              <a:solidFill>
                <a:schemeClr val="dk1"/>
              </a:solidFill>
              <a:prstDash val="solid"/>
              <a:round/>
              <a:headEnd type="none" w="med" len="med"/>
              <a:tailEnd type="none" w="med" len="med"/>
            </a:ln>
          </p:spPr>
        </p:cxnSp>
        <p:cxnSp>
          <p:nvCxnSpPr>
            <p:cNvPr id="208" name="Google Shape;208;p35"/>
            <p:cNvCxnSpPr/>
            <p:nvPr/>
          </p:nvCxnSpPr>
          <p:spPr>
            <a:xfrm>
              <a:off x="1438200" y="702550"/>
              <a:ext cx="6267600" cy="0"/>
            </a:xfrm>
            <a:prstGeom prst="straightConnector1">
              <a:avLst/>
            </a:prstGeom>
            <a:noFill/>
            <a:ln w="19050" cap="rnd" cmpd="sng">
              <a:solidFill>
                <a:schemeClr val="dk1"/>
              </a:solidFill>
              <a:prstDash val="solid"/>
              <a:round/>
              <a:headEnd type="none" w="med" len="med"/>
              <a:tailEnd type="none" w="med" len="med"/>
            </a:ln>
          </p:spPr>
        </p:cxnSp>
      </p:grpSp>
      <p:sp>
        <p:nvSpPr>
          <p:cNvPr id="209" name="Google Shape;209;p35"/>
          <p:cNvSpPr/>
          <p:nvPr/>
        </p:nvSpPr>
        <p:spPr>
          <a:xfrm>
            <a:off x="1353450" y="1069750"/>
            <a:ext cx="6437100" cy="2271000"/>
          </a:xfrm>
          <a:prstGeom prst="roundRect">
            <a:avLst>
              <a:gd name="adj" fmla="val 63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35"/>
          <p:cNvSpPr/>
          <p:nvPr/>
        </p:nvSpPr>
        <p:spPr>
          <a:xfrm>
            <a:off x="1353450" y="3516950"/>
            <a:ext cx="6437100" cy="556800"/>
          </a:xfrm>
          <a:prstGeom prst="roundRect">
            <a:avLst>
              <a:gd name="adj" fmla="val 20654"/>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35"/>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35"/>
          <p:cNvGrpSpPr/>
          <p:nvPr/>
        </p:nvGrpSpPr>
        <p:grpSpPr>
          <a:xfrm>
            <a:off x="717379" y="3817716"/>
            <a:ext cx="761406" cy="647721"/>
            <a:chOff x="3475975" y="624225"/>
            <a:chExt cx="737225" cy="627150"/>
          </a:xfrm>
        </p:grpSpPr>
        <p:sp>
          <p:nvSpPr>
            <p:cNvPr id="219" name="Google Shape;219;p35"/>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5"/>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5"/>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5"/>
          <p:cNvGrpSpPr/>
          <p:nvPr/>
        </p:nvGrpSpPr>
        <p:grpSpPr>
          <a:xfrm>
            <a:off x="7875406" y="3799337"/>
            <a:ext cx="602100" cy="666100"/>
            <a:chOff x="1820650" y="1393100"/>
            <a:chExt cx="602100" cy="666100"/>
          </a:xfrm>
        </p:grpSpPr>
        <p:sp>
          <p:nvSpPr>
            <p:cNvPr id="228" name="Google Shape;228;p35"/>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5"/>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5"/>
          <p:cNvGrpSpPr/>
          <p:nvPr/>
        </p:nvGrpSpPr>
        <p:grpSpPr>
          <a:xfrm>
            <a:off x="727312" y="678063"/>
            <a:ext cx="678825" cy="602975"/>
            <a:chOff x="2696275" y="963625"/>
            <a:chExt cx="678825" cy="602975"/>
          </a:xfrm>
        </p:grpSpPr>
        <p:sp>
          <p:nvSpPr>
            <p:cNvPr id="231" name="Google Shape;231;p35"/>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5"/>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5"/>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35"/>
          <p:cNvGrpSpPr/>
          <p:nvPr/>
        </p:nvGrpSpPr>
        <p:grpSpPr>
          <a:xfrm>
            <a:off x="7926106" y="614969"/>
            <a:ext cx="500699" cy="666069"/>
            <a:chOff x="4863650" y="3815375"/>
            <a:chExt cx="624625" cy="830925"/>
          </a:xfrm>
        </p:grpSpPr>
        <p:sp>
          <p:nvSpPr>
            <p:cNvPr id="238" name="Google Shape;238;p35"/>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5"/>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5"/>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5"/>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5"/>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5"/>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5"/>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Box 42"/>
          <p:cNvSpPr txBox="1"/>
          <p:nvPr/>
        </p:nvSpPr>
        <p:spPr>
          <a:xfrm>
            <a:off x="1697635" y="1628903"/>
            <a:ext cx="5742295" cy="1015663"/>
          </a:xfrm>
          <a:prstGeom prst="rect">
            <a:avLst/>
          </a:prstGeom>
          <a:noFill/>
        </p:spPr>
        <p:txBody>
          <a:bodyPr wrap="square" rtlCol="0">
            <a:spAutoFit/>
          </a:bodyPr>
          <a:lstStyle/>
          <a:p>
            <a:pPr algn="ctr">
              <a:lnSpc>
                <a:spcPct val="150000"/>
              </a:lnSpc>
            </a:pPr>
            <a:r>
              <a:rPr lang="en-US" sz="4000" b="1" dirty="0" smtClean="0">
                <a:solidFill>
                  <a:srgbClr val="002060"/>
                </a:solidFill>
              </a:rPr>
              <a:t>BÀI </a:t>
            </a:r>
            <a:r>
              <a:rPr lang="en-US" sz="4000" b="1" dirty="0">
                <a:solidFill>
                  <a:srgbClr val="002060"/>
                </a:solidFill>
              </a:rPr>
              <a:t>3</a:t>
            </a:r>
            <a:r>
              <a:rPr lang="en-US" sz="4000" b="1" dirty="0" smtClean="0">
                <a:solidFill>
                  <a:srgbClr val="002060"/>
                </a:solidFill>
              </a:rPr>
              <a:t>: SẮP XẾP CHỌN</a:t>
            </a:r>
            <a:endParaRPr lang="en-US" sz="4000" b="1" dirty="0">
              <a:solidFill>
                <a:srgbClr val="002060"/>
              </a:solidFill>
            </a:endParaRPr>
          </a:p>
        </p:txBody>
      </p:sp>
      <p:sp>
        <p:nvSpPr>
          <p:cNvPr id="3" name="TextBox 2"/>
          <p:cNvSpPr txBox="1"/>
          <p:nvPr/>
        </p:nvSpPr>
        <p:spPr>
          <a:xfrm>
            <a:off x="2936686" y="3533740"/>
            <a:ext cx="3264195" cy="523220"/>
          </a:xfrm>
          <a:prstGeom prst="rect">
            <a:avLst/>
          </a:prstGeom>
          <a:noFill/>
        </p:spPr>
        <p:txBody>
          <a:bodyPr wrap="square" rtlCol="0">
            <a:spAutoFit/>
          </a:bodyPr>
          <a:lstStyle/>
          <a:p>
            <a:pPr algn="ctr"/>
            <a:r>
              <a:rPr lang="en-US" sz="2800" b="1" dirty="0" smtClean="0"/>
              <a:t>(1 </a:t>
            </a:r>
            <a:r>
              <a:rPr lang="en-US" sz="2800" b="1" dirty="0" err="1" smtClean="0"/>
              <a:t>Tiết</a:t>
            </a:r>
            <a:r>
              <a:rPr lang="en-US" sz="2800" b="1" dirty="0" smtClean="0"/>
              <a:t>)</a:t>
            </a:r>
            <a:endParaRPr lang="en-US" sz="2800" b="1" dirty="0"/>
          </a:p>
        </p:txBody>
      </p:sp>
    </p:spTree>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9"/>
          <p:cNvSpPr/>
          <p:nvPr/>
        </p:nvSpPr>
        <p:spPr>
          <a:xfrm>
            <a:off x="365700" y="365700"/>
            <a:ext cx="8412600" cy="718800"/>
          </a:xfrm>
          <a:prstGeom prst="roundRect">
            <a:avLst>
              <a:gd name="adj" fmla="val 20371"/>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39"/>
          <p:cNvGrpSpPr/>
          <p:nvPr/>
        </p:nvGrpSpPr>
        <p:grpSpPr>
          <a:xfrm>
            <a:off x="8044913" y="137100"/>
            <a:ext cx="965350" cy="823275"/>
            <a:chOff x="1481225" y="4240975"/>
            <a:chExt cx="965350" cy="823275"/>
          </a:xfrm>
        </p:grpSpPr>
        <p:sp>
          <p:nvSpPr>
            <p:cNvPr id="318" name="Google Shape;318;p39"/>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9"/>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9"/>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39"/>
          <p:cNvGrpSpPr/>
          <p:nvPr/>
        </p:nvGrpSpPr>
        <p:grpSpPr>
          <a:xfrm>
            <a:off x="133738" y="494251"/>
            <a:ext cx="460473" cy="461698"/>
            <a:chOff x="133738" y="317889"/>
            <a:chExt cx="460473" cy="461698"/>
          </a:xfrm>
        </p:grpSpPr>
        <p:sp>
          <p:nvSpPr>
            <p:cNvPr id="323" name="Google Shape;323;p39"/>
            <p:cNvSpPr/>
            <p:nvPr/>
          </p:nvSpPr>
          <p:spPr>
            <a:xfrm>
              <a:off x="257624" y="442388"/>
              <a:ext cx="212700" cy="21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39"/>
          <p:cNvSpPr/>
          <p:nvPr/>
        </p:nvSpPr>
        <p:spPr>
          <a:xfrm>
            <a:off x="365701" y="1353750"/>
            <a:ext cx="2766036" cy="3380415"/>
          </a:xfrm>
          <a:prstGeom prst="roundRect">
            <a:avLst>
              <a:gd name="adj" fmla="val 507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9"/>
          <p:cNvSpPr/>
          <p:nvPr/>
        </p:nvSpPr>
        <p:spPr>
          <a:xfrm>
            <a:off x="1345068" y="1701277"/>
            <a:ext cx="807300" cy="807300"/>
          </a:xfrm>
          <a:prstGeom prst="roundRect">
            <a:avLst>
              <a:gd name="adj" fmla="val 16667"/>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31" name="Google Shape;331;p39"/>
          <p:cNvSpPr txBox="1">
            <a:spLocks noGrp="1"/>
          </p:cNvSpPr>
          <p:nvPr>
            <p:ph type="title" idx="9"/>
          </p:nvPr>
        </p:nvSpPr>
        <p:spPr>
          <a:xfrm>
            <a:off x="720000" y="387600"/>
            <a:ext cx="7704000" cy="5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mn-lt"/>
              </a:rPr>
              <a:t>NỘI DUNG BÀI HỌC</a:t>
            </a:r>
            <a:endParaRPr dirty="0">
              <a:latin typeface="+mn-lt"/>
            </a:endParaRPr>
          </a:p>
        </p:txBody>
      </p:sp>
      <p:sp>
        <p:nvSpPr>
          <p:cNvPr id="332" name="Google Shape;332;p39"/>
          <p:cNvSpPr txBox="1">
            <a:spLocks noGrp="1"/>
          </p:cNvSpPr>
          <p:nvPr>
            <p:ph type="title"/>
          </p:nvPr>
        </p:nvSpPr>
        <p:spPr>
          <a:xfrm>
            <a:off x="1305768" y="1841216"/>
            <a:ext cx="8859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9" name="Rectangle 8"/>
          <p:cNvSpPr/>
          <p:nvPr/>
        </p:nvSpPr>
        <p:spPr>
          <a:xfrm>
            <a:off x="365700" y="2777827"/>
            <a:ext cx="2766036" cy="1107996"/>
          </a:xfrm>
          <a:prstGeom prst="rect">
            <a:avLst/>
          </a:prstGeom>
        </p:spPr>
        <p:txBody>
          <a:bodyPr wrap="square">
            <a:spAutoFit/>
          </a:bodyPr>
          <a:lstStyle/>
          <a:p>
            <a:pPr algn="ctr">
              <a:lnSpc>
                <a:spcPct val="150000"/>
              </a:lnSpc>
            </a:pPr>
            <a:r>
              <a:rPr lang="en-US" sz="2200" dirty="0" smtClean="0"/>
              <a:t>Ý </a:t>
            </a:r>
            <a:r>
              <a:rPr lang="en-US" sz="2200" dirty="0" err="1" smtClean="0"/>
              <a:t>tưởng</a:t>
            </a:r>
            <a:r>
              <a:rPr lang="en-US" sz="2200" dirty="0" smtClean="0"/>
              <a:t> </a:t>
            </a:r>
            <a:r>
              <a:rPr lang="en-US" sz="2200" dirty="0" err="1" smtClean="0"/>
              <a:t>sắp</a:t>
            </a:r>
            <a:r>
              <a:rPr lang="en-US" sz="2200" dirty="0" smtClean="0"/>
              <a:t> </a:t>
            </a:r>
            <a:r>
              <a:rPr lang="en-US" sz="2200" dirty="0" err="1" smtClean="0"/>
              <a:t>xếp</a:t>
            </a:r>
            <a:r>
              <a:rPr lang="en-US" sz="2200" dirty="0" smtClean="0"/>
              <a:t> </a:t>
            </a:r>
            <a:r>
              <a:rPr lang="en-US" sz="2200" dirty="0" err="1" smtClean="0"/>
              <a:t>bằng</a:t>
            </a:r>
            <a:r>
              <a:rPr lang="en-US" sz="2200" dirty="0" smtClean="0"/>
              <a:t> </a:t>
            </a:r>
            <a:r>
              <a:rPr lang="en-US" sz="2200" dirty="0" err="1" smtClean="0"/>
              <a:t>cách</a:t>
            </a:r>
            <a:r>
              <a:rPr lang="en-US" sz="2200" dirty="0" smtClean="0"/>
              <a:t> </a:t>
            </a:r>
            <a:r>
              <a:rPr lang="en-US" sz="2200" dirty="0" err="1" smtClean="0"/>
              <a:t>chọn</a:t>
            </a:r>
            <a:r>
              <a:rPr lang="en-US" sz="2200" dirty="0" smtClean="0"/>
              <a:t> </a:t>
            </a:r>
            <a:r>
              <a:rPr lang="en-US" sz="2200" dirty="0" err="1" smtClean="0"/>
              <a:t>dần</a:t>
            </a:r>
            <a:endParaRPr lang="en-US" sz="2200" dirty="0"/>
          </a:p>
        </p:txBody>
      </p:sp>
      <p:sp>
        <p:nvSpPr>
          <p:cNvPr id="20" name="Google Shape;325;p39"/>
          <p:cNvSpPr/>
          <p:nvPr/>
        </p:nvSpPr>
        <p:spPr>
          <a:xfrm>
            <a:off x="3266218" y="1353750"/>
            <a:ext cx="2766036" cy="3380415"/>
          </a:xfrm>
          <a:prstGeom prst="roundRect">
            <a:avLst>
              <a:gd name="adj" fmla="val 507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p39"/>
          <p:cNvSpPr/>
          <p:nvPr/>
        </p:nvSpPr>
        <p:spPr>
          <a:xfrm>
            <a:off x="6166735" y="1353750"/>
            <a:ext cx="2766036" cy="3380415"/>
          </a:xfrm>
          <a:prstGeom prst="roundRect">
            <a:avLst>
              <a:gd name="adj" fmla="val 5070"/>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9;p39"/>
          <p:cNvSpPr/>
          <p:nvPr/>
        </p:nvSpPr>
        <p:spPr>
          <a:xfrm>
            <a:off x="4150404" y="1701277"/>
            <a:ext cx="807300" cy="807300"/>
          </a:xfrm>
          <a:prstGeom prst="roundRect">
            <a:avLst>
              <a:gd name="adj" fmla="val 16667"/>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4" name="Google Shape;335;p39"/>
          <p:cNvSpPr txBox="1">
            <a:spLocks noGrp="1"/>
          </p:cNvSpPr>
          <p:nvPr>
            <p:ph type="title" idx="3"/>
          </p:nvPr>
        </p:nvSpPr>
        <p:spPr>
          <a:xfrm>
            <a:off x="4111104" y="1841216"/>
            <a:ext cx="8859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02</a:t>
            </a:r>
            <a:endParaRPr dirty="0">
              <a:latin typeface="+mn-lt"/>
            </a:endParaRPr>
          </a:p>
        </p:txBody>
      </p:sp>
      <p:sp>
        <p:nvSpPr>
          <p:cNvPr id="10" name="Rectangle 9"/>
          <p:cNvSpPr/>
          <p:nvPr/>
        </p:nvSpPr>
        <p:spPr>
          <a:xfrm>
            <a:off x="3266218" y="2777827"/>
            <a:ext cx="2766036" cy="1107996"/>
          </a:xfrm>
          <a:prstGeom prst="rect">
            <a:avLst/>
          </a:prstGeom>
        </p:spPr>
        <p:txBody>
          <a:bodyPr wrap="square">
            <a:spAutoFit/>
          </a:bodyPr>
          <a:lstStyle/>
          <a:p>
            <a:pPr algn="ctr">
              <a:lnSpc>
                <a:spcPct val="150000"/>
              </a:lnSpc>
            </a:pPr>
            <a:r>
              <a:rPr lang="en-US" sz="2200" dirty="0" err="1" smtClean="0"/>
              <a:t>Thuật</a:t>
            </a:r>
            <a:r>
              <a:rPr lang="en-US" sz="2200" dirty="0" smtClean="0"/>
              <a:t> </a:t>
            </a:r>
            <a:r>
              <a:rPr lang="en-US" sz="2200" dirty="0" err="1" smtClean="0"/>
              <a:t>toán</a:t>
            </a:r>
            <a:r>
              <a:rPr lang="en-US" sz="2200" dirty="0" smtClean="0"/>
              <a:t> </a:t>
            </a:r>
            <a:r>
              <a:rPr lang="en-US" sz="2200" dirty="0" err="1" smtClean="0"/>
              <a:t>sắp</a:t>
            </a:r>
            <a:r>
              <a:rPr lang="en-US" sz="2200" dirty="0" smtClean="0"/>
              <a:t> </a:t>
            </a:r>
            <a:r>
              <a:rPr lang="en-US" sz="2200" dirty="0" err="1" smtClean="0"/>
              <a:t>xếp</a:t>
            </a:r>
            <a:r>
              <a:rPr lang="en-US" sz="2200" dirty="0" smtClean="0"/>
              <a:t> </a:t>
            </a:r>
            <a:r>
              <a:rPr lang="en-US" sz="2200" dirty="0" err="1" smtClean="0"/>
              <a:t>chọn</a:t>
            </a:r>
            <a:endParaRPr lang="en-US" sz="2200" dirty="0"/>
          </a:p>
        </p:txBody>
      </p:sp>
      <p:sp>
        <p:nvSpPr>
          <p:cNvPr id="25" name="Google Shape;328;p39"/>
          <p:cNvSpPr/>
          <p:nvPr/>
        </p:nvSpPr>
        <p:spPr>
          <a:xfrm>
            <a:off x="7198313" y="1736732"/>
            <a:ext cx="807300" cy="807300"/>
          </a:xfrm>
          <a:prstGeom prst="roundRect">
            <a:avLst>
              <a:gd name="adj" fmla="val 16667"/>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6" name="Google Shape;332;p39"/>
          <p:cNvSpPr txBox="1">
            <a:spLocks noGrp="1"/>
          </p:cNvSpPr>
          <p:nvPr>
            <p:ph type="title"/>
          </p:nvPr>
        </p:nvSpPr>
        <p:spPr>
          <a:xfrm>
            <a:off x="7159013" y="1876671"/>
            <a:ext cx="8859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03</a:t>
            </a:r>
            <a:endParaRPr dirty="0">
              <a:latin typeface="+mn-lt"/>
            </a:endParaRPr>
          </a:p>
        </p:txBody>
      </p:sp>
      <p:sp>
        <p:nvSpPr>
          <p:cNvPr id="27" name="Rectangle 26"/>
          <p:cNvSpPr/>
          <p:nvPr/>
        </p:nvSpPr>
        <p:spPr>
          <a:xfrm>
            <a:off x="6166735" y="2790757"/>
            <a:ext cx="2766036" cy="600164"/>
          </a:xfrm>
          <a:prstGeom prst="rect">
            <a:avLst/>
          </a:prstGeom>
        </p:spPr>
        <p:txBody>
          <a:bodyPr wrap="square">
            <a:spAutoFit/>
          </a:bodyPr>
          <a:lstStyle/>
          <a:p>
            <a:pPr algn="ctr">
              <a:lnSpc>
                <a:spcPct val="150000"/>
              </a:lnSpc>
            </a:pPr>
            <a:r>
              <a:rPr lang="en-US" sz="2200" dirty="0" err="1" smtClean="0"/>
              <a:t>Bài</a:t>
            </a:r>
            <a:r>
              <a:rPr lang="en-US" sz="2200" dirty="0" smtClean="0"/>
              <a:t> </a:t>
            </a:r>
            <a:r>
              <a:rPr lang="en-US" sz="2200" dirty="0" err="1" smtClean="0"/>
              <a:t>toán</a:t>
            </a:r>
            <a:r>
              <a:rPr lang="en-US" sz="2200" dirty="0" smtClean="0"/>
              <a:t> </a:t>
            </a:r>
            <a:r>
              <a:rPr lang="en-US" sz="2200" dirty="0" err="1" smtClean="0"/>
              <a:t>sắp</a:t>
            </a:r>
            <a:r>
              <a:rPr lang="en-US" sz="2200" dirty="0" smtClean="0"/>
              <a:t> </a:t>
            </a:r>
            <a:r>
              <a:rPr lang="en-US" sz="2200" dirty="0" err="1" smtClean="0"/>
              <a:t>xếp</a:t>
            </a:r>
            <a:endParaRPr lang="en-US" sz="22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37"/>
          <p:cNvSpPr/>
          <p:nvPr/>
        </p:nvSpPr>
        <p:spPr>
          <a:xfrm>
            <a:off x="365700" y="365700"/>
            <a:ext cx="8412600" cy="718800"/>
          </a:xfrm>
          <a:prstGeom prst="roundRect">
            <a:avLst>
              <a:gd name="adj" fmla="val 20371"/>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37"/>
          <p:cNvGrpSpPr/>
          <p:nvPr/>
        </p:nvGrpSpPr>
        <p:grpSpPr>
          <a:xfrm>
            <a:off x="140187" y="954314"/>
            <a:ext cx="451033" cy="498976"/>
            <a:chOff x="1820650" y="1393100"/>
            <a:chExt cx="602100" cy="666100"/>
          </a:xfrm>
        </p:grpSpPr>
        <p:sp>
          <p:nvSpPr>
            <p:cNvPr id="269" name="Google Shape;269;p37"/>
            <p:cNvSpPr/>
            <p:nvPr/>
          </p:nvSpPr>
          <p:spPr>
            <a:xfrm>
              <a:off x="1820650" y="1393100"/>
              <a:ext cx="602100" cy="666100"/>
            </a:xfrm>
            <a:custGeom>
              <a:avLst/>
              <a:gdLst/>
              <a:ahLst/>
              <a:cxnLst/>
              <a:rect l="l" t="t" r="r" b="b"/>
              <a:pathLst>
                <a:path w="24084" h="26644" extrusionOk="0">
                  <a:moveTo>
                    <a:pt x="11909" y="1"/>
                  </a:moveTo>
                  <a:cubicBezTo>
                    <a:pt x="4637" y="1"/>
                    <a:pt x="0" y="7773"/>
                    <a:pt x="3469" y="14211"/>
                  </a:cubicBezTo>
                  <a:cubicBezTo>
                    <a:pt x="4003" y="15378"/>
                    <a:pt x="9207" y="24285"/>
                    <a:pt x="10641" y="25886"/>
                  </a:cubicBezTo>
                  <a:cubicBezTo>
                    <a:pt x="11138" y="26428"/>
                    <a:pt x="11614" y="26644"/>
                    <a:pt x="12052" y="26644"/>
                  </a:cubicBezTo>
                  <a:cubicBezTo>
                    <a:pt x="12584" y="26644"/>
                    <a:pt x="13059" y="26325"/>
                    <a:pt x="13443" y="25886"/>
                  </a:cubicBezTo>
                  <a:cubicBezTo>
                    <a:pt x="14844" y="24285"/>
                    <a:pt x="20114" y="15378"/>
                    <a:pt x="20615" y="14211"/>
                  </a:cubicBezTo>
                  <a:cubicBezTo>
                    <a:pt x="24084" y="7773"/>
                    <a:pt x="19447" y="1"/>
                    <a:pt x="12142"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7"/>
            <p:cNvSpPr/>
            <p:nvPr/>
          </p:nvSpPr>
          <p:spPr>
            <a:xfrm>
              <a:off x="1919875" y="1484850"/>
              <a:ext cx="346950" cy="297125"/>
            </a:xfrm>
            <a:custGeom>
              <a:avLst/>
              <a:gdLst/>
              <a:ahLst/>
              <a:cxnLst/>
              <a:rect l="l" t="t" r="r" b="b"/>
              <a:pathLst>
                <a:path w="13878" h="11885" extrusionOk="0">
                  <a:moveTo>
                    <a:pt x="7940" y="0"/>
                  </a:moveTo>
                  <a:cubicBezTo>
                    <a:pt x="2669" y="0"/>
                    <a:pt x="1" y="6405"/>
                    <a:pt x="3770" y="10141"/>
                  </a:cubicBezTo>
                  <a:cubicBezTo>
                    <a:pt x="4975" y="11346"/>
                    <a:pt x="6454" y="11884"/>
                    <a:pt x="7905" y="11884"/>
                  </a:cubicBezTo>
                  <a:cubicBezTo>
                    <a:pt x="10953" y="11884"/>
                    <a:pt x="13877" y="9508"/>
                    <a:pt x="13877" y="5938"/>
                  </a:cubicBezTo>
                  <a:cubicBezTo>
                    <a:pt x="13877" y="2669"/>
                    <a:pt x="11209" y="0"/>
                    <a:pt x="7940"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37"/>
          <p:cNvGrpSpPr/>
          <p:nvPr/>
        </p:nvGrpSpPr>
        <p:grpSpPr>
          <a:xfrm>
            <a:off x="8429863" y="152404"/>
            <a:ext cx="561728" cy="498962"/>
            <a:chOff x="2696275" y="963625"/>
            <a:chExt cx="678825" cy="602975"/>
          </a:xfrm>
        </p:grpSpPr>
        <p:sp>
          <p:nvSpPr>
            <p:cNvPr id="272" name="Google Shape;272;p37"/>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7"/>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7"/>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7"/>
          <p:cNvGrpSpPr/>
          <p:nvPr/>
        </p:nvGrpSpPr>
        <p:grpSpPr>
          <a:xfrm>
            <a:off x="8562523" y="4169428"/>
            <a:ext cx="431555" cy="432703"/>
            <a:chOff x="133738" y="317889"/>
            <a:chExt cx="460473" cy="461698"/>
          </a:xfrm>
        </p:grpSpPr>
        <p:sp>
          <p:nvSpPr>
            <p:cNvPr id="276" name="Google Shape;276;p37"/>
            <p:cNvSpPr/>
            <p:nvPr/>
          </p:nvSpPr>
          <p:spPr>
            <a:xfrm>
              <a:off x="257624" y="442388"/>
              <a:ext cx="212700" cy="21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7"/>
            <p:cNvSpPr/>
            <p:nvPr/>
          </p:nvSpPr>
          <p:spPr>
            <a:xfrm>
              <a:off x="133738" y="317889"/>
              <a:ext cx="460473" cy="461698"/>
            </a:xfrm>
            <a:custGeom>
              <a:avLst/>
              <a:gdLst/>
              <a:ahLst/>
              <a:cxnLst/>
              <a:rect l="l" t="t" r="r" b="b"/>
              <a:pathLst>
                <a:path w="12410" h="12443" extrusionOk="0">
                  <a:moveTo>
                    <a:pt x="6152" y="4212"/>
                  </a:moveTo>
                  <a:cubicBezTo>
                    <a:pt x="7197" y="4212"/>
                    <a:pt x="8207" y="5019"/>
                    <a:pt x="8207" y="6238"/>
                  </a:cubicBezTo>
                  <a:cubicBezTo>
                    <a:pt x="8174" y="7339"/>
                    <a:pt x="7273" y="8240"/>
                    <a:pt x="6172" y="8240"/>
                  </a:cubicBezTo>
                  <a:cubicBezTo>
                    <a:pt x="4371" y="8240"/>
                    <a:pt x="3470" y="6072"/>
                    <a:pt x="4738" y="4804"/>
                  </a:cubicBezTo>
                  <a:cubicBezTo>
                    <a:pt x="5147" y="4395"/>
                    <a:pt x="5653" y="4212"/>
                    <a:pt x="6152" y="4212"/>
                  </a:cubicBezTo>
                  <a:close/>
                  <a:moveTo>
                    <a:pt x="5705" y="1"/>
                  </a:moveTo>
                  <a:cubicBezTo>
                    <a:pt x="5438" y="1"/>
                    <a:pt x="5205" y="201"/>
                    <a:pt x="5205" y="468"/>
                  </a:cubicBezTo>
                  <a:lnTo>
                    <a:pt x="5105" y="2236"/>
                  </a:lnTo>
                  <a:cubicBezTo>
                    <a:pt x="4771" y="2302"/>
                    <a:pt x="4404" y="2436"/>
                    <a:pt x="4104" y="2636"/>
                  </a:cubicBezTo>
                  <a:lnTo>
                    <a:pt x="2836" y="1468"/>
                  </a:lnTo>
                  <a:cubicBezTo>
                    <a:pt x="2736" y="1385"/>
                    <a:pt x="2611" y="1343"/>
                    <a:pt x="2490" y="1343"/>
                  </a:cubicBezTo>
                  <a:cubicBezTo>
                    <a:pt x="2369" y="1343"/>
                    <a:pt x="2253" y="1385"/>
                    <a:pt x="2169" y="1468"/>
                  </a:cubicBezTo>
                  <a:lnTo>
                    <a:pt x="1469" y="2169"/>
                  </a:lnTo>
                  <a:cubicBezTo>
                    <a:pt x="1302" y="2369"/>
                    <a:pt x="1269" y="2636"/>
                    <a:pt x="1435" y="2836"/>
                  </a:cubicBezTo>
                  <a:lnTo>
                    <a:pt x="2636" y="4137"/>
                  </a:lnTo>
                  <a:cubicBezTo>
                    <a:pt x="2436" y="4471"/>
                    <a:pt x="2303" y="4804"/>
                    <a:pt x="2203" y="5171"/>
                  </a:cubicBezTo>
                  <a:lnTo>
                    <a:pt x="435" y="5238"/>
                  </a:lnTo>
                  <a:cubicBezTo>
                    <a:pt x="201" y="5271"/>
                    <a:pt x="1" y="5471"/>
                    <a:pt x="1" y="5738"/>
                  </a:cubicBezTo>
                  <a:lnTo>
                    <a:pt x="1" y="6705"/>
                  </a:lnTo>
                  <a:cubicBezTo>
                    <a:pt x="1" y="6972"/>
                    <a:pt x="201" y="7172"/>
                    <a:pt x="435" y="7206"/>
                  </a:cubicBezTo>
                  <a:lnTo>
                    <a:pt x="2203" y="7306"/>
                  </a:lnTo>
                  <a:cubicBezTo>
                    <a:pt x="2303" y="7639"/>
                    <a:pt x="2436" y="7973"/>
                    <a:pt x="2636" y="8307"/>
                  </a:cubicBezTo>
                  <a:lnTo>
                    <a:pt x="1435" y="9608"/>
                  </a:lnTo>
                  <a:cubicBezTo>
                    <a:pt x="1269" y="9808"/>
                    <a:pt x="1302" y="10075"/>
                    <a:pt x="1469" y="10275"/>
                  </a:cubicBezTo>
                  <a:lnTo>
                    <a:pt x="2169" y="10975"/>
                  </a:lnTo>
                  <a:cubicBezTo>
                    <a:pt x="2257" y="11063"/>
                    <a:pt x="2382" y="11105"/>
                    <a:pt x="2511" y="11105"/>
                  </a:cubicBezTo>
                  <a:cubicBezTo>
                    <a:pt x="2625" y="11105"/>
                    <a:pt x="2742" y="11072"/>
                    <a:pt x="2836" y="11009"/>
                  </a:cubicBezTo>
                  <a:lnTo>
                    <a:pt x="4137" y="9808"/>
                  </a:lnTo>
                  <a:cubicBezTo>
                    <a:pt x="4437" y="10008"/>
                    <a:pt x="4771" y="10141"/>
                    <a:pt x="5138" y="10241"/>
                  </a:cubicBezTo>
                  <a:lnTo>
                    <a:pt x="5238" y="11976"/>
                  </a:lnTo>
                  <a:cubicBezTo>
                    <a:pt x="5238" y="12243"/>
                    <a:pt x="5472" y="12443"/>
                    <a:pt x="5705" y="12443"/>
                  </a:cubicBezTo>
                  <a:lnTo>
                    <a:pt x="6706" y="12443"/>
                  </a:lnTo>
                  <a:cubicBezTo>
                    <a:pt x="6973" y="12443"/>
                    <a:pt x="7173" y="12243"/>
                    <a:pt x="7206" y="11976"/>
                  </a:cubicBezTo>
                  <a:lnTo>
                    <a:pt x="7273" y="10241"/>
                  </a:lnTo>
                  <a:cubicBezTo>
                    <a:pt x="7640" y="10141"/>
                    <a:pt x="7973" y="10008"/>
                    <a:pt x="8274" y="9808"/>
                  </a:cubicBezTo>
                  <a:lnTo>
                    <a:pt x="9575" y="11009"/>
                  </a:lnTo>
                  <a:cubicBezTo>
                    <a:pt x="9669" y="11072"/>
                    <a:pt x="9786" y="11105"/>
                    <a:pt x="9900" y="11105"/>
                  </a:cubicBezTo>
                  <a:cubicBezTo>
                    <a:pt x="10028" y="11105"/>
                    <a:pt x="10154" y="11063"/>
                    <a:pt x="10242" y="10975"/>
                  </a:cubicBezTo>
                  <a:lnTo>
                    <a:pt x="10942" y="10275"/>
                  </a:lnTo>
                  <a:cubicBezTo>
                    <a:pt x="11142" y="10075"/>
                    <a:pt x="11142" y="9808"/>
                    <a:pt x="10976" y="9608"/>
                  </a:cubicBezTo>
                  <a:lnTo>
                    <a:pt x="9808" y="8307"/>
                  </a:lnTo>
                  <a:cubicBezTo>
                    <a:pt x="9975" y="7973"/>
                    <a:pt x="10108" y="7639"/>
                    <a:pt x="10208" y="7306"/>
                  </a:cubicBezTo>
                  <a:lnTo>
                    <a:pt x="11976" y="7206"/>
                  </a:lnTo>
                  <a:cubicBezTo>
                    <a:pt x="12210" y="7172"/>
                    <a:pt x="12410" y="6972"/>
                    <a:pt x="12410" y="6705"/>
                  </a:cubicBezTo>
                  <a:lnTo>
                    <a:pt x="12410" y="5738"/>
                  </a:lnTo>
                  <a:cubicBezTo>
                    <a:pt x="12410" y="5471"/>
                    <a:pt x="12210" y="5238"/>
                    <a:pt x="11943" y="5238"/>
                  </a:cubicBezTo>
                  <a:lnTo>
                    <a:pt x="10208" y="5171"/>
                  </a:lnTo>
                  <a:cubicBezTo>
                    <a:pt x="10108" y="4804"/>
                    <a:pt x="9975" y="4471"/>
                    <a:pt x="9775" y="4137"/>
                  </a:cubicBezTo>
                  <a:lnTo>
                    <a:pt x="10976" y="2836"/>
                  </a:lnTo>
                  <a:cubicBezTo>
                    <a:pt x="11109" y="2636"/>
                    <a:pt x="11109" y="2369"/>
                    <a:pt x="10942" y="2169"/>
                  </a:cubicBezTo>
                  <a:lnTo>
                    <a:pt x="10242" y="1468"/>
                  </a:lnTo>
                  <a:cubicBezTo>
                    <a:pt x="10136" y="1380"/>
                    <a:pt x="10012" y="1339"/>
                    <a:pt x="9889" y="1339"/>
                  </a:cubicBezTo>
                  <a:cubicBezTo>
                    <a:pt x="9778" y="1339"/>
                    <a:pt x="9669" y="1372"/>
                    <a:pt x="9575" y="1435"/>
                  </a:cubicBezTo>
                  <a:lnTo>
                    <a:pt x="8274" y="2636"/>
                  </a:lnTo>
                  <a:cubicBezTo>
                    <a:pt x="7940" y="2436"/>
                    <a:pt x="7606" y="2302"/>
                    <a:pt x="7240" y="2236"/>
                  </a:cubicBezTo>
                  <a:lnTo>
                    <a:pt x="7173" y="468"/>
                  </a:lnTo>
                  <a:cubicBezTo>
                    <a:pt x="7139" y="201"/>
                    <a:pt x="6939" y="1"/>
                    <a:pt x="6672"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itle 16"/>
          <p:cNvSpPr>
            <a:spLocks noGrp="1"/>
          </p:cNvSpPr>
          <p:nvPr>
            <p:ph type="title"/>
          </p:nvPr>
        </p:nvSpPr>
        <p:spPr>
          <a:xfrm>
            <a:off x="614557" y="332700"/>
            <a:ext cx="7702550" cy="784800"/>
          </a:xfrm>
          <a:prstGeom prst="rect">
            <a:avLst/>
          </a:prstGeom>
        </p:spPr>
        <p:txBody>
          <a:bodyPr wrap="square" anchor="t">
            <a:spAutoFit/>
          </a:bodyPr>
          <a:lstStyle/>
          <a:p>
            <a:pPr>
              <a:lnSpc>
                <a:spcPct val="150000"/>
              </a:lnSpc>
            </a:pPr>
            <a:r>
              <a:rPr lang="en-US" sz="2600" dirty="0" smtClean="0">
                <a:latin typeface="+mn-lt"/>
              </a:rPr>
              <a:t>1. Ý </a:t>
            </a:r>
            <a:r>
              <a:rPr lang="en-US" sz="2600" dirty="0" err="1" smtClean="0">
                <a:latin typeface="+mn-lt"/>
              </a:rPr>
              <a:t>tưởng</a:t>
            </a:r>
            <a:r>
              <a:rPr lang="en-US" sz="2600" dirty="0" smtClean="0">
                <a:latin typeface="+mn-lt"/>
              </a:rPr>
              <a:t> </a:t>
            </a:r>
            <a:r>
              <a:rPr lang="en-US" sz="2600" dirty="0" err="1" smtClean="0">
                <a:latin typeface="+mn-lt"/>
              </a:rPr>
              <a:t>sắp</a:t>
            </a:r>
            <a:r>
              <a:rPr lang="en-US" sz="2600" dirty="0" smtClean="0">
                <a:latin typeface="+mn-lt"/>
              </a:rPr>
              <a:t> </a:t>
            </a:r>
            <a:r>
              <a:rPr lang="en-US" sz="2600" dirty="0" err="1" smtClean="0">
                <a:latin typeface="+mn-lt"/>
              </a:rPr>
              <a:t>xếp</a:t>
            </a:r>
            <a:r>
              <a:rPr lang="en-US" sz="2600" dirty="0" smtClean="0">
                <a:latin typeface="+mn-lt"/>
              </a:rPr>
              <a:t> </a:t>
            </a:r>
            <a:r>
              <a:rPr lang="en-US" sz="2600" dirty="0" err="1" smtClean="0">
                <a:latin typeface="+mn-lt"/>
              </a:rPr>
              <a:t>bằng</a:t>
            </a:r>
            <a:r>
              <a:rPr lang="en-US" sz="2600" dirty="0" smtClean="0">
                <a:latin typeface="+mn-lt"/>
              </a:rPr>
              <a:t> </a:t>
            </a:r>
            <a:r>
              <a:rPr lang="en-US" sz="2600" dirty="0" err="1" smtClean="0">
                <a:latin typeface="+mn-lt"/>
              </a:rPr>
              <a:t>cách</a:t>
            </a:r>
            <a:r>
              <a:rPr lang="en-US" sz="2600" dirty="0" smtClean="0">
                <a:latin typeface="+mn-lt"/>
              </a:rPr>
              <a:t> </a:t>
            </a:r>
            <a:r>
              <a:rPr lang="en-US" sz="2600" dirty="0" err="1" smtClean="0">
                <a:latin typeface="+mn-lt"/>
              </a:rPr>
              <a:t>chọn</a:t>
            </a:r>
            <a:r>
              <a:rPr lang="en-US" sz="2600" dirty="0" smtClean="0">
                <a:latin typeface="+mn-lt"/>
              </a:rPr>
              <a:t> </a:t>
            </a:r>
            <a:r>
              <a:rPr lang="en-US" sz="2600" dirty="0" err="1" smtClean="0">
                <a:latin typeface="+mn-lt"/>
              </a:rPr>
              <a:t>dần</a:t>
            </a:r>
            <a:endParaRPr lang="en-US" sz="2600" dirty="0">
              <a:latin typeface="+mn-lt"/>
            </a:endParaRPr>
          </a:p>
        </p:txBody>
      </p:sp>
      <p:sp>
        <p:nvSpPr>
          <p:cNvPr id="5" name="Rectangle 4"/>
          <p:cNvSpPr/>
          <p:nvPr/>
        </p:nvSpPr>
        <p:spPr>
          <a:xfrm>
            <a:off x="915405" y="1822719"/>
            <a:ext cx="7589066" cy="1107996"/>
          </a:xfrm>
          <a:prstGeom prst="rect">
            <a:avLst/>
          </a:prstGeom>
        </p:spPr>
        <p:txBody>
          <a:bodyPr wrap="square">
            <a:spAutoFit/>
          </a:bodyPr>
          <a:lstStyle/>
          <a:p>
            <a:pPr algn="just">
              <a:lnSpc>
                <a:spcPct val="150000"/>
              </a:lnSpc>
            </a:pPr>
            <a:r>
              <a:rPr lang="en-US" sz="2200" dirty="0" err="1" smtClean="0"/>
              <a:t>Em</a:t>
            </a:r>
            <a:r>
              <a:rPr lang="en-US" sz="2200" dirty="0" smtClean="0"/>
              <a:t> </a:t>
            </a:r>
            <a:r>
              <a:rPr lang="en-US" sz="2200" dirty="0" err="1" smtClean="0"/>
              <a:t>hãy</a:t>
            </a:r>
            <a:r>
              <a:rPr lang="en-US" sz="2200" dirty="0" smtClean="0"/>
              <a:t> </a:t>
            </a:r>
            <a:r>
              <a:rPr lang="vi-VN" sz="2200" dirty="0" smtClean="0"/>
              <a:t>đổi </a:t>
            </a:r>
            <a:r>
              <a:rPr lang="vi-VN" sz="2200" dirty="0"/>
              <a:t>chỗ các số hạng trong dãy số 55, 19, 42, 94, 18, 67 để tạo ra được dãy có thứ tự giảm </a:t>
            </a:r>
            <a:r>
              <a:rPr lang="vi-VN" sz="2200" dirty="0" smtClean="0"/>
              <a:t>dần</a:t>
            </a:r>
            <a:r>
              <a:rPr lang="en-US" sz="2200" dirty="0" smtClean="0"/>
              <a:t>.</a:t>
            </a:r>
            <a:endParaRPr lang="en-US" sz="2200" dirty="0"/>
          </a:p>
        </p:txBody>
      </p:sp>
      <p:pic>
        <p:nvPicPr>
          <p:cNvPr id="6" name="Picture 5"/>
          <p:cNvPicPr>
            <a:picLocks noChangeAspect="1"/>
          </p:cNvPicPr>
          <p:nvPr/>
        </p:nvPicPr>
        <p:blipFill>
          <a:blip r:embed="rId3"/>
          <a:stretch>
            <a:fillRect/>
          </a:stretch>
        </p:blipFill>
        <p:spPr>
          <a:xfrm>
            <a:off x="4036707" y="2973459"/>
            <a:ext cx="1070582" cy="576305"/>
          </a:xfrm>
          <a:prstGeom prst="rect">
            <a:avLst/>
          </a:prstGeom>
        </p:spPr>
      </p:pic>
      <p:sp>
        <p:nvSpPr>
          <p:cNvPr id="2" name="TextBox 1"/>
          <p:cNvSpPr txBox="1"/>
          <p:nvPr/>
        </p:nvSpPr>
        <p:spPr>
          <a:xfrm>
            <a:off x="915405" y="1347628"/>
            <a:ext cx="3266178" cy="430887"/>
          </a:xfrm>
          <a:prstGeom prst="rect">
            <a:avLst/>
          </a:prstGeom>
          <a:noFill/>
        </p:spPr>
        <p:txBody>
          <a:bodyPr wrap="square" rtlCol="0">
            <a:spAutoFit/>
          </a:bodyPr>
          <a:lstStyle/>
          <a:p>
            <a:r>
              <a:rPr lang="en-US" sz="2200" b="1" u="sng" dirty="0" err="1" smtClean="0">
                <a:solidFill>
                  <a:srgbClr val="002060"/>
                </a:solidFill>
              </a:rPr>
              <a:t>Xét</a:t>
            </a:r>
            <a:r>
              <a:rPr lang="en-US" sz="2200" b="1" u="sng" dirty="0" smtClean="0">
                <a:solidFill>
                  <a:srgbClr val="002060"/>
                </a:solidFill>
              </a:rPr>
              <a:t> </a:t>
            </a:r>
            <a:r>
              <a:rPr lang="en-US" sz="2200" b="1" u="sng" dirty="0" err="1" smtClean="0">
                <a:solidFill>
                  <a:srgbClr val="002060"/>
                </a:solidFill>
              </a:rPr>
              <a:t>bài</a:t>
            </a:r>
            <a:r>
              <a:rPr lang="en-US" sz="2200" b="1" u="sng" dirty="0" smtClean="0">
                <a:solidFill>
                  <a:srgbClr val="002060"/>
                </a:solidFill>
              </a:rPr>
              <a:t> </a:t>
            </a:r>
            <a:r>
              <a:rPr lang="en-US" sz="2200" b="1" u="sng" dirty="0" err="1" smtClean="0">
                <a:solidFill>
                  <a:srgbClr val="002060"/>
                </a:solidFill>
              </a:rPr>
              <a:t>toán</a:t>
            </a:r>
            <a:r>
              <a:rPr lang="en-US" sz="2200" b="1" u="sng" dirty="0" smtClean="0">
                <a:solidFill>
                  <a:srgbClr val="002060"/>
                </a:solidFill>
              </a:rPr>
              <a:t> </a:t>
            </a:r>
            <a:r>
              <a:rPr lang="en-US" sz="2200" b="1" u="sng" dirty="0" err="1" smtClean="0">
                <a:solidFill>
                  <a:srgbClr val="002060"/>
                </a:solidFill>
              </a:rPr>
              <a:t>sắp</a:t>
            </a:r>
            <a:r>
              <a:rPr lang="en-US" sz="2200" b="1" u="sng" dirty="0" smtClean="0">
                <a:solidFill>
                  <a:srgbClr val="002060"/>
                </a:solidFill>
              </a:rPr>
              <a:t> </a:t>
            </a:r>
            <a:r>
              <a:rPr lang="en-US" sz="2200" b="1" u="sng" dirty="0" err="1" smtClean="0">
                <a:solidFill>
                  <a:srgbClr val="002060"/>
                </a:solidFill>
              </a:rPr>
              <a:t>xếp</a:t>
            </a:r>
            <a:r>
              <a:rPr lang="en-US" sz="2200" b="1" dirty="0" smtClean="0">
                <a:solidFill>
                  <a:srgbClr val="002060"/>
                </a:solidFill>
              </a:rPr>
              <a:t>:</a:t>
            </a:r>
            <a:endParaRPr lang="en-US" sz="2200" b="1" dirty="0">
              <a:solidFill>
                <a:srgbClr val="002060"/>
              </a:solidFill>
            </a:endParaRPr>
          </a:p>
        </p:txBody>
      </p:sp>
      <p:sp>
        <p:nvSpPr>
          <p:cNvPr id="3" name="Rectangle 2"/>
          <p:cNvSpPr/>
          <p:nvPr/>
        </p:nvSpPr>
        <p:spPr>
          <a:xfrm>
            <a:off x="981222" y="3496774"/>
            <a:ext cx="7181553" cy="1045223"/>
          </a:xfrm>
          <a:prstGeom prst="rect">
            <a:avLst/>
          </a:prstGeom>
        </p:spPr>
        <p:txBody>
          <a:bodyPr wrap="square">
            <a:spAutoFit/>
          </a:bodyPr>
          <a:lstStyle/>
          <a:p>
            <a:pPr algn="ctr">
              <a:lnSpc>
                <a:spcPct val="150000"/>
              </a:lnSpc>
            </a:pPr>
            <a:r>
              <a:rPr lang="en-US" sz="2200" dirty="0"/>
              <a:t>Đ</a:t>
            </a:r>
            <a:r>
              <a:rPr lang="vi-VN" sz="2200" dirty="0" smtClean="0"/>
              <a:t>ọc </a:t>
            </a:r>
            <a:r>
              <a:rPr lang="vi-VN" sz="2200" dirty="0"/>
              <a:t>thông tin mục 1 kết hợp quan sát hình 1 trong </a:t>
            </a:r>
            <a:r>
              <a:rPr lang="vi-VN" sz="2200" dirty="0" smtClean="0"/>
              <a:t>SGK tr</a:t>
            </a:r>
            <a:r>
              <a:rPr lang="en-US" sz="2200" dirty="0"/>
              <a:t>.</a:t>
            </a:r>
            <a:r>
              <a:rPr lang="vi-VN" sz="2200" dirty="0" smtClean="0"/>
              <a:t>84</a:t>
            </a:r>
            <a:r>
              <a:rPr lang="vi-VN" sz="2200" dirty="0"/>
              <a:t>, nêu ý tưởng giải quyết bài </a:t>
            </a:r>
            <a:r>
              <a:rPr lang="vi-VN" sz="2200" dirty="0" smtClean="0"/>
              <a:t>toán</a:t>
            </a:r>
            <a:r>
              <a:rPr lang="en-US" sz="2200" dirty="0" smtClean="0"/>
              <a:t> </a:t>
            </a:r>
            <a:r>
              <a:rPr lang="en-US" sz="2200" dirty="0" err="1" smtClean="0"/>
              <a:t>trên</a:t>
            </a:r>
            <a:r>
              <a:rPr lang="en-US" sz="2200" dirty="0" smtClean="0"/>
              <a:t>.</a:t>
            </a:r>
            <a:r>
              <a:rPr lang="vi-VN" sz="2200" dirty="0" smtClean="0"/>
              <a:t> </a:t>
            </a:r>
            <a:endParaRPr lang="en-US" sz="22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p:nvPr/>
        </p:nvSpPr>
        <p:spPr>
          <a:xfrm>
            <a:off x="375954" y="784068"/>
            <a:ext cx="8344419" cy="3955819"/>
          </a:xfrm>
          <a:prstGeom prst="roundRect">
            <a:avLst>
              <a:gd name="adj" fmla="val 3381"/>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1" name="Google Shape;291;p38"/>
          <p:cNvCxnSpPr/>
          <p:nvPr/>
        </p:nvCxnSpPr>
        <p:spPr>
          <a:xfrm>
            <a:off x="1238014" y="246677"/>
            <a:ext cx="6637149" cy="0"/>
          </a:xfrm>
          <a:prstGeom prst="straightConnector1">
            <a:avLst/>
          </a:prstGeom>
          <a:noFill/>
          <a:ln w="19050" cap="rnd" cmpd="sng">
            <a:solidFill>
              <a:schemeClr val="dk1"/>
            </a:solidFill>
            <a:prstDash val="solid"/>
            <a:round/>
            <a:headEnd type="none" w="med" len="med"/>
            <a:tailEnd type="none" w="med" len="med"/>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26" y="977763"/>
            <a:ext cx="8245457" cy="3576776"/>
          </a:xfrm>
          <a:prstGeom prst="rect">
            <a:avLst/>
          </a:prstGeom>
        </p:spPr>
      </p:pic>
      <p:grpSp>
        <p:nvGrpSpPr>
          <p:cNvPr id="295" name="Google Shape;295;p38"/>
          <p:cNvGrpSpPr/>
          <p:nvPr/>
        </p:nvGrpSpPr>
        <p:grpSpPr>
          <a:xfrm>
            <a:off x="177041" y="4375355"/>
            <a:ext cx="761406" cy="647721"/>
            <a:chOff x="3475975" y="624225"/>
            <a:chExt cx="737225" cy="627150"/>
          </a:xfrm>
        </p:grpSpPr>
        <p:sp>
          <p:nvSpPr>
            <p:cNvPr id="296" name="Google Shape;296;p38"/>
            <p:cNvSpPr/>
            <p:nvPr/>
          </p:nvSpPr>
          <p:spPr>
            <a:xfrm>
              <a:off x="3475975" y="624225"/>
              <a:ext cx="737225" cy="627150"/>
            </a:xfrm>
            <a:custGeom>
              <a:avLst/>
              <a:gdLst/>
              <a:ahLst/>
              <a:cxnLst/>
              <a:rect l="l" t="t" r="r" b="b"/>
              <a:pathLst>
                <a:path w="29489" h="25086" extrusionOk="0">
                  <a:moveTo>
                    <a:pt x="2369" y="0"/>
                  </a:moveTo>
                  <a:cubicBezTo>
                    <a:pt x="1068" y="0"/>
                    <a:pt x="1" y="1068"/>
                    <a:pt x="1" y="2369"/>
                  </a:cubicBezTo>
                  <a:lnTo>
                    <a:pt x="1" y="14611"/>
                  </a:lnTo>
                  <a:cubicBezTo>
                    <a:pt x="1" y="15912"/>
                    <a:pt x="1068" y="16979"/>
                    <a:pt x="2369" y="16979"/>
                  </a:cubicBezTo>
                  <a:lnTo>
                    <a:pt x="11276" y="16979"/>
                  </a:lnTo>
                  <a:lnTo>
                    <a:pt x="9274" y="25085"/>
                  </a:lnTo>
                  <a:lnTo>
                    <a:pt x="19115" y="16979"/>
                  </a:lnTo>
                  <a:lnTo>
                    <a:pt x="27120" y="16979"/>
                  </a:lnTo>
                  <a:cubicBezTo>
                    <a:pt x="28421" y="16979"/>
                    <a:pt x="29489" y="15912"/>
                    <a:pt x="29489" y="14611"/>
                  </a:cubicBezTo>
                  <a:lnTo>
                    <a:pt x="29489" y="2369"/>
                  </a:lnTo>
                  <a:cubicBezTo>
                    <a:pt x="29489" y="1068"/>
                    <a:pt x="28421" y="0"/>
                    <a:pt x="27120"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p:nvPr/>
          </p:nvSpPr>
          <p:spPr>
            <a:xfrm>
              <a:off x="3616925" y="801850"/>
              <a:ext cx="80075" cy="68625"/>
            </a:xfrm>
            <a:custGeom>
              <a:avLst/>
              <a:gdLst/>
              <a:ahLst/>
              <a:cxnLst/>
              <a:rect l="l" t="t" r="r" b="b"/>
              <a:pathLst>
                <a:path w="3203" h="2745" extrusionOk="0">
                  <a:moveTo>
                    <a:pt x="1835" y="0"/>
                  </a:moveTo>
                  <a:cubicBezTo>
                    <a:pt x="601" y="0"/>
                    <a:pt x="0" y="1502"/>
                    <a:pt x="868" y="2335"/>
                  </a:cubicBezTo>
                  <a:cubicBezTo>
                    <a:pt x="1150" y="2618"/>
                    <a:pt x="1496" y="2745"/>
                    <a:pt x="1834" y="2745"/>
                  </a:cubicBezTo>
                  <a:cubicBezTo>
                    <a:pt x="2535" y="2745"/>
                    <a:pt x="3203" y="2201"/>
                    <a:pt x="3203" y="1368"/>
                  </a:cubicBezTo>
                  <a:cubicBezTo>
                    <a:pt x="3203"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8"/>
            <p:cNvSpPr/>
            <p:nvPr/>
          </p:nvSpPr>
          <p:spPr>
            <a:xfrm>
              <a:off x="3798725" y="801850"/>
              <a:ext cx="80075" cy="68625"/>
            </a:xfrm>
            <a:custGeom>
              <a:avLst/>
              <a:gdLst/>
              <a:ahLst/>
              <a:cxnLst/>
              <a:rect l="l" t="t" r="r" b="b"/>
              <a:pathLst>
                <a:path w="3203" h="2745" extrusionOk="0">
                  <a:moveTo>
                    <a:pt x="1835" y="0"/>
                  </a:moveTo>
                  <a:cubicBezTo>
                    <a:pt x="601" y="0"/>
                    <a:pt x="0" y="1502"/>
                    <a:pt x="867" y="2335"/>
                  </a:cubicBezTo>
                  <a:cubicBezTo>
                    <a:pt x="1150" y="2618"/>
                    <a:pt x="1496" y="2745"/>
                    <a:pt x="1834" y="2745"/>
                  </a:cubicBezTo>
                  <a:cubicBezTo>
                    <a:pt x="2535" y="2745"/>
                    <a:pt x="3202" y="2201"/>
                    <a:pt x="3202" y="1368"/>
                  </a:cubicBezTo>
                  <a:cubicBezTo>
                    <a:pt x="3202" y="634"/>
                    <a:pt x="2602"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8"/>
            <p:cNvSpPr/>
            <p:nvPr/>
          </p:nvSpPr>
          <p:spPr>
            <a:xfrm>
              <a:off x="3980525" y="801850"/>
              <a:ext cx="80075" cy="68625"/>
            </a:xfrm>
            <a:custGeom>
              <a:avLst/>
              <a:gdLst/>
              <a:ahLst/>
              <a:cxnLst/>
              <a:rect l="l" t="t" r="r" b="b"/>
              <a:pathLst>
                <a:path w="3203" h="2745" extrusionOk="0">
                  <a:moveTo>
                    <a:pt x="1835" y="0"/>
                  </a:moveTo>
                  <a:cubicBezTo>
                    <a:pt x="600" y="0"/>
                    <a:pt x="0" y="1502"/>
                    <a:pt x="867" y="2335"/>
                  </a:cubicBezTo>
                  <a:cubicBezTo>
                    <a:pt x="1139" y="2618"/>
                    <a:pt x="1481" y="2745"/>
                    <a:pt x="1819" y="2745"/>
                  </a:cubicBezTo>
                  <a:cubicBezTo>
                    <a:pt x="2520" y="2745"/>
                    <a:pt x="3202" y="2201"/>
                    <a:pt x="3202" y="1368"/>
                  </a:cubicBezTo>
                  <a:cubicBezTo>
                    <a:pt x="3202" y="634"/>
                    <a:pt x="2569" y="0"/>
                    <a:pt x="1835"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38"/>
          <p:cNvGrpSpPr/>
          <p:nvPr/>
        </p:nvGrpSpPr>
        <p:grpSpPr>
          <a:xfrm>
            <a:off x="8199392" y="4355704"/>
            <a:ext cx="719894" cy="639455"/>
            <a:chOff x="2696275" y="963625"/>
            <a:chExt cx="678825" cy="602975"/>
          </a:xfrm>
        </p:grpSpPr>
        <p:sp>
          <p:nvSpPr>
            <p:cNvPr id="304" name="Google Shape;304;p38"/>
            <p:cNvSpPr/>
            <p:nvPr/>
          </p:nvSpPr>
          <p:spPr>
            <a:xfrm>
              <a:off x="2696275" y="963625"/>
              <a:ext cx="678825" cy="602975"/>
            </a:xfrm>
            <a:custGeom>
              <a:avLst/>
              <a:gdLst/>
              <a:ahLst/>
              <a:cxnLst/>
              <a:rect l="l" t="t" r="r" b="b"/>
              <a:pathLst>
                <a:path w="27153" h="24119" extrusionOk="0">
                  <a:moveTo>
                    <a:pt x="2335" y="1"/>
                  </a:moveTo>
                  <a:cubicBezTo>
                    <a:pt x="1034" y="1"/>
                    <a:pt x="0" y="1035"/>
                    <a:pt x="0" y="2369"/>
                  </a:cubicBezTo>
                  <a:lnTo>
                    <a:pt x="0" y="21750"/>
                  </a:lnTo>
                  <a:cubicBezTo>
                    <a:pt x="0" y="23051"/>
                    <a:pt x="1034" y="24118"/>
                    <a:pt x="2335" y="24118"/>
                  </a:cubicBezTo>
                  <a:lnTo>
                    <a:pt x="24784" y="24118"/>
                  </a:lnTo>
                  <a:cubicBezTo>
                    <a:pt x="26085" y="24118"/>
                    <a:pt x="27153" y="23051"/>
                    <a:pt x="27153" y="21750"/>
                  </a:cubicBezTo>
                  <a:lnTo>
                    <a:pt x="27153" y="9107"/>
                  </a:lnTo>
                  <a:cubicBezTo>
                    <a:pt x="27153" y="7806"/>
                    <a:pt x="26085" y="6739"/>
                    <a:pt x="24784" y="6739"/>
                  </a:cubicBezTo>
                  <a:lnTo>
                    <a:pt x="13643" y="6739"/>
                  </a:lnTo>
                  <a:cubicBezTo>
                    <a:pt x="12275" y="6706"/>
                    <a:pt x="11108" y="5705"/>
                    <a:pt x="10874" y="4371"/>
                  </a:cubicBezTo>
                  <a:lnTo>
                    <a:pt x="10508" y="2336"/>
                  </a:lnTo>
                  <a:cubicBezTo>
                    <a:pt x="10241" y="1001"/>
                    <a:pt x="9073" y="34"/>
                    <a:pt x="773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8"/>
            <p:cNvSpPr/>
            <p:nvPr/>
          </p:nvSpPr>
          <p:spPr>
            <a:xfrm>
              <a:off x="2957275" y="1015325"/>
              <a:ext cx="365300" cy="116775"/>
            </a:xfrm>
            <a:custGeom>
              <a:avLst/>
              <a:gdLst/>
              <a:ahLst/>
              <a:cxnLst/>
              <a:rect l="l" t="t" r="r" b="b"/>
              <a:pathLst>
                <a:path w="14612" h="4671" extrusionOk="0">
                  <a:moveTo>
                    <a:pt x="1" y="1"/>
                  </a:moveTo>
                  <a:cubicBezTo>
                    <a:pt x="34" y="101"/>
                    <a:pt x="68" y="201"/>
                    <a:pt x="68" y="268"/>
                  </a:cubicBezTo>
                  <a:lnTo>
                    <a:pt x="434" y="2303"/>
                  </a:lnTo>
                  <a:cubicBezTo>
                    <a:pt x="668" y="3637"/>
                    <a:pt x="1835" y="4638"/>
                    <a:pt x="3203" y="4671"/>
                  </a:cubicBezTo>
                  <a:lnTo>
                    <a:pt x="14611" y="4671"/>
                  </a:lnTo>
                  <a:lnTo>
                    <a:pt x="14611" y="2369"/>
                  </a:lnTo>
                  <a:cubicBezTo>
                    <a:pt x="14611" y="1068"/>
                    <a:pt x="13577" y="1"/>
                    <a:pt x="12276"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8"/>
            <p:cNvSpPr/>
            <p:nvPr/>
          </p:nvSpPr>
          <p:spPr>
            <a:xfrm>
              <a:off x="2781325" y="1215475"/>
              <a:ext cx="507875" cy="266875"/>
            </a:xfrm>
            <a:custGeom>
              <a:avLst/>
              <a:gdLst/>
              <a:ahLst/>
              <a:cxnLst/>
              <a:rect l="l" t="t" r="r" b="b"/>
              <a:pathLst>
                <a:path w="20315" h="10675" extrusionOk="0">
                  <a:moveTo>
                    <a:pt x="2369" y="1"/>
                  </a:moveTo>
                  <a:cubicBezTo>
                    <a:pt x="1068" y="1"/>
                    <a:pt x="0" y="1035"/>
                    <a:pt x="0" y="2336"/>
                  </a:cubicBezTo>
                  <a:lnTo>
                    <a:pt x="0" y="8340"/>
                  </a:lnTo>
                  <a:cubicBezTo>
                    <a:pt x="0" y="9641"/>
                    <a:pt x="1068" y="10675"/>
                    <a:pt x="2369" y="10675"/>
                  </a:cubicBezTo>
                  <a:lnTo>
                    <a:pt x="17947" y="10675"/>
                  </a:lnTo>
                  <a:cubicBezTo>
                    <a:pt x="19248" y="10675"/>
                    <a:pt x="20315" y="9641"/>
                    <a:pt x="20315" y="8340"/>
                  </a:cubicBezTo>
                  <a:lnTo>
                    <a:pt x="20315" y="2336"/>
                  </a:lnTo>
                  <a:cubicBezTo>
                    <a:pt x="20315" y="1035"/>
                    <a:pt x="19248" y="1"/>
                    <a:pt x="179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3893" y="173285"/>
            <a:ext cx="8725393" cy="537391"/>
          </a:xfrm>
          <a:prstGeom prst="rect">
            <a:avLst/>
          </a:prstGeom>
        </p:spPr>
        <p:txBody>
          <a:bodyPr wrap="square">
            <a:spAutoFit/>
          </a:bodyPr>
          <a:lstStyle/>
          <a:p>
            <a:pPr algn="ctr">
              <a:lnSpc>
                <a:spcPct val="150000"/>
              </a:lnSpc>
            </a:pPr>
            <a:r>
              <a:rPr lang="en-US" sz="2200" b="1" dirty="0" smtClean="0">
                <a:solidFill>
                  <a:schemeClr val="accent2">
                    <a:lumMod val="50000"/>
                  </a:schemeClr>
                </a:solidFill>
              </a:rPr>
              <a:t>Minh </a:t>
            </a:r>
            <a:r>
              <a:rPr lang="en-US" sz="2200" b="1" dirty="0" err="1" smtClean="0">
                <a:solidFill>
                  <a:schemeClr val="accent2">
                    <a:lumMod val="50000"/>
                  </a:schemeClr>
                </a:solidFill>
              </a:rPr>
              <a:t>họa</a:t>
            </a:r>
            <a:r>
              <a:rPr lang="en-US" sz="2200" b="1" dirty="0" smtClean="0">
                <a:solidFill>
                  <a:schemeClr val="accent2">
                    <a:lumMod val="50000"/>
                  </a:schemeClr>
                </a:solidFill>
              </a:rPr>
              <a:t> ý </a:t>
            </a:r>
            <a:r>
              <a:rPr lang="en-US" sz="2200" b="1" dirty="0" err="1" smtClean="0">
                <a:solidFill>
                  <a:schemeClr val="accent2">
                    <a:lumMod val="50000"/>
                  </a:schemeClr>
                </a:solidFill>
              </a:rPr>
              <a:t>tưởng</a:t>
            </a:r>
            <a:endParaRPr lang="en-US" sz="2200" b="1" dirty="0">
              <a:solidFill>
                <a:schemeClr val="accent2">
                  <a:lumMod val="50000"/>
                </a:schemeClr>
              </a:solidFill>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1"/>
          <p:cNvSpPr/>
          <p:nvPr/>
        </p:nvSpPr>
        <p:spPr>
          <a:xfrm>
            <a:off x="365700" y="365700"/>
            <a:ext cx="4807500" cy="4412100"/>
          </a:xfrm>
          <a:prstGeom prst="roundRect">
            <a:avLst>
              <a:gd name="adj" fmla="val 3448"/>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oogle Shape;393;p41"/>
          <p:cNvGrpSpPr/>
          <p:nvPr/>
        </p:nvGrpSpPr>
        <p:grpSpPr>
          <a:xfrm>
            <a:off x="5657488" y="365695"/>
            <a:ext cx="3121211" cy="4412093"/>
            <a:chOff x="5657488" y="365695"/>
            <a:chExt cx="3121211" cy="4412093"/>
          </a:xfrm>
        </p:grpSpPr>
        <p:grpSp>
          <p:nvGrpSpPr>
            <p:cNvPr id="394" name="Google Shape;394;p41"/>
            <p:cNvGrpSpPr/>
            <p:nvPr/>
          </p:nvGrpSpPr>
          <p:grpSpPr>
            <a:xfrm>
              <a:off x="7161697" y="365695"/>
              <a:ext cx="1617002" cy="1034133"/>
              <a:chOff x="7336713" y="119675"/>
              <a:chExt cx="1756275" cy="1123325"/>
            </a:xfrm>
          </p:grpSpPr>
          <p:sp>
            <p:nvSpPr>
              <p:cNvPr id="395" name="Google Shape;395;p41"/>
              <p:cNvSpPr/>
              <p:nvPr/>
            </p:nvSpPr>
            <p:spPr>
              <a:xfrm>
                <a:off x="7336713" y="119675"/>
                <a:ext cx="1756275" cy="1123325"/>
              </a:xfrm>
              <a:custGeom>
                <a:avLst/>
                <a:gdLst/>
                <a:ahLst/>
                <a:cxnLst/>
                <a:rect l="l" t="t" r="r" b="b"/>
                <a:pathLst>
                  <a:path w="70251" h="44933" extrusionOk="0">
                    <a:moveTo>
                      <a:pt x="5004" y="1"/>
                    </a:moveTo>
                    <a:cubicBezTo>
                      <a:pt x="2235" y="1"/>
                      <a:pt x="0" y="2236"/>
                      <a:pt x="0" y="5004"/>
                    </a:cubicBezTo>
                    <a:lnTo>
                      <a:pt x="0" y="39929"/>
                    </a:lnTo>
                    <a:cubicBezTo>
                      <a:pt x="0" y="42698"/>
                      <a:pt x="2235" y="44933"/>
                      <a:pt x="5004" y="44933"/>
                    </a:cubicBezTo>
                    <a:lnTo>
                      <a:pt x="65247" y="44933"/>
                    </a:lnTo>
                    <a:cubicBezTo>
                      <a:pt x="68015" y="44933"/>
                      <a:pt x="70250" y="42698"/>
                      <a:pt x="70250" y="39929"/>
                    </a:cubicBezTo>
                    <a:lnTo>
                      <a:pt x="70250" y="5004"/>
                    </a:lnTo>
                    <a:cubicBezTo>
                      <a:pt x="70250" y="2236"/>
                      <a:pt x="68015" y="1"/>
                      <a:pt x="65247"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41"/>
              <p:cNvGrpSpPr/>
              <p:nvPr/>
            </p:nvGrpSpPr>
            <p:grpSpPr>
              <a:xfrm>
                <a:off x="7487650" y="261588"/>
                <a:ext cx="1454400" cy="839500"/>
                <a:chOff x="7487638" y="261450"/>
                <a:chExt cx="1454400" cy="839500"/>
              </a:xfrm>
            </p:grpSpPr>
            <p:sp>
              <p:nvSpPr>
                <p:cNvPr id="397" name="Google Shape;397;p41"/>
                <p:cNvSpPr/>
                <p:nvPr/>
              </p:nvSpPr>
              <p:spPr>
                <a:xfrm>
                  <a:off x="7670263" y="298150"/>
                  <a:ext cx="1089150" cy="35875"/>
                </a:xfrm>
                <a:custGeom>
                  <a:avLst/>
                  <a:gdLst/>
                  <a:ahLst/>
                  <a:cxnLst/>
                  <a:rect l="l" t="t" r="r" b="b"/>
                  <a:pathLst>
                    <a:path w="43566" h="1435" extrusionOk="0">
                      <a:moveTo>
                        <a:pt x="735" y="0"/>
                      </a:moveTo>
                      <a:cubicBezTo>
                        <a:pt x="334" y="0"/>
                        <a:pt x="1" y="334"/>
                        <a:pt x="1" y="734"/>
                      </a:cubicBezTo>
                      <a:cubicBezTo>
                        <a:pt x="1" y="1134"/>
                        <a:pt x="334" y="1434"/>
                        <a:pt x="735" y="1434"/>
                      </a:cubicBezTo>
                      <a:lnTo>
                        <a:pt x="42831" y="1434"/>
                      </a:lnTo>
                      <a:cubicBezTo>
                        <a:pt x="43232" y="1434"/>
                        <a:pt x="43565" y="1134"/>
                        <a:pt x="43565" y="734"/>
                      </a:cubicBezTo>
                      <a:cubicBezTo>
                        <a:pt x="43565" y="334"/>
                        <a:pt x="43232" y="0"/>
                        <a:pt x="428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1"/>
                <p:cNvSpPr/>
                <p:nvPr/>
              </p:nvSpPr>
              <p:spPr>
                <a:xfrm>
                  <a:off x="8360763" y="261450"/>
                  <a:ext cx="129275" cy="109800"/>
                </a:xfrm>
                <a:custGeom>
                  <a:avLst/>
                  <a:gdLst/>
                  <a:ahLst/>
                  <a:cxnLst/>
                  <a:rect l="l" t="t" r="r" b="b"/>
                  <a:pathLst>
                    <a:path w="5171" h="4392" extrusionOk="0">
                      <a:moveTo>
                        <a:pt x="2969" y="0"/>
                      </a:moveTo>
                      <a:cubicBezTo>
                        <a:pt x="1001" y="0"/>
                        <a:pt x="1" y="2369"/>
                        <a:pt x="1402" y="3736"/>
                      </a:cubicBezTo>
                      <a:cubicBezTo>
                        <a:pt x="1844" y="4190"/>
                        <a:pt x="2395" y="4392"/>
                        <a:pt x="2938" y="4392"/>
                      </a:cubicBezTo>
                      <a:cubicBezTo>
                        <a:pt x="4072" y="4392"/>
                        <a:pt x="5171" y="3510"/>
                        <a:pt x="5171" y="2202"/>
                      </a:cubicBezTo>
                      <a:cubicBezTo>
                        <a:pt x="5171" y="968"/>
                        <a:pt x="4170" y="0"/>
                        <a:pt x="2969"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1"/>
                <p:cNvSpPr/>
                <p:nvPr/>
              </p:nvSpPr>
              <p:spPr>
                <a:xfrm>
                  <a:off x="7487638" y="316475"/>
                  <a:ext cx="65075" cy="25"/>
                </a:xfrm>
                <a:custGeom>
                  <a:avLst/>
                  <a:gdLst/>
                  <a:ahLst/>
                  <a:cxnLst/>
                  <a:rect l="l" t="t" r="r" b="b"/>
                  <a:pathLst>
                    <a:path w="2603" h="1" fill="none" extrusionOk="0">
                      <a:moveTo>
                        <a:pt x="1" y="1"/>
                      </a:moveTo>
                      <a:lnTo>
                        <a:pt x="260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1"/>
                <p:cNvSpPr/>
                <p:nvPr/>
              </p:nvSpPr>
              <p:spPr>
                <a:xfrm>
                  <a:off x="8876963" y="316475"/>
                  <a:ext cx="65075" cy="25"/>
                </a:xfrm>
                <a:custGeom>
                  <a:avLst/>
                  <a:gdLst/>
                  <a:ahLst/>
                  <a:cxnLst/>
                  <a:rect l="l" t="t" r="r" b="b"/>
                  <a:pathLst>
                    <a:path w="2603" h="1" extrusionOk="0">
                      <a:moveTo>
                        <a:pt x="1" y="1"/>
                      </a:moveTo>
                      <a:lnTo>
                        <a:pt x="2603" y="1"/>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1"/>
                <p:cNvSpPr/>
                <p:nvPr/>
              </p:nvSpPr>
              <p:spPr>
                <a:xfrm>
                  <a:off x="8876963" y="316475"/>
                  <a:ext cx="65075" cy="25"/>
                </a:xfrm>
                <a:custGeom>
                  <a:avLst/>
                  <a:gdLst/>
                  <a:ahLst/>
                  <a:cxnLst/>
                  <a:rect l="l" t="t" r="r" b="b"/>
                  <a:pathLst>
                    <a:path w="2603" h="1" fill="none" extrusionOk="0">
                      <a:moveTo>
                        <a:pt x="1" y="1"/>
                      </a:moveTo>
                      <a:lnTo>
                        <a:pt x="260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1"/>
                <p:cNvSpPr/>
                <p:nvPr/>
              </p:nvSpPr>
              <p:spPr>
                <a:xfrm>
                  <a:off x="8909488" y="283950"/>
                  <a:ext cx="25" cy="65075"/>
                </a:xfrm>
                <a:custGeom>
                  <a:avLst/>
                  <a:gdLst/>
                  <a:ahLst/>
                  <a:cxnLst/>
                  <a:rect l="l" t="t" r="r" b="b"/>
                  <a:pathLst>
                    <a:path w="1" h="2603" extrusionOk="0">
                      <a:moveTo>
                        <a:pt x="1" y="1"/>
                      </a:moveTo>
                      <a:lnTo>
                        <a:pt x="1" y="2603"/>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1"/>
                <p:cNvSpPr/>
                <p:nvPr/>
              </p:nvSpPr>
              <p:spPr>
                <a:xfrm>
                  <a:off x="8909488" y="283950"/>
                  <a:ext cx="25" cy="65075"/>
                </a:xfrm>
                <a:custGeom>
                  <a:avLst/>
                  <a:gdLst/>
                  <a:ahLst/>
                  <a:cxnLst/>
                  <a:rect l="l" t="t" r="r" b="b"/>
                  <a:pathLst>
                    <a:path w="1" h="2603" fill="none" extrusionOk="0">
                      <a:moveTo>
                        <a:pt x="1" y="1"/>
                      </a:moveTo>
                      <a:lnTo>
                        <a:pt x="1" y="2603"/>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1"/>
                <p:cNvSpPr/>
                <p:nvPr/>
              </p:nvSpPr>
              <p:spPr>
                <a:xfrm>
                  <a:off x="7670263" y="541600"/>
                  <a:ext cx="1089150" cy="35925"/>
                </a:xfrm>
                <a:custGeom>
                  <a:avLst/>
                  <a:gdLst/>
                  <a:ahLst/>
                  <a:cxnLst/>
                  <a:rect l="l" t="t" r="r" b="b"/>
                  <a:pathLst>
                    <a:path w="43566" h="1437" extrusionOk="0">
                      <a:moveTo>
                        <a:pt x="680" y="0"/>
                      </a:moveTo>
                      <a:cubicBezTo>
                        <a:pt x="304" y="0"/>
                        <a:pt x="1" y="321"/>
                        <a:pt x="1" y="703"/>
                      </a:cubicBezTo>
                      <a:cubicBezTo>
                        <a:pt x="1" y="1103"/>
                        <a:pt x="334" y="1437"/>
                        <a:pt x="735" y="1437"/>
                      </a:cubicBezTo>
                      <a:lnTo>
                        <a:pt x="42831" y="1437"/>
                      </a:lnTo>
                      <a:cubicBezTo>
                        <a:pt x="43232" y="1437"/>
                        <a:pt x="43565" y="1103"/>
                        <a:pt x="43565" y="703"/>
                      </a:cubicBezTo>
                      <a:cubicBezTo>
                        <a:pt x="43565" y="303"/>
                        <a:pt x="43232" y="2"/>
                        <a:pt x="42831" y="2"/>
                      </a:cubicBezTo>
                      <a:lnTo>
                        <a:pt x="735" y="2"/>
                      </a:lnTo>
                      <a:cubicBezTo>
                        <a:pt x="716" y="1"/>
                        <a:pt x="698" y="0"/>
                        <a:pt x="680"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1"/>
                <p:cNvSpPr/>
                <p:nvPr/>
              </p:nvSpPr>
              <p:spPr>
                <a:xfrm>
                  <a:off x="8065563" y="504125"/>
                  <a:ext cx="128450" cy="110600"/>
                </a:xfrm>
                <a:custGeom>
                  <a:avLst/>
                  <a:gdLst/>
                  <a:ahLst/>
                  <a:cxnLst/>
                  <a:rect l="l" t="t" r="r" b="b"/>
                  <a:pathLst>
                    <a:path w="5138" h="4424" extrusionOk="0">
                      <a:moveTo>
                        <a:pt x="2936" y="0"/>
                      </a:moveTo>
                      <a:cubicBezTo>
                        <a:pt x="1001" y="0"/>
                        <a:pt x="0" y="2402"/>
                        <a:pt x="1401" y="3770"/>
                      </a:cubicBezTo>
                      <a:cubicBezTo>
                        <a:pt x="1843" y="4222"/>
                        <a:pt x="2388" y="4424"/>
                        <a:pt x="2925" y="4424"/>
                      </a:cubicBezTo>
                      <a:cubicBezTo>
                        <a:pt x="4051" y="4424"/>
                        <a:pt x="5137" y="3535"/>
                        <a:pt x="5137" y="2202"/>
                      </a:cubicBezTo>
                      <a:cubicBezTo>
                        <a:pt x="5137" y="1001"/>
                        <a:pt x="4170" y="0"/>
                        <a:pt x="2936"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1"/>
                <p:cNvSpPr/>
                <p:nvPr/>
              </p:nvSpPr>
              <p:spPr>
                <a:xfrm>
                  <a:off x="7487638" y="802658"/>
                  <a:ext cx="65075" cy="25"/>
                </a:xfrm>
                <a:custGeom>
                  <a:avLst/>
                  <a:gdLst/>
                  <a:ahLst/>
                  <a:cxnLst/>
                  <a:rect l="l" t="t" r="r" b="b"/>
                  <a:pathLst>
                    <a:path w="2603" h="1" fill="none" extrusionOk="0">
                      <a:moveTo>
                        <a:pt x="1" y="1"/>
                      </a:moveTo>
                      <a:lnTo>
                        <a:pt x="260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1"/>
                <p:cNvSpPr/>
                <p:nvPr/>
              </p:nvSpPr>
              <p:spPr>
                <a:xfrm>
                  <a:off x="8876963" y="559150"/>
                  <a:ext cx="65075" cy="25"/>
                </a:xfrm>
                <a:custGeom>
                  <a:avLst/>
                  <a:gdLst/>
                  <a:ahLst/>
                  <a:cxnLst/>
                  <a:rect l="l" t="t" r="r" b="b"/>
                  <a:pathLst>
                    <a:path w="2603" h="1" extrusionOk="0">
                      <a:moveTo>
                        <a:pt x="1" y="1"/>
                      </a:moveTo>
                      <a:lnTo>
                        <a:pt x="2603" y="1"/>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1"/>
                <p:cNvSpPr/>
                <p:nvPr/>
              </p:nvSpPr>
              <p:spPr>
                <a:xfrm>
                  <a:off x="8876963" y="559150"/>
                  <a:ext cx="65075" cy="25"/>
                </a:xfrm>
                <a:custGeom>
                  <a:avLst/>
                  <a:gdLst/>
                  <a:ahLst/>
                  <a:cxnLst/>
                  <a:rect l="l" t="t" r="r" b="b"/>
                  <a:pathLst>
                    <a:path w="2603" h="1" fill="none" extrusionOk="0">
                      <a:moveTo>
                        <a:pt x="1" y="1"/>
                      </a:moveTo>
                      <a:lnTo>
                        <a:pt x="260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1"/>
                <p:cNvSpPr/>
                <p:nvPr/>
              </p:nvSpPr>
              <p:spPr>
                <a:xfrm>
                  <a:off x="8909488" y="526625"/>
                  <a:ext cx="25" cy="65075"/>
                </a:xfrm>
                <a:custGeom>
                  <a:avLst/>
                  <a:gdLst/>
                  <a:ahLst/>
                  <a:cxnLst/>
                  <a:rect l="l" t="t" r="r" b="b"/>
                  <a:pathLst>
                    <a:path w="1" h="2603" extrusionOk="0">
                      <a:moveTo>
                        <a:pt x="1" y="1"/>
                      </a:moveTo>
                      <a:lnTo>
                        <a:pt x="1" y="2603"/>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1"/>
                <p:cNvSpPr/>
                <p:nvPr/>
              </p:nvSpPr>
              <p:spPr>
                <a:xfrm>
                  <a:off x="8909488" y="526625"/>
                  <a:ext cx="25" cy="65075"/>
                </a:xfrm>
                <a:custGeom>
                  <a:avLst/>
                  <a:gdLst/>
                  <a:ahLst/>
                  <a:cxnLst/>
                  <a:rect l="l" t="t" r="r" b="b"/>
                  <a:pathLst>
                    <a:path w="1" h="2603" fill="none" extrusionOk="0">
                      <a:moveTo>
                        <a:pt x="1" y="1"/>
                      </a:moveTo>
                      <a:lnTo>
                        <a:pt x="1" y="2603"/>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1"/>
                <p:cNvSpPr/>
                <p:nvPr/>
              </p:nvSpPr>
              <p:spPr>
                <a:xfrm>
                  <a:off x="7670263" y="784325"/>
                  <a:ext cx="1089150" cy="36700"/>
                </a:xfrm>
                <a:custGeom>
                  <a:avLst/>
                  <a:gdLst/>
                  <a:ahLst/>
                  <a:cxnLst/>
                  <a:rect l="l" t="t" r="r" b="b"/>
                  <a:pathLst>
                    <a:path w="43566" h="1468" extrusionOk="0">
                      <a:moveTo>
                        <a:pt x="735" y="0"/>
                      </a:moveTo>
                      <a:cubicBezTo>
                        <a:pt x="334" y="0"/>
                        <a:pt x="1" y="334"/>
                        <a:pt x="1" y="734"/>
                      </a:cubicBezTo>
                      <a:cubicBezTo>
                        <a:pt x="1" y="1134"/>
                        <a:pt x="334" y="1468"/>
                        <a:pt x="735" y="1468"/>
                      </a:cubicBezTo>
                      <a:lnTo>
                        <a:pt x="42831" y="1468"/>
                      </a:lnTo>
                      <a:cubicBezTo>
                        <a:pt x="43232" y="1468"/>
                        <a:pt x="43565" y="1134"/>
                        <a:pt x="43565" y="734"/>
                      </a:cubicBezTo>
                      <a:cubicBezTo>
                        <a:pt x="43565" y="334"/>
                        <a:pt x="43232" y="0"/>
                        <a:pt x="428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1"/>
                <p:cNvSpPr/>
                <p:nvPr/>
              </p:nvSpPr>
              <p:spPr>
                <a:xfrm>
                  <a:off x="7867913" y="747625"/>
                  <a:ext cx="128450" cy="110250"/>
                </a:xfrm>
                <a:custGeom>
                  <a:avLst/>
                  <a:gdLst/>
                  <a:ahLst/>
                  <a:cxnLst/>
                  <a:rect l="l" t="t" r="r" b="b"/>
                  <a:pathLst>
                    <a:path w="5138" h="4410" extrusionOk="0">
                      <a:moveTo>
                        <a:pt x="2936" y="1"/>
                      </a:moveTo>
                      <a:cubicBezTo>
                        <a:pt x="968" y="1"/>
                        <a:pt x="1" y="2369"/>
                        <a:pt x="1368" y="3770"/>
                      </a:cubicBezTo>
                      <a:cubicBezTo>
                        <a:pt x="1820" y="4211"/>
                        <a:pt x="2373" y="4409"/>
                        <a:pt x="2914" y="4409"/>
                      </a:cubicBezTo>
                      <a:cubicBezTo>
                        <a:pt x="4051" y="4409"/>
                        <a:pt x="5138" y="3535"/>
                        <a:pt x="5138" y="2202"/>
                      </a:cubicBezTo>
                      <a:cubicBezTo>
                        <a:pt x="5138" y="1001"/>
                        <a:pt x="4137" y="1"/>
                        <a:pt x="2936"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1"/>
                <p:cNvSpPr/>
                <p:nvPr/>
              </p:nvSpPr>
              <p:spPr>
                <a:xfrm>
                  <a:off x="8876963" y="802675"/>
                  <a:ext cx="65075" cy="25"/>
                </a:xfrm>
                <a:custGeom>
                  <a:avLst/>
                  <a:gdLst/>
                  <a:ahLst/>
                  <a:cxnLst/>
                  <a:rect l="l" t="t" r="r" b="b"/>
                  <a:pathLst>
                    <a:path w="2603" h="1" extrusionOk="0">
                      <a:moveTo>
                        <a:pt x="1" y="0"/>
                      </a:moveTo>
                      <a:lnTo>
                        <a:pt x="2603" y="0"/>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1"/>
                <p:cNvSpPr/>
                <p:nvPr/>
              </p:nvSpPr>
              <p:spPr>
                <a:xfrm>
                  <a:off x="8876963" y="802675"/>
                  <a:ext cx="65075" cy="25"/>
                </a:xfrm>
                <a:custGeom>
                  <a:avLst/>
                  <a:gdLst/>
                  <a:ahLst/>
                  <a:cxnLst/>
                  <a:rect l="l" t="t" r="r" b="b"/>
                  <a:pathLst>
                    <a:path w="2603" h="1" fill="none" extrusionOk="0">
                      <a:moveTo>
                        <a:pt x="1" y="0"/>
                      </a:moveTo>
                      <a:lnTo>
                        <a:pt x="2603"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1"/>
                <p:cNvSpPr/>
                <p:nvPr/>
              </p:nvSpPr>
              <p:spPr>
                <a:xfrm>
                  <a:off x="8909488" y="770150"/>
                  <a:ext cx="25" cy="65075"/>
                </a:xfrm>
                <a:custGeom>
                  <a:avLst/>
                  <a:gdLst/>
                  <a:ahLst/>
                  <a:cxnLst/>
                  <a:rect l="l" t="t" r="r" b="b"/>
                  <a:pathLst>
                    <a:path w="1" h="2603" extrusionOk="0">
                      <a:moveTo>
                        <a:pt x="1" y="0"/>
                      </a:moveTo>
                      <a:lnTo>
                        <a:pt x="1" y="2602"/>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1"/>
                <p:cNvSpPr/>
                <p:nvPr/>
              </p:nvSpPr>
              <p:spPr>
                <a:xfrm>
                  <a:off x="8909488" y="770150"/>
                  <a:ext cx="25" cy="65075"/>
                </a:xfrm>
                <a:custGeom>
                  <a:avLst/>
                  <a:gdLst/>
                  <a:ahLst/>
                  <a:cxnLst/>
                  <a:rect l="l" t="t" r="r" b="b"/>
                  <a:pathLst>
                    <a:path w="1" h="2603" fill="none" extrusionOk="0">
                      <a:moveTo>
                        <a:pt x="1" y="0"/>
                      </a:moveTo>
                      <a:lnTo>
                        <a:pt x="1" y="260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1"/>
                <p:cNvSpPr/>
                <p:nvPr/>
              </p:nvSpPr>
              <p:spPr>
                <a:xfrm>
                  <a:off x="7670263" y="1027825"/>
                  <a:ext cx="1089150" cy="35875"/>
                </a:xfrm>
                <a:custGeom>
                  <a:avLst/>
                  <a:gdLst/>
                  <a:ahLst/>
                  <a:cxnLst/>
                  <a:rect l="l" t="t" r="r" b="b"/>
                  <a:pathLst>
                    <a:path w="43566" h="1435" extrusionOk="0">
                      <a:moveTo>
                        <a:pt x="735" y="1"/>
                      </a:moveTo>
                      <a:cubicBezTo>
                        <a:pt x="334" y="1"/>
                        <a:pt x="1" y="334"/>
                        <a:pt x="1" y="734"/>
                      </a:cubicBezTo>
                      <a:cubicBezTo>
                        <a:pt x="1" y="1135"/>
                        <a:pt x="334" y="1435"/>
                        <a:pt x="735" y="1435"/>
                      </a:cubicBezTo>
                      <a:lnTo>
                        <a:pt x="42831" y="1435"/>
                      </a:lnTo>
                      <a:cubicBezTo>
                        <a:pt x="43232" y="1435"/>
                        <a:pt x="43565" y="1135"/>
                        <a:pt x="43565" y="734"/>
                      </a:cubicBezTo>
                      <a:cubicBezTo>
                        <a:pt x="43565" y="334"/>
                        <a:pt x="43232" y="1"/>
                        <a:pt x="42831"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1"/>
                <p:cNvSpPr/>
                <p:nvPr/>
              </p:nvSpPr>
              <p:spPr>
                <a:xfrm>
                  <a:off x="8235688" y="991125"/>
                  <a:ext cx="128450" cy="109825"/>
                </a:xfrm>
                <a:custGeom>
                  <a:avLst/>
                  <a:gdLst/>
                  <a:ahLst/>
                  <a:cxnLst/>
                  <a:rect l="l" t="t" r="r" b="b"/>
                  <a:pathLst>
                    <a:path w="5138" h="4393" extrusionOk="0">
                      <a:moveTo>
                        <a:pt x="2935" y="1"/>
                      </a:moveTo>
                      <a:cubicBezTo>
                        <a:pt x="967" y="1"/>
                        <a:pt x="0" y="2369"/>
                        <a:pt x="1368" y="3737"/>
                      </a:cubicBezTo>
                      <a:cubicBezTo>
                        <a:pt x="1821" y="4190"/>
                        <a:pt x="2376" y="4392"/>
                        <a:pt x="2919" y="4392"/>
                      </a:cubicBezTo>
                      <a:cubicBezTo>
                        <a:pt x="4054" y="4392"/>
                        <a:pt x="5137" y="3511"/>
                        <a:pt x="5137" y="2202"/>
                      </a:cubicBezTo>
                      <a:cubicBezTo>
                        <a:pt x="5137" y="968"/>
                        <a:pt x="4170" y="1"/>
                        <a:pt x="2935"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1"/>
                <p:cNvSpPr/>
                <p:nvPr/>
              </p:nvSpPr>
              <p:spPr>
                <a:xfrm>
                  <a:off x="8876963" y="1046175"/>
                  <a:ext cx="65075" cy="25"/>
                </a:xfrm>
                <a:custGeom>
                  <a:avLst/>
                  <a:gdLst/>
                  <a:ahLst/>
                  <a:cxnLst/>
                  <a:rect l="l" t="t" r="r" b="b"/>
                  <a:pathLst>
                    <a:path w="2603" h="1" extrusionOk="0">
                      <a:moveTo>
                        <a:pt x="1" y="0"/>
                      </a:moveTo>
                      <a:lnTo>
                        <a:pt x="2603" y="0"/>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1"/>
                <p:cNvSpPr/>
                <p:nvPr/>
              </p:nvSpPr>
              <p:spPr>
                <a:xfrm>
                  <a:off x="8876963" y="1046175"/>
                  <a:ext cx="65075" cy="25"/>
                </a:xfrm>
                <a:custGeom>
                  <a:avLst/>
                  <a:gdLst/>
                  <a:ahLst/>
                  <a:cxnLst/>
                  <a:rect l="l" t="t" r="r" b="b"/>
                  <a:pathLst>
                    <a:path w="2603" h="1" fill="none" extrusionOk="0">
                      <a:moveTo>
                        <a:pt x="1" y="0"/>
                      </a:moveTo>
                      <a:lnTo>
                        <a:pt x="2603"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1"/>
                <p:cNvSpPr/>
                <p:nvPr/>
              </p:nvSpPr>
              <p:spPr>
                <a:xfrm>
                  <a:off x="8909488" y="1013650"/>
                  <a:ext cx="25" cy="65075"/>
                </a:xfrm>
                <a:custGeom>
                  <a:avLst/>
                  <a:gdLst/>
                  <a:ahLst/>
                  <a:cxnLst/>
                  <a:rect l="l" t="t" r="r" b="b"/>
                  <a:pathLst>
                    <a:path w="1" h="2603" extrusionOk="0">
                      <a:moveTo>
                        <a:pt x="1" y="1"/>
                      </a:moveTo>
                      <a:lnTo>
                        <a:pt x="1" y="2602"/>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1"/>
                <p:cNvSpPr/>
                <p:nvPr/>
              </p:nvSpPr>
              <p:spPr>
                <a:xfrm>
                  <a:off x="8909488" y="1013650"/>
                  <a:ext cx="25" cy="65075"/>
                </a:xfrm>
                <a:custGeom>
                  <a:avLst/>
                  <a:gdLst/>
                  <a:ahLst/>
                  <a:cxnLst/>
                  <a:rect l="l" t="t" r="r" b="b"/>
                  <a:pathLst>
                    <a:path w="1" h="2603" fill="none" extrusionOk="0">
                      <a:moveTo>
                        <a:pt x="1" y="1"/>
                      </a:moveTo>
                      <a:lnTo>
                        <a:pt x="1" y="2602"/>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1"/>
                <p:cNvSpPr/>
                <p:nvPr/>
              </p:nvSpPr>
              <p:spPr>
                <a:xfrm>
                  <a:off x="7487638" y="559567"/>
                  <a:ext cx="65075" cy="25"/>
                </a:xfrm>
                <a:custGeom>
                  <a:avLst/>
                  <a:gdLst/>
                  <a:ahLst/>
                  <a:cxnLst/>
                  <a:rect l="l" t="t" r="r" b="b"/>
                  <a:pathLst>
                    <a:path w="2603" h="1" fill="none" extrusionOk="0">
                      <a:moveTo>
                        <a:pt x="1" y="1"/>
                      </a:moveTo>
                      <a:lnTo>
                        <a:pt x="260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1"/>
                <p:cNvSpPr/>
                <p:nvPr/>
              </p:nvSpPr>
              <p:spPr>
                <a:xfrm>
                  <a:off x="7487638" y="1045750"/>
                  <a:ext cx="65075" cy="25"/>
                </a:xfrm>
                <a:custGeom>
                  <a:avLst/>
                  <a:gdLst/>
                  <a:ahLst/>
                  <a:cxnLst/>
                  <a:rect l="l" t="t" r="r" b="b"/>
                  <a:pathLst>
                    <a:path w="2603" h="1" fill="none" extrusionOk="0">
                      <a:moveTo>
                        <a:pt x="1" y="1"/>
                      </a:moveTo>
                      <a:lnTo>
                        <a:pt x="2603"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41"/>
            <p:cNvGrpSpPr/>
            <p:nvPr/>
          </p:nvGrpSpPr>
          <p:grpSpPr>
            <a:xfrm>
              <a:off x="5657488" y="860177"/>
              <a:ext cx="1869520" cy="3423146"/>
              <a:chOff x="3194125" y="1741700"/>
              <a:chExt cx="1204200" cy="2204925"/>
            </a:xfrm>
          </p:grpSpPr>
          <p:sp>
            <p:nvSpPr>
              <p:cNvPr id="426" name="Google Shape;426;p41"/>
              <p:cNvSpPr/>
              <p:nvPr/>
            </p:nvSpPr>
            <p:spPr>
              <a:xfrm>
                <a:off x="4271550" y="1814250"/>
                <a:ext cx="65075" cy="25"/>
              </a:xfrm>
              <a:custGeom>
                <a:avLst/>
                <a:gdLst/>
                <a:ahLst/>
                <a:cxnLst/>
                <a:rect l="l" t="t" r="r" b="b"/>
                <a:pathLst>
                  <a:path w="2603" h="1" extrusionOk="0">
                    <a:moveTo>
                      <a:pt x="1" y="0"/>
                    </a:moveTo>
                    <a:lnTo>
                      <a:pt x="2603" y="0"/>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1"/>
              <p:cNvSpPr/>
              <p:nvPr/>
            </p:nvSpPr>
            <p:spPr>
              <a:xfrm>
                <a:off x="4271550" y="1814250"/>
                <a:ext cx="65075" cy="25"/>
              </a:xfrm>
              <a:custGeom>
                <a:avLst/>
                <a:gdLst/>
                <a:ahLst/>
                <a:cxnLst/>
                <a:rect l="l" t="t" r="r" b="b"/>
                <a:pathLst>
                  <a:path w="2603" h="1" fill="none" extrusionOk="0">
                    <a:moveTo>
                      <a:pt x="1" y="0"/>
                    </a:moveTo>
                    <a:lnTo>
                      <a:pt x="2603"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1"/>
              <p:cNvSpPr/>
              <p:nvPr/>
            </p:nvSpPr>
            <p:spPr>
              <a:xfrm>
                <a:off x="4271550" y="2057750"/>
                <a:ext cx="65075" cy="25"/>
              </a:xfrm>
              <a:custGeom>
                <a:avLst/>
                <a:gdLst/>
                <a:ahLst/>
                <a:cxnLst/>
                <a:rect l="l" t="t" r="r" b="b"/>
                <a:pathLst>
                  <a:path w="2603" h="1" extrusionOk="0">
                    <a:moveTo>
                      <a:pt x="1" y="0"/>
                    </a:moveTo>
                    <a:lnTo>
                      <a:pt x="2603" y="0"/>
                    </a:lnTo>
                  </a:path>
                </a:pathLst>
              </a:custGeom>
              <a:solidFill>
                <a:srgbClr val="0085E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1"/>
              <p:cNvSpPr/>
              <p:nvPr/>
            </p:nvSpPr>
            <p:spPr>
              <a:xfrm>
                <a:off x="4271550" y="2057750"/>
                <a:ext cx="65075" cy="25"/>
              </a:xfrm>
              <a:custGeom>
                <a:avLst/>
                <a:gdLst/>
                <a:ahLst/>
                <a:cxnLst/>
                <a:rect l="l" t="t" r="r" b="b"/>
                <a:pathLst>
                  <a:path w="2603" h="1" fill="none" extrusionOk="0">
                    <a:moveTo>
                      <a:pt x="1" y="0"/>
                    </a:moveTo>
                    <a:lnTo>
                      <a:pt x="2603"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1"/>
              <p:cNvSpPr/>
              <p:nvPr/>
            </p:nvSpPr>
            <p:spPr>
              <a:xfrm>
                <a:off x="3194125" y="1741700"/>
                <a:ext cx="1204200" cy="2204925"/>
              </a:xfrm>
              <a:custGeom>
                <a:avLst/>
                <a:gdLst/>
                <a:ahLst/>
                <a:cxnLst/>
                <a:rect l="l" t="t" r="r" b="b"/>
                <a:pathLst>
                  <a:path w="48168" h="88197" extrusionOk="0">
                    <a:moveTo>
                      <a:pt x="5004" y="0"/>
                    </a:moveTo>
                    <a:cubicBezTo>
                      <a:pt x="2235" y="0"/>
                      <a:pt x="0" y="2235"/>
                      <a:pt x="0" y="5004"/>
                    </a:cubicBezTo>
                    <a:lnTo>
                      <a:pt x="0" y="83193"/>
                    </a:lnTo>
                    <a:cubicBezTo>
                      <a:pt x="0" y="85962"/>
                      <a:pt x="2235" y="88197"/>
                      <a:pt x="5004" y="88197"/>
                    </a:cubicBezTo>
                    <a:lnTo>
                      <a:pt x="43164" y="88197"/>
                    </a:lnTo>
                    <a:cubicBezTo>
                      <a:pt x="45933" y="88197"/>
                      <a:pt x="48168" y="85962"/>
                      <a:pt x="48168" y="83193"/>
                    </a:cubicBezTo>
                    <a:lnTo>
                      <a:pt x="48168" y="5004"/>
                    </a:lnTo>
                    <a:cubicBezTo>
                      <a:pt x="48168" y="2235"/>
                      <a:pt x="45933" y="0"/>
                      <a:pt x="43164"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1"/>
              <p:cNvSpPr/>
              <p:nvPr/>
            </p:nvSpPr>
            <p:spPr>
              <a:xfrm>
                <a:off x="3258325" y="1905975"/>
                <a:ext cx="1075800" cy="1813825"/>
              </a:xfrm>
              <a:custGeom>
                <a:avLst/>
                <a:gdLst/>
                <a:ahLst/>
                <a:cxnLst/>
                <a:rect l="l" t="t" r="r" b="b"/>
                <a:pathLst>
                  <a:path w="43032" h="72553" extrusionOk="0">
                    <a:moveTo>
                      <a:pt x="3203" y="0"/>
                    </a:moveTo>
                    <a:cubicBezTo>
                      <a:pt x="1435" y="0"/>
                      <a:pt x="1" y="1435"/>
                      <a:pt x="1" y="3203"/>
                    </a:cubicBezTo>
                    <a:lnTo>
                      <a:pt x="1" y="69350"/>
                    </a:lnTo>
                    <a:cubicBezTo>
                      <a:pt x="1" y="71118"/>
                      <a:pt x="1435" y="72552"/>
                      <a:pt x="3203" y="72552"/>
                    </a:cubicBezTo>
                    <a:lnTo>
                      <a:pt x="39829" y="72552"/>
                    </a:lnTo>
                    <a:cubicBezTo>
                      <a:pt x="41597" y="72552"/>
                      <a:pt x="43031" y="71118"/>
                      <a:pt x="43031" y="69350"/>
                    </a:cubicBezTo>
                    <a:lnTo>
                      <a:pt x="43031" y="3203"/>
                    </a:lnTo>
                    <a:cubicBezTo>
                      <a:pt x="43031" y="1435"/>
                      <a:pt x="41597" y="0"/>
                      <a:pt x="39829" y="0"/>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1"/>
              <p:cNvSpPr/>
              <p:nvPr/>
            </p:nvSpPr>
            <p:spPr>
              <a:xfrm>
                <a:off x="3568550" y="1809225"/>
                <a:ext cx="455350" cy="45075"/>
              </a:xfrm>
              <a:custGeom>
                <a:avLst/>
                <a:gdLst/>
                <a:ahLst/>
                <a:cxnLst/>
                <a:rect l="l" t="t" r="r" b="b"/>
                <a:pathLst>
                  <a:path w="18214" h="1803" extrusionOk="0">
                    <a:moveTo>
                      <a:pt x="868" y="1"/>
                    </a:moveTo>
                    <a:cubicBezTo>
                      <a:pt x="368" y="1"/>
                      <a:pt x="1" y="401"/>
                      <a:pt x="1" y="902"/>
                    </a:cubicBezTo>
                    <a:cubicBezTo>
                      <a:pt x="1" y="1402"/>
                      <a:pt x="368" y="1802"/>
                      <a:pt x="868" y="1802"/>
                    </a:cubicBezTo>
                    <a:lnTo>
                      <a:pt x="17346" y="1802"/>
                    </a:lnTo>
                    <a:cubicBezTo>
                      <a:pt x="17847" y="1802"/>
                      <a:pt x="18214" y="1402"/>
                      <a:pt x="18214" y="902"/>
                    </a:cubicBezTo>
                    <a:cubicBezTo>
                      <a:pt x="18214" y="401"/>
                      <a:pt x="17847" y="1"/>
                      <a:pt x="17346"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1"/>
              <p:cNvSpPr/>
              <p:nvPr/>
            </p:nvSpPr>
            <p:spPr>
              <a:xfrm>
                <a:off x="3735350" y="3783150"/>
                <a:ext cx="105925" cy="90850"/>
              </a:xfrm>
              <a:custGeom>
                <a:avLst/>
                <a:gdLst/>
                <a:ahLst/>
                <a:cxnLst/>
                <a:rect l="l" t="t" r="r" b="b"/>
                <a:pathLst>
                  <a:path w="4237" h="3634" extrusionOk="0">
                    <a:moveTo>
                      <a:pt x="2435" y="1"/>
                    </a:moveTo>
                    <a:cubicBezTo>
                      <a:pt x="834" y="1"/>
                      <a:pt x="0" y="1935"/>
                      <a:pt x="1168" y="3103"/>
                    </a:cubicBezTo>
                    <a:cubicBezTo>
                      <a:pt x="1534" y="3469"/>
                      <a:pt x="1983" y="3633"/>
                      <a:pt x="2424" y="3633"/>
                    </a:cubicBezTo>
                    <a:cubicBezTo>
                      <a:pt x="3349" y="3633"/>
                      <a:pt x="4236" y="2909"/>
                      <a:pt x="4236" y="1802"/>
                    </a:cubicBezTo>
                    <a:cubicBezTo>
                      <a:pt x="4236" y="801"/>
                      <a:pt x="3436" y="1"/>
                      <a:pt x="2435" y="1"/>
                    </a:cubicBez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1"/>
              <p:cNvSpPr/>
              <p:nvPr/>
            </p:nvSpPr>
            <p:spPr>
              <a:xfrm>
                <a:off x="3455150" y="3794000"/>
                <a:ext cx="64225" cy="25"/>
              </a:xfrm>
              <a:custGeom>
                <a:avLst/>
                <a:gdLst/>
                <a:ahLst/>
                <a:cxnLst/>
                <a:rect l="l" t="t" r="r" b="b"/>
                <a:pathLst>
                  <a:path w="2569" h="1" extrusionOk="0">
                    <a:moveTo>
                      <a:pt x="0" y="0"/>
                    </a:moveTo>
                    <a:lnTo>
                      <a:pt x="2569" y="0"/>
                    </a:lnTo>
                  </a:path>
                </a:pathLst>
              </a:custGeom>
              <a:solidFill>
                <a:srgbClr val="EDF6F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1"/>
              <p:cNvSpPr/>
              <p:nvPr/>
            </p:nvSpPr>
            <p:spPr>
              <a:xfrm>
                <a:off x="3455150" y="3794000"/>
                <a:ext cx="64225" cy="25"/>
              </a:xfrm>
              <a:custGeom>
                <a:avLst/>
                <a:gdLst/>
                <a:ahLst/>
                <a:cxnLst/>
                <a:rect l="l" t="t" r="r" b="b"/>
                <a:pathLst>
                  <a:path w="2569" h="1" fill="none" extrusionOk="0">
                    <a:moveTo>
                      <a:pt x="0" y="0"/>
                    </a:moveTo>
                    <a:lnTo>
                      <a:pt x="2569"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1"/>
              <p:cNvSpPr/>
              <p:nvPr/>
            </p:nvSpPr>
            <p:spPr>
              <a:xfrm>
                <a:off x="3455150" y="3828175"/>
                <a:ext cx="64225" cy="25"/>
              </a:xfrm>
              <a:custGeom>
                <a:avLst/>
                <a:gdLst/>
                <a:ahLst/>
                <a:cxnLst/>
                <a:rect l="l" t="t" r="r" b="b"/>
                <a:pathLst>
                  <a:path w="2569" h="1" extrusionOk="0">
                    <a:moveTo>
                      <a:pt x="0" y="1"/>
                    </a:moveTo>
                    <a:lnTo>
                      <a:pt x="2569" y="1"/>
                    </a:lnTo>
                  </a:path>
                </a:pathLst>
              </a:custGeom>
              <a:solidFill>
                <a:srgbClr val="EDF6F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1"/>
              <p:cNvSpPr/>
              <p:nvPr/>
            </p:nvSpPr>
            <p:spPr>
              <a:xfrm>
                <a:off x="3455150" y="3828175"/>
                <a:ext cx="64225" cy="25"/>
              </a:xfrm>
              <a:custGeom>
                <a:avLst/>
                <a:gdLst/>
                <a:ahLst/>
                <a:cxnLst/>
                <a:rect l="l" t="t" r="r" b="b"/>
                <a:pathLst>
                  <a:path w="2569" h="1" fill="none" extrusionOk="0">
                    <a:moveTo>
                      <a:pt x="0" y="1"/>
                    </a:moveTo>
                    <a:lnTo>
                      <a:pt x="2569" y="1"/>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1"/>
              <p:cNvSpPr/>
              <p:nvPr/>
            </p:nvSpPr>
            <p:spPr>
              <a:xfrm>
                <a:off x="4071400" y="3783150"/>
                <a:ext cx="65925" cy="90100"/>
              </a:xfrm>
              <a:custGeom>
                <a:avLst/>
                <a:gdLst/>
                <a:ahLst/>
                <a:cxnLst/>
                <a:rect l="l" t="t" r="r" b="b"/>
                <a:pathLst>
                  <a:path w="2637" h="3604" extrusionOk="0">
                    <a:moveTo>
                      <a:pt x="1" y="1"/>
                    </a:moveTo>
                    <a:lnTo>
                      <a:pt x="1" y="3603"/>
                    </a:lnTo>
                    <a:lnTo>
                      <a:pt x="2636" y="1802"/>
                    </a:lnTo>
                    <a:lnTo>
                      <a:pt x="1" y="1"/>
                    </a:lnTo>
                    <a:close/>
                  </a:path>
                </a:pathLst>
              </a:custGeom>
              <a:solidFill>
                <a:schemeClr val="accent3"/>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1"/>
              <p:cNvSpPr/>
              <p:nvPr/>
            </p:nvSpPr>
            <p:spPr>
              <a:xfrm>
                <a:off x="3345900" y="3342000"/>
                <a:ext cx="256875" cy="256875"/>
              </a:xfrm>
              <a:custGeom>
                <a:avLst/>
                <a:gdLst/>
                <a:ahLst/>
                <a:cxnLst/>
                <a:rect l="l" t="t" r="r" b="b"/>
                <a:pathLst>
                  <a:path w="10275" h="10275" extrusionOk="0">
                    <a:moveTo>
                      <a:pt x="2335" y="1"/>
                    </a:moveTo>
                    <a:cubicBezTo>
                      <a:pt x="1034" y="1"/>
                      <a:pt x="0" y="1068"/>
                      <a:pt x="0" y="2369"/>
                    </a:cubicBezTo>
                    <a:lnTo>
                      <a:pt x="0" y="7940"/>
                    </a:lnTo>
                    <a:cubicBezTo>
                      <a:pt x="0" y="9240"/>
                      <a:pt x="1034" y="10275"/>
                      <a:pt x="2335" y="10275"/>
                    </a:cubicBezTo>
                    <a:lnTo>
                      <a:pt x="7939" y="10275"/>
                    </a:lnTo>
                    <a:cubicBezTo>
                      <a:pt x="9240" y="10275"/>
                      <a:pt x="10274" y="9240"/>
                      <a:pt x="10274" y="7940"/>
                    </a:cubicBezTo>
                    <a:lnTo>
                      <a:pt x="10274" y="2369"/>
                    </a:lnTo>
                    <a:cubicBezTo>
                      <a:pt x="10274" y="1068"/>
                      <a:pt x="9240" y="1"/>
                      <a:pt x="793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1"/>
              <p:cNvSpPr/>
              <p:nvPr/>
            </p:nvSpPr>
            <p:spPr>
              <a:xfrm>
                <a:off x="3667800" y="3342000"/>
                <a:ext cx="256875" cy="256875"/>
              </a:xfrm>
              <a:custGeom>
                <a:avLst/>
                <a:gdLst/>
                <a:ahLst/>
                <a:cxnLst/>
                <a:rect l="l" t="t" r="r" b="b"/>
                <a:pathLst>
                  <a:path w="10275" h="10275" extrusionOk="0">
                    <a:moveTo>
                      <a:pt x="2335" y="1"/>
                    </a:moveTo>
                    <a:cubicBezTo>
                      <a:pt x="1034" y="1"/>
                      <a:pt x="0" y="1068"/>
                      <a:pt x="0" y="2369"/>
                    </a:cubicBezTo>
                    <a:lnTo>
                      <a:pt x="0" y="7940"/>
                    </a:lnTo>
                    <a:cubicBezTo>
                      <a:pt x="0" y="9240"/>
                      <a:pt x="1034" y="10275"/>
                      <a:pt x="2335" y="10275"/>
                    </a:cubicBezTo>
                    <a:lnTo>
                      <a:pt x="7939" y="10275"/>
                    </a:lnTo>
                    <a:cubicBezTo>
                      <a:pt x="9240" y="10275"/>
                      <a:pt x="10274" y="9240"/>
                      <a:pt x="10274" y="7940"/>
                    </a:cubicBezTo>
                    <a:lnTo>
                      <a:pt x="10274" y="2369"/>
                    </a:lnTo>
                    <a:cubicBezTo>
                      <a:pt x="10274" y="1068"/>
                      <a:pt x="9240" y="1"/>
                      <a:pt x="79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1"/>
              <p:cNvSpPr/>
              <p:nvPr/>
            </p:nvSpPr>
            <p:spPr>
              <a:xfrm>
                <a:off x="3989675" y="3342000"/>
                <a:ext cx="256875" cy="256875"/>
              </a:xfrm>
              <a:custGeom>
                <a:avLst/>
                <a:gdLst/>
                <a:ahLst/>
                <a:cxnLst/>
                <a:rect l="l" t="t" r="r" b="b"/>
                <a:pathLst>
                  <a:path w="10275" h="10275" extrusionOk="0">
                    <a:moveTo>
                      <a:pt x="2336" y="1"/>
                    </a:moveTo>
                    <a:cubicBezTo>
                      <a:pt x="1035" y="1"/>
                      <a:pt x="1" y="1068"/>
                      <a:pt x="1" y="2369"/>
                    </a:cubicBezTo>
                    <a:lnTo>
                      <a:pt x="1" y="7940"/>
                    </a:lnTo>
                    <a:cubicBezTo>
                      <a:pt x="1" y="9240"/>
                      <a:pt x="1035" y="10275"/>
                      <a:pt x="2336" y="10275"/>
                    </a:cubicBezTo>
                    <a:lnTo>
                      <a:pt x="7940" y="10275"/>
                    </a:lnTo>
                    <a:cubicBezTo>
                      <a:pt x="9241" y="10275"/>
                      <a:pt x="10275" y="9240"/>
                      <a:pt x="10275" y="7940"/>
                    </a:cubicBezTo>
                    <a:lnTo>
                      <a:pt x="10275" y="2369"/>
                    </a:lnTo>
                    <a:cubicBezTo>
                      <a:pt x="10275" y="1068"/>
                      <a:pt x="9241" y="1"/>
                      <a:pt x="7940"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1"/>
              <p:cNvSpPr/>
              <p:nvPr/>
            </p:nvSpPr>
            <p:spPr>
              <a:xfrm>
                <a:off x="3345900" y="3013425"/>
                <a:ext cx="256875" cy="256875"/>
              </a:xfrm>
              <a:custGeom>
                <a:avLst/>
                <a:gdLst/>
                <a:ahLst/>
                <a:cxnLst/>
                <a:rect l="l" t="t" r="r" b="b"/>
                <a:pathLst>
                  <a:path w="10275" h="10275" extrusionOk="0">
                    <a:moveTo>
                      <a:pt x="2335" y="1"/>
                    </a:moveTo>
                    <a:cubicBezTo>
                      <a:pt x="1034" y="1"/>
                      <a:pt x="0" y="1035"/>
                      <a:pt x="0" y="2336"/>
                    </a:cubicBezTo>
                    <a:lnTo>
                      <a:pt x="0" y="7940"/>
                    </a:lnTo>
                    <a:cubicBezTo>
                      <a:pt x="0" y="9241"/>
                      <a:pt x="1034" y="10275"/>
                      <a:pt x="2335" y="10275"/>
                    </a:cubicBezTo>
                    <a:lnTo>
                      <a:pt x="7939" y="10275"/>
                    </a:lnTo>
                    <a:cubicBezTo>
                      <a:pt x="9240" y="10275"/>
                      <a:pt x="10274" y="9241"/>
                      <a:pt x="10274" y="7940"/>
                    </a:cubicBezTo>
                    <a:lnTo>
                      <a:pt x="10274" y="2336"/>
                    </a:lnTo>
                    <a:cubicBezTo>
                      <a:pt x="10274" y="1035"/>
                      <a:pt x="9240" y="1"/>
                      <a:pt x="7939"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1"/>
              <p:cNvSpPr/>
              <p:nvPr/>
            </p:nvSpPr>
            <p:spPr>
              <a:xfrm>
                <a:off x="3667800" y="3013425"/>
                <a:ext cx="256875" cy="256875"/>
              </a:xfrm>
              <a:custGeom>
                <a:avLst/>
                <a:gdLst/>
                <a:ahLst/>
                <a:cxnLst/>
                <a:rect l="l" t="t" r="r" b="b"/>
                <a:pathLst>
                  <a:path w="10275" h="10275" extrusionOk="0">
                    <a:moveTo>
                      <a:pt x="2335" y="1"/>
                    </a:moveTo>
                    <a:cubicBezTo>
                      <a:pt x="1034" y="1"/>
                      <a:pt x="0" y="1035"/>
                      <a:pt x="0" y="2336"/>
                    </a:cubicBezTo>
                    <a:lnTo>
                      <a:pt x="0" y="7940"/>
                    </a:lnTo>
                    <a:cubicBezTo>
                      <a:pt x="0" y="9241"/>
                      <a:pt x="1034" y="10275"/>
                      <a:pt x="2335" y="10275"/>
                    </a:cubicBezTo>
                    <a:lnTo>
                      <a:pt x="7939" y="10275"/>
                    </a:lnTo>
                    <a:cubicBezTo>
                      <a:pt x="9240" y="10275"/>
                      <a:pt x="10274" y="9241"/>
                      <a:pt x="10274" y="7940"/>
                    </a:cubicBezTo>
                    <a:lnTo>
                      <a:pt x="10274" y="2336"/>
                    </a:lnTo>
                    <a:cubicBezTo>
                      <a:pt x="10274" y="1035"/>
                      <a:pt x="9240" y="1"/>
                      <a:pt x="7939"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1"/>
              <p:cNvSpPr/>
              <p:nvPr/>
            </p:nvSpPr>
            <p:spPr>
              <a:xfrm>
                <a:off x="3989675" y="3013425"/>
                <a:ext cx="256875" cy="256875"/>
              </a:xfrm>
              <a:custGeom>
                <a:avLst/>
                <a:gdLst/>
                <a:ahLst/>
                <a:cxnLst/>
                <a:rect l="l" t="t" r="r" b="b"/>
                <a:pathLst>
                  <a:path w="10275" h="10275" extrusionOk="0">
                    <a:moveTo>
                      <a:pt x="2336" y="1"/>
                    </a:moveTo>
                    <a:cubicBezTo>
                      <a:pt x="1035" y="1"/>
                      <a:pt x="1" y="1035"/>
                      <a:pt x="1" y="2336"/>
                    </a:cubicBezTo>
                    <a:lnTo>
                      <a:pt x="1" y="7940"/>
                    </a:lnTo>
                    <a:cubicBezTo>
                      <a:pt x="1" y="9241"/>
                      <a:pt x="1035" y="10275"/>
                      <a:pt x="2336" y="10275"/>
                    </a:cubicBezTo>
                    <a:lnTo>
                      <a:pt x="7940" y="10275"/>
                    </a:lnTo>
                    <a:cubicBezTo>
                      <a:pt x="9241" y="10275"/>
                      <a:pt x="10275" y="9241"/>
                      <a:pt x="10275" y="7940"/>
                    </a:cubicBezTo>
                    <a:lnTo>
                      <a:pt x="10275" y="2336"/>
                    </a:lnTo>
                    <a:cubicBezTo>
                      <a:pt x="10275" y="1035"/>
                      <a:pt x="9241" y="1"/>
                      <a:pt x="7940"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1"/>
              <p:cNvSpPr/>
              <p:nvPr/>
            </p:nvSpPr>
            <p:spPr>
              <a:xfrm>
                <a:off x="3345900" y="2684025"/>
                <a:ext cx="256875" cy="257725"/>
              </a:xfrm>
              <a:custGeom>
                <a:avLst/>
                <a:gdLst/>
                <a:ahLst/>
                <a:cxnLst/>
                <a:rect l="l" t="t" r="r" b="b"/>
                <a:pathLst>
                  <a:path w="10275" h="10309" extrusionOk="0">
                    <a:moveTo>
                      <a:pt x="2335" y="1"/>
                    </a:moveTo>
                    <a:cubicBezTo>
                      <a:pt x="1034" y="1"/>
                      <a:pt x="0" y="1068"/>
                      <a:pt x="0" y="2369"/>
                    </a:cubicBezTo>
                    <a:lnTo>
                      <a:pt x="0" y="7940"/>
                    </a:lnTo>
                    <a:cubicBezTo>
                      <a:pt x="0" y="9241"/>
                      <a:pt x="1034" y="10308"/>
                      <a:pt x="2335" y="10308"/>
                    </a:cubicBezTo>
                    <a:lnTo>
                      <a:pt x="7939" y="10308"/>
                    </a:lnTo>
                    <a:cubicBezTo>
                      <a:pt x="9240" y="10308"/>
                      <a:pt x="10274" y="9241"/>
                      <a:pt x="10274" y="7940"/>
                    </a:cubicBezTo>
                    <a:lnTo>
                      <a:pt x="10274" y="2369"/>
                    </a:lnTo>
                    <a:cubicBezTo>
                      <a:pt x="10274" y="1068"/>
                      <a:pt x="9240" y="1"/>
                      <a:pt x="7939"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1"/>
              <p:cNvSpPr/>
              <p:nvPr/>
            </p:nvSpPr>
            <p:spPr>
              <a:xfrm>
                <a:off x="3667800" y="2684025"/>
                <a:ext cx="256875" cy="257725"/>
              </a:xfrm>
              <a:custGeom>
                <a:avLst/>
                <a:gdLst/>
                <a:ahLst/>
                <a:cxnLst/>
                <a:rect l="l" t="t" r="r" b="b"/>
                <a:pathLst>
                  <a:path w="10275" h="10309" extrusionOk="0">
                    <a:moveTo>
                      <a:pt x="2335" y="1"/>
                    </a:moveTo>
                    <a:cubicBezTo>
                      <a:pt x="1034" y="1"/>
                      <a:pt x="0" y="1068"/>
                      <a:pt x="0" y="2369"/>
                    </a:cubicBezTo>
                    <a:lnTo>
                      <a:pt x="0" y="7940"/>
                    </a:lnTo>
                    <a:cubicBezTo>
                      <a:pt x="0" y="9241"/>
                      <a:pt x="1034" y="10308"/>
                      <a:pt x="2335" y="10308"/>
                    </a:cubicBezTo>
                    <a:lnTo>
                      <a:pt x="7939" y="10308"/>
                    </a:lnTo>
                    <a:cubicBezTo>
                      <a:pt x="9240" y="10308"/>
                      <a:pt x="10274" y="9241"/>
                      <a:pt x="10274" y="7940"/>
                    </a:cubicBezTo>
                    <a:lnTo>
                      <a:pt x="10274" y="2369"/>
                    </a:lnTo>
                    <a:cubicBezTo>
                      <a:pt x="10274" y="1068"/>
                      <a:pt x="9240" y="1"/>
                      <a:pt x="7939"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1"/>
              <p:cNvSpPr/>
              <p:nvPr/>
            </p:nvSpPr>
            <p:spPr>
              <a:xfrm>
                <a:off x="3989675" y="2684025"/>
                <a:ext cx="256875" cy="257725"/>
              </a:xfrm>
              <a:custGeom>
                <a:avLst/>
                <a:gdLst/>
                <a:ahLst/>
                <a:cxnLst/>
                <a:rect l="l" t="t" r="r" b="b"/>
                <a:pathLst>
                  <a:path w="10275" h="10309" extrusionOk="0">
                    <a:moveTo>
                      <a:pt x="2336" y="1"/>
                    </a:moveTo>
                    <a:cubicBezTo>
                      <a:pt x="1035" y="1"/>
                      <a:pt x="1" y="1068"/>
                      <a:pt x="1" y="2369"/>
                    </a:cubicBezTo>
                    <a:lnTo>
                      <a:pt x="1" y="7940"/>
                    </a:lnTo>
                    <a:cubicBezTo>
                      <a:pt x="1" y="9241"/>
                      <a:pt x="1035" y="10308"/>
                      <a:pt x="2336" y="10308"/>
                    </a:cubicBezTo>
                    <a:lnTo>
                      <a:pt x="7940" y="10308"/>
                    </a:lnTo>
                    <a:cubicBezTo>
                      <a:pt x="9241" y="10308"/>
                      <a:pt x="10275" y="9241"/>
                      <a:pt x="10275" y="7940"/>
                    </a:cubicBezTo>
                    <a:lnTo>
                      <a:pt x="10275" y="2369"/>
                    </a:lnTo>
                    <a:cubicBezTo>
                      <a:pt x="10275" y="1068"/>
                      <a:pt x="9241" y="1"/>
                      <a:pt x="7940"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1"/>
              <p:cNvSpPr/>
              <p:nvPr/>
            </p:nvSpPr>
            <p:spPr>
              <a:xfrm>
                <a:off x="3345900" y="2355450"/>
                <a:ext cx="256875" cy="256875"/>
              </a:xfrm>
              <a:custGeom>
                <a:avLst/>
                <a:gdLst/>
                <a:ahLst/>
                <a:cxnLst/>
                <a:rect l="l" t="t" r="r" b="b"/>
                <a:pathLst>
                  <a:path w="10275" h="10275" extrusionOk="0">
                    <a:moveTo>
                      <a:pt x="2335" y="1"/>
                    </a:moveTo>
                    <a:cubicBezTo>
                      <a:pt x="1034" y="1"/>
                      <a:pt x="0" y="1035"/>
                      <a:pt x="0" y="2369"/>
                    </a:cubicBezTo>
                    <a:lnTo>
                      <a:pt x="0" y="7940"/>
                    </a:lnTo>
                    <a:cubicBezTo>
                      <a:pt x="0" y="9241"/>
                      <a:pt x="1034" y="10275"/>
                      <a:pt x="2335" y="10275"/>
                    </a:cubicBezTo>
                    <a:lnTo>
                      <a:pt x="7939" y="10275"/>
                    </a:lnTo>
                    <a:cubicBezTo>
                      <a:pt x="9240" y="10275"/>
                      <a:pt x="10274" y="9241"/>
                      <a:pt x="10274" y="7940"/>
                    </a:cubicBezTo>
                    <a:lnTo>
                      <a:pt x="10274" y="2369"/>
                    </a:lnTo>
                    <a:cubicBezTo>
                      <a:pt x="10274" y="1035"/>
                      <a:pt x="9240" y="1"/>
                      <a:pt x="7939"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1"/>
              <p:cNvSpPr/>
              <p:nvPr/>
            </p:nvSpPr>
            <p:spPr>
              <a:xfrm>
                <a:off x="3667800" y="2355450"/>
                <a:ext cx="256875" cy="256875"/>
              </a:xfrm>
              <a:custGeom>
                <a:avLst/>
                <a:gdLst/>
                <a:ahLst/>
                <a:cxnLst/>
                <a:rect l="l" t="t" r="r" b="b"/>
                <a:pathLst>
                  <a:path w="10275" h="10275" extrusionOk="0">
                    <a:moveTo>
                      <a:pt x="2335" y="1"/>
                    </a:moveTo>
                    <a:cubicBezTo>
                      <a:pt x="1034" y="1"/>
                      <a:pt x="0" y="1035"/>
                      <a:pt x="0" y="2369"/>
                    </a:cubicBezTo>
                    <a:lnTo>
                      <a:pt x="0" y="7940"/>
                    </a:lnTo>
                    <a:cubicBezTo>
                      <a:pt x="0" y="9241"/>
                      <a:pt x="1034" y="10275"/>
                      <a:pt x="2335" y="10275"/>
                    </a:cubicBezTo>
                    <a:lnTo>
                      <a:pt x="7939" y="10275"/>
                    </a:lnTo>
                    <a:cubicBezTo>
                      <a:pt x="9240" y="10275"/>
                      <a:pt x="10274" y="9241"/>
                      <a:pt x="10274" y="7940"/>
                    </a:cubicBezTo>
                    <a:lnTo>
                      <a:pt x="10274" y="2369"/>
                    </a:lnTo>
                    <a:cubicBezTo>
                      <a:pt x="10274" y="1035"/>
                      <a:pt x="9240" y="1"/>
                      <a:pt x="7939"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1"/>
              <p:cNvSpPr/>
              <p:nvPr/>
            </p:nvSpPr>
            <p:spPr>
              <a:xfrm>
                <a:off x="3989675" y="2355450"/>
                <a:ext cx="256875" cy="256875"/>
              </a:xfrm>
              <a:custGeom>
                <a:avLst/>
                <a:gdLst/>
                <a:ahLst/>
                <a:cxnLst/>
                <a:rect l="l" t="t" r="r" b="b"/>
                <a:pathLst>
                  <a:path w="10275" h="10275" extrusionOk="0">
                    <a:moveTo>
                      <a:pt x="2336" y="1"/>
                    </a:moveTo>
                    <a:cubicBezTo>
                      <a:pt x="1035" y="1"/>
                      <a:pt x="1" y="1035"/>
                      <a:pt x="1" y="2369"/>
                    </a:cubicBezTo>
                    <a:lnTo>
                      <a:pt x="1" y="7940"/>
                    </a:lnTo>
                    <a:cubicBezTo>
                      <a:pt x="1" y="9241"/>
                      <a:pt x="1035" y="10275"/>
                      <a:pt x="2336" y="10275"/>
                    </a:cubicBezTo>
                    <a:lnTo>
                      <a:pt x="7940" y="10275"/>
                    </a:lnTo>
                    <a:cubicBezTo>
                      <a:pt x="9241" y="10275"/>
                      <a:pt x="10275" y="9241"/>
                      <a:pt x="10275" y="7940"/>
                    </a:cubicBezTo>
                    <a:lnTo>
                      <a:pt x="10275" y="2369"/>
                    </a:lnTo>
                    <a:cubicBezTo>
                      <a:pt x="10275" y="1035"/>
                      <a:pt x="9241" y="1"/>
                      <a:pt x="7940"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p:nvPr/>
            </p:nvSpPr>
            <p:spPr>
              <a:xfrm>
                <a:off x="3345900" y="2026050"/>
                <a:ext cx="256875" cy="257725"/>
              </a:xfrm>
              <a:custGeom>
                <a:avLst/>
                <a:gdLst/>
                <a:ahLst/>
                <a:cxnLst/>
                <a:rect l="l" t="t" r="r" b="b"/>
                <a:pathLst>
                  <a:path w="10275" h="10309" extrusionOk="0">
                    <a:moveTo>
                      <a:pt x="2335" y="1"/>
                    </a:moveTo>
                    <a:cubicBezTo>
                      <a:pt x="1034" y="1"/>
                      <a:pt x="0" y="1068"/>
                      <a:pt x="0" y="2369"/>
                    </a:cubicBezTo>
                    <a:lnTo>
                      <a:pt x="0" y="7940"/>
                    </a:lnTo>
                    <a:cubicBezTo>
                      <a:pt x="0" y="9241"/>
                      <a:pt x="1034" y="10308"/>
                      <a:pt x="2335" y="10308"/>
                    </a:cubicBezTo>
                    <a:lnTo>
                      <a:pt x="7939" y="10308"/>
                    </a:lnTo>
                    <a:cubicBezTo>
                      <a:pt x="9240" y="10308"/>
                      <a:pt x="10274" y="9241"/>
                      <a:pt x="10274" y="7940"/>
                    </a:cubicBezTo>
                    <a:lnTo>
                      <a:pt x="10274" y="2369"/>
                    </a:lnTo>
                    <a:cubicBezTo>
                      <a:pt x="10274" y="1068"/>
                      <a:pt x="9240" y="1"/>
                      <a:pt x="7939" y="1"/>
                    </a:cubicBezTo>
                    <a:close/>
                  </a:path>
                </a:pathLst>
              </a:custGeom>
              <a:solidFill>
                <a:schemeClr val="accen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1"/>
              <p:cNvSpPr/>
              <p:nvPr/>
            </p:nvSpPr>
            <p:spPr>
              <a:xfrm>
                <a:off x="3667800" y="2026050"/>
                <a:ext cx="256875" cy="257725"/>
              </a:xfrm>
              <a:custGeom>
                <a:avLst/>
                <a:gdLst/>
                <a:ahLst/>
                <a:cxnLst/>
                <a:rect l="l" t="t" r="r" b="b"/>
                <a:pathLst>
                  <a:path w="10275" h="10309" extrusionOk="0">
                    <a:moveTo>
                      <a:pt x="2335" y="1"/>
                    </a:moveTo>
                    <a:cubicBezTo>
                      <a:pt x="1034" y="1"/>
                      <a:pt x="0" y="1068"/>
                      <a:pt x="0" y="2369"/>
                    </a:cubicBezTo>
                    <a:lnTo>
                      <a:pt x="0" y="7940"/>
                    </a:lnTo>
                    <a:cubicBezTo>
                      <a:pt x="0" y="9241"/>
                      <a:pt x="1034" y="10308"/>
                      <a:pt x="2335" y="10308"/>
                    </a:cubicBezTo>
                    <a:lnTo>
                      <a:pt x="7939" y="10308"/>
                    </a:lnTo>
                    <a:cubicBezTo>
                      <a:pt x="9240" y="10308"/>
                      <a:pt x="10274" y="9241"/>
                      <a:pt x="10274" y="7940"/>
                    </a:cubicBezTo>
                    <a:lnTo>
                      <a:pt x="10274" y="2369"/>
                    </a:lnTo>
                    <a:cubicBezTo>
                      <a:pt x="10274" y="1068"/>
                      <a:pt x="9240" y="1"/>
                      <a:pt x="7939"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1"/>
              <p:cNvSpPr/>
              <p:nvPr/>
            </p:nvSpPr>
            <p:spPr>
              <a:xfrm>
                <a:off x="3989675" y="2026050"/>
                <a:ext cx="256875" cy="257725"/>
              </a:xfrm>
              <a:custGeom>
                <a:avLst/>
                <a:gdLst/>
                <a:ahLst/>
                <a:cxnLst/>
                <a:rect l="l" t="t" r="r" b="b"/>
                <a:pathLst>
                  <a:path w="10275" h="10309" extrusionOk="0">
                    <a:moveTo>
                      <a:pt x="2336" y="1"/>
                    </a:moveTo>
                    <a:cubicBezTo>
                      <a:pt x="1035" y="1"/>
                      <a:pt x="1" y="1068"/>
                      <a:pt x="1" y="2369"/>
                    </a:cubicBezTo>
                    <a:lnTo>
                      <a:pt x="1" y="7940"/>
                    </a:lnTo>
                    <a:cubicBezTo>
                      <a:pt x="1" y="9241"/>
                      <a:pt x="1035" y="10308"/>
                      <a:pt x="2336" y="10308"/>
                    </a:cubicBezTo>
                    <a:lnTo>
                      <a:pt x="7940" y="10308"/>
                    </a:lnTo>
                    <a:cubicBezTo>
                      <a:pt x="9241" y="10308"/>
                      <a:pt x="10275" y="9241"/>
                      <a:pt x="10275" y="7940"/>
                    </a:cubicBezTo>
                    <a:lnTo>
                      <a:pt x="10275" y="2369"/>
                    </a:lnTo>
                    <a:cubicBezTo>
                      <a:pt x="10275" y="1068"/>
                      <a:pt x="9241" y="1"/>
                      <a:pt x="7940" y="1"/>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41"/>
            <p:cNvGrpSpPr/>
            <p:nvPr/>
          </p:nvGrpSpPr>
          <p:grpSpPr>
            <a:xfrm>
              <a:off x="7974742" y="3946863"/>
              <a:ext cx="624625" cy="830925"/>
              <a:chOff x="4863650" y="3815375"/>
              <a:chExt cx="624625" cy="830925"/>
            </a:xfrm>
          </p:grpSpPr>
          <p:sp>
            <p:nvSpPr>
              <p:cNvPr id="455" name="Google Shape;455;p41"/>
              <p:cNvSpPr/>
              <p:nvPr/>
            </p:nvSpPr>
            <p:spPr>
              <a:xfrm>
                <a:off x="5086300" y="4421100"/>
                <a:ext cx="236875" cy="180150"/>
              </a:xfrm>
              <a:custGeom>
                <a:avLst/>
                <a:gdLst/>
                <a:ahLst/>
                <a:cxnLst/>
                <a:rect l="l" t="t" r="r" b="b"/>
                <a:pathLst>
                  <a:path w="9475" h="7206" extrusionOk="0">
                    <a:moveTo>
                      <a:pt x="835" y="1"/>
                    </a:moveTo>
                    <a:cubicBezTo>
                      <a:pt x="301" y="468"/>
                      <a:pt x="1" y="1102"/>
                      <a:pt x="34" y="1802"/>
                    </a:cubicBezTo>
                    <a:lnTo>
                      <a:pt x="34" y="4871"/>
                    </a:lnTo>
                    <a:cubicBezTo>
                      <a:pt x="34" y="6172"/>
                      <a:pt x="1068" y="7206"/>
                      <a:pt x="2369" y="7206"/>
                    </a:cubicBezTo>
                    <a:lnTo>
                      <a:pt x="7106" y="7206"/>
                    </a:lnTo>
                    <a:cubicBezTo>
                      <a:pt x="8407" y="7206"/>
                      <a:pt x="9474" y="6172"/>
                      <a:pt x="9474" y="4871"/>
                    </a:cubicBezTo>
                    <a:lnTo>
                      <a:pt x="9474" y="1802"/>
                    </a:lnTo>
                    <a:cubicBezTo>
                      <a:pt x="9474" y="1102"/>
                      <a:pt x="9174" y="468"/>
                      <a:pt x="8673" y="1"/>
                    </a:cubicBez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1"/>
              <p:cNvSpPr/>
              <p:nvPr/>
            </p:nvSpPr>
            <p:spPr>
              <a:xfrm>
                <a:off x="5163850" y="4601225"/>
                <a:ext cx="81750" cy="45075"/>
              </a:xfrm>
              <a:custGeom>
                <a:avLst/>
                <a:gdLst/>
                <a:ahLst/>
                <a:cxnLst/>
                <a:rect l="l" t="t" r="r" b="b"/>
                <a:pathLst>
                  <a:path w="3270" h="1803" extrusionOk="0">
                    <a:moveTo>
                      <a:pt x="1" y="1"/>
                    </a:moveTo>
                    <a:lnTo>
                      <a:pt x="1" y="735"/>
                    </a:lnTo>
                    <a:cubicBezTo>
                      <a:pt x="1" y="1335"/>
                      <a:pt x="468" y="1802"/>
                      <a:pt x="1068" y="1802"/>
                    </a:cubicBezTo>
                    <a:lnTo>
                      <a:pt x="2236" y="1802"/>
                    </a:lnTo>
                    <a:cubicBezTo>
                      <a:pt x="2803" y="1802"/>
                      <a:pt x="3270" y="1335"/>
                      <a:pt x="3270" y="735"/>
                    </a:cubicBezTo>
                    <a:lnTo>
                      <a:pt x="327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1"/>
              <p:cNvSpPr/>
              <p:nvPr/>
            </p:nvSpPr>
            <p:spPr>
              <a:xfrm>
                <a:off x="5087125" y="4543700"/>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1"/>
              <p:cNvSpPr/>
              <p:nvPr/>
            </p:nvSpPr>
            <p:spPr>
              <a:xfrm>
                <a:off x="5087125" y="4543700"/>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1"/>
              <p:cNvSpPr/>
              <p:nvPr/>
            </p:nvSpPr>
            <p:spPr>
              <a:xfrm>
                <a:off x="5087125" y="4490325"/>
                <a:ext cx="236050" cy="25"/>
              </a:xfrm>
              <a:custGeom>
                <a:avLst/>
                <a:gdLst/>
                <a:ahLst/>
                <a:cxnLst/>
                <a:rect l="l" t="t" r="r" b="b"/>
                <a:pathLst>
                  <a:path w="9442" h="1" extrusionOk="0">
                    <a:moveTo>
                      <a:pt x="1" y="0"/>
                    </a:moveTo>
                    <a:lnTo>
                      <a:pt x="9441" y="0"/>
                    </a:lnTo>
                  </a:path>
                </a:pathLst>
              </a:custGeom>
              <a:solidFill>
                <a:srgbClr val="FBF3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1"/>
              <p:cNvSpPr/>
              <p:nvPr/>
            </p:nvSpPr>
            <p:spPr>
              <a:xfrm>
                <a:off x="5087125" y="4490325"/>
                <a:ext cx="236050" cy="25"/>
              </a:xfrm>
              <a:custGeom>
                <a:avLst/>
                <a:gdLst/>
                <a:ahLst/>
                <a:cxnLst/>
                <a:rect l="l" t="t" r="r" b="b"/>
                <a:pathLst>
                  <a:path w="9442" h="1" fill="none" extrusionOk="0">
                    <a:moveTo>
                      <a:pt x="1" y="0"/>
                    </a:moveTo>
                    <a:lnTo>
                      <a:pt x="9441" y="0"/>
                    </a:ln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p:cNvSpPr/>
              <p:nvPr/>
            </p:nvSpPr>
            <p:spPr>
              <a:xfrm>
                <a:off x="4863650" y="3815375"/>
                <a:ext cx="624625" cy="620775"/>
              </a:xfrm>
              <a:custGeom>
                <a:avLst/>
                <a:gdLst/>
                <a:ahLst/>
                <a:cxnLst/>
                <a:rect l="l" t="t" r="r" b="b"/>
                <a:pathLst>
                  <a:path w="24985" h="24831" extrusionOk="0">
                    <a:moveTo>
                      <a:pt x="13631" y="0"/>
                    </a:moveTo>
                    <a:cubicBezTo>
                      <a:pt x="11583" y="0"/>
                      <a:pt x="9483" y="567"/>
                      <a:pt x="7539" y="1814"/>
                    </a:cubicBezTo>
                    <a:cubicBezTo>
                      <a:pt x="0" y="6651"/>
                      <a:pt x="767" y="17892"/>
                      <a:pt x="8940" y="21628"/>
                    </a:cubicBezTo>
                    <a:lnTo>
                      <a:pt x="8940" y="22462"/>
                    </a:lnTo>
                    <a:cubicBezTo>
                      <a:pt x="8940" y="23763"/>
                      <a:pt x="9974" y="24830"/>
                      <a:pt x="11275" y="24830"/>
                    </a:cubicBezTo>
                    <a:lnTo>
                      <a:pt x="16012" y="24830"/>
                    </a:lnTo>
                    <a:cubicBezTo>
                      <a:pt x="17313" y="24830"/>
                      <a:pt x="18380" y="23763"/>
                      <a:pt x="18380" y="22462"/>
                    </a:cubicBezTo>
                    <a:lnTo>
                      <a:pt x="18380" y="21628"/>
                    </a:lnTo>
                    <a:cubicBezTo>
                      <a:pt x="22383" y="19793"/>
                      <a:pt x="24985" y="15757"/>
                      <a:pt x="24985" y="11354"/>
                    </a:cubicBezTo>
                    <a:cubicBezTo>
                      <a:pt x="24985" y="4694"/>
                      <a:pt x="19527" y="0"/>
                      <a:pt x="13631"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1"/>
            <p:cNvGrpSpPr/>
            <p:nvPr/>
          </p:nvGrpSpPr>
          <p:grpSpPr>
            <a:xfrm>
              <a:off x="8029198" y="1633284"/>
              <a:ext cx="579793" cy="477211"/>
              <a:chOff x="4559250" y="2583950"/>
              <a:chExt cx="527900" cy="434500"/>
            </a:xfrm>
          </p:grpSpPr>
          <p:sp>
            <p:nvSpPr>
              <p:cNvPr id="463" name="Google Shape;463;p41"/>
              <p:cNvSpPr/>
              <p:nvPr/>
            </p:nvSpPr>
            <p:spPr>
              <a:xfrm>
                <a:off x="4559250" y="2583950"/>
                <a:ext cx="527900" cy="434500"/>
              </a:xfrm>
              <a:custGeom>
                <a:avLst/>
                <a:gdLst/>
                <a:ahLst/>
                <a:cxnLst/>
                <a:rect l="l" t="t" r="r" b="b"/>
                <a:pathLst>
                  <a:path w="21116" h="17380" extrusionOk="0">
                    <a:moveTo>
                      <a:pt x="2369" y="1"/>
                    </a:moveTo>
                    <a:cubicBezTo>
                      <a:pt x="1035" y="1"/>
                      <a:pt x="1" y="1068"/>
                      <a:pt x="1" y="2369"/>
                    </a:cubicBezTo>
                    <a:lnTo>
                      <a:pt x="1" y="15045"/>
                    </a:lnTo>
                    <a:cubicBezTo>
                      <a:pt x="1" y="16346"/>
                      <a:pt x="1035" y="17380"/>
                      <a:pt x="2369" y="17380"/>
                    </a:cubicBezTo>
                    <a:lnTo>
                      <a:pt x="18781" y="17380"/>
                    </a:lnTo>
                    <a:cubicBezTo>
                      <a:pt x="20082" y="17380"/>
                      <a:pt x="21116" y="16346"/>
                      <a:pt x="21116" y="15045"/>
                    </a:cubicBezTo>
                    <a:lnTo>
                      <a:pt x="21116" y="2369"/>
                    </a:lnTo>
                    <a:cubicBezTo>
                      <a:pt x="21116" y="1068"/>
                      <a:pt x="20082" y="1"/>
                      <a:pt x="18781" y="1"/>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1"/>
              <p:cNvSpPr/>
              <p:nvPr/>
            </p:nvSpPr>
            <p:spPr>
              <a:xfrm>
                <a:off x="4754400" y="2694025"/>
                <a:ext cx="179325" cy="215200"/>
              </a:xfrm>
              <a:custGeom>
                <a:avLst/>
                <a:gdLst/>
                <a:ahLst/>
                <a:cxnLst/>
                <a:rect l="l" t="t" r="r" b="b"/>
                <a:pathLst>
                  <a:path w="7173" h="8608" extrusionOk="0">
                    <a:moveTo>
                      <a:pt x="0" y="1"/>
                    </a:moveTo>
                    <a:lnTo>
                      <a:pt x="0" y="8607"/>
                    </a:lnTo>
                    <a:lnTo>
                      <a:pt x="7172" y="4304"/>
                    </a:lnTo>
                    <a:lnTo>
                      <a:pt x="0" y="1"/>
                    </a:lnTo>
                    <a:close/>
                  </a:path>
                </a:pathLst>
              </a:custGeom>
              <a:solidFill>
                <a:schemeClr val="lt1"/>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41"/>
            <p:cNvSpPr/>
            <p:nvPr/>
          </p:nvSpPr>
          <p:spPr>
            <a:xfrm>
              <a:off x="8148545" y="3371753"/>
              <a:ext cx="340748" cy="341654"/>
            </a:xfrm>
            <a:custGeom>
              <a:avLst/>
              <a:gdLst/>
              <a:ahLst/>
              <a:cxnLst/>
              <a:rect l="l" t="t" r="r" b="b"/>
              <a:pathLst>
                <a:path w="12410" h="12443" extrusionOk="0">
                  <a:moveTo>
                    <a:pt x="6210" y="4212"/>
                  </a:moveTo>
                  <a:cubicBezTo>
                    <a:pt x="7245" y="4212"/>
                    <a:pt x="8240" y="5018"/>
                    <a:pt x="8240" y="6238"/>
                  </a:cubicBezTo>
                  <a:cubicBezTo>
                    <a:pt x="8240" y="7339"/>
                    <a:pt x="7339" y="8240"/>
                    <a:pt x="6205" y="8240"/>
                  </a:cubicBezTo>
                  <a:cubicBezTo>
                    <a:pt x="4404" y="8240"/>
                    <a:pt x="3503" y="6071"/>
                    <a:pt x="4804" y="4804"/>
                  </a:cubicBezTo>
                  <a:cubicBezTo>
                    <a:pt x="5213" y="4395"/>
                    <a:pt x="5716" y="4212"/>
                    <a:pt x="6210" y="4212"/>
                  </a:cubicBezTo>
                  <a:close/>
                  <a:moveTo>
                    <a:pt x="5738" y="0"/>
                  </a:moveTo>
                  <a:cubicBezTo>
                    <a:pt x="5471" y="0"/>
                    <a:pt x="5271" y="201"/>
                    <a:pt x="5238" y="467"/>
                  </a:cubicBezTo>
                  <a:lnTo>
                    <a:pt x="5137" y="2235"/>
                  </a:lnTo>
                  <a:cubicBezTo>
                    <a:pt x="4804" y="2302"/>
                    <a:pt x="4437" y="2436"/>
                    <a:pt x="4137" y="2636"/>
                  </a:cubicBezTo>
                  <a:lnTo>
                    <a:pt x="2836" y="1468"/>
                  </a:lnTo>
                  <a:cubicBezTo>
                    <a:pt x="2736" y="1385"/>
                    <a:pt x="2619" y="1343"/>
                    <a:pt x="2502" y="1343"/>
                  </a:cubicBezTo>
                  <a:cubicBezTo>
                    <a:pt x="2386" y="1343"/>
                    <a:pt x="2269" y="1385"/>
                    <a:pt x="2169" y="1468"/>
                  </a:cubicBezTo>
                  <a:lnTo>
                    <a:pt x="1468" y="2169"/>
                  </a:lnTo>
                  <a:cubicBezTo>
                    <a:pt x="1301" y="2369"/>
                    <a:pt x="1268" y="2636"/>
                    <a:pt x="1435" y="2836"/>
                  </a:cubicBezTo>
                  <a:lnTo>
                    <a:pt x="2636" y="4137"/>
                  </a:lnTo>
                  <a:cubicBezTo>
                    <a:pt x="2436" y="4470"/>
                    <a:pt x="2302" y="4804"/>
                    <a:pt x="2202" y="5137"/>
                  </a:cubicBezTo>
                  <a:lnTo>
                    <a:pt x="467" y="5238"/>
                  </a:lnTo>
                  <a:cubicBezTo>
                    <a:pt x="201" y="5271"/>
                    <a:pt x="0" y="5471"/>
                    <a:pt x="0" y="5738"/>
                  </a:cubicBezTo>
                  <a:lnTo>
                    <a:pt x="0" y="6705"/>
                  </a:lnTo>
                  <a:cubicBezTo>
                    <a:pt x="0" y="6972"/>
                    <a:pt x="201" y="7172"/>
                    <a:pt x="467" y="7206"/>
                  </a:cubicBezTo>
                  <a:lnTo>
                    <a:pt x="2202" y="7306"/>
                  </a:lnTo>
                  <a:cubicBezTo>
                    <a:pt x="2302" y="7639"/>
                    <a:pt x="2436" y="7973"/>
                    <a:pt x="2636" y="8306"/>
                  </a:cubicBezTo>
                  <a:lnTo>
                    <a:pt x="1468" y="9607"/>
                  </a:lnTo>
                  <a:cubicBezTo>
                    <a:pt x="1301" y="9807"/>
                    <a:pt x="1301" y="10074"/>
                    <a:pt x="1468" y="10274"/>
                  </a:cubicBezTo>
                  <a:lnTo>
                    <a:pt x="2169" y="10975"/>
                  </a:lnTo>
                  <a:cubicBezTo>
                    <a:pt x="2274" y="11063"/>
                    <a:pt x="2408" y="11105"/>
                    <a:pt x="2540" y="11105"/>
                  </a:cubicBezTo>
                  <a:cubicBezTo>
                    <a:pt x="2658" y="11105"/>
                    <a:pt x="2775" y="11071"/>
                    <a:pt x="2869" y="11008"/>
                  </a:cubicBezTo>
                  <a:lnTo>
                    <a:pt x="4137" y="9807"/>
                  </a:lnTo>
                  <a:cubicBezTo>
                    <a:pt x="4470" y="10008"/>
                    <a:pt x="4804" y="10141"/>
                    <a:pt x="5171" y="10241"/>
                  </a:cubicBezTo>
                  <a:lnTo>
                    <a:pt x="5238" y="11976"/>
                  </a:lnTo>
                  <a:cubicBezTo>
                    <a:pt x="5271" y="12243"/>
                    <a:pt x="5471" y="12443"/>
                    <a:pt x="5738" y="12443"/>
                  </a:cubicBezTo>
                  <a:lnTo>
                    <a:pt x="6705" y="12443"/>
                  </a:lnTo>
                  <a:cubicBezTo>
                    <a:pt x="6972" y="12443"/>
                    <a:pt x="7172" y="12243"/>
                    <a:pt x="7206" y="12009"/>
                  </a:cubicBezTo>
                  <a:lnTo>
                    <a:pt x="7272" y="10241"/>
                  </a:lnTo>
                  <a:cubicBezTo>
                    <a:pt x="7639" y="10141"/>
                    <a:pt x="7973" y="10008"/>
                    <a:pt x="8306" y="9807"/>
                  </a:cubicBezTo>
                  <a:lnTo>
                    <a:pt x="9607" y="11008"/>
                  </a:lnTo>
                  <a:cubicBezTo>
                    <a:pt x="9682" y="11083"/>
                    <a:pt x="9785" y="11118"/>
                    <a:pt x="9893" y="11118"/>
                  </a:cubicBezTo>
                  <a:cubicBezTo>
                    <a:pt x="10024" y="11118"/>
                    <a:pt x="10164" y="11067"/>
                    <a:pt x="10274" y="10975"/>
                  </a:cubicBezTo>
                  <a:lnTo>
                    <a:pt x="10975" y="10274"/>
                  </a:lnTo>
                  <a:cubicBezTo>
                    <a:pt x="11142" y="10108"/>
                    <a:pt x="11142" y="9807"/>
                    <a:pt x="10975" y="9607"/>
                  </a:cubicBezTo>
                  <a:lnTo>
                    <a:pt x="9807" y="8306"/>
                  </a:lnTo>
                  <a:cubicBezTo>
                    <a:pt x="9974" y="7973"/>
                    <a:pt x="10108" y="7639"/>
                    <a:pt x="10208" y="7306"/>
                  </a:cubicBezTo>
                  <a:lnTo>
                    <a:pt x="11976" y="7206"/>
                  </a:lnTo>
                  <a:cubicBezTo>
                    <a:pt x="12209" y="7172"/>
                    <a:pt x="12409" y="6972"/>
                    <a:pt x="12409" y="6705"/>
                  </a:cubicBezTo>
                  <a:lnTo>
                    <a:pt x="12409" y="5738"/>
                  </a:lnTo>
                  <a:cubicBezTo>
                    <a:pt x="12409" y="5471"/>
                    <a:pt x="12243" y="5271"/>
                    <a:pt x="11976" y="5238"/>
                  </a:cubicBezTo>
                  <a:lnTo>
                    <a:pt x="10208" y="5137"/>
                  </a:lnTo>
                  <a:cubicBezTo>
                    <a:pt x="10141" y="4804"/>
                    <a:pt x="10008" y="4470"/>
                    <a:pt x="9807" y="4137"/>
                  </a:cubicBezTo>
                  <a:lnTo>
                    <a:pt x="10975" y="2836"/>
                  </a:lnTo>
                  <a:cubicBezTo>
                    <a:pt x="11142" y="2636"/>
                    <a:pt x="11142" y="2369"/>
                    <a:pt x="10975" y="2169"/>
                  </a:cubicBezTo>
                  <a:lnTo>
                    <a:pt x="10274" y="1468"/>
                  </a:lnTo>
                  <a:cubicBezTo>
                    <a:pt x="10174" y="1385"/>
                    <a:pt x="10049" y="1343"/>
                    <a:pt x="9928" y="1343"/>
                  </a:cubicBezTo>
                  <a:cubicBezTo>
                    <a:pt x="9807" y="1343"/>
                    <a:pt x="9691" y="1385"/>
                    <a:pt x="9607" y="1468"/>
                  </a:cubicBezTo>
                  <a:lnTo>
                    <a:pt x="8273" y="2636"/>
                  </a:lnTo>
                  <a:cubicBezTo>
                    <a:pt x="7973" y="2436"/>
                    <a:pt x="7639" y="2302"/>
                    <a:pt x="7272" y="2235"/>
                  </a:cubicBezTo>
                  <a:lnTo>
                    <a:pt x="7206" y="467"/>
                  </a:lnTo>
                  <a:cubicBezTo>
                    <a:pt x="7172" y="201"/>
                    <a:pt x="6972" y="0"/>
                    <a:pt x="6705" y="0"/>
                  </a:cubicBezTo>
                  <a:close/>
                </a:path>
              </a:pathLst>
            </a:custGeom>
            <a:solidFill>
              <a:schemeClr val="accen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1"/>
            <p:cNvSpPr/>
            <p:nvPr/>
          </p:nvSpPr>
          <p:spPr>
            <a:xfrm>
              <a:off x="7097680" y="4550938"/>
              <a:ext cx="226850" cy="226850"/>
            </a:xfrm>
            <a:custGeom>
              <a:avLst/>
              <a:gdLst/>
              <a:ahLst/>
              <a:cxnLst/>
              <a:rect l="l" t="t" r="r" b="b"/>
              <a:pathLst>
                <a:path w="9074" h="9074" extrusionOk="0">
                  <a:moveTo>
                    <a:pt x="3970" y="0"/>
                  </a:moveTo>
                  <a:cubicBezTo>
                    <a:pt x="3469" y="0"/>
                    <a:pt x="3069" y="401"/>
                    <a:pt x="3036" y="901"/>
                  </a:cubicBezTo>
                  <a:lnTo>
                    <a:pt x="3036" y="3036"/>
                  </a:lnTo>
                  <a:lnTo>
                    <a:pt x="934" y="3036"/>
                  </a:lnTo>
                  <a:cubicBezTo>
                    <a:pt x="434" y="3036"/>
                    <a:pt x="0" y="3436"/>
                    <a:pt x="33" y="3970"/>
                  </a:cubicBezTo>
                  <a:lnTo>
                    <a:pt x="33" y="5137"/>
                  </a:lnTo>
                  <a:cubicBezTo>
                    <a:pt x="0" y="5638"/>
                    <a:pt x="434" y="6038"/>
                    <a:pt x="934" y="6038"/>
                  </a:cubicBezTo>
                  <a:lnTo>
                    <a:pt x="3069" y="6038"/>
                  </a:lnTo>
                  <a:lnTo>
                    <a:pt x="3069" y="8173"/>
                  </a:lnTo>
                  <a:cubicBezTo>
                    <a:pt x="3069" y="8673"/>
                    <a:pt x="3469" y="9074"/>
                    <a:pt x="3970" y="9074"/>
                  </a:cubicBezTo>
                  <a:lnTo>
                    <a:pt x="5137" y="9074"/>
                  </a:lnTo>
                  <a:cubicBezTo>
                    <a:pt x="5637" y="9074"/>
                    <a:pt x="6038" y="8673"/>
                    <a:pt x="6038" y="8173"/>
                  </a:cubicBezTo>
                  <a:lnTo>
                    <a:pt x="6038" y="6038"/>
                  </a:lnTo>
                  <a:lnTo>
                    <a:pt x="8173" y="6038"/>
                  </a:lnTo>
                  <a:cubicBezTo>
                    <a:pt x="8673" y="6038"/>
                    <a:pt x="9073" y="5638"/>
                    <a:pt x="9073" y="5137"/>
                  </a:cubicBezTo>
                  <a:lnTo>
                    <a:pt x="9073" y="3970"/>
                  </a:lnTo>
                  <a:cubicBezTo>
                    <a:pt x="9073" y="3436"/>
                    <a:pt x="8673" y="3036"/>
                    <a:pt x="8173" y="3036"/>
                  </a:cubicBezTo>
                  <a:lnTo>
                    <a:pt x="6038" y="3036"/>
                  </a:lnTo>
                  <a:lnTo>
                    <a:pt x="6038" y="901"/>
                  </a:lnTo>
                  <a:cubicBezTo>
                    <a:pt x="6038" y="401"/>
                    <a:pt x="5637" y="0"/>
                    <a:pt x="5137" y="0"/>
                  </a:cubicBezTo>
                  <a:close/>
                </a:path>
              </a:pathLst>
            </a:custGeom>
            <a:solidFill>
              <a:schemeClr val="lt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1"/>
            <p:cNvSpPr/>
            <p:nvPr/>
          </p:nvSpPr>
          <p:spPr>
            <a:xfrm>
              <a:off x="6012324" y="365709"/>
              <a:ext cx="310250" cy="311075"/>
            </a:xfrm>
            <a:custGeom>
              <a:avLst/>
              <a:gdLst/>
              <a:ahLst/>
              <a:cxnLst/>
              <a:rect l="l" t="t" r="r" b="b"/>
              <a:pathLst>
                <a:path w="12410" h="12443" extrusionOk="0">
                  <a:moveTo>
                    <a:pt x="6210" y="4212"/>
                  </a:moveTo>
                  <a:cubicBezTo>
                    <a:pt x="7245" y="4212"/>
                    <a:pt x="8240" y="5018"/>
                    <a:pt x="8240" y="6238"/>
                  </a:cubicBezTo>
                  <a:cubicBezTo>
                    <a:pt x="8240" y="7339"/>
                    <a:pt x="7339" y="8240"/>
                    <a:pt x="6205" y="8240"/>
                  </a:cubicBezTo>
                  <a:cubicBezTo>
                    <a:pt x="4404" y="8240"/>
                    <a:pt x="3503" y="6071"/>
                    <a:pt x="4804" y="4804"/>
                  </a:cubicBezTo>
                  <a:cubicBezTo>
                    <a:pt x="5213" y="4395"/>
                    <a:pt x="5716" y="4212"/>
                    <a:pt x="6210" y="4212"/>
                  </a:cubicBezTo>
                  <a:close/>
                  <a:moveTo>
                    <a:pt x="5738" y="0"/>
                  </a:moveTo>
                  <a:cubicBezTo>
                    <a:pt x="5471" y="0"/>
                    <a:pt x="5271" y="201"/>
                    <a:pt x="5238" y="467"/>
                  </a:cubicBezTo>
                  <a:lnTo>
                    <a:pt x="5137" y="2235"/>
                  </a:lnTo>
                  <a:cubicBezTo>
                    <a:pt x="4804" y="2302"/>
                    <a:pt x="4437" y="2436"/>
                    <a:pt x="4137" y="2636"/>
                  </a:cubicBezTo>
                  <a:lnTo>
                    <a:pt x="2836" y="1468"/>
                  </a:lnTo>
                  <a:cubicBezTo>
                    <a:pt x="2736" y="1385"/>
                    <a:pt x="2619" y="1343"/>
                    <a:pt x="2502" y="1343"/>
                  </a:cubicBezTo>
                  <a:cubicBezTo>
                    <a:pt x="2386" y="1343"/>
                    <a:pt x="2269" y="1385"/>
                    <a:pt x="2169" y="1468"/>
                  </a:cubicBezTo>
                  <a:lnTo>
                    <a:pt x="1468" y="2169"/>
                  </a:lnTo>
                  <a:cubicBezTo>
                    <a:pt x="1301" y="2369"/>
                    <a:pt x="1268" y="2636"/>
                    <a:pt x="1435" y="2836"/>
                  </a:cubicBezTo>
                  <a:lnTo>
                    <a:pt x="2636" y="4137"/>
                  </a:lnTo>
                  <a:cubicBezTo>
                    <a:pt x="2436" y="4470"/>
                    <a:pt x="2302" y="4804"/>
                    <a:pt x="2202" y="5137"/>
                  </a:cubicBezTo>
                  <a:lnTo>
                    <a:pt x="467" y="5238"/>
                  </a:lnTo>
                  <a:cubicBezTo>
                    <a:pt x="201" y="5271"/>
                    <a:pt x="0" y="5471"/>
                    <a:pt x="0" y="5738"/>
                  </a:cubicBezTo>
                  <a:lnTo>
                    <a:pt x="0" y="6705"/>
                  </a:lnTo>
                  <a:cubicBezTo>
                    <a:pt x="0" y="6972"/>
                    <a:pt x="201" y="7172"/>
                    <a:pt x="467" y="7206"/>
                  </a:cubicBezTo>
                  <a:lnTo>
                    <a:pt x="2202" y="7306"/>
                  </a:lnTo>
                  <a:cubicBezTo>
                    <a:pt x="2302" y="7639"/>
                    <a:pt x="2436" y="7973"/>
                    <a:pt x="2636" y="8306"/>
                  </a:cubicBezTo>
                  <a:lnTo>
                    <a:pt x="1468" y="9607"/>
                  </a:lnTo>
                  <a:cubicBezTo>
                    <a:pt x="1301" y="9807"/>
                    <a:pt x="1301" y="10074"/>
                    <a:pt x="1468" y="10274"/>
                  </a:cubicBezTo>
                  <a:lnTo>
                    <a:pt x="2169" y="10975"/>
                  </a:lnTo>
                  <a:cubicBezTo>
                    <a:pt x="2274" y="11063"/>
                    <a:pt x="2408" y="11105"/>
                    <a:pt x="2540" y="11105"/>
                  </a:cubicBezTo>
                  <a:cubicBezTo>
                    <a:pt x="2658" y="11105"/>
                    <a:pt x="2775" y="11071"/>
                    <a:pt x="2869" y="11008"/>
                  </a:cubicBezTo>
                  <a:lnTo>
                    <a:pt x="4137" y="9807"/>
                  </a:lnTo>
                  <a:cubicBezTo>
                    <a:pt x="4470" y="10008"/>
                    <a:pt x="4804" y="10141"/>
                    <a:pt x="5171" y="10241"/>
                  </a:cubicBezTo>
                  <a:lnTo>
                    <a:pt x="5238" y="11976"/>
                  </a:lnTo>
                  <a:cubicBezTo>
                    <a:pt x="5271" y="12243"/>
                    <a:pt x="5471" y="12443"/>
                    <a:pt x="5738" y="12443"/>
                  </a:cubicBezTo>
                  <a:lnTo>
                    <a:pt x="6705" y="12443"/>
                  </a:lnTo>
                  <a:cubicBezTo>
                    <a:pt x="6972" y="12443"/>
                    <a:pt x="7172" y="12243"/>
                    <a:pt x="7206" y="12009"/>
                  </a:cubicBezTo>
                  <a:lnTo>
                    <a:pt x="7272" y="10241"/>
                  </a:lnTo>
                  <a:cubicBezTo>
                    <a:pt x="7639" y="10141"/>
                    <a:pt x="7973" y="10008"/>
                    <a:pt x="8306" y="9807"/>
                  </a:cubicBezTo>
                  <a:lnTo>
                    <a:pt x="9607" y="11008"/>
                  </a:lnTo>
                  <a:cubicBezTo>
                    <a:pt x="9682" y="11083"/>
                    <a:pt x="9785" y="11118"/>
                    <a:pt x="9893" y="11118"/>
                  </a:cubicBezTo>
                  <a:cubicBezTo>
                    <a:pt x="10024" y="11118"/>
                    <a:pt x="10164" y="11067"/>
                    <a:pt x="10274" y="10975"/>
                  </a:cubicBezTo>
                  <a:lnTo>
                    <a:pt x="10975" y="10274"/>
                  </a:lnTo>
                  <a:cubicBezTo>
                    <a:pt x="11142" y="10108"/>
                    <a:pt x="11142" y="9807"/>
                    <a:pt x="10975" y="9607"/>
                  </a:cubicBezTo>
                  <a:lnTo>
                    <a:pt x="9807" y="8306"/>
                  </a:lnTo>
                  <a:cubicBezTo>
                    <a:pt x="9974" y="7973"/>
                    <a:pt x="10108" y="7639"/>
                    <a:pt x="10208" y="7306"/>
                  </a:cubicBezTo>
                  <a:lnTo>
                    <a:pt x="11976" y="7206"/>
                  </a:lnTo>
                  <a:cubicBezTo>
                    <a:pt x="12209" y="7172"/>
                    <a:pt x="12409" y="6972"/>
                    <a:pt x="12409" y="6705"/>
                  </a:cubicBezTo>
                  <a:lnTo>
                    <a:pt x="12409" y="5738"/>
                  </a:lnTo>
                  <a:cubicBezTo>
                    <a:pt x="12409" y="5471"/>
                    <a:pt x="12243" y="5271"/>
                    <a:pt x="11976" y="5238"/>
                  </a:cubicBezTo>
                  <a:lnTo>
                    <a:pt x="10208" y="5137"/>
                  </a:lnTo>
                  <a:cubicBezTo>
                    <a:pt x="10141" y="4804"/>
                    <a:pt x="10008" y="4470"/>
                    <a:pt x="9807" y="4137"/>
                  </a:cubicBezTo>
                  <a:lnTo>
                    <a:pt x="10975" y="2836"/>
                  </a:lnTo>
                  <a:cubicBezTo>
                    <a:pt x="11142" y="2636"/>
                    <a:pt x="11142" y="2369"/>
                    <a:pt x="10975" y="2169"/>
                  </a:cubicBezTo>
                  <a:lnTo>
                    <a:pt x="10274" y="1468"/>
                  </a:lnTo>
                  <a:cubicBezTo>
                    <a:pt x="10174" y="1385"/>
                    <a:pt x="10049" y="1343"/>
                    <a:pt x="9928" y="1343"/>
                  </a:cubicBezTo>
                  <a:cubicBezTo>
                    <a:pt x="9807" y="1343"/>
                    <a:pt x="9691" y="1385"/>
                    <a:pt x="9607" y="1468"/>
                  </a:cubicBezTo>
                  <a:lnTo>
                    <a:pt x="8273" y="2636"/>
                  </a:lnTo>
                  <a:cubicBezTo>
                    <a:pt x="7973" y="2436"/>
                    <a:pt x="7639" y="2302"/>
                    <a:pt x="7272" y="2235"/>
                  </a:cubicBezTo>
                  <a:lnTo>
                    <a:pt x="7206" y="467"/>
                  </a:lnTo>
                  <a:cubicBezTo>
                    <a:pt x="7172" y="201"/>
                    <a:pt x="6972" y="0"/>
                    <a:pt x="6705" y="0"/>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647948" y="1451980"/>
            <a:ext cx="4186203" cy="1685846"/>
          </a:xfrm>
          <a:prstGeom prst="rect">
            <a:avLst/>
          </a:prstGeom>
        </p:spPr>
        <p:txBody>
          <a:bodyPr wrap="square">
            <a:spAutoFit/>
          </a:bodyPr>
          <a:lstStyle/>
          <a:p>
            <a:pPr algn="ctr">
              <a:lnSpc>
                <a:spcPct val="150000"/>
              </a:lnSpc>
            </a:pPr>
            <a:r>
              <a:rPr lang="en-US" sz="2400" dirty="0" smtClean="0"/>
              <a:t>Video </a:t>
            </a:r>
            <a:r>
              <a:rPr lang="en-US" sz="2400" dirty="0" err="1" smtClean="0"/>
              <a:t>sau</a:t>
            </a:r>
            <a:r>
              <a:rPr lang="en-US" sz="2400" dirty="0" smtClean="0"/>
              <a:t> </a:t>
            </a:r>
            <a:r>
              <a:rPr lang="en-US" sz="2400" dirty="0" err="1" smtClean="0"/>
              <a:t>đây</a:t>
            </a:r>
            <a:r>
              <a:rPr lang="en-US" sz="2400" dirty="0" smtClean="0"/>
              <a:t> </a:t>
            </a:r>
            <a:r>
              <a:rPr lang="en-US" sz="2400" dirty="0" err="1" smtClean="0"/>
              <a:t>hướng</a:t>
            </a:r>
            <a:r>
              <a:rPr lang="en-US" sz="2400" dirty="0" smtClean="0"/>
              <a:t> </a:t>
            </a:r>
            <a:r>
              <a:rPr lang="en-US" sz="2400" dirty="0" err="1" smtClean="0"/>
              <a:t>dẫn</a:t>
            </a:r>
            <a:r>
              <a:rPr lang="en-US" sz="2400" dirty="0" smtClean="0"/>
              <a:t> </a:t>
            </a:r>
            <a:r>
              <a:rPr lang="en-US" sz="2400" dirty="0" err="1" smtClean="0"/>
              <a:t>sắp</a:t>
            </a:r>
            <a:r>
              <a:rPr lang="en-US" sz="2400" dirty="0" smtClean="0"/>
              <a:t> </a:t>
            </a:r>
            <a:r>
              <a:rPr lang="en-US" sz="2400" dirty="0" err="1" smtClean="0"/>
              <a:t>xếp</a:t>
            </a:r>
            <a:r>
              <a:rPr lang="en-US" sz="2400" dirty="0" smtClean="0"/>
              <a:t> </a:t>
            </a:r>
            <a:r>
              <a:rPr lang="en-US" sz="2400" dirty="0" err="1" smtClean="0"/>
              <a:t>số</a:t>
            </a:r>
            <a:r>
              <a:rPr lang="en-US" sz="2400" dirty="0" smtClean="0"/>
              <a:t> </a:t>
            </a:r>
            <a:r>
              <a:rPr lang="en-US" sz="2400" dirty="0" err="1" smtClean="0"/>
              <a:t>hạng</a:t>
            </a:r>
            <a:r>
              <a:rPr lang="en-US" sz="2400" dirty="0" smtClean="0"/>
              <a:t> </a:t>
            </a:r>
            <a:r>
              <a:rPr lang="en-US" sz="2400" dirty="0" err="1" smtClean="0"/>
              <a:t>trong</a:t>
            </a:r>
            <a:r>
              <a:rPr lang="en-US" sz="2400" dirty="0" smtClean="0"/>
              <a:t> </a:t>
            </a:r>
            <a:r>
              <a:rPr lang="en-US" sz="2400" dirty="0" err="1" smtClean="0"/>
              <a:t>dãy</a:t>
            </a:r>
            <a:r>
              <a:rPr lang="en-US" sz="2400" dirty="0" smtClean="0"/>
              <a:t> </a:t>
            </a:r>
            <a:r>
              <a:rPr lang="en-US" sz="2400" dirty="0" err="1" smtClean="0"/>
              <a:t>số</a:t>
            </a:r>
            <a:r>
              <a:rPr lang="en-US" sz="2400" dirty="0" smtClean="0"/>
              <a:t> </a:t>
            </a:r>
            <a:r>
              <a:rPr lang="en-US" sz="2400" dirty="0" err="1" smtClean="0"/>
              <a:t>bằng</a:t>
            </a:r>
            <a:r>
              <a:rPr lang="en-US" sz="2400" dirty="0" smtClean="0"/>
              <a:t> </a:t>
            </a:r>
            <a:r>
              <a:rPr lang="en-US" sz="2400" dirty="0" err="1" smtClean="0"/>
              <a:t>cách</a:t>
            </a:r>
            <a:r>
              <a:rPr lang="en-US" sz="2400" dirty="0" smtClean="0"/>
              <a:t> </a:t>
            </a:r>
            <a:r>
              <a:rPr lang="en-US" sz="2400" dirty="0" err="1" smtClean="0"/>
              <a:t>chọn</a:t>
            </a:r>
            <a:r>
              <a:rPr lang="en-US" sz="2400" dirty="0" smtClean="0"/>
              <a:t> </a:t>
            </a:r>
            <a:r>
              <a:rPr lang="en-US" sz="2400" dirty="0" err="1" smtClean="0"/>
              <a:t>dần</a:t>
            </a:r>
            <a:r>
              <a:rPr lang="en-US" sz="2400" dirty="0" smtClean="0"/>
              <a:t>.</a:t>
            </a:r>
            <a:endParaRPr lang="en-US" sz="24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fKzj3Jn9Vr9uLIfa3gmm33IPpQy1sG2-_online-video-cutter.com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1250926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UI/UX Slides for Business by Slidesgo">
  <a:themeElements>
    <a:clrScheme name="Simple Light">
      <a:dk1>
        <a:srgbClr val="281101"/>
      </a:dk1>
      <a:lt1>
        <a:srgbClr val="FFF7DC"/>
      </a:lt1>
      <a:dk2>
        <a:srgbClr val="F9D656"/>
      </a:dk2>
      <a:lt2>
        <a:srgbClr val="FE7443"/>
      </a:lt2>
      <a:accent1>
        <a:srgbClr val="68CDE9"/>
      </a:accent1>
      <a:accent2>
        <a:srgbClr val="F0787A"/>
      </a:accent2>
      <a:accent3>
        <a:srgbClr val="EDF6F7"/>
      </a:accent3>
      <a:accent4>
        <a:srgbClr val="FFFFFF"/>
      </a:accent4>
      <a:accent5>
        <a:srgbClr val="FFFFFF"/>
      </a:accent5>
      <a:accent6>
        <a:srgbClr val="FFFFFF"/>
      </a:accent6>
      <a:hlink>
        <a:srgbClr val="2811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TotalTime>
  <Words>1778</Words>
  <Application>Microsoft Office PowerPoint</Application>
  <PresentationFormat>On-screen Show (16:9)</PresentationFormat>
  <Paragraphs>218</Paragraphs>
  <Slides>31</Slides>
  <Notes>29</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Times New Roman</vt:lpstr>
      <vt:lpstr>Muli</vt:lpstr>
      <vt:lpstr>Palanquin Dark</vt:lpstr>
      <vt:lpstr>Calibri</vt:lpstr>
      <vt:lpstr>Fredoka One</vt:lpstr>
      <vt:lpstr>Poppins</vt:lpstr>
      <vt:lpstr>Wingdings</vt:lpstr>
      <vt:lpstr>Roboto Condensed Light</vt:lpstr>
      <vt:lpstr>UI/UX Slides for Business by Slidesgo</vt:lpstr>
      <vt:lpstr>PowerPoint Presentation</vt:lpstr>
      <vt:lpstr>KHỞI ĐỘNG</vt:lpstr>
      <vt:lpstr>PowerPoint Presentation</vt:lpstr>
      <vt:lpstr>PowerPoint Presentation</vt:lpstr>
      <vt:lpstr>NỘI DUNG BÀI HỌC</vt:lpstr>
      <vt:lpstr>1. Ý tưởng sắp xếp bằng cách chọn dần</vt:lpstr>
      <vt:lpstr>PowerPoint Presentation</vt:lpstr>
      <vt:lpstr>PowerPoint Presentation</vt:lpstr>
      <vt:lpstr>PowerPoint Presentation</vt:lpstr>
      <vt:lpstr>2. Thuật toán sắp xếp chọn</vt:lpstr>
      <vt:lpstr>PowerPoint Presentation</vt:lpstr>
      <vt:lpstr>PowerPoint Presentation</vt:lpstr>
      <vt:lpstr>Đọc thông tin trong mục 2, quan sát hình 2, hình 3 SGK tr.85, trả lời các câu hỏi sau:</vt:lpstr>
      <vt:lpstr>KẾT LUẬN</vt:lpstr>
      <vt:lpstr>PowerPoint Presentation</vt:lpstr>
      <vt:lpstr>PowerPoint Presentation</vt:lpstr>
      <vt:lpstr>PowerPoint Presentation</vt:lpstr>
      <vt:lpstr>KẾT LUẬN</vt:lpstr>
      <vt:lpstr>PowerPoint Presentation</vt:lpstr>
      <vt:lpstr>LUYỆN TẬP</vt:lpstr>
      <vt:lpstr>Hướng dẫn</vt:lpstr>
      <vt:lpstr>PowerPoint Presentation</vt:lpstr>
      <vt:lpstr>VẬN DỤNG</vt:lpstr>
      <vt:lpstr>VẬN DỤNG</vt:lpstr>
      <vt:lpstr>TRÒ CHƠI TRẮC NGHIỆM</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Admin</cp:lastModifiedBy>
  <cp:revision>57</cp:revision>
  <dcterms:modified xsi:type="dcterms:W3CDTF">2023-04-11T16:02:17Z</dcterms:modified>
</cp:coreProperties>
</file>