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27" r:id="rId2"/>
    <p:sldId id="429" r:id="rId3"/>
    <p:sldId id="377" r:id="rId4"/>
    <p:sldId id="380" r:id="rId5"/>
    <p:sldId id="381" r:id="rId6"/>
    <p:sldId id="386" r:id="rId7"/>
    <p:sldId id="414" r:id="rId8"/>
    <p:sldId id="413" r:id="rId9"/>
    <p:sldId id="430" r:id="rId10"/>
    <p:sldId id="432" r:id="rId11"/>
    <p:sldId id="433" r:id="rId12"/>
    <p:sldId id="435" r:id="rId13"/>
    <p:sldId id="423" r:id="rId14"/>
    <p:sldId id="395" r:id="rId15"/>
    <p:sldId id="396" r:id="rId16"/>
    <p:sldId id="397" r:id="rId17"/>
    <p:sldId id="425" r:id="rId18"/>
    <p:sldId id="407" r:id="rId19"/>
    <p:sldId id="408" r:id="rId20"/>
    <p:sldId id="4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2" d="100"/>
          <a:sy n="72" d="100"/>
        </p:scale>
        <p:origin x="660" y="78"/>
      </p:cViewPr>
      <p:guideLst>
        <p:guide orient="horz" pos="2232"/>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2678A-213B-42EE-99F9-BEBE1F7FCAE8}" type="datetimeFigureOut">
              <a:rPr lang="en-US" smtClean="0"/>
              <a:t>21/11/2022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600FD-620E-45DA-8829-8F19AE441872}" type="slidenum">
              <a:rPr lang="en-US" smtClean="0"/>
              <a:t>‹#›</a:t>
            </a:fld>
            <a:endParaRPr lang="en-US"/>
          </a:p>
        </p:txBody>
      </p:sp>
    </p:spTree>
    <p:extLst>
      <p:ext uri="{BB962C8B-B14F-4D97-AF65-F5344CB8AC3E}">
        <p14:creationId xmlns:p14="http://schemas.microsoft.com/office/powerpoint/2010/main" val="419799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C68596-196F-E650-A320-137A2E8BF54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F3F0486-97ED-6CCE-8E78-3C6078FDC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DAF100E-BD07-673C-9AD6-60546F16DC13}"/>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0743C3DE-06BA-9C9E-F194-CF26B5E8A3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5BD30AF-A3E6-19A2-4999-EEB55E7D0B30}"/>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323418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1CF9E4-761E-FCB4-529E-C5B06066D9A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5E69D2C-0A6E-F314-EAC6-9191B0C9EE5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C120403-7C9E-F06A-4EF7-B75E5FF3A643}"/>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0B5889AD-EF78-2596-FB55-D47D8413E76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B1E6A0-2135-EDA4-89A0-3994AA2DC740}"/>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390895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90021EE-61F5-6AD4-A9A7-7B220EF9FA3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C71F97-6B23-C640-2DB0-D9160CDB15A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4ACD20-3A51-7E0F-AD1C-2D540361CF7E}"/>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CF0D875B-E883-F743-E0F1-3795C3917C1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FEADC43-0AAB-14F1-E91D-492C9113EB4A}"/>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18603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78916E-770E-4AE8-2B75-B0E3B7C1F0F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129FAAC-6CD4-3E99-DA18-3E5621B60D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C54056C-A2E5-7792-BFC7-683646E7F998}"/>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F6FF18D1-8512-6115-A789-DE01E36572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85667A9-6344-A17A-AC22-D6270F12BC7B}"/>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391484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0AC311-A091-177F-1FD1-A4CDF57311B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6EF8A9B-15F3-97B4-DDFA-7677845C1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428704D-4905-C08C-9B91-701B717978F2}"/>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C018BFE0-5BCA-0F17-8A5F-03055E780B1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DB70075-CCD5-5A0A-EEFF-20C92064AB42}"/>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31922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250772-C0E9-2AA2-C636-E4E0CA58A0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66F195-751D-6258-7561-14161DE0EAF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E8BED1B-D7EC-F4D2-6927-E50E421C59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98D2B4B-4BAA-1F7A-35CD-2F67CB0CD3CD}"/>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6" name="Chỗ dành sẵn cho Chân trang 5">
            <a:extLst>
              <a:ext uri="{FF2B5EF4-FFF2-40B4-BE49-F238E27FC236}">
                <a16:creationId xmlns:a16="http://schemas.microsoft.com/office/drawing/2014/main" id="{352E5C19-601F-83C6-3B05-E6B5D0CDBDF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D3D1A68-4BE2-1A30-32F0-5D473173E1A2}"/>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405558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2DB533-843C-FA40-15FC-2046738E211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73BA7F-D959-E457-3D1B-46607C3699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79C43D-BAF6-4169-74D7-B5639D65123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4D9E7B1-96A8-77E5-5B9D-8414BE970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5F31353-2CD6-E496-0881-92DF657E8C4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FBEAFBC-42CF-8513-94CE-3755829A2B69}"/>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8" name="Chỗ dành sẵn cho Chân trang 7">
            <a:extLst>
              <a:ext uri="{FF2B5EF4-FFF2-40B4-BE49-F238E27FC236}">
                <a16:creationId xmlns:a16="http://schemas.microsoft.com/office/drawing/2014/main" id="{0C33F35A-FC68-2E66-BB17-6A7A7A5D5E5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6ACC692-C256-4631-3687-24A1A1CEC79C}"/>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121329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5A894-E6D8-D38D-B09C-BA50CE2A7DC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F4FF6D2-B492-4BD8-F702-18A68345B870}"/>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4" name="Chỗ dành sẵn cho Chân trang 3">
            <a:extLst>
              <a:ext uri="{FF2B5EF4-FFF2-40B4-BE49-F238E27FC236}">
                <a16:creationId xmlns:a16="http://schemas.microsoft.com/office/drawing/2014/main" id="{7C3AA03D-38B0-4592-83F4-BBF3CE421ED8}"/>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60D3F24-15A9-0445-A5B9-2D324B7AD194}"/>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291596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72BF296-B10E-CFD0-63E2-5FD6D51D58B6}"/>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3" name="Chỗ dành sẵn cho Chân trang 2">
            <a:extLst>
              <a:ext uri="{FF2B5EF4-FFF2-40B4-BE49-F238E27FC236}">
                <a16:creationId xmlns:a16="http://schemas.microsoft.com/office/drawing/2014/main" id="{FD203A89-A038-E4FE-4CF8-26DEE93A6CD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CDAF839-6FED-B0BC-F98E-3EFC72B6BEF0}"/>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380977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7664B4D-30A0-6D80-9D0E-3C98710C399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A55582-C2A6-0AEA-C676-F567443FA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3F72A0-3DB7-7414-9A59-97400D844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B545C27-5331-F215-FB16-398172946C47}"/>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6" name="Chỗ dành sẵn cho Chân trang 5">
            <a:extLst>
              <a:ext uri="{FF2B5EF4-FFF2-40B4-BE49-F238E27FC236}">
                <a16:creationId xmlns:a16="http://schemas.microsoft.com/office/drawing/2014/main" id="{6827C729-E5F5-B2C4-CA0D-E4BFFEACB88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2C9FA40-6299-7D8E-5CB3-42FBF42B2E46}"/>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290837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C93E95-DA7A-D098-1913-B8D2F3B1249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6DF231F-CBD1-4890-90BC-603E77FF8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0DC8FA7E-B6EE-6722-4C96-FADD8E738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96836CD-8428-D796-61CC-9FE965665BDB}"/>
              </a:ext>
            </a:extLst>
          </p:cNvPr>
          <p:cNvSpPr>
            <a:spLocks noGrp="1"/>
          </p:cNvSpPr>
          <p:nvPr>
            <p:ph type="dt" sz="half" idx="10"/>
          </p:nvPr>
        </p:nvSpPr>
        <p:spPr/>
        <p:txBody>
          <a:bodyPr/>
          <a:lstStyle/>
          <a:p>
            <a:fld id="{582099BB-2E57-42AE-BF0E-91788FC988BE}" type="datetimeFigureOut">
              <a:rPr lang="en-US" smtClean="0"/>
              <a:t>21/11/2022</a:t>
            </a:fld>
            <a:endParaRPr lang="en-US"/>
          </a:p>
        </p:txBody>
      </p:sp>
      <p:sp>
        <p:nvSpPr>
          <p:cNvPr id="6" name="Chỗ dành sẵn cho Chân trang 5">
            <a:extLst>
              <a:ext uri="{FF2B5EF4-FFF2-40B4-BE49-F238E27FC236}">
                <a16:creationId xmlns:a16="http://schemas.microsoft.com/office/drawing/2014/main" id="{6508F990-50E9-6735-6863-0960AA4222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F7243C-A033-071D-29D0-61C90176F592}"/>
              </a:ext>
            </a:extLst>
          </p:cNvPr>
          <p:cNvSpPr>
            <a:spLocks noGrp="1"/>
          </p:cNvSpPr>
          <p:nvPr>
            <p:ph type="sldNum" sz="quarter" idx="12"/>
          </p:nvPr>
        </p:nvSpPr>
        <p:spPr/>
        <p:txBody>
          <a:bodyPr/>
          <a:lstStyle/>
          <a:p>
            <a:fld id="{61B65C08-3A81-4719-9BFA-F069C6DF6C6E}" type="slidenum">
              <a:rPr lang="en-US" smtClean="0"/>
              <a:t>‹#›</a:t>
            </a:fld>
            <a:endParaRPr lang="en-US"/>
          </a:p>
        </p:txBody>
      </p:sp>
    </p:spTree>
    <p:extLst>
      <p:ext uri="{BB962C8B-B14F-4D97-AF65-F5344CB8AC3E}">
        <p14:creationId xmlns:p14="http://schemas.microsoft.com/office/powerpoint/2010/main" val="25576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A552110-ABEA-2A72-F96E-72FCB8B9E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E490DE7-2DD8-A9E0-5531-26A719A61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05ABAEA-B4DB-309D-F3B0-EC745BD46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099BB-2E57-42AE-BF0E-91788FC988BE}" type="datetimeFigureOut">
              <a:rPr lang="en-US" smtClean="0"/>
              <a:t>21/11/2022</a:t>
            </a:fld>
            <a:endParaRPr lang="en-US"/>
          </a:p>
        </p:txBody>
      </p:sp>
      <p:sp>
        <p:nvSpPr>
          <p:cNvPr id="5" name="Chỗ dành sẵn cho Chân trang 4">
            <a:extLst>
              <a:ext uri="{FF2B5EF4-FFF2-40B4-BE49-F238E27FC236}">
                <a16:creationId xmlns:a16="http://schemas.microsoft.com/office/drawing/2014/main" id="{D3C4E48C-CCA4-850A-2959-FFA51A1AF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3366D5C3-549E-7D49-91BD-D4149B734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65C08-3A81-4719-9BFA-F069C6DF6C6E}" type="slidenum">
              <a:rPr lang="en-US" smtClean="0"/>
              <a:t>‹#›</a:t>
            </a:fld>
            <a:endParaRPr lang="en-US"/>
          </a:p>
        </p:txBody>
      </p:sp>
    </p:spTree>
    <p:extLst>
      <p:ext uri="{BB962C8B-B14F-4D97-AF65-F5344CB8AC3E}">
        <p14:creationId xmlns:p14="http://schemas.microsoft.com/office/powerpoint/2010/main" val="447756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FB27F0-DE17-4140-87DB-B4EB5D4B6F59}"/>
              </a:ext>
            </a:extLst>
          </p:cNvPr>
          <p:cNvSpPr>
            <a:spLocks noGrp="1"/>
          </p:cNvSpPr>
          <p:nvPr>
            <p:ph idx="1"/>
          </p:nvPr>
        </p:nvSpPr>
        <p:spPr>
          <a:xfrm>
            <a:off x="838200" y="781878"/>
            <a:ext cx="10515600" cy="5395085"/>
          </a:xfrm>
        </p:spPr>
        <p:txBody>
          <a:bodyPr>
            <a:normAutofit/>
          </a:bodyPr>
          <a:lstStyle/>
          <a:p>
            <a:pPr marL="0" indent="0" algn="ctr">
              <a:buNone/>
            </a:pPr>
            <a:r>
              <a:rPr lang="en-US" sz="3600" b="1" dirty="0">
                <a:solidFill>
                  <a:srgbClr val="0070C0"/>
                </a:solidFill>
                <a:latin typeface="Times New Roman" panose="02020603050405020304" pitchFamily="18" charset="0"/>
                <a:cs typeface="Times New Roman" panose="02020603050405020304" pitchFamily="18" charset="0"/>
              </a:rPr>
              <a:t>CHÀO MỪNG CÁC THẦY CÔ VỀ DỰ GIỜ </a:t>
            </a:r>
          </a:p>
          <a:p>
            <a:pPr marL="0" indent="0" algn="ctr">
              <a:buNone/>
            </a:pPr>
            <a:r>
              <a:rPr lang="en-US" sz="3600" b="1" dirty="0">
                <a:solidFill>
                  <a:srgbClr val="0070C0"/>
                </a:solidFill>
                <a:latin typeface="Times New Roman" panose="02020603050405020304" pitchFamily="18" charset="0"/>
                <a:cs typeface="Times New Roman" panose="02020603050405020304" pitchFamily="18" charset="0"/>
              </a:rPr>
              <a:t>LỚP 7C1</a:t>
            </a:r>
          </a:p>
          <a:p>
            <a:pPr marL="0" indent="0" algn="ctr">
              <a:buNone/>
            </a:pPr>
            <a:endParaRPr lang="en-US" sz="3600" b="1" dirty="0">
              <a:solidFill>
                <a:srgbClr val="0070C0"/>
              </a:solidFill>
              <a:latin typeface="Times New Roman" panose="02020603050405020304" pitchFamily="18" charset="0"/>
              <a:cs typeface="Times New Roman" panose="02020603050405020304" pitchFamily="18" charset="0"/>
            </a:endParaRPr>
          </a:p>
          <a:p>
            <a:pPr marL="0" indent="0" algn="ctr">
              <a:buNone/>
            </a:pPr>
            <a:endParaRPr lang="en-US" sz="3600" b="1" dirty="0">
              <a:solidFill>
                <a:srgbClr val="0070C0"/>
              </a:solidFill>
              <a:latin typeface="Times New Roman" panose="02020603050405020304" pitchFamily="18" charset="0"/>
              <a:cs typeface="Times New Roman" panose="02020603050405020304" pitchFamily="18" charset="0"/>
            </a:endParaRPr>
          </a:p>
          <a:p>
            <a:pPr marL="0" indent="0" algn="ctr">
              <a:buNone/>
            </a:pPr>
            <a:r>
              <a:rPr lang="en-US" sz="3600" b="1" dirty="0" err="1">
                <a:solidFill>
                  <a:srgbClr val="0070C0"/>
                </a:solidFill>
                <a:latin typeface="Times New Roman" panose="02020603050405020304" pitchFamily="18" charset="0"/>
                <a:cs typeface="Times New Roman" panose="02020603050405020304" pitchFamily="18" charset="0"/>
              </a:rPr>
              <a:t>Giáo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viên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Vũ</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Thị</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Thúy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Hà</a:t>
            </a:r>
            <a:r>
              <a:rPr lang="en-US" sz="3600" b="1" dirty="0">
                <a:solidFill>
                  <a:srgbClr val="0070C0"/>
                </a:solidFill>
                <a:latin typeface="Times New Roman" panose="02020603050405020304" pitchFamily="18" charset="0"/>
                <a:cs typeface="Times New Roman" panose="02020603050405020304" pitchFamily="18" charset="0"/>
              </a:rPr>
              <a:t> ( THCS Lê </a:t>
            </a:r>
            <a:r>
              <a:rPr lang="en-US" sz="3600" b="1" dirty="0" err="1">
                <a:solidFill>
                  <a:srgbClr val="0070C0"/>
                </a:solidFill>
                <a:latin typeface="Times New Roman" panose="02020603050405020304" pitchFamily="18" charset="0"/>
                <a:cs typeface="Times New Roman" panose="02020603050405020304" pitchFamily="18" charset="0"/>
              </a:rPr>
              <a:t>Lợi</a:t>
            </a:r>
            <a:r>
              <a:rPr lang="en-US" sz="3600" b="1">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71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7BED8-AF97-485B-A2BF-DF7833AAF2E6}"/>
              </a:ext>
            </a:extLst>
          </p:cNvPr>
          <p:cNvSpPr>
            <a:spLocks noGrp="1"/>
          </p:cNvSpPr>
          <p:nvPr>
            <p:ph idx="1"/>
          </p:nvPr>
        </p:nvSpPr>
        <p:spPr>
          <a:xfrm>
            <a:off x="838200" y="556591"/>
            <a:ext cx="10515600" cy="5620372"/>
          </a:xfrm>
        </p:spPr>
        <p:txBody>
          <a:bodyPr/>
          <a:lstStyle/>
          <a:p>
            <a:pPr marL="0" indent="0">
              <a:buNone/>
            </a:pP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r>
              <a:rPr lang="en-US" sz="3600" dirty="0">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sớm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mai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hồng</a:t>
            </a:r>
            <a:r>
              <a:rPr lang="en-US" sz="3600" dirty="0">
                <a:solidFill>
                  <a:srgbClr val="0070C0"/>
                </a:solidFill>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tráng</a:t>
            </a:r>
            <a:r>
              <a:rPr lang="en-US" sz="3600" dirty="0">
                <a:latin typeface="Times New Roman" panose="02020603050405020304" pitchFamily="18" charset="0"/>
                <a:cs typeface="Times New Roman" panose="02020603050405020304" pitchFamily="18" charset="0"/>
              </a:rPr>
              <a:t> b</a:t>
            </a:r>
            <a:r>
              <a:rPr lang="vi-VN" sz="3600" dirty="0">
                <a:latin typeface="Times New Roman" panose="02020603050405020304" pitchFamily="18" charset="0"/>
                <a:cs typeface="Times New Roman" panose="02020603050405020304" pitchFamily="18" charset="0"/>
              </a:rPr>
              <a:t>ơ</a:t>
            </a: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solidFill>
                  <a:srgbClr val="0070C0"/>
                </a:solidFill>
                <a:latin typeface="Times New Roman" panose="02020603050405020304" pitchFamily="18" charset="0"/>
                <a:cs typeface="Times New Roman" panose="02020603050405020304" pitchFamily="18" charset="0"/>
              </a:rPr>
              <a:t>Chiếc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thuyền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nhẹ</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hăng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a:t>
            </a:r>
            <a:r>
              <a:rPr lang="vi-VN" sz="3600" dirty="0">
                <a:solidFill>
                  <a:srgbClr val="0070C0"/>
                </a:solidFill>
                <a:latin typeface="Times New Roman" panose="02020603050405020304" pitchFamily="18" charset="0"/>
                <a:cs typeface="Times New Roman" panose="02020603050405020304" pitchFamily="18" charset="0"/>
              </a:rPr>
              <a:t>ư</a:t>
            </a:r>
            <a:r>
              <a:rPr lang="en-US" sz="3600" dirty="0">
                <a:solidFill>
                  <a:srgbClr val="0070C0"/>
                </a:solidFill>
                <a:latin typeface="Times New Roman" panose="02020603050405020304" pitchFamily="18" charset="0"/>
                <a:cs typeface="Times New Roman" panose="02020603050405020304" pitchFamily="18" charset="0"/>
              </a:rPr>
              <a:t> con </a:t>
            </a:r>
            <a:r>
              <a:rPr lang="en-US" sz="3600" dirty="0" err="1">
                <a:solidFill>
                  <a:srgbClr val="0070C0"/>
                </a:solidFill>
                <a:latin typeface="Times New Roman" panose="02020603050405020304" pitchFamily="18" charset="0"/>
                <a:cs typeface="Times New Roman" panose="02020603050405020304" pitchFamily="18" charset="0"/>
              </a:rPr>
              <a:t>tuấn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mã</a:t>
            </a:r>
            <a:endParaRPr lang="en-US" sz="3600" dirty="0">
              <a:solidFill>
                <a:srgbClr val="0070C0"/>
              </a:solidFill>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Phăng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mẽ</a:t>
            </a:r>
            <a:r>
              <a:rPr lang="en-US" sz="3600" dirty="0">
                <a:latin typeface="Times New Roman" panose="02020603050405020304" pitchFamily="18" charset="0"/>
                <a:cs typeface="Times New Roman" panose="02020603050405020304" pitchFamily="18" charset="0"/>
              </a:rPr>
              <a:t> v</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solidFill>
                  <a:srgbClr val="0070C0"/>
                </a:solidFill>
                <a:latin typeface="Times New Roman" panose="02020603050405020304" pitchFamily="18" charset="0"/>
                <a:cs typeface="Times New Roman" panose="02020603050405020304" pitchFamily="18" charset="0"/>
              </a:rPr>
              <a:t>Cánh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buồm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gi</a:t>
            </a:r>
            <a:r>
              <a:rPr lang="vi-VN" sz="3600" dirty="0">
                <a:solidFill>
                  <a:srgbClr val="0070C0"/>
                </a:solidFill>
                <a:latin typeface="Times New Roman" panose="02020603050405020304" pitchFamily="18" charset="0"/>
                <a:cs typeface="Times New Roman" panose="02020603050405020304" pitchFamily="18" charset="0"/>
              </a:rPr>
              <a:t>ư</a:t>
            </a:r>
            <a:r>
              <a:rPr lang="en-US" sz="3600" dirty="0" err="1">
                <a:solidFill>
                  <a:srgbClr val="0070C0"/>
                </a:solidFill>
                <a:latin typeface="Times New Roman" panose="02020603050405020304" pitchFamily="18" charset="0"/>
                <a:cs typeface="Times New Roman" panose="02020603050405020304" pitchFamily="18" charset="0"/>
              </a:rPr>
              <a:t>ơng</a:t>
            </a:r>
            <a:r>
              <a:rPr lang="en-US" sz="3600" dirty="0">
                <a:solidFill>
                  <a:srgbClr val="0070C0"/>
                </a:solidFill>
                <a:latin typeface="Times New Roman" panose="02020603050405020304" pitchFamily="18" charset="0"/>
                <a:cs typeface="Times New Roman" panose="02020603050405020304" pitchFamily="18" charset="0"/>
              </a:rPr>
              <a:t> to </a:t>
            </a:r>
            <a:r>
              <a:rPr lang="en-US" sz="3600" dirty="0" err="1">
                <a:solidFill>
                  <a:srgbClr val="0070C0"/>
                </a:solidFill>
                <a:latin typeface="Times New Roman" panose="02020603050405020304" pitchFamily="18" charset="0"/>
                <a:cs typeface="Times New Roman" panose="02020603050405020304" pitchFamily="18" charset="0"/>
              </a:rPr>
              <a:t>như</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mảnh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hồn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làng</a:t>
            </a:r>
            <a:endParaRPr lang="en-US" sz="3600" dirty="0">
              <a:solidFill>
                <a:srgbClr val="0070C0"/>
              </a:solidFill>
              <a:latin typeface="Times New Roman" panose="02020603050405020304" pitchFamily="18" charset="0"/>
              <a:cs typeface="Times New Roman" panose="02020603050405020304" pitchFamily="18" charset="0"/>
            </a:endParaRPr>
          </a:p>
          <a:p>
            <a:pPr marL="0" indent="0">
              <a:buNone/>
            </a:pPr>
            <a:r>
              <a:rPr lang="en-US" sz="3600" dirty="0" err="1">
                <a:solidFill>
                  <a:srgbClr val="0070C0"/>
                </a:solidFill>
                <a:latin typeface="Times New Roman" panose="02020603050405020304" pitchFamily="18" charset="0"/>
                <a:cs typeface="Times New Roman" panose="02020603050405020304" pitchFamily="18" charset="0"/>
              </a:rPr>
              <a:t>Rướn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thân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trắng</a:t>
            </a:r>
            <a:r>
              <a:rPr lang="en-US" sz="3600" dirty="0">
                <a:solidFill>
                  <a:srgbClr val="0070C0"/>
                </a:solidFill>
                <a:latin typeface="Times New Roman" panose="02020603050405020304" pitchFamily="18" charset="0"/>
                <a:cs typeface="Times New Roman" panose="02020603050405020304" pitchFamily="18" charset="0"/>
              </a:rPr>
              <a:t> bao la </a:t>
            </a:r>
            <a:r>
              <a:rPr lang="en-US" sz="3600" dirty="0" err="1">
                <a:solidFill>
                  <a:srgbClr val="0070C0"/>
                </a:solidFill>
                <a:latin typeface="Times New Roman" panose="02020603050405020304" pitchFamily="18" charset="0"/>
                <a:cs typeface="Times New Roman" panose="02020603050405020304" pitchFamily="18" charset="0"/>
              </a:rPr>
              <a:t>thâu</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góp</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gió</a:t>
            </a:r>
            <a:r>
              <a:rPr lang="en-US" sz="3600" dirty="0">
                <a:solidFill>
                  <a:srgbClr val="0070C0"/>
                </a:solidFill>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16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94F45-82F4-412E-98AD-DF6337F1F21D}"/>
              </a:ext>
            </a:extLst>
          </p:cNvPr>
          <p:cNvSpPr>
            <a:spLocks noGrp="1"/>
          </p:cNvSpPr>
          <p:nvPr>
            <p:ph idx="1"/>
          </p:nvPr>
        </p:nvSpPr>
        <p:spPr>
          <a:xfrm>
            <a:off x="795130" y="318052"/>
            <a:ext cx="10558670" cy="5858911"/>
          </a:xfrm>
        </p:spPr>
        <p:txBody>
          <a:bodyPr>
            <a:normAutofit/>
          </a:bodyPr>
          <a:lstStyle/>
          <a:p>
            <a:pPr marL="0" indent="0">
              <a:buNone/>
            </a:pP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đỗ</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Khắp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Nhờ</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ghe</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t</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chài</a:t>
            </a:r>
            <a:r>
              <a:rPr lang="en-US" sz="3600" dirty="0">
                <a:latin typeface="Times New Roman" panose="02020603050405020304" pitchFamily="18" charset="0"/>
                <a:cs typeface="Times New Roman" panose="02020603050405020304" pitchFamily="18" charset="0"/>
              </a:rPr>
              <a:t> l</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a:t>
            </a:r>
            <a:r>
              <a:rPr lang="en-US" sz="3600" dirty="0">
                <a:latin typeface="Times New Roman" panose="02020603050405020304" pitchFamily="18" charset="0"/>
                <a:cs typeface="Times New Roman" panose="02020603050405020304" pitchFamily="18" charset="0"/>
              </a:rPr>
              <a:t> da </a:t>
            </a:r>
            <a:r>
              <a:rPr lang="en-US" sz="3600" dirty="0" err="1">
                <a:latin typeface="Times New Roman" panose="02020603050405020304" pitchFamily="18" charset="0"/>
                <a:cs typeface="Times New Roman" panose="02020603050405020304" pitchFamily="18" charset="0"/>
              </a:rPr>
              <a:t>ngắm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xăm</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nằm</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Nghe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vỏ</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978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94F45-82F4-412E-98AD-DF6337F1F21D}"/>
              </a:ext>
            </a:extLst>
          </p:cNvPr>
          <p:cNvSpPr>
            <a:spLocks noGrp="1"/>
          </p:cNvSpPr>
          <p:nvPr>
            <p:ph idx="1"/>
          </p:nvPr>
        </p:nvSpPr>
        <p:spPr>
          <a:xfrm>
            <a:off x="795130" y="318052"/>
            <a:ext cx="10558670" cy="5858911"/>
          </a:xfrm>
        </p:spPr>
        <p:txBody>
          <a:bodyPr>
            <a:normAutofit/>
          </a:bodyPr>
          <a:lstStyle/>
          <a:p>
            <a:pPr marL="0" indent="0">
              <a:buNone/>
            </a:pP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ồn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đỗ</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Khắp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0" indent="0">
              <a:buNone/>
            </a:pPr>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Nhờ</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ơ</a:t>
            </a:r>
            <a:r>
              <a:rPr lang="en-US" sz="3600" dirty="0">
                <a:solidFill>
                  <a:srgbClr val="FF0000"/>
                </a:solidFill>
                <a:latin typeface="Times New Roman" panose="02020603050405020304" pitchFamily="18" charset="0"/>
                <a:cs typeface="Times New Roman" panose="02020603050405020304" pitchFamily="18" charset="0"/>
              </a:rPr>
              <a:t>n </a:t>
            </a:r>
            <a:r>
              <a:rPr lang="en-US" sz="3600" dirty="0" err="1">
                <a:solidFill>
                  <a:srgbClr val="FF0000"/>
                </a:solidFill>
                <a:latin typeface="Times New Roman" panose="02020603050405020304" pitchFamily="18" charset="0"/>
                <a:cs typeface="Times New Roman" panose="02020603050405020304" pitchFamily="18" charset="0"/>
              </a:rPr>
              <a:t>trời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biển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lặng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đầy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ghe</a:t>
            </a:r>
            <a:r>
              <a:rPr lang="en-US" sz="3600" dirty="0">
                <a:solidFill>
                  <a:srgbClr val="FF0000"/>
                </a:solidFill>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t</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chài</a:t>
            </a:r>
            <a:r>
              <a:rPr lang="en-US" sz="3600" dirty="0">
                <a:solidFill>
                  <a:srgbClr val="FF0000"/>
                </a:solidFill>
                <a:latin typeface="Times New Roman" panose="02020603050405020304" pitchFamily="18" charset="0"/>
                <a:cs typeface="Times New Roman" panose="02020603050405020304" pitchFamily="18" charset="0"/>
              </a:rPr>
              <a:t> l</a:t>
            </a:r>
            <a:r>
              <a:rPr lang="vi-VN" sz="3600" dirty="0">
                <a:solidFill>
                  <a:srgbClr val="FF0000"/>
                </a:solidFill>
                <a:latin typeface="Times New Roman" panose="02020603050405020304" pitchFamily="18" charset="0"/>
                <a:cs typeface="Times New Roman" panose="02020603050405020304" pitchFamily="18" charset="0"/>
              </a:rPr>
              <a:t>ư</a:t>
            </a:r>
            <a:r>
              <a:rPr lang="en-US" sz="3600" dirty="0" err="1">
                <a:solidFill>
                  <a:srgbClr val="FF0000"/>
                </a:solidFill>
                <a:latin typeface="Times New Roman" panose="02020603050405020304" pitchFamily="18" charset="0"/>
                <a:cs typeface="Times New Roman" panose="02020603050405020304" pitchFamily="18" charset="0"/>
              </a:rPr>
              <a:t>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làn</a:t>
            </a:r>
            <a:r>
              <a:rPr lang="en-US" sz="3600" dirty="0">
                <a:solidFill>
                  <a:srgbClr val="FF0000"/>
                </a:solidFill>
                <a:latin typeface="Times New Roman" panose="02020603050405020304" pitchFamily="18" charset="0"/>
                <a:cs typeface="Times New Roman" panose="02020603050405020304" pitchFamily="18" charset="0"/>
              </a:rPr>
              <a:t> da </a:t>
            </a:r>
            <a:r>
              <a:rPr lang="en-US" sz="3600" dirty="0" err="1">
                <a:solidFill>
                  <a:srgbClr val="FF0000"/>
                </a:solidFill>
                <a:latin typeface="Times New Roman" panose="02020603050405020304" pitchFamily="18" charset="0"/>
                <a:cs typeface="Times New Roman" panose="02020603050405020304" pitchFamily="18" charset="0"/>
              </a:rPr>
              <a:t>ngắm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rám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nắng</a:t>
            </a:r>
            <a:r>
              <a:rPr lang="en-US" sz="3600" dirty="0">
                <a:solidFill>
                  <a:srgbClr val="FF0000"/>
                </a:solidFill>
                <a:latin typeface="Times New Roman" panose="02020603050405020304" pitchFamily="18" charset="0"/>
                <a:cs typeface="Times New Roman" panose="02020603050405020304" pitchFamily="18" charset="0"/>
              </a:rPr>
              <a:t>,</a:t>
            </a:r>
          </a:p>
          <a:p>
            <a:pPr marL="0" indent="0">
              <a:buNone/>
            </a:pPr>
            <a:r>
              <a:rPr lang="en-US" sz="3600" dirty="0" err="1">
                <a:solidFill>
                  <a:srgbClr val="FF0000"/>
                </a:solidFill>
                <a:latin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nồng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thở</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vị</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xăm</a:t>
            </a:r>
            <a:r>
              <a:rPr lang="en-US" sz="3600" dirty="0">
                <a:solidFill>
                  <a:srgbClr val="FF0000"/>
                </a:solidFill>
                <a:latin typeface="Times New Roman" panose="02020603050405020304" pitchFamily="18" charset="0"/>
                <a:cs typeface="Times New Roman" panose="02020603050405020304" pitchFamily="18" charset="0"/>
              </a:rPr>
              <a:t>:</a:t>
            </a:r>
          </a:p>
          <a:p>
            <a:pPr marL="0" indent="0">
              <a:buNone/>
            </a:pPr>
            <a:r>
              <a:rPr lang="en-US" sz="3600" dirty="0" err="1">
                <a:solidFill>
                  <a:srgbClr val="0070C0"/>
                </a:solidFill>
                <a:latin typeface="Times New Roman" panose="02020603050405020304" pitchFamily="18" charset="0"/>
                <a:cs typeface="Times New Roman" panose="02020603050405020304" pitchFamily="18" charset="0"/>
              </a:rPr>
              <a:t>Chiếc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thuyền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im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bến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mỏi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trở</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về</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nằm</a:t>
            </a:r>
            <a:endParaRPr lang="en-US" sz="3600" dirty="0">
              <a:solidFill>
                <a:srgbClr val="0070C0"/>
              </a:solidFill>
              <a:latin typeface="Times New Roman" panose="02020603050405020304" pitchFamily="18" charset="0"/>
              <a:cs typeface="Times New Roman" panose="02020603050405020304" pitchFamily="18" charset="0"/>
            </a:endParaRPr>
          </a:p>
          <a:p>
            <a:pPr marL="0" indent="0">
              <a:buNone/>
            </a:pPr>
            <a:r>
              <a:rPr lang="en-US" sz="3600" dirty="0">
                <a:solidFill>
                  <a:srgbClr val="0070C0"/>
                </a:solidFill>
                <a:latin typeface="Times New Roman" panose="02020603050405020304" pitchFamily="18" charset="0"/>
                <a:cs typeface="Times New Roman" panose="02020603050405020304" pitchFamily="18" charset="0"/>
              </a:rPr>
              <a:t>Nghe </a:t>
            </a:r>
            <a:r>
              <a:rPr lang="en-US" sz="3600" dirty="0" err="1">
                <a:solidFill>
                  <a:srgbClr val="0070C0"/>
                </a:solidFill>
                <a:latin typeface="Times New Roman" panose="02020603050405020304" pitchFamily="18" charset="0"/>
                <a:cs typeface="Times New Roman" panose="02020603050405020304" pitchFamily="18" charset="0"/>
              </a:rPr>
              <a:t>chất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muối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thấm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dần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thớ</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vỏ</a:t>
            </a:r>
            <a:r>
              <a:rPr lang="en-US" sz="36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542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845120" y="919077"/>
            <a:ext cx="9118030" cy="584775"/>
          </a:xfrm>
          <a:prstGeom prst="rect">
            <a:avLst/>
          </a:prstGeom>
          <a:noFill/>
        </p:spPr>
        <p:txBody>
          <a:bodyPr wrap="square">
            <a:spAutoFit/>
          </a:bodyPr>
          <a:lstStyle/>
          <a:p>
            <a:pPr algn="just">
              <a:tabLst>
                <a:tab pos="1386840" algn="l"/>
              </a:tabLst>
            </a:pPr>
            <a:r>
              <a:rPr lang="en-US" sz="3200" b="1" dirty="0">
                <a:effectLst/>
                <a:latin typeface="Times New Roman" panose="02020603050405020304" pitchFamily="18" charset="0"/>
                <a:ea typeface="Times New Roman" panose="02020603050405020304" pitchFamily="18" charset="0"/>
              </a:rPr>
              <a:t>3. </a:t>
            </a:r>
            <a:r>
              <a:rPr lang="en-US" sz="3200" b="1" dirty="0" err="1">
                <a:effectLst/>
                <a:latin typeface="Times New Roman" panose="02020603050405020304" pitchFamily="18" charset="0"/>
                <a:ea typeface="Times New Roman" panose="02020603050405020304" pitchFamily="18" charset="0"/>
              </a:rPr>
              <a:t>Khổ</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cuối</a:t>
            </a:r>
            <a:r>
              <a:rPr lang="en-US" sz="3200" b="1" dirty="0">
                <a:effectLst/>
                <a:latin typeface="Times New Roman" panose="02020603050405020304" pitchFamily="18" charset="0"/>
                <a:ea typeface="Times New Roman" panose="02020603050405020304" pitchFamily="18" charset="0"/>
              </a:rPr>
              <a:t>: </a:t>
            </a:r>
            <a:r>
              <a:rPr lang="vi-VN" sz="3200" b="1" dirty="0" err="1">
                <a:effectLst/>
                <a:latin typeface="Times New Roman" panose="02020603050405020304" pitchFamily="18" charset="0"/>
                <a:ea typeface="Times New Roman" panose="02020603050405020304" pitchFamily="18" charset="0"/>
              </a:rPr>
              <a:t>Tấm</a:t>
            </a:r>
            <a:r>
              <a:rPr lang="vi-VN" sz="3200" b="1" dirty="0">
                <a:effectLst/>
                <a:latin typeface="Times New Roman" panose="02020603050405020304" pitchFamily="18" charset="0"/>
                <a:ea typeface="Times New Roman" panose="02020603050405020304" pitchFamily="18" charset="0"/>
              </a:rPr>
              <a:t> </a:t>
            </a:r>
            <a:r>
              <a:rPr lang="vi-VN" sz="3200" b="1" dirty="0" err="1">
                <a:effectLst/>
                <a:latin typeface="Times New Roman" panose="02020603050405020304" pitchFamily="18" charset="0"/>
                <a:ea typeface="Times New Roman" panose="02020603050405020304" pitchFamily="18" charset="0"/>
              </a:rPr>
              <a:t>lòng</a:t>
            </a:r>
            <a:r>
              <a:rPr lang="vi-VN" sz="3200" b="1" dirty="0">
                <a:effectLst/>
                <a:latin typeface="Times New Roman" panose="02020603050405020304" pitchFamily="18" charset="0"/>
                <a:ea typeface="Times New Roman" panose="02020603050405020304" pitchFamily="18" charset="0"/>
              </a:rPr>
              <a:t> </a:t>
            </a:r>
            <a:r>
              <a:rPr lang="vi-VN" sz="3200" b="1" dirty="0" err="1">
                <a:effectLst/>
                <a:latin typeface="Times New Roman" panose="02020603050405020304" pitchFamily="18" charset="0"/>
                <a:ea typeface="Times New Roman" panose="02020603050405020304" pitchFamily="18" charset="0"/>
              </a:rPr>
              <a:t>của</a:t>
            </a:r>
            <a:r>
              <a:rPr lang="vi-VN" sz="3200" b="1" dirty="0">
                <a:effectLst/>
                <a:latin typeface="Times New Roman" panose="02020603050405020304" pitchFamily="18" charset="0"/>
                <a:ea typeface="Times New Roman" panose="02020603050405020304" pitchFamily="18" charset="0"/>
              </a:rPr>
              <a:t> </a:t>
            </a:r>
            <a:r>
              <a:rPr lang="vi-VN" sz="3200" b="1" dirty="0" err="1">
                <a:effectLst/>
                <a:latin typeface="Times New Roman" panose="02020603050405020304" pitchFamily="18" charset="0"/>
                <a:ea typeface="Times New Roman" panose="02020603050405020304" pitchFamily="18" charset="0"/>
              </a:rPr>
              <a:t>nhà</a:t>
            </a:r>
            <a:r>
              <a:rPr lang="vi-VN" sz="3200" b="1" dirty="0">
                <a:effectLst/>
                <a:latin typeface="Times New Roman" panose="02020603050405020304" pitchFamily="18" charset="0"/>
                <a:ea typeface="Times New Roman" panose="02020603050405020304" pitchFamily="18" charset="0"/>
              </a:rPr>
              <a:t> thơ khi xa quê</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F4D2417D-959E-1D3B-15F2-F55430D2BA01}"/>
              </a:ext>
            </a:extLst>
          </p:cNvPr>
          <p:cNvSpPr txBox="1"/>
          <p:nvPr/>
        </p:nvSpPr>
        <p:spPr>
          <a:xfrm>
            <a:off x="443054" y="1664696"/>
            <a:ext cx="11101245" cy="1539139"/>
          </a:xfrm>
          <a:prstGeom prst="rect">
            <a:avLst/>
          </a:prstGeom>
          <a:noFill/>
          <a:ln w="38100">
            <a:solidFill>
              <a:srgbClr val="0000FF"/>
            </a:solidFill>
          </a:ln>
        </p:spPr>
        <p:txBody>
          <a:bodyPr wrap="square">
            <a:spAutoFit/>
          </a:bodyPr>
          <a:lstStyle/>
          <a:p>
            <a:pPr algn="just">
              <a:lnSpc>
                <a:spcPct val="115000"/>
              </a:lnSpc>
              <a:spcBef>
                <a:spcPts val="600"/>
              </a:spcBef>
              <a:spcAft>
                <a:spcPts val="600"/>
              </a:spcAft>
              <a:tabLst>
                <a:tab pos="480060" algn="l"/>
              </a:tabLst>
            </a:pPr>
            <a:r>
              <a:rPr lang="en-US" sz="2800" dirty="0">
                <a:latin typeface="Times New Roman" panose="02020603050405020304" pitchFamily="18" charset="0"/>
                <a:ea typeface="Times New Roman" panose="02020603050405020304" pitchFamily="18" charset="0"/>
              </a:rPr>
              <a:t>Khi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quen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3EFA1F17-3FCC-92A5-E607-7C5209DEA217}"/>
              </a:ext>
            </a:extLst>
          </p:cNvPr>
          <p:cNvSpPr txBox="1"/>
          <p:nvPr/>
        </p:nvSpPr>
        <p:spPr>
          <a:xfrm>
            <a:off x="545377" y="3466145"/>
            <a:ext cx="11646623" cy="548099"/>
          </a:xfrm>
          <a:prstGeom prst="rect">
            <a:avLst/>
          </a:prstGeom>
          <a:noFill/>
        </p:spPr>
        <p:txBody>
          <a:bodyPr wrap="square">
            <a:spAutoFit/>
          </a:bodyPr>
          <a:lstStyle/>
          <a:p>
            <a:pPr marL="0" marR="0">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=&gt; </a:t>
            </a:r>
            <a:r>
              <a:rPr lang="en-US" sz="2800" b="1" dirty="0" err="1">
                <a:effectLst/>
                <a:latin typeface="Times New Roman" panose="02020603050405020304" pitchFamily="18" charset="0"/>
                <a:ea typeface="Times New Roman" panose="02020603050405020304" pitchFamily="18" charset="0"/>
              </a:rPr>
              <a:t>Đó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đã</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gắn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ấu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a:t>
            </a:r>
          </a:p>
        </p:txBody>
      </p:sp>
      <p:sp>
        <p:nvSpPr>
          <p:cNvPr id="18" name="Hộp Văn bản 17">
            <a:extLst>
              <a:ext uri="{FF2B5EF4-FFF2-40B4-BE49-F238E27FC236}">
                <a16:creationId xmlns:a16="http://schemas.microsoft.com/office/drawing/2014/main" id="{D74E620C-F4BF-2D76-544D-477F6363B240}"/>
              </a:ext>
            </a:extLst>
          </p:cNvPr>
          <p:cNvSpPr txBox="1"/>
          <p:nvPr/>
        </p:nvSpPr>
        <p:spPr>
          <a:xfrm>
            <a:off x="545377" y="4115712"/>
            <a:ext cx="11101245" cy="548099"/>
          </a:xfrm>
          <a:prstGeom prst="rect">
            <a:avLst/>
          </a:prstGeom>
          <a:noFill/>
          <a:ln w="38100">
            <a:solidFill>
              <a:srgbClr val="0000FF"/>
            </a:solidFill>
          </a:ln>
        </p:spPr>
        <p:txBody>
          <a:bodyPr wrap="square">
            <a:spAutoFit/>
          </a:bodyPr>
          <a:lstStyle/>
          <a:p>
            <a:pPr>
              <a:lnSpc>
                <a:spcPct val="115000"/>
              </a:lnSpc>
              <a:spcBef>
                <a:spcPts val="600"/>
              </a:spcBef>
              <a:spcAft>
                <a:spcPts val="600"/>
              </a:spcAft>
            </a:pP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id="{29EA52C6-0FE0-D6DD-6DAD-69AE1BE3EEFC}"/>
              </a:ext>
            </a:extLst>
          </p:cNvPr>
          <p:cNvSpPr txBox="1"/>
          <p:nvPr/>
        </p:nvSpPr>
        <p:spPr>
          <a:xfrm>
            <a:off x="443054" y="4824655"/>
            <a:ext cx="11565444" cy="1815882"/>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=&gt; </a:t>
            </a:r>
            <a:r>
              <a:rPr lang="en-US" sz="2800" b="1" dirty="0" err="1">
                <a:effectLst/>
                <a:latin typeface="Times New Roman" panose="02020603050405020304" pitchFamily="18" charset="0"/>
                <a:ea typeface="Times New Roman" panose="02020603050405020304" pitchFamily="18" charset="0"/>
              </a:rPr>
              <a:t>Khổ</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cuối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diễn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tả</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nỗi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nhớ</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nhung</a:t>
            </a:r>
            <a:r>
              <a:rPr lang="en-US" sz="2800" b="1" dirty="0">
                <a:effectLst/>
                <a:latin typeface="Times New Roman" panose="02020603050405020304" pitchFamily="18" charset="0"/>
                <a:ea typeface="Times New Roman" panose="02020603050405020304" pitchFamily="18" charset="0"/>
              </a:rPr>
              <a:t> da </a:t>
            </a:r>
            <a:r>
              <a:rPr lang="en-US" sz="2800" b="1" dirty="0" err="1">
                <a:effectLst/>
                <a:latin typeface="Times New Roman" panose="02020603050405020304" pitchFamily="18" charset="0"/>
                <a:ea typeface="Times New Roman" panose="02020603050405020304" pitchFamily="18" charset="0"/>
              </a:rPr>
              <a:t>diết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phải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xa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chấp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khoảng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nâng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niu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gìn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màu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sắc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vị</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vẻ</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đẹp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riêng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tấm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lòng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gắn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nặng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316494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66243" y="1143533"/>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4179DA"/>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rgbClr val="4179D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93052" y="435647"/>
            <a:ext cx="3189903" cy="707886"/>
          </a:xfrm>
          <a:prstGeom prst="rect">
            <a:avLst/>
          </a:prstGeom>
          <a:solidFill>
            <a:srgbClr val="0201DF"/>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1988003" y="2614454"/>
            <a:ext cx="9015445" cy="523220"/>
          </a:xfrm>
          <a:prstGeom prst="rect">
            <a:avLst/>
          </a:prstGeom>
          <a:solidFill>
            <a:srgbClr val="4179DA"/>
          </a:solidFill>
        </p:spPr>
        <p:txBody>
          <a:bodyPr wrap="square">
            <a:spAutoFit/>
          </a:bodyPr>
          <a:lstStyle/>
          <a:p>
            <a:pPr fontAlgn="base"/>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tạo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tưởng</a:t>
            </a:r>
            <a:r>
              <a:rPr lang="en-US" sz="2800" dirty="0">
                <a:solidFill>
                  <a:schemeClr val="bg1"/>
                </a:solidFill>
                <a:latin typeface="Times New Roman" panose="02020603050405020304" pitchFamily="18" charset="0"/>
                <a:ea typeface="Times New Roman" panose="02020603050405020304" pitchFamily="18" charset="0"/>
              </a:rPr>
              <a:t>, so </a:t>
            </a:r>
            <a:r>
              <a:rPr lang="en-US" sz="2800" dirty="0" err="1">
                <a:solidFill>
                  <a:schemeClr val="bg1"/>
                </a:solidFill>
                <a:latin typeface="Times New Roman" panose="02020603050405020304" pitchFamily="18" charset="0"/>
                <a:ea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đáo</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1988003" y="3429000"/>
            <a:ext cx="6856446" cy="548099"/>
          </a:xfrm>
          <a:prstGeom prst="rect">
            <a:avLst/>
          </a:prstGeom>
          <a:solidFill>
            <a:srgbClr val="4179DA"/>
          </a:solidFill>
        </p:spPr>
        <p:txBody>
          <a:bodyPr wrap="square">
            <a:spAutoFit/>
          </a:bodyPr>
          <a:lstStyle/>
          <a:p>
            <a:pPr>
              <a:lnSpc>
                <a:spcPct val="115000"/>
              </a:lnSpc>
              <a:spcBef>
                <a:spcPts val="600"/>
              </a:spcBef>
              <a:spcAft>
                <a:spcPts val="600"/>
              </a:spcAft>
            </a:pPr>
            <a:r>
              <a:rPr lang="en-US" sz="2800" dirty="0" err="1">
                <a:solidFill>
                  <a:schemeClr val="bg1"/>
                </a:solidFill>
                <a:latin typeface="Times New Roman" panose="02020603050405020304" pitchFamily="18" charset="0"/>
                <a:ea typeface="Times New Roman" panose="02020603050405020304" pitchFamily="18" charset="0"/>
              </a:rPr>
              <a:t>Ngôn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sáng</a:t>
            </a:r>
            <a:r>
              <a:rPr lang="en-US" sz="2800" dirty="0">
                <a:solidFill>
                  <a:schemeClr val="bg1"/>
                </a:solidFill>
                <a:latin typeface="Times New Roman" panose="02020603050405020304" pitchFamily="18" charset="0"/>
                <a:ea typeface="Times New Roman" panose="02020603050405020304" pitchFamily="18" charset="0"/>
              </a:rPr>
              <a:t>, bay </a:t>
            </a:r>
            <a:r>
              <a:rPr lang="en-US" sz="2800" dirty="0" err="1">
                <a:solidFill>
                  <a:schemeClr val="bg1"/>
                </a:solidFill>
                <a:latin typeface="Times New Roman" panose="02020603050405020304" pitchFamily="18" charset="0"/>
                <a:ea typeface="Times New Roman" panose="02020603050405020304" pitchFamily="18" charset="0"/>
              </a:rPr>
              <a:t>bổng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cảm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xúc</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054053" y="2021057"/>
            <a:ext cx="10616380" cy="4088292"/>
          </a:xfrm>
          <a:prstGeom prst="horizontalScroll">
            <a:avLst>
              <a:gd name="adj" fmla="val 8301"/>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B659AC17-80BE-2ED0-40F7-555C6BF6CA31}"/>
              </a:ext>
            </a:extLst>
          </p:cNvPr>
          <p:cNvSpPr txBox="1"/>
          <p:nvPr/>
        </p:nvSpPr>
        <p:spPr>
          <a:xfrm>
            <a:off x="1988004" y="4239534"/>
            <a:ext cx="9015444" cy="954107"/>
          </a:xfrm>
          <a:prstGeom prst="rect">
            <a:avLst/>
          </a:prstGeom>
          <a:solidFill>
            <a:srgbClr val="4179DA"/>
          </a:solidFill>
        </p:spPr>
        <p:txBody>
          <a:bodyPr wrap="square">
            <a:spAutoFit/>
          </a:bodyPr>
          <a:lstStyle/>
          <a:p>
            <a:pPr fontAlgn="base"/>
            <a:r>
              <a:rPr lang="en-US" sz="2800" dirty="0" err="1">
                <a:solidFill>
                  <a:schemeClr val="bg1"/>
                </a:solidFill>
                <a:latin typeface="Times New Roman" panose="02020603050405020304" pitchFamily="18" charset="0"/>
                <a:ea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8 </a:t>
            </a:r>
            <a:r>
              <a:rPr lang="en-US" sz="2800" dirty="0" err="1">
                <a:solidFill>
                  <a:schemeClr val="bg1"/>
                </a:solidFill>
                <a:latin typeface="Times New Roman" panose="02020603050405020304" pitchFamily="18" charset="0"/>
                <a:ea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hiện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biểu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đạt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AAD7CE00-784B-41AD-C306-85E19CF6F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17247" y="1819538"/>
            <a:ext cx="2021260" cy="2021260"/>
          </a:xfrm>
          <a:prstGeom prst="rect">
            <a:avLst/>
          </a:prstGeom>
        </p:spPr>
      </p:pic>
    </p:spTree>
    <p:extLst>
      <p:ext uri="{BB962C8B-B14F-4D97-AF65-F5344CB8AC3E}">
        <p14:creationId xmlns:p14="http://schemas.microsoft.com/office/powerpoint/2010/main" val="27844818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4179DA"/>
                </a:solidFill>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3200" b="1" dirty="0">
              <a:solidFill>
                <a:srgbClr val="4179DA"/>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55729" y="165059"/>
            <a:ext cx="3171242" cy="707886"/>
          </a:xfrm>
          <a:prstGeom prst="rect">
            <a:avLst/>
          </a:prstGeom>
          <a:solidFill>
            <a:srgbClr val="0201DF"/>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1027269" y="2125146"/>
            <a:ext cx="10580850" cy="954107"/>
          </a:xfrm>
          <a:prstGeom prst="rect">
            <a:avLst/>
          </a:prstGeom>
          <a:solidFill>
            <a:srgbClr val="4179DA"/>
          </a:solidFill>
        </p:spPr>
        <p:txBody>
          <a:bodyPr wrap="square">
            <a:spAutoFit/>
          </a:bodyPr>
          <a:lstStyle/>
          <a:p>
            <a:pPr algn="just"/>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bức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tranh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lao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sinh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hoạt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miền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Trung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đẹp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đẽ</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vừa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vừa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lãng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mạn</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305119" y="1202101"/>
            <a:ext cx="11657961" cy="5490840"/>
          </a:xfrm>
          <a:prstGeom prst="horizontalScroll">
            <a:avLst>
              <a:gd name="adj" fmla="val 9551"/>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3" name="Hình ảnh 12">
            <a:extLst>
              <a:ext uri="{FF2B5EF4-FFF2-40B4-BE49-F238E27FC236}">
                <a16:creationId xmlns:a16="http://schemas.microsoft.com/office/drawing/2014/main" id="{D36A4676-7113-7CEB-4161-65900A18A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720" y="1362793"/>
            <a:ext cx="1716460" cy="1716460"/>
          </a:xfrm>
          <a:prstGeom prst="rect">
            <a:avLst/>
          </a:prstGeom>
        </p:spPr>
      </p:pic>
      <p:sp>
        <p:nvSpPr>
          <p:cNvPr id="10" name="Hộp Văn bản 9">
            <a:extLst>
              <a:ext uri="{FF2B5EF4-FFF2-40B4-BE49-F238E27FC236}">
                <a16:creationId xmlns:a16="http://schemas.microsoft.com/office/drawing/2014/main" id="{ED2F3F9B-DFAC-F94B-9163-BF3742ECC8E9}"/>
              </a:ext>
            </a:extLst>
          </p:cNvPr>
          <p:cNvSpPr txBox="1"/>
          <p:nvPr/>
        </p:nvSpPr>
        <p:spPr>
          <a:xfrm>
            <a:off x="1034495" y="3308465"/>
            <a:ext cx="10580850" cy="1539139"/>
          </a:xfrm>
          <a:prstGeom prst="rect">
            <a:avLst/>
          </a:prstGeom>
          <a:solidFill>
            <a:srgbClr val="4179DA"/>
          </a:solidFill>
        </p:spPr>
        <p:txBody>
          <a:bodyPr wrap="square">
            <a:spAutoFit/>
          </a:bodyPr>
          <a:lstStyle/>
          <a:p>
            <a:pPr>
              <a:lnSpc>
                <a:spcPct val="115000"/>
              </a:lnSpc>
              <a:spcBef>
                <a:spcPts val="600"/>
              </a:spcBef>
              <a:spcAft>
                <a:spcPts val="600"/>
              </a:spcAft>
              <a:tabLst>
                <a:tab pos="1386840" algn="l"/>
              </a:tabLst>
            </a:pPr>
            <a:r>
              <a:rPr lang="en-US" sz="2800" dirty="0">
                <a:solidFill>
                  <a:schemeClr val="bg1"/>
                </a:solidFill>
                <a:latin typeface="Times New Roman" panose="02020603050405020304" pitchFamily="18" charset="0"/>
                <a:ea typeface="Times New Roman" panose="02020603050405020304" pitchFamily="18" charset="0"/>
              </a:rPr>
              <a:t>Qua </a:t>
            </a:r>
            <a:r>
              <a:rPr lang="en-US" sz="2800" dirty="0" err="1">
                <a:solidFill>
                  <a:schemeClr val="bg1"/>
                </a:solidFill>
                <a:latin typeface="Times New Roman" panose="02020603050405020304" pitchFamily="18" charset="0"/>
                <a:ea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tỏ</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tấm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lòng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quê</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gắn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trọng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vẻ</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đẹp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sống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nỗi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nhớ</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nhung</a:t>
            </a:r>
            <a:r>
              <a:rPr lang="en-US" sz="2800" dirty="0">
                <a:solidFill>
                  <a:schemeClr val="bg1"/>
                </a:solidFill>
                <a:latin typeface="Times New Roman" panose="02020603050405020304" pitchFamily="18" charset="0"/>
                <a:ea typeface="Times New Roman" panose="02020603050405020304" pitchFamily="18" charset="0"/>
              </a:rPr>
              <a:t> da </a:t>
            </a:r>
            <a:r>
              <a:rPr lang="en-US" sz="2800" dirty="0" err="1">
                <a:solidFill>
                  <a:schemeClr val="bg1"/>
                </a:solidFill>
                <a:latin typeface="Times New Roman" panose="02020603050405020304" pitchFamily="18" charset="0"/>
                <a:ea typeface="Times New Roman" panose="02020603050405020304" pitchFamily="18" charset="0"/>
              </a:rPr>
              <a:t>diết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phải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quê</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hương</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94C30A5F-A29C-3A68-B0F0-403C331675C4}"/>
              </a:ext>
            </a:extLst>
          </p:cNvPr>
          <p:cNvSpPr txBox="1"/>
          <p:nvPr/>
        </p:nvSpPr>
        <p:spPr>
          <a:xfrm>
            <a:off x="1027269" y="4973397"/>
            <a:ext cx="10720231" cy="1043619"/>
          </a:xfrm>
          <a:prstGeom prst="rect">
            <a:avLst/>
          </a:prstGeom>
          <a:solidFill>
            <a:srgbClr val="4179DA"/>
          </a:solidFill>
        </p:spPr>
        <p:txBody>
          <a:bodyPr wrap="square">
            <a:spAutoFit/>
          </a:bodyPr>
          <a:lstStyle/>
          <a:p>
            <a:pPr>
              <a:lnSpc>
                <a:spcPct val="115000"/>
              </a:lnSpc>
              <a:spcBef>
                <a:spcPts val="600"/>
              </a:spcBef>
              <a:spcAft>
                <a:spcPts val="600"/>
              </a:spcAft>
              <a:tabLst>
                <a:tab pos="1386840" algn="l"/>
              </a:tabLst>
            </a:pP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điệp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quê</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cội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nguồn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yêu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thương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lòng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1474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3288189"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4179DA"/>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extLst>
              <p:ext uri="{D42A27DB-BD31-4B8C-83A1-F6EECF244321}">
                <p14:modId xmlns:p14="http://schemas.microsoft.com/office/powerpoint/2010/main" val="284477742"/>
              </p:ext>
            </p:extLst>
          </p:nvPr>
        </p:nvGraphicFramePr>
        <p:xfrm>
          <a:off x="4892904" y="2483177"/>
          <a:ext cx="914400" cy="215900"/>
        </p:xfrm>
        <a:graphic>
          <a:graphicData uri="http://schemas.openxmlformats.org/presentationml/2006/ole">
            <mc:AlternateContent xmlns:mc="http://schemas.openxmlformats.org/markup-compatibility/2006">
              <mc:Choice xmlns:v="urn:schemas-microsoft-com:vml" Requires="v">
                <p:oleObj spid="_x0000_s2059"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892904" y="2483177"/>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59" y="1955010"/>
            <a:ext cx="3053002" cy="2228431"/>
          </a:xfrm>
          <a:prstGeom prst="rect">
            <a:avLst/>
          </a:prstGeom>
        </p:spPr>
      </p:pic>
      <p:sp>
        <p:nvSpPr>
          <p:cNvPr id="10" name="Cuộn: Ngang 9">
            <a:extLst>
              <a:ext uri="{FF2B5EF4-FFF2-40B4-BE49-F238E27FC236}">
                <a16:creationId xmlns:a16="http://schemas.microsoft.com/office/drawing/2014/main" id="{9400702B-9EB8-AAC8-0FEF-F1FF9C288DD3}"/>
              </a:ext>
            </a:extLst>
          </p:cNvPr>
          <p:cNvSpPr/>
          <p:nvPr/>
        </p:nvSpPr>
        <p:spPr>
          <a:xfrm>
            <a:off x="2832100" y="2622031"/>
            <a:ext cx="8881908" cy="2934022"/>
          </a:xfrm>
          <a:prstGeom prst="horizontalScroll">
            <a:avLst>
              <a:gd name="adj" fmla="val 8301"/>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1" name="Hình ảnh 10">
            <a:extLst>
              <a:ext uri="{FF2B5EF4-FFF2-40B4-BE49-F238E27FC236}">
                <a16:creationId xmlns:a16="http://schemas.microsoft.com/office/drawing/2014/main" id="{E64F9C3F-FF4F-26BB-DB95-782DDB6D7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567825" y="2328933"/>
            <a:ext cx="1760109" cy="1760109"/>
          </a:xfrm>
          <a:prstGeom prst="rect">
            <a:avLst/>
          </a:prstGeom>
        </p:spPr>
      </p:pic>
      <p:sp>
        <p:nvSpPr>
          <p:cNvPr id="16" name="Hộp Văn bản 15">
            <a:extLst>
              <a:ext uri="{FF2B5EF4-FFF2-40B4-BE49-F238E27FC236}">
                <a16:creationId xmlns:a16="http://schemas.microsoft.com/office/drawing/2014/main" id="{79E4AA14-599D-D3B7-A8A8-02AF2832F7C8}"/>
              </a:ext>
            </a:extLst>
          </p:cNvPr>
          <p:cNvSpPr txBox="1"/>
          <p:nvPr/>
        </p:nvSpPr>
        <p:spPr>
          <a:xfrm>
            <a:off x="3374236" y="3029207"/>
            <a:ext cx="8339772" cy="1815882"/>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Nhiệm</a:t>
            </a:r>
            <a:r>
              <a:rPr lang="en-US" sz="2800" b="1"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vụ</a:t>
            </a:r>
            <a:r>
              <a:rPr lang="en-US" sz="2800" b="1"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p>
          <a:p>
            <a:r>
              <a:rPr lang="en-US" sz="2800" b="1"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a:latin typeface="Times New Roman" panose="02020603050405020304" pitchFamily="18" charset="0"/>
                <a:ea typeface="Tahoma" panose="020B0604030504040204" pitchFamily="34" charset="0"/>
                <a:cs typeface="Times New Roman" panose="02020603050405020304" pitchFamily="18" charset="0"/>
              </a:rPr>
              <a:t>Qua </a:t>
            </a:r>
            <a:r>
              <a:rPr lang="en-US" sz="28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em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hiểu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thêm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về</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Tế</a:t>
            </a:r>
            <a:r>
              <a:rPr lang="en-US" sz="2800" dirty="0">
                <a:latin typeface="Times New Roman" panose="02020603050405020304" pitchFamily="18" charset="0"/>
                <a:ea typeface="Tahoma" panose="020B0604030504040204" pitchFamily="34" charset="0"/>
                <a:cs typeface="Times New Roman" panose="02020603050405020304" pitchFamily="18" charset="0"/>
              </a:rPr>
              <a:t> Hanh?</a:t>
            </a:r>
          </a:p>
          <a:p>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Viết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đoạn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văn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ngắn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khoảng</a:t>
            </a:r>
            <a:r>
              <a:rPr lang="en-US" sz="2800" dirty="0">
                <a:latin typeface="Times New Roman" panose="02020603050405020304" pitchFamily="18" charset="0"/>
                <a:ea typeface="Tahoma" panose="020B0604030504040204" pitchFamily="34" charset="0"/>
                <a:cs typeface="Times New Roman" panose="02020603050405020304" pitchFamily="18" charset="0"/>
              </a:rPr>
              <a:t> 5 - 7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câu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em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về</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tác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giả</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quê</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hương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341652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63609E1E-2EB1-7C4B-4F0E-CA01C1659598}"/>
              </a:ext>
            </a:extLst>
          </p:cNvPr>
          <p:cNvGraphicFramePr>
            <a:graphicFrameLocks noGrp="1"/>
          </p:cNvGraphicFramePr>
          <p:nvPr>
            <p:extLst>
              <p:ext uri="{D42A27DB-BD31-4B8C-83A1-F6EECF244321}">
                <p14:modId xmlns:p14="http://schemas.microsoft.com/office/powerpoint/2010/main" val="674489017"/>
              </p:ext>
            </p:extLst>
          </p:nvPr>
        </p:nvGraphicFramePr>
        <p:xfrm>
          <a:off x="55880" y="1543368"/>
          <a:ext cx="12080240" cy="4862830"/>
        </p:xfrm>
        <a:graphic>
          <a:graphicData uri="http://schemas.openxmlformats.org/drawingml/2006/table">
            <a:tbl>
              <a:tblPr firstRow="1" firstCol="1" bandRow="1">
                <a:tableStyleId>{5C22544A-7EE6-4342-B048-85BDC9FD1C3A}</a:tableStyleId>
              </a:tblPr>
              <a:tblGrid>
                <a:gridCol w="912202">
                  <a:extLst>
                    <a:ext uri="{9D8B030D-6E8A-4147-A177-3AD203B41FA5}">
                      <a16:colId xmlns:a16="http://schemas.microsoft.com/office/drawing/2014/main" val="3647822163"/>
                    </a:ext>
                  </a:extLst>
                </a:gridCol>
                <a:gridCol w="9351938">
                  <a:extLst>
                    <a:ext uri="{9D8B030D-6E8A-4147-A177-3AD203B41FA5}">
                      <a16:colId xmlns:a16="http://schemas.microsoft.com/office/drawing/2014/main" val="2844285431"/>
                    </a:ext>
                  </a:extLst>
                </a:gridCol>
                <a:gridCol w="1816100">
                  <a:extLst>
                    <a:ext uri="{9D8B030D-6E8A-4147-A177-3AD203B41FA5}">
                      <a16:colId xmlns:a16="http://schemas.microsoft.com/office/drawing/2014/main" val="1079006773"/>
                    </a:ext>
                  </a:extLst>
                </a:gridCol>
              </a:tblGrid>
              <a:tr h="595663">
                <a:tc>
                  <a:txBody>
                    <a:bodyPr/>
                    <a:lstStyle/>
                    <a:p>
                      <a:pPr marL="0" marR="0" algn="ct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p>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713986"/>
                  </a:ext>
                </a:extLst>
              </a:tr>
              <a:tr h="221932">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5 - 7 </a:t>
                      </a: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0317519"/>
                  </a:ext>
                </a:extLst>
              </a:tr>
              <a:tr h="1636014">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600"/>
                        </a:spcBef>
                        <a:spcAft>
                          <a:spcPts val="600"/>
                        </a:spcAft>
                        <a:tabLst>
                          <a:tab pos="1386840" algn="l"/>
                        </a:tabLs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nhung</a:t>
                      </a:r>
                      <a:r>
                        <a:rPr lang="en-US" sz="2800" dirty="0">
                          <a:effectLst/>
                          <a:latin typeface="Times New Roman" panose="02020603050405020304" pitchFamily="18" charset="0"/>
                          <a:cs typeface="Times New Roman" panose="02020603050405020304" pitchFamily="18" charset="0"/>
                        </a:rPr>
                        <a:t> da </a:t>
                      </a:r>
                      <a:r>
                        <a:rPr lang="en-US" sz="2800" dirty="0" err="1">
                          <a:effectLst/>
                          <a:latin typeface="Times New Roman" panose="02020603050405020304" pitchFamily="18" charset="0"/>
                          <a:cs typeface="Times New Roman" panose="02020603050405020304" pitchFamily="18" charset="0"/>
                        </a:rPr>
                        <a:t>diết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1216226"/>
                  </a:ext>
                </a:extLst>
              </a:tr>
              <a:tr h="169672">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953853"/>
                  </a:ext>
                </a:extLst>
              </a:tr>
              <a:tr h="910366">
                <a:tc>
                  <a:txBody>
                    <a:bodyPr/>
                    <a:lstStyle/>
                    <a:p>
                      <a:pPr marL="0" marR="0" algn="ctr">
                        <a:lnSpc>
                          <a:spcPct val="115000"/>
                        </a:lnSpc>
                        <a:spcBef>
                          <a:spcPts val="600"/>
                        </a:spcBef>
                        <a:spcAft>
                          <a:spcPts val="6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576832"/>
                  </a:ext>
                </a:extLst>
              </a:tr>
            </a:tbl>
          </a:graphicData>
        </a:graphic>
      </p:graphicFrame>
      <p:sp>
        <p:nvSpPr>
          <p:cNvPr id="6" name="Rectangle 1">
            <a:extLst>
              <a:ext uri="{FF2B5EF4-FFF2-40B4-BE49-F238E27FC236}">
                <a16:creationId xmlns:a16="http://schemas.microsoft.com/office/drawing/2014/main" id="{98D8011C-8423-7389-D1F2-E06EAD7D9A6F}"/>
              </a:ext>
            </a:extLst>
          </p:cNvPr>
          <p:cNvSpPr>
            <a:spLocks noChangeArrowheads="1"/>
          </p:cNvSpPr>
          <p:nvPr/>
        </p:nvSpPr>
        <p:spPr bwMode="auto">
          <a:xfrm>
            <a:off x="3185160" y="569625"/>
            <a:ext cx="5821680"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87475" algn="l"/>
              </a:tabLst>
              <a:defRPr>
                <a:solidFill>
                  <a:schemeClr val="tx1"/>
                </a:solidFill>
                <a:latin typeface="Arial" panose="020B0604020202020204" pitchFamily="34" charset="0"/>
              </a:defRPr>
            </a:lvl1pPr>
            <a:lvl2pPr eaLnBrk="0" fontAlgn="base" hangingPunct="0">
              <a:spcBef>
                <a:spcPct val="0"/>
              </a:spcBef>
              <a:spcAft>
                <a:spcPct val="0"/>
              </a:spcAft>
              <a:tabLst>
                <a:tab pos="1387475" algn="l"/>
              </a:tabLst>
              <a:defRPr>
                <a:solidFill>
                  <a:schemeClr val="tx1"/>
                </a:solidFill>
                <a:latin typeface="Arial" panose="020B0604020202020204" pitchFamily="34" charset="0"/>
              </a:defRPr>
            </a:lvl2pPr>
            <a:lvl3pPr eaLnBrk="0" fontAlgn="base" hangingPunct="0">
              <a:spcBef>
                <a:spcPct val="0"/>
              </a:spcBef>
              <a:spcAft>
                <a:spcPct val="0"/>
              </a:spcAft>
              <a:tabLst>
                <a:tab pos="1387475" algn="l"/>
              </a:tabLst>
              <a:defRPr>
                <a:solidFill>
                  <a:schemeClr val="tx1"/>
                </a:solidFill>
                <a:latin typeface="Arial" panose="020B0604020202020204" pitchFamily="34" charset="0"/>
              </a:defRPr>
            </a:lvl3pPr>
            <a:lvl4pPr eaLnBrk="0" fontAlgn="base" hangingPunct="0">
              <a:spcBef>
                <a:spcPct val="0"/>
              </a:spcBef>
              <a:spcAft>
                <a:spcPct val="0"/>
              </a:spcAft>
              <a:tabLst>
                <a:tab pos="1387475" algn="l"/>
              </a:tabLst>
              <a:defRPr>
                <a:solidFill>
                  <a:schemeClr val="tx1"/>
                </a:solidFill>
                <a:latin typeface="Arial" panose="020B0604020202020204" pitchFamily="34" charset="0"/>
              </a:defRPr>
            </a:lvl4pPr>
            <a:lvl5pPr eaLnBrk="0" fontAlgn="base" hangingPunct="0">
              <a:spcBef>
                <a:spcPct val="0"/>
              </a:spcBef>
              <a:spcAft>
                <a:spcPct val="0"/>
              </a:spcAft>
              <a:tabLst>
                <a:tab pos="1387475" algn="l"/>
              </a:tabLst>
              <a:defRPr>
                <a:solidFill>
                  <a:schemeClr val="tx1"/>
                </a:solidFill>
                <a:latin typeface="Arial" panose="020B0604020202020204" pitchFamily="34" charset="0"/>
              </a:defRPr>
            </a:lvl5pPr>
            <a:lvl6pPr eaLnBrk="0" fontAlgn="base" hangingPunct="0">
              <a:spcBef>
                <a:spcPct val="0"/>
              </a:spcBef>
              <a:spcAft>
                <a:spcPct val="0"/>
              </a:spcAft>
              <a:tabLst>
                <a:tab pos="1387475" algn="l"/>
              </a:tabLst>
              <a:defRPr>
                <a:solidFill>
                  <a:schemeClr val="tx1"/>
                </a:solidFill>
                <a:latin typeface="Arial" panose="020B0604020202020204" pitchFamily="34" charset="0"/>
              </a:defRPr>
            </a:lvl6pPr>
            <a:lvl7pPr eaLnBrk="0" fontAlgn="base" hangingPunct="0">
              <a:spcBef>
                <a:spcPct val="0"/>
              </a:spcBef>
              <a:spcAft>
                <a:spcPct val="0"/>
              </a:spcAft>
              <a:tabLst>
                <a:tab pos="1387475" algn="l"/>
              </a:tabLst>
              <a:defRPr>
                <a:solidFill>
                  <a:schemeClr val="tx1"/>
                </a:solidFill>
                <a:latin typeface="Arial" panose="020B0604020202020204" pitchFamily="34" charset="0"/>
              </a:defRPr>
            </a:lvl7pPr>
            <a:lvl8pPr eaLnBrk="0" fontAlgn="base" hangingPunct="0">
              <a:spcBef>
                <a:spcPct val="0"/>
              </a:spcBef>
              <a:spcAft>
                <a:spcPct val="0"/>
              </a:spcAft>
              <a:tabLst>
                <a:tab pos="1387475" algn="l"/>
              </a:tabLst>
              <a:defRPr>
                <a:solidFill>
                  <a:schemeClr val="tx1"/>
                </a:solidFill>
                <a:latin typeface="Arial" panose="020B0604020202020204" pitchFamily="34" charset="0"/>
              </a:defRPr>
            </a:lvl8pPr>
            <a:lvl9pPr eaLnBrk="0" fontAlgn="base" hangingPunct="0">
              <a:spcBef>
                <a:spcPct val="0"/>
              </a:spcBef>
              <a:spcAft>
                <a:spcPct val="0"/>
              </a:spcAft>
              <a:tabLst>
                <a:tab pos="13874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387475" algn="l"/>
              </a:tabLst>
            </a:pP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altLang="en-US" sz="3200" b="1" i="1"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1"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74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3671089"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3671089"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201DF"/>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83081" y="2610232"/>
          <a:ext cx="914400" cy="215900"/>
        </p:xfrm>
        <a:graphic>
          <a:graphicData uri="http://schemas.openxmlformats.org/presentationml/2006/ole">
            <mc:AlternateContent xmlns:mc="http://schemas.openxmlformats.org/markup-compatibility/2006">
              <mc:Choice xmlns:v="urn:schemas-microsoft-com:vml" Requires="v">
                <p:oleObj spid="_x0000_s3083"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83081" y="2610232"/>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3444172" y="1572008"/>
            <a:ext cx="8433751" cy="2909369"/>
          </a:xfrm>
          <a:prstGeom prst="horizontalScroll">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411D78F5-E174-230F-DAFB-32FF3B7D3DCC}"/>
              </a:ext>
            </a:extLst>
          </p:cNvPr>
          <p:cNvSpPr txBox="1"/>
          <p:nvPr/>
        </p:nvSpPr>
        <p:spPr>
          <a:xfrm>
            <a:off x="4236115" y="2121444"/>
            <a:ext cx="7123365" cy="1810496"/>
          </a:xfrm>
          <a:prstGeom prst="rect">
            <a:avLst/>
          </a:prstGeom>
          <a:noFill/>
        </p:spPr>
        <p:txBody>
          <a:bodyPr wrap="square">
            <a:spAutoFit/>
          </a:bodyPr>
          <a:lstStyle/>
          <a:p>
            <a:pPr algn="just"/>
            <a:r>
              <a:rPr lang="en-US" sz="3600" b="1" dirty="0" err="1">
                <a:solidFill>
                  <a:srgbClr val="0000FF"/>
                </a:solidFill>
                <a:latin typeface="Times New Roman" panose="02020603050405020304" pitchFamily="18" charset="0"/>
                <a:cs typeface="Times New Roman" panose="02020603050405020304" pitchFamily="18" charset="0"/>
              </a:rPr>
              <a:t>Nhiệm</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vụ</a:t>
            </a:r>
            <a:r>
              <a:rPr lang="en-US" sz="3600" b="1" dirty="0">
                <a:solidFill>
                  <a:srgbClr val="0000FF"/>
                </a:solidFill>
                <a:latin typeface="Times New Roman" panose="02020603050405020304" pitchFamily="18" charset="0"/>
                <a:cs typeface="Times New Roman" panose="02020603050405020304" pitchFamily="18" charset="0"/>
              </a:rPr>
              <a:t> 1: </a:t>
            </a:r>
          </a:p>
          <a:p>
            <a:pPr>
              <a:lnSpc>
                <a:spcPct val="115000"/>
              </a:lnSpc>
              <a:spcBef>
                <a:spcPts val="600"/>
              </a:spcBef>
              <a:spcAft>
                <a:spcPts val="600"/>
              </a:spcAft>
            </a:pPr>
            <a:r>
              <a:rPr lang="en-US" sz="3200" b="1" dirty="0" err="1">
                <a:solidFill>
                  <a:srgbClr val="0D0D0D"/>
                </a:solidFill>
                <a:latin typeface="Times New Roman" panose="02020603050405020304" pitchFamily="18" charset="0"/>
                <a:ea typeface="Times New Roman" panose="02020603050405020304" pitchFamily="18" charset="0"/>
              </a:rPr>
              <a:t>Yêu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cầu</a:t>
            </a:r>
            <a:r>
              <a:rPr lang="en-US" sz="3200" b="1"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rPr>
              <a:t> 5-7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quê</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1FD908D9-BC58-B69D-F5A7-A89BF41D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pic>
        <p:nvPicPr>
          <p:cNvPr id="14" name="Hình ảnh 13">
            <a:extLst>
              <a:ext uri="{FF2B5EF4-FFF2-40B4-BE49-F238E27FC236}">
                <a16:creationId xmlns:a16="http://schemas.microsoft.com/office/drawing/2014/main" id="{96C2D671-218C-C3CC-DB62-29244E14A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130316" y="1497319"/>
            <a:ext cx="1696754" cy="1696754"/>
          </a:xfrm>
          <a:prstGeom prst="rect">
            <a:avLst/>
          </a:prstGeom>
        </p:spPr>
      </p:pic>
    </p:spTree>
    <p:extLst>
      <p:ext uri="{BB962C8B-B14F-4D97-AF65-F5344CB8AC3E}">
        <p14:creationId xmlns:p14="http://schemas.microsoft.com/office/powerpoint/2010/main" val="244037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3671089"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0"/>
            <a:ext cx="3671089"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201DF"/>
          </a:solidFill>
          <a:ln w="38100">
            <a:no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83081" y="2610232"/>
          <a:ext cx="914400" cy="215900"/>
        </p:xfrm>
        <a:graphic>
          <a:graphicData uri="http://schemas.openxmlformats.org/presentationml/2006/ole">
            <mc:AlternateContent xmlns:mc="http://schemas.openxmlformats.org/markup-compatibility/2006">
              <mc:Choice xmlns:v="urn:schemas-microsoft-com:vml" Requires="v">
                <p:oleObj spid="_x0000_s4107"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83081" y="2610232"/>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3444172" y="1129543"/>
            <a:ext cx="8433751" cy="4598914"/>
          </a:xfrm>
          <a:prstGeom prst="horizontalScroll">
            <a:avLst>
              <a:gd name="adj" fmla="val 12242"/>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411D78F5-E174-230F-DAFB-32FF3B7D3DCC}"/>
              </a:ext>
            </a:extLst>
          </p:cNvPr>
          <p:cNvSpPr txBox="1"/>
          <p:nvPr/>
        </p:nvSpPr>
        <p:spPr>
          <a:xfrm>
            <a:off x="4370085" y="1757599"/>
            <a:ext cx="7123365" cy="1446550"/>
          </a:xfrm>
          <a:prstGeom prst="rect">
            <a:avLst/>
          </a:prstGeom>
          <a:noFill/>
        </p:spPr>
        <p:txBody>
          <a:bodyPr wrap="square">
            <a:spAutoFit/>
          </a:bodyPr>
          <a:lstStyle/>
          <a:p>
            <a:r>
              <a:rPr lang="en-US" sz="3200" b="1" dirty="0" err="1">
                <a:solidFill>
                  <a:srgbClr val="0000FF"/>
                </a:solidFill>
                <a:latin typeface="Times New Roman" panose="02020603050405020304" pitchFamily="18" charset="0"/>
                <a:cs typeface="Times New Roman" panose="02020603050405020304" pitchFamily="18" charset="0"/>
              </a:rPr>
              <a:t>Nhiệm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a:t>
            </a:r>
            <a:r>
              <a:rPr lang="en-US" sz="3200" b="1" dirty="0">
                <a:solidFill>
                  <a:srgbClr val="0000FF"/>
                </a:solidFill>
                <a:latin typeface="Times New Roman" panose="02020603050405020304" pitchFamily="18" charset="0"/>
                <a:cs typeface="Times New Roman" panose="02020603050405020304" pitchFamily="18" charset="0"/>
              </a:rPr>
              <a:t> 2:</a:t>
            </a:r>
            <a:endParaRPr lang="en-US" sz="2800" dirty="0">
              <a:solidFill>
                <a:srgbClr val="0099FF"/>
              </a:solidFill>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1FD908D9-BC58-B69D-F5A7-A89BF41D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pic>
        <p:nvPicPr>
          <p:cNvPr id="14" name="Hình ảnh 13">
            <a:extLst>
              <a:ext uri="{FF2B5EF4-FFF2-40B4-BE49-F238E27FC236}">
                <a16:creationId xmlns:a16="http://schemas.microsoft.com/office/drawing/2014/main" id="{96C2D671-218C-C3CC-DB62-29244E14A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3099800" y="1129542"/>
            <a:ext cx="2021260" cy="2021260"/>
          </a:xfrm>
          <a:prstGeom prst="rect">
            <a:avLst/>
          </a:prstGeom>
        </p:spPr>
      </p:pic>
      <p:pic>
        <p:nvPicPr>
          <p:cNvPr id="18" name="Hình ảnh 17">
            <a:extLst>
              <a:ext uri="{FF2B5EF4-FFF2-40B4-BE49-F238E27FC236}">
                <a16:creationId xmlns:a16="http://schemas.microsoft.com/office/drawing/2014/main" id="{40371A38-39AD-FBFB-F28D-2ED2E8DA5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1803" y="5100402"/>
            <a:ext cx="3364266" cy="1757597"/>
          </a:xfrm>
          <a:prstGeom prst="rect">
            <a:avLst/>
          </a:prstGeom>
        </p:spPr>
      </p:pic>
    </p:spTree>
    <p:extLst>
      <p:ext uri="{BB962C8B-B14F-4D97-AF65-F5344CB8AC3E}">
        <p14:creationId xmlns:p14="http://schemas.microsoft.com/office/powerpoint/2010/main" val="26943064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427D0-4210-4C75-A3A6-96A20B046D5B}"/>
              </a:ext>
            </a:extLst>
          </p:cNvPr>
          <p:cNvSpPr>
            <a:spLocks noGrp="1"/>
          </p:cNvSpPr>
          <p:nvPr>
            <p:ph idx="1"/>
          </p:nvPr>
        </p:nvSpPr>
        <p:spPr>
          <a:xfrm>
            <a:off x="838200" y="662609"/>
            <a:ext cx="10515600" cy="5514354"/>
          </a:xfrm>
        </p:spPr>
        <p:txBody>
          <a:bodyPr>
            <a:normAutofit lnSpcReduction="10000"/>
          </a:bodyPr>
          <a:lstStyle/>
          <a:p>
            <a:pPr marL="0" indent="0">
              <a:buNone/>
            </a:pPr>
            <a:r>
              <a:rPr lang="en-US" b="1" u="sng" dirty="0" err="1">
                <a:latin typeface="Times New Roman" panose="02020603050405020304" pitchFamily="18" charset="0"/>
                <a:cs typeface="Times New Roman" panose="02020603050405020304" pitchFamily="18" charset="0"/>
              </a:rPr>
              <a:t>Kiểm</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tra</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bài</a:t>
            </a:r>
            <a:r>
              <a:rPr lang="en-US" b="1" u="sng" dirty="0">
                <a:latin typeface="Times New Roman" panose="02020603050405020304" pitchFamily="18" charset="0"/>
                <a:cs typeface="Times New Roman" panose="02020603050405020304" pitchFamily="18" charset="0"/>
              </a:rPr>
              <a:t> </a:t>
            </a:r>
            <a:r>
              <a:rPr lang="en-US" b="1" u="sng" dirty="0" err="1">
                <a:latin typeface="Times New Roman" panose="02020603050405020304" pitchFamily="18" charset="0"/>
                <a:cs typeface="Times New Roman" panose="02020603050405020304" pitchFamily="18" charset="0"/>
              </a:rPr>
              <a:t>cũ</a:t>
            </a:r>
            <a:r>
              <a:rPr lang="en-US" b="1" u="sng" dirty="0">
                <a:latin typeface="Times New Roman" panose="02020603050405020304" pitchFamily="18" charset="0"/>
                <a:cs typeface="Times New Roman" panose="02020603050405020304" pitchFamily="18" charset="0"/>
              </a:rPr>
              <a:t>:</a:t>
            </a:r>
          </a:p>
          <a:p>
            <a:pPr marL="0" indent="0">
              <a:buNone/>
            </a:pPr>
            <a:r>
              <a:rPr lang="en-US" b="1" dirty="0">
                <a:latin typeface="Times New Roman" panose="02020603050405020304" pitchFamily="18" charset="0"/>
                <a:cs typeface="Times New Roman" panose="02020603050405020304" pitchFamily="18" charset="0"/>
              </a:rPr>
              <a:t>1.Truyện “Ng</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tiên</a:t>
            </a:r>
            <a:r>
              <a:rPr lang="en-US" b="1" dirty="0">
                <a:latin typeface="Times New Roman" panose="02020603050405020304" pitchFamily="18" charset="0"/>
                <a:cs typeface="Times New Roman" panose="02020603050405020304" pitchFamily="18" charset="0"/>
              </a:rPr>
              <a:t>” đ</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A.Truyện</a:t>
            </a:r>
            <a:r>
              <a:rPr lang="en-US"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B.Th</a:t>
            </a:r>
            <a:r>
              <a:rPr lang="vi-VN" dirty="0">
                <a:latin typeface="Times New Roman" panose="02020603050405020304" pitchFamily="18" charset="0"/>
                <a:cs typeface="Times New Roman" panose="02020603050405020304" pitchFamily="18" charset="0"/>
              </a:rPr>
              <a:t>ơ</a:t>
            </a:r>
            <a:r>
              <a:rPr lang="en-US"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C.Kí</a:t>
            </a:r>
            <a:endParaRPr lang="en-US" dirty="0">
              <a:latin typeface="Times New Roman" panose="02020603050405020304" pitchFamily="18" charset="0"/>
              <a:cs typeface="Times New Roman" panose="02020603050405020304" pitchFamily="18" charset="0"/>
            </a:endParaRPr>
          </a:p>
          <a:p>
            <a:pPr marL="0" indent="0">
              <a:buNone/>
            </a:pPr>
            <a:r>
              <a:rPr lang="en-US" dirty="0" err="1">
                <a:latin typeface="Times New Roman" panose="02020603050405020304" pitchFamily="18" charset="0"/>
                <a:cs typeface="Times New Roman" panose="02020603050405020304" pitchFamily="18" charset="0"/>
              </a:rPr>
              <a:t>D.Phóng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a:t>
            </a:r>
          </a:p>
          <a:p>
            <a:pPr marL="0" indent="0">
              <a:buNone/>
            </a:pPr>
            <a:r>
              <a:rPr lang="en-US" b="1" dirty="0">
                <a:latin typeface="Times New Roman" panose="02020603050405020304" pitchFamily="18" charset="0"/>
                <a:cs typeface="Times New Roman" panose="02020603050405020304" pitchFamily="18" charset="0"/>
              </a:rPr>
              <a:t>2.PTBĐ </a:t>
            </a:r>
            <a:r>
              <a:rPr lang="en-US" b="1" dirty="0" err="1">
                <a:latin typeface="Times New Roman" panose="02020603050405020304" pitchFamily="18" charset="0"/>
                <a:cs typeface="Times New Roman" panose="02020603050405020304" pitchFamily="18" charset="0"/>
              </a:rPr>
              <a:t>chính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cs typeface="Times New Roman" panose="02020603050405020304" pitchFamily="18" charset="0"/>
              </a:rPr>
              <a:t> “ Ng</a:t>
            </a:r>
            <a:r>
              <a:rPr lang="vi-VN" b="1" dirty="0">
                <a:latin typeface="Times New Roman" panose="02020603050405020304" pitchFamily="18" charset="0"/>
                <a:cs typeface="Times New Roman" panose="02020603050405020304" pitchFamily="18" charset="0"/>
              </a:rPr>
              <a:t>ư</a:t>
            </a:r>
            <a:r>
              <a:rPr lang="en-US" b="1" dirty="0" err="1">
                <a:latin typeface="Times New Roman" panose="02020603050405020304" pitchFamily="18" charset="0"/>
                <a:cs typeface="Times New Roman" panose="02020603050405020304" pitchFamily="18" charset="0"/>
              </a:rPr>
              <a:t>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A.Nghị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B.Miêu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a:t>
            </a:r>
          </a:p>
          <a:p>
            <a:pPr marL="0" indent="0">
              <a:buNone/>
            </a:pPr>
            <a:r>
              <a:rPr lang="en-US" dirty="0" err="1">
                <a:latin typeface="Times New Roman" panose="02020603050405020304" pitchFamily="18" charset="0"/>
                <a:cs typeface="Times New Roman" panose="02020603050405020304" pitchFamily="18" charset="0"/>
              </a:rPr>
              <a:t>C.Biểu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0915F3D6-229C-454B-AB65-F97E3E1C1C36}"/>
              </a:ext>
            </a:extLst>
          </p:cNvPr>
          <p:cNvSpPr/>
          <p:nvPr/>
        </p:nvSpPr>
        <p:spPr>
          <a:xfrm>
            <a:off x="848139" y="1577009"/>
            <a:ext cx="410818" cy="516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81A6EF4C-1E02-4104-9AB4-15EC2FB37AAC}"/>
              </a:ext>
            </a:extLst>
          </p:cNvPr>
          <p:cNvSpPr/>
          <p:nvPr/>
        </p:nvSpPr>
        <p:spPr>
          <a:xfrm>
            <a:off x="742122" y="5280991"/>
            <a:ext cx="516835" cy="5168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0F260224-EC33-8579-02BF-623FF9EDFE8C}"/>
              </a:ext>
            </a:extLst>
          </p:cNvPr>
          <p:cNvSpPr/>
          <p:nvPr/>
        </p:nvSpPr>
        <p:spPr>
          <a:xfrm>
            <a:off x="895349" y="781648"/>
            <a:ext cx="10553701" cy="5627614"/>
          </a:xfrm>
          <a:prstGeom prst="horizontalScroll">
            <a:avLst>
              <a:gd name="adj" fmla="val 12242"/>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A5D11970-BA66-34CD-FC8F-B36B9A38E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77637" y="1056679"/>
            <a:ext cx="2021260" cy="2021260"/>
          </a:xfrm>
          <a:prstGeom prst="rect">
            <a:avLst/>
          </a:prstGeom>
        </p:spPr>
      </p:pic>
      <p:sp>
        <p:nvSpPr>
          <p:cNvPr id="8" name="Hộp Văn bản 7">
            <a:extLst>
              <a:ext uri="{FF2B5EF4-FFF2-40B4-BE49-F238E27FC236}">
                <a16:creationId xmlns:a16="http://schemas.microsoft.com/office/drawing/2014/main" id="{75DB24E4-C554-98A4-FDF6-D4B4379E383D}"/>
              </a:ext>
            </a:extLst>
          </p:cNvPr>
          <p:cNvSpPr txBox="1"/>
          <p:nvPr/>
        </p:nvSpPr>
        <p:spPr>
          <a:xfrm>
            <a:off x="1855734" y="1455420"/>
            <a:ext cx="9193266" cy="4175759"/>
          </a:xfrm>
          <a:prstGeom prst="rect">
            <a:avLst/>
          </a:prstGeom>
          <a:noFill/>
        </p:spPr>
        <p:txBody>
          <a:bodyPr wrap="square">
            <a:spAutoFit/>
          </a:bodyPr>
          <a:lstStyle/>
          <a:p>
            <a:pPr marL="0" marR="0" algn="ctr">
              <a:lnSpc>
                <a:spcPct val="115000"/>
              </a:lnSpc>
              <a:spcBef>
                <a:spcPts val="0"/>
              </a:spcBef>
              <a:spcAft>
                <a:spcPts val="1000"/>
              </a:spcAft>
            </a:pPr>
            <a:r>
              <a:rPr lang="en-US" sz="3600" b="1" dirty="0">
                <a:solidFill>
                  <a:srgbClr val="0099FF"/>
                </a:solidFill>
                <a:effectLst/>
                <a:latin typeface="Times New Roman" panose="02020603050405020304" pitchFamily="18" charset="0"/>
                <a:ea typeface="Calibri" panose="020F0502020204030204" pitchFamily="34" charset="0"/>
                <a:cs typeface="Times New Roman" panose="02020603050405020304" pitchFamily="18" charset="0"/>
              </a:rPr>
              <a:t>H</a:t>
            </a:r>
            <a:r>
              <a:rPr lang="pt-BR" sz="3600" b="1" dirty="0">
                <a:solidFill>
                  <a:srgbClr val="0099FF"/>
                </a:solidFill>
                <a:effectLst/>
                <a:latin typeface="Times New Roman" panose="02020603050405020304" pitchFamily="18" charset="0"/>
                <a:ea typeface="Calibri" panose="020F0502020204030204" pitchFamily="34" charset="0"/>
                <a:cs typeface="Times New Roman" panose="02020603050405020304" pitchFamily="18" charset="0"/>
              </a:rPr>
              <a:t>ướng dẫn học ở nhà</a:t>
            </a:r>
            <a:r>
              <a:rPr lang="pt-BR" sz="3600" dirty="0">
                <a:solidFill>
                  <a:srgbClr val="0099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99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600"/>
              </a:spcBef>
              <a:spcAft>
                <a:spcPts val="600"/>
              </a:spcAft>
            </a:pPr>
            <a:r>
              <a:rPr lang="pt-BR" sz="2800" dirty="0">
                <a:effectLst/>
                <a:latin typeface="Times New Roman" panose="02020603050405020304" pitchFamily="18" charset="0"/>
                <a:ea typeface="Times New Roman" panose="02020603050405020304" pitchFamily="18" charset="0"/>
              </a:rPr>
              <a:t>- Vẽ sơ đồ tư duy về các đơn vị kiến thức của bài học hoặc vẽ tranh hình ảnh ấn tượng về bài học.</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pt-BR" sz="2800" dirty="0">
                <a:effectLst/>
                <a:latin typeface="Times New Roman" panose="02020603050405020304" pitchFamily="18" charset="0"/>
                <a:ea typeface="Times New Roman" panose="02020603050405020304" pitchFamily="18" charset="0"/>
              </a:rPr>
              <a:t>- Tìm đọc thêm các bài thơ của Tế Hanh hoặc của các nhà thơ khác viết về đề tài quê hương.</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pPr>
            <a:r>
              <a:rPr lang="pt-BR" sz="2800" dirty="0">
                <a:effectLst/>
                <a:latin typeface="Times New Roman" panose="02020603050405020304" pitchFamily="18" charset="0"/>
                <a:ea typeface="Times New Roman" panose="02020603050405020304" pitchFamily="18" charset="0"/>
              </a:rPr>
              <a:t>- Chuẩn bị soạn bài: Viết bài văn phân tích đặc điểm nhân vật trong một tác phẩm văn học.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87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Quê Hương Là Chùm Khế Ngọt Bé Phương Anh Thần Đồng Âm Nhạc Nhí Gây Sốt_480p">
            <a:hlinkClick r:id="" action="ppaction://media"/>
            <a:extLst>
              <a:ext uri="{FF2B5EF4-FFF2-40B4-BE49-F238E27FC236}">
                <a16:creationId xmlns:a16="http://schemas.microsoft.com/office/drawing/2014/main" id="{F200E700-142F-2672-4B08-D5AEC4498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197259" cy="6855936"/>
          </a:xfrm>
          <a:prstGeom prst="rect">
            <a:avLst/>
          </a:prstGeom>
        </p:spPr>
      </p:pic>
    </p:spTree>
    <p:extLst>
      <p:ext uri="{BB962C8B-B14F-4D97-AF65-F5344CB8AC3E}">
        <p14:creationId xmlns:p14="http://schemas.microsoft.com/office/powerpoint/2010/main" val="2466218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845120" y="937307"/>
            <a:ext cx="3713909"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4179DA"/>
                </a:solidFill>
                <a:effectLst/>
                <a:latin typeface="Times New Roman" panose="02020603050405020304" pitchFamily="18" charset="0"/>
                <a:ea typeface="Times New Roman" panose="02020603050405020304" pitchFamily="18" charset="0"/>
              </a:rPr>
              <a:t>1. Tác giả Tế Hanh</a:t>
            </a:r>
            <a:endParaRPr lang="en-US" sz="3200" dirty="0">
              <a:solidFill>
                <a:srgbClr val="4179DA"/>
              </a:solidFill>
              <a:effectLst/>
              <a:latin typeface="Times New Roman" panose="02020603050405020304" pitchFamily="18" charset="0"/>
              <a:ea typeface="Times New Roman" panose="02020603050405020304" pitchFamily="18" charset="0"/>
            </a:endParaRPr>
          </a:p>
        </p:txBody>
      </p:sp>
      <p:pic>
        <p:nvPicPr>
          <p:cNvPr id="14" name="Picture 16">
            <a:extLst>
              <a:ext uri="{FF2B5EF4-FFF2-40B4-BE49-F238E27FC236}">
                <a16:creationId xmlns:a16="http://schemas.microsoft.com/office/drawing/2014/main" id="{5F23C9D8-89B9-8000-A534-90C59C727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322" y="1622493"/>
            <a:ext cx="6202017" cy="5092476"/>
          </a:xfrm>
          <a:prstGeom prst="rect">
            <a:avLst/>
          </a:prstGeom>
        </p:spPr>
      </p:pic>
    </p:spTree>
    <p:extLst>
      <p:ext uri="{BB962C8B-B14F-4D97-AF65-F5344CB8AC3E}">
        <p14:creationId xmlns:p14="http://schemas.microsoft.com/office/powerpoint/2010/main" val="38228129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A62E233D-ECB7-9AF5-48EC-D2F8134152EB}"/>
              </a:ext>
            </a:extLst>
          </p:cNvPr>
          <p:cNvSpPr txBox="1"/>
          <p:nvPr/>
        </p:nvSpPr>
        <p:spPr>
          <a:xfrm>
            <a:off x="1324490" y="229260"/>
            <a:ext cx="9255019" cy="584775"/>
          </a:xfrm>
          <a:prstGeom prst="rect">
            <a:avLst/>
          </a:prstGeom>
          <a:solidFill>
            <a:srgbClr val="0099FF"/>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0" algn="l"/>
                <a:tab pos="57150" algn="l"/>
                <a:tab pos="609600" algn="l"/>
              </a:tabLst>
            </a:pPr>
            <a:r>
              <a:rPr lang="en-US" altLang="en-US" sz="3200" b="1" dirty="0">
                <a:solidFill>
                  <a:schemeClr val="bg1"/>
                </a:solidFill>
                <a:latin typeface="Times New Roman" panose="02020603050405020304" pitchFamily="18" charset="0"/>
                <a:cs typeface="Times New Roman" panose="02020603050405020304" pitchFamily="18" charset="0"/>
              </a:rPr>
              <a:t>MỘT SỐ TÁC PHẨM CỦA NHÀ THƠ TẾ HANH</a:t>
            </a:r>
            <a:endParaRPr kumimoji="0" lang="en-US" altLang="en-US"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pic>
        <p:nvPicPr>
          <p:cNvPr id="2" name="Picture 2" descr="Tế Hanh - Một Hồn Thơ Tinh Tế, Trong Trẻo Và Đậm tình Đất Nước | Tiki">
            <a:extLst>
              <a:ext uri="{FF2B5EF4-FFF2-40B4-BE49-F238E27FC236}">
                <a16:creationId xmlns:a16="http://schemas.microsoft.com/office/drawing/2014/main" id="{4C1D8C65-AF33-F2AF-1047-317323572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473"/>
            <a:ext cx="3032760" cy="4567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âu lắng hồn thơ Tế Hanh">
            <a:extLst>
              <a:ext uri="{FF2B5EF4-FFF2-40B4-BE49-F238E27FC236}">
                <a16:creationId xmlns:a16="http://schemas.microsoft.com/office/drawing/2014/main" id="{B21ECF83-6BA3-B2D8-2855-1852C89C4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561" y="1270473"/>
            <a:ext cx="5320839" cy="4567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hà thơ Tế Hanh: Sâu nặng tình quê">
            <a:extLst>
              <a:ext uri="{FF2B5EF4-FFF2-40B4-BE49-F238E27FC236}">
                <a16:creationId xmlns:a16="http://schemas.microsoft.com/office/drawing/2014/main" id="{1D8DA52F-22BD-B68B-1AAA-C6861F21D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327" y="1270473"/>
            <a:ext cx="3214953" cy="456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6519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E508C3-92F0-430D-9AD2-4776EB63418D}"/>
              </a:ext>
            </a:extLst>
          </p:cNvPr>
          <p:cNvSpPr txBox="1"/>
          <p:nvPr/>
        </p:nvSpPr>
        <p:spPr>
          <a:xfrm>
            <a:off x="845120" y="937307"/>
            <a:ext cx="9118030" cy="1077218"/>
          </a:xfrm>
          <a:prstGeom prst="rect">
            <a:avLst/>
          </a:prstGeom>
          <a:noFill/>
        </p:spPr>
        <p:txBody>
          <a:bodyPr wrap="square">
            <a:spAutoFit/>
          </a:bodyPr>
          <a:lstStyle/>
          <a:p>
            <a:pPr algn="just">
              <a:tabLst>
                <a:tab pos="1386840" algn="l"/>
              </a:tabLst>
            </a:pPr>
            <a:r>
              <a:rPr lang="de-DE" sz="3200" b="1" dirty="0">
                <a:solidFill>
                  <a:srgbClr val="4179DA"/>
                </a:solidFill>
                <a:latin typeface="Times New Roman" panose="02020603050405020304" pitchFamily="18" charset="0"/>
                <a:ea typeface="Times New Roman" panose="02020603050405020304" pitchFamily="18" charset="0"/>
              </a:rPr>
              <a:t>1</a:t>
            </a:r>
            <a:r>
              <a:rPr lang="de-DE" sz="3200" b="1" dirty="0">
                <a:solidFill>
                  <a:srgbClr val="4179DA"/>
                </a:solidFill>
                <a:effectLst/>
                <a:latin typeface="Times New Roman" panose="02020603050405020304" pitchFamily="18" charset="0"/>
                <a:ea typeface="Times New Roman" panose="02020603050405020304" pitchFamily="18" charset="0"/>
              </a:rPr>
              <a:t>. </a:t>
            </a:r>
            <a:r>
              <a:rPr lang="en-US" sz="3200" b="1" dirty="0">
                <a:solidFill>
                  <a:srgbClr val="0070C0"/>
                </a:solidFill>
                <a:effectLst/>
                <a:latin typeface="Times New Roman" panose="02020603050405020304" pitchFamily="18" charset="0"/>
                <a:ea typeface="MS Mincho" panose="02020609040205080304" pitchFamily="49" charset="-128"/>
              </a:rPr>
              <a:t>Hai </a:t>
            </a:r>
            <a:r>
              <a:rPr lang="en-US" sz="3200" b="1" dirty="0" err="1">
                <a:solidFill>
                  <a:srgbClr val="0070C0"/>
                </a:solidFill>
                <a:effectLst/>
                <a:latin typeface="Times New Roman" panose="02020603050405020304" pitchFamily="18" charset="0"/>
                <a:ea typeface="MS Mincho" panose="02020609040205080304" pitchFamily="49" charset="-128"/>
              </a:rPr>
              <a:t>câu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đầu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Lời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giới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thiệu</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chung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về</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làng</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quê</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endParaRPr lang="en-US" sz="3200" dirty="0">
              <a:solidFill>
                <a:srgbClr val="4179DA"/>
              </a:solidFill>
              <a:effectLst/>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3AA2234C-37CD-6DAA-D427-78E7018D651C}"/>
              </a:ext>
            </a:extLst>
          </p:cNvPr>
          <p:cNvSpPr txBox="1"/>
          <p:nvPr/>
        </p:nvSpPr>
        <p:spPr>
          <a:xfrm>
            <a:off x="787970" y="3037531"/>
            <a:ext cx="10496549" cy="548099"/>
          </a:xfrm>
          <a:prstGeom prst="rect">
            <a:avLst/>
          </a:prstGeom>
          <a:noFill/>
          <a:ln w="38100">
            <a:solidFill>
              <a:srgbClr val="0000FF"/>
            </a:solidFill>
          </a:ln>
        </p:spPr>
        <p:txBody>
          <a:bodyPr wrap="square">
            <a:spAutoFit/>
          </a:bodyPr>
          <a:lstStyle/>
          <a:p>
            <a:pPr>
              <a:lnSpc>
                <a:spcPct val="115000"/>
              </a:lnSpc>
              <a:spcBef>
                <a:spcPts val="600"/>
              </a:spcBef>
              <a:spcAft>
                <a:spcPts val="600"/>
              </a:spcAft>
              <a:tabLst>
                <a:tab pos="1386840" algn="l"/>
              </a:tabLst>
            </a:pPr>
            <a:r>
              <a:rPr lang="en-US" sz="2800" dirty="0" err="1">
                <a:effectLst/>
                <a:latin typeface="Times New Roman" panose="02020603050405020304" pitchFamily="18" charset="0"/>
                <a:ea typeface="Times New Roman" panose="02020603050405020304" pitchFamily="18" charset="0"/>
              </a:rPr>
              <a:t>Nghề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lưới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6" name="Hộp Văn bản 25">
            <a:extLst>
              <a:ext uri="{FF2B5EF4-FFF2-40B4-BE49-F238E27FC236}">
                <a16:creationId xmlns:a16="http://schemas.microsoft.com/office/drawing/2014/main" id="{D7B0C65B-ADA2-337E-FF26-2F64316D21EF}"/>
              </a:ext>
            </a:extLst>
          </p:cNvPr>
          <p:cNvSpPr txBox="1"/>
          <p:nvPr/>
        </p:nvSpPr>
        <p:spPr>
          <a:xfrm>
            <a:off x="793649" y="3903576"/>
            <a:ext cx="10073762" cy="1043619"/>
          </a:xfrm>
          <a:prstGeom prst="rect">
            <a:avLst/>
          </a:prstGeom>
          <a:noFill/>
          <a:ln w="38100">
            <a:solidFill>
              <a:srgbClr val="0000FF"/>
            </a:solidFill>
          </a:ln>
        </p:spPr>
        <p:txBody>
          <a:bodyPr wrap="square">
            <a:spAutoFit/>
          </a:bodyPr>
          <a:lstStyle/>
          <a:p>
            <a:pPr>
              <a:lnSpc>
                <a:spcPct val="115000"/>
              </a:lnSpc>
              <a:spcBef>
                <a:spcPts val="600"/>
              </a:spcBef>
              <a:spcAft>
                <a:spcPts val="600"/>
              </a:spcAft>
              <a:tabLst>
                <a:tab pos="1386840" algn="l"/>
              </a:tabLst>
            </a:pPr>
            <a:r>
              <a:rPr lang="en-US" sz="2800" dirty="0" err="1">
                <a:effectLst/>
                <a:latin typeface="Times New Roman" panose="02020603050405020304" pitchFamily="18" charset="0"/>
                <a:ea typeface="Times New Roman" panose="02020603050405020304" pitchFamily="18" charset="0"/>
              </a:rPr>
              <a:t>Vị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làng</a:t>
            </a:r>
            <a:r>
              <a:rPr lang="en-US" sz="2800" dirty="0">
                <a:effectLst/>
                <a:latin typeface="Times New Roman" panose="02020603050405020304" pitchFamily="18" charset="0"/>
                <a:ea typeface="Times New Roman" panose="02020603050405020304" pitchFamily="18" charset="0"/>
              </a:rPr>
              <a:t>: bao </a:t>
            </a:r>
            <a:r>
              <a:rPr lang="en-US" sz="2800" dirty="0" err="1">
                <a:effectLst/>
                <a:latin typeface="Times New Roman" panose="02020603050405020304" pitchFamily="18" charset="0"/>
                <a:ea typeface="Times New Roman" panose="02020603050405020304" pitchFamily="18" charset="0"/>
              </a:rPr>
              <a:t>bọc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bởi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E8060021-8C26-F1F5-E3B9-7D88D16AC2C7}"/>
              </a:ext>
            </a:extLst>
          </p:cNvPr>
          <p:cNvSpPr txBox="1"/>
          <p:nvPr/>
        </p:nvSpPr>
        <p:spPr>
          <a:xfrm>
            <a:off x="2705100" y="1522078"/>
            <a:ext cx="6286500" cy="1197507"/>
          </a:xfrm>
          <a:prstGeom prst="rect">
            <a:avLst/>
          </a:prstGeom>
          <a:noFill/>
        </p:spPr>
        <p:txBody>
          <a:bodyPr wrap="square">
            <a:spAutoFit/>
          </a:bodyPr>
          <a:lstStyle/>
          <a:p>
            <a:pPr marL="0" marR="0">
              <a:lnSpc>
                <a:spcPct val="115000"/>
              </a:lnSpc>
              <a:spcBef>
                <a:spcPts val="600"/>
              </a:spcBef>
              <a:spcAft>
                <a:spcPts val="60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a:t>
            </a:r>
            <a:r>
              <a:rPr lang="en-US" sz="2800" i="1" dirty="0" err="1">
                <a:solidFill>
                  <a:srgbClr val="0D0D0D"/>
                </a:solidFill>
                <a:effectLst/>
                <a:latin typeface="Times New Roman" panose="02020603050405020304" pitchFamily="18" charset="0"/>
                <a:ea typeface="MS Mincho" panose="02020609040205080304" pitchFamily="49" charset="-128"/>
              </a:rPr>
              <a:t>Làng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tôi</a:t>
            </a:r>
            <a:r>
              <a:rPr lang="en-US" sz="2800" i="1" dirty="0">
                <a:solidFill>
                  <a:srgbClr val="0D0D0D"/>
                </a:solidFill>
                <a:effectLst/>
                <a:latin typeface="Times New Roman" panose="02020603050405020304" pitchFamily="18" charset="0"/>
                <a:ea typeface="MS Mincho" panose="02020609040205080304" pitchFamily="49" charset="-128"/>
              </a:rPr>
              <a:t> ở </a:t>
            </a:r>
            <a:r>
              <a:rPr lang="en-US" sz="2800" i="1" dirty="0" err="1">
                <a:solidFill>
                  <a:srgbClr val="0D0D0D"/>
                </a:solidFill>
                <a:effectLst/>
                <a:latin typeface="Times New Roman" panose="02020603050405020304" pitchFamily="18" charset="0"/>
                <a:ea typeface="MS Mincho" panose="02020609040205080304" pitchFamily="49" charset="-128"/>
              </a:rPr>
              <a:t>vốn</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làm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nghề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chài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lưới</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Nước</a:t>
            </a:r>
            <a:r>
              <a:rPr lang="en-US" sz="2800" i="1" dirty="0">
                <a:solidFill>
                  <a:srgbClr val="0D0D0D"/>
                </a:solidFill>
                <a:effectLst/>
                <a:latin typeface="Times New Roman" panose="02020603050405020304" pitchFamily="18" charset="0"/>
                <a:ea typeface="MS Mincho" panose="02020609040205080304" pitchFamily="49" charset="-128"/>
              </a:rPr>
              <a:t> bao </a:t>
            </a:r>
            <a:r>
              <a:rPr lang="en-US" sz="2800" i="1" dirty="0" err="1">
                <a:solidFill>
                  <a:srgbClr val="0D0D0D"/>
                </a:solidFill>
                <a:effectLst/>
                <a:latin typeface="Times New Roman" panose="02020603050405020304" pitchFamily="18" charset="0"/>
                <a:ea typeface="MS Mincho" panose="02020609040205080304" pitchFamily="49" charset="-128"/>
              </a:rPr>
              <a:t>vây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biển</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nửa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ngày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sông</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sp>
        <p:nvSpPr>
          <p:cNvPr id="20" name="Hộp Văn bản 19">
            <a:extLst>
              <a:ext uri="{FF2B5EF4-FFF2-40B4-BE49-F238E27FC236}">
                <a16:creationId xmlns:a16="http://schemas.microsoft.com/office/drawing/2014/main" id="{74D48006-55F9-5B4F-E10D-5D7F82218315}"/>
              </a:ext>
            </a:extLst>
          </p:cNvPr>
          <p:cNvSpPr txBox="1"/>
          <p:nvPr/>
        </p:nvSpPr>
        <p:spPr>
          <a:xfrm>
            <a:off x="590550" y="5246974"/>
            <a:ext cx="11449050" cy="954107"/>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=&gt;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thiệu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mộc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dị</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rPr>
              <a:t>một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làng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ven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biển</a:t>
            </a:r>
            <a:r>
              <a:rPr lang="en-US" sz="2800" b="1"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3536853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41E3402-2226-023A-2D25-E8E72F5BB965}"/>
              </a:ext>
            </a:extLst>
          </p:cNvPr>
          <p:cNvSpPr>
            <a:spLocks noChangeArrowheads="1"/>
          </p:cNvSpPr>
          <p:nvPr/>
        </p:nvSpPr>
        <p:spPr bwMode="auto">
          <a:xfrm>
            <a:off x="1323975" y="297375"/>
            <a:ext cx="9514144" cy="1077218"/>
          </a:xfrm>
          <a:prstGeom prst="rect">
            <a:avLst/>
          </a:prstGeom>
          <a:noFill/>
          <a:ln w="5715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Thảo luận cặp đôi: PHIẾU HỌC TẬP 01</a:t>
            </a:r>
            <a:endParaRPr kumimoji="0" lang="vi-VN" altLang="en-US" sz="32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en-US" sz="32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Tìm hiểu vẻ đẹp con người và cuộc sống nơi làng chài</a:t>
            </a:r>
            <a:endParaRPr kumimoji="0" lang="pt-BR" altLang="en-US" sz="32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2CD09F5-79F9-28E2-DBFD-F70B5FA345D5}"/>
              </a:ext>
            </a:extLst>
          </p:cNvPr>
          <p:cNvSpPr txBox="1"/>
          <p:nvPr/>
        </p:nvSpPr>
        <p:spPr>
          <a:xfrm>
            <a:off x="1323975" y="1696384"/>
            <a:ext cx="10801350" cy="1846916"/>
          </a:xfrm>
          <a:prstGeom prst="rect">
            <a:avLst/>
          </a:prstGeom>
          <a:noFill/>
        </p:spPr>
        <p:txBody>
          <a:bodyPr wrap="square">
            <a:spAutoFit/>
          </a:bodyPr>
          <a:lstStyle/>
          <a:p>
            <a:pPr marL="0" marR="0">
              <a:lnSpc>
                <a:spcPct val="115000"/>
              </a:lnSpc>
              <a:spcBef>
                <a:spcPts val="600"/>
              </a:spcBef>
              <a:spcAft>
                <a:spcPts val="600"/>
              </a:spcAft>
              <a:tabLst>
                <a:tab pos="1386840" algn="l"/>
              </a:tabLst>
            </a:pPr>
            <a:r>
              <a:rPr lang="en-US" sz="2800" dirty="0">
                <a:latin typeface="Times New Roman" panose="02020603050405020304" pitchFamily="18" charset="0"/>
                <a:ea typeface="MS Mincho" panose="02020609040205080304" pitchFamily="49" charset="-128"/>
              </a:rPr>
              <a:t>C</a:t>
            </a:r>
            <a:r>
              <a:rPr lang="en-US" sz="2800" dirty="0">
                <a:effectLst/>
                <a:latin typeface="Times New Roman" panose="02020603050405020304" pitchFamily="18" charset="0"/>
                <a:ea typeface="MS Mincho" panose="02020609040205080304" pitchFamily="49" charset="-128"/>
              </a:rPr>
              <a:t>hia </a:t>
            </a:r>
            <a:r>
              <a:rPr lang="en-US" sz="2800" dirty="0" err="1">
                <a:effectLst/>
                <a:latin typeface="Times New Roman" panose="02020603050405020304" pitchFamily="18" charset="0"/>
                <a:ea typeface="MS Mincho" panose="02020609040205080304" pitchFamily="49" charset="-128"/>
              </a:rPr>
              <a:t>lớp</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thành</a:t>
            </a:r>
            <a:r>
              <a:rPr lang="en-US" sz="2800" dirty="0">
                <a:effectLst/>
                <a:latin typeface="Times New Roman" panose="02020603050405020304" pitchFamily="18" charset="0"/>
                <a:ea typeface="MS Mincho" panose="02020609040205080304" pitchFamily="49" charset="-128"/>
              </a:rPr>
              <a:t> 04 </a:t>
            </a:r>
            <a:r>
              <a:rPr lang="en-US" sz="2800" dirty="0" err="1">
                <a:effectLst/>
                <a:latin typeface="Times New Roman" panose="02020603050405020304" pitchFamily="18" charset="0"/>
                <a:ea typeface="MS Mincho" panose="02020609040205080304" pitchFamily="49" charset="-128"/>
              </a:rPr>
              <a:t>nhóm</a:t>
            </a:r>
            <a:r>
              <a:rPr lang="en-US"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Nhóm</a:t>
            </a:r>
            <a:r>
              <a:rPr lang="en-US" sz="2800" b="1" dirty="0">
                <a:solidFill>
                  <a:srgbClr val="0D0D0D"/>
                </a:solidFill>
                <a:effectLst/>
                <a:latin typeface="Times New Roman" panose="02020603050405020304" pitchFamily="18" charset="0"/>
                <a:ea typeface="MS Mincho" panose="02020609040205080304" pitchFamily="49" charset="-128"/>
              </a:rPr>
              <a:t> 1 + 2: </a:t>
            </a:r>
            <a:r>
              <a:rPr lang="en-US" sz="2800" b="1" dirty="0" err="1">
                <a:effectLst/>
                <a:latin typeface="Times New Roman" panose="02020603050405020304" pitchFamily="18" charset="0"/>
                <a:ea typeface="MS Mincho" panose="02020609040205080304" pitchFamily="49" charset="-128"/>
              </a:rPr>
              <a:t>Tìm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hiểu</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cảnh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thuyền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ra</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khơi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đánh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a:t>
            </a:r>
            <a:endParaRPr lang="en-US" sz="2800" dirty="0">
              <a:effectLst/>
              <a:latin typeface="Times New Roman" panose="02020603050405020304" pitchFamily="18" charset="0"/>
              <a:ea typeface="Times New Roman" panose="02020603050405020304" pitchFamily="18" charset="0"/>
            </a:endParaRPr>
          </a:p>
          <a:p>
            <a:pPr marL="0" marR="0">
              <a:lnSpc>
                <a:spcPct val="115000"/>
              </a:lnSpc>
              <a:spcBef>
                <a:spcPts val="600"/>
              </a:spcBef>
              <a:spcAft>
                <a:spcPts val="600"/>
              </a:spcAft>
              <a:tabLst>
                <a:tab pos="1386840" algn="l"/>
              </a:tabLst>
            </a:pP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Nhóm</a:t>
            </a:r>
            <a:r>
              <a:rPr lang="en-US" sz="2800" b="1" dirty="0">
                <a:effectLst/>
                <a:latin typeface="Times New Roman" panose="02020603050405020304" pitchFamily="18" charset="0"/>
                <a:ea typeface="MS Mincho" panose="02020609040205080304" pitchFamily="49" charset="-128"/>
              </a:rPr>
              <a:t> 3+ 4: </a:t>
            </a:r>
            <a:r>
              <a:rPr lang="en-US" sz="2800" b="1" dirty="0" err="1">
                <a:effectLst/>
                <a:latin typeface="Times New Roman" panose="02020603050405020304" pitchFamily="18" charset="0"/>
                <a:ea typeface="MS Mincho" panose="02020609040205080304" pitchFamily="49" charset="-128"/>
              </a:rPr>
              <a:t>Tìm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hiểu</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cảnh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thuyền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đánh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trở</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bến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8199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5172E891-4615-AA51-91E3-D569493F0198}"/>
              </a:ext>
            </a:extLst>
          </p:cNvPr>
          <p:cNvGraphicFramePr>
            <a:graphicFrameLocks noGrp="1"/>
          </p:cNvGraphicFramePr>
          <p:nvPr>
            <p:extLst>
              <p:ext uri="{D42A27DB-BD31-4B8C-83A1-F6EECF244321}">
                <p14:modId xmlns:p14="http://schemas.microsoft.com/office/powerpoint/2010/main" val="174355383"/>
              </p:ext>
            </p:extLst>
          </p:nvPr>
        </p:nvGraphicFramePr>
        <p:xfrm>
          <a:off x="304800" y="799336"/>
          <a:ext cx="11734800" cy="6058664"/>
        </p:xfrm>
        <a:graphic>
          <a:graphicData uri="http://schemas.openxmlformats.org/drawingml/2006/table">
            <a:tbl>
              <a:tblPr firstRow="1" firstCol="1" bandRow="1">
                <a:tableStyleId>{5C22544A-7EE6-4342-B048-85BDC9FD1C3A}</a:tableStyleId>
              </a:tblPr>
              <a:tblGrid>
                <a:gridCol w="1487007">
                  <a:extLst>
                    <a:ext uri="{9D8B030D-6E8A-4147-A177-3AD203B41FA5}">
                      <a16:colId xmlns:a16="http://schemas.microsoft.com/office/drawing/2014/main" val="1828585571"/>
                    </a:ext>
                  </a:extLst>
                </a:gridCol>
                <a:gridCol w="5218593">
                  <a:extLst>
                    <a:ext uri="{9D8B030D-6E8A-4147-A177-3AD203B41FA5}">
                      <a16:colId xmlns:a16="http://schemas.microsoft.com/office/drawing/2014/main" val="1332754598"/>
                    </a:ext>
                  </a:extLst>
                </a:gridCol>
                <a:gridCol w="5029200">
                  <a:extLst>
                    <a:ext uri="{9D8B030D-6E8A-4147-A177-3AD203B41FA5}">
                      <a16:colId xmlns:a16="http://schemas.microsoft.com/office/drawing/2014/main" val="2409044062"/>
                    </a:ext>
                  </a:extLst>
                </a:gridCol>
              </a:tblGrid>
              <a:tr h="355404">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Nhóm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Nhóm 1 + Nhóm 2</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Nhóm 3 + Nhóm 4</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val="3420056660"/>
                  </a:ext>
                </a:extLst>
              </a:tr>
              <a:tr h="741782">
                <a:tc>
                  <a:txBody>
                    <a:bodyPr/>
                    <a:lstStyle/>
                    <a:p>
                      <a:pPr marL="0" marR="0" algn="ctr">
                        <a:lnSpc>
                          <a:spcPct val="115000"/>
                        </a:lnSpc>
                        <a:spcBef>
                          <a:spcPts val="600"/>
                        </a:spcBef>
                        <a:spcAft>
                          <a:spcPts val="600"/>
                        </a:spcAft>
                      </a:pPr>
                      <a:r>
                        <a:rPr lang="pt-BR" sz="2400">
                          <a:solidFill>
                            <a:schemeClr val="tx1"/>
                          </a:solidFill>
                          <a:effectLst/>
                          <a:latin typeface="Times New Roman" panose="02020603050405020304" pitchFamily="18" charset="0"/>
                          <a:cs typeface="Times New Roman" panose="02020603050405020304" pitchFamily="18" charset="0"/>
                        </a:rPr>
                        <a:t>Nội dung tìm hiểu</a:t>
                      </a:r>
                      <a:endParaRPr lang="en-US"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lnSpc>
                          <a:spcPct val="115000"/>
                        </a:lnSpc>
                        <a:spcBef>
                          <a:spcPts val="600"/>
                        </a:spcBef>
                        <a:spcAft>
                          <a:spcPts val="600"/>
                        </a:spcAft>
                      </a:pPr>
                      <a:r>
                        <a:rPr lang="en-US" sz="2400" dirty="0" err="1">
                          <a:solidFill>
                            <a:schemeClr val="tx1"/>
                          </a:solidFill>
                          <a:effectLst/>
                          <a:latin typeface="Times New Roman" panose="02020603050405020304" pitchFamily="18" charset="0"/>
                          <a:cs typeface="Times New Roman" panose="02020603050405020304" pitchFamily="18" charset="0"/>
                        </a:rPr>
                        <a:t>Cảnh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thuyền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đánh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Cảnh thuyền về bến</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8419923"/>
                  </a:ext>
                </a:extLst>
              </a:tr>
              <a:tr h="3878834">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Câu hỏi gợi ý</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30480" lvl="0" indent="0" algn="just">
                        <a:lnSpc>
                          <a:spcPct val="100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Cảnh</a:t>
                      </a:r>
                      <a:r>
                        <a:rPr lang="vi-VN" sz="2400" dirty="0">
                          <a:solidFill>
                            <a:schemeClr val="tx1"/>
                          </a:solidFill>
                          <a:effectLst/>
                          <a:latin typeface="Times New Roman" panose="02020603050405020304" pitchFamily="18" charset="0"/>
                          <a:cs typeface="Times New Roman" panose="02020603050405020304" pitchFamily="18" charset="0"/>
                        </a:rPr>
                        <a:t> con </a:t>
                      </a:r>
                      <a:r>
                        <a:rPr lang="vi-VN" sz="2400" dirty="0" err="1">
                          <a:solidFill>
                            <a:schemeClr val="tx1"/>
                          </a:solidFill>
                          <a:effectLst/>
                          <a:latin typeface="Times New Roman" panose="02020603050405020304" pitchFamily="18" charset="0"/>
                          <a:cs typeface="Times New Roman" panose="02020603050405020304" pitchFamily="18" charset="0"/>
                        </a:rPr>
                        <a:t>thuyền</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đánh</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cá</a:t>
                      </a:r>
                      <a:r>
                        <a:rPr lang="vi-VN" sz="2400" dirty="0">
                          <a:solidFill>
                            <a:schemeClr val="tx1"/>
                          </a:solidFill>
                          <a:effectLst/>
                          <a:latin typeface="Times New Roman" panose="02020603050405020304" pitchFamily="18" charset="0"/>
                          <a:cs typeface="Times New Roman" panose="02020603050405020304" pitchFamily="18" charset="0"/>
                        </a:rPr>
                        <a:t> ra khơi </a:t>
                      </a:r>
                      <a:r>
                        <a:rPr lang="vi-VN" sz="2400" dirty="0" err="1">
                          <a:solidFill>
                            <a:schemeClr val="tx1"/>
                          </a:solidFill>
                          <a:effectLst/>
                          <a:latin typeface="Times New Roman" panose="02020603050405020304" pitchFamily="18" charset="0"/>
                          <a:cs typeface="Times New Roman" panose="02020603050405020304" pitchFamily="18" charset="0"/>
                        </a:rPr>
                        <a:t>được</a:t>
                      </a:r>
                      <a:r>
                        <a:rPr lang="vi-VN" sz="2400" dirty="0">
                          <a:solidFill>
                            <a:schemeClr val="tx1"/>
                          </a:solidFill>
                          <a:effectLst/>
                          <a:latin typeface="Times New Roman" panose="02020603050405020304" pitchFamily="18" charset="0"/>
                          <a:cs typeface="Times New Roman" panose="02020603050405020304" pitchFamily="18" charset="0"/>
                        </a:rPr>
                        <a:t> miêu </a:t>
                      </a:r>
                      <a:r>
                        <a:rPr lang="vi-VN" sz="2400" dirty="0" err="1">
                          <a:solidFill>
                            <a:schemeClr val="tx1"/>
                          </a:solidFill>
                          <a:effectLst/>
                          <a:latin typeface="Times New Roman" panose="02020603050405020304" pitchFamily="18" charset="0"/>
                          <a:cs typeface="Times New Roman" panose="02020603050405020304" pitchFamily="18" charset="0"/>
                        </a:rPr>
                        <a:t>tả</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vào</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thời</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điểm</a:t>
                      </a:r>
                      <a:r>
                        <a:rPr lang="vi-VN" sz="2400" dirty="0">
                          <a:solidFill>
                            <a:schemeClr val="tx1"/>
                          </a:solidFill>
                          <a:effectLst/>
                          <a:latin typeface="Times New Roman" panose="02020603050405020304" pitchFamily="18" charset="0"/>
                          <a:cs typeface="Times New Roman" panose="02020603050405020304" pitchFamily="18" charset="0"/>
                        </a:rPr>
                        <a:t>, không gian </a:t>
                      </a:r>
                      <a:r>
                        <a:rPr lang="vi-VN" sz="2400" dirty="0" err="1">
                          <a:solidFill>
                            <a:schemeClr val="tx1"/>
                          </a:solidFill>
                          <a:effectLst/>
                          <a:latin typeface="Times New Roman" panose="02020603050405020304" pitchFamily="18" charset="0"/>
                          <a:cs typeface="Times New Roman" panose="02020603050405020304" pitchFamily="18" charset="0"/>
                        </a:rPr>
                        <a:t>nào</a:t>
                      </a:r>
                      <a:r>
                        <a:rPr lang="vi-VN"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cs typeface="Times New Roman" panose="02020603050405020304" pitchFamily="18" charset="0"/>
                      </a:endParaRPr>
                    </a:p>
                    <a:p>
                      <a:pPr marL="0" marR="30480" lvl="0" indent="0" algn="just">
                        <a:lnSpc>
                          <a:spcPct val="100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Hình</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ảnh</a:t>
                      </a:r>
                      <a:r>
                        <a:rPr lang="vi-VN" sz="2400" dirty="0">
                          <a:solidFill>
                            <a:schemeClr val="tx1"/>
                          </a:solidFill>
                          <a:effectLst/>
                          <a:latin typeface="Times New Roman" panose="02020603050405020304" pitchFamily="18" charset="0"/>
                          <a:cs typeface="Times New Roman" panose="02020603050405020304" pitchFamily="18" charset="0"/>
                        </a:rPr>
                        <a:t> con </a:t>
                      </a:r>
                      <a:r>
                        <a:rPr lang="vi-VN" sz="2400" dirty="0" err="1">
                          <a:solidFill>
                            <a:schemeClr val="tx1"/>
                          </a:solidFill>
                          <a:effectLst/>
                          <a:latin typeface="Times New Roman" panose="02020603050405020304" pitchFamily="18" charset="0"/>
                          <a:cs typeface="Times New Roman" panose="02020603050405020304" pitchFamily="18" charset="0"/>
                        </a:rPr>
                        <a:t>thuyền</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được</a:t>
                      </a:r>
                      <a:r>
                        <a:rPr lang="vi-VN" sz="2400" dirty="0">
                          <a:solidFill>
                            <a:schemeClr val="tx1"/>
                          </a:solidFill>
                          <a:effectLst/>
                          <a:latin typeface="Times New Roman" panose="02020603050405020304" pitchFamily="18" charset="0"/>
                          <a:cs typeface="Times New Roman" panose="02020603050405020304" pitchFamily="18" charset="0"/>
                        </a:rPr>
                        <a:t> miêu </a:t>
                      </a:r>
                      <a:r>
                        <a:rPr lang="vi-VN" sz="2400" dirty="0" err="1">
                          <a:solidFill>
                            <a:schemeClr val="tx1"/>
                          </a:solidFill>
                          <a:effectLst/>
                          <a:latin typeface="Times New Roman" panose="02020603050405020304" pitchFamily="18" charset="0"/>
                          <a:cs typeface="Times New Roman" panose="02020603050405020304" pitchFamily="18" charset="0"/>
                        </a:rPr>
                        <a:t>tả</a:t>
                      </a:r>
                      <a:r>
                        <a:rPr lang="vi-VN" sz="2400" dirty="0">
                          <a:solidFill>
                            <a:schemeClr val="tx1"/>
                          </a:solidFill>
                          <a:effectLst/>
                          <a:latin typeface="Times New Roman" panose="02020603050405020304" pitchFamily="18" charset="0"/>
                          <a:cs typeface="Times New Roman" panose="02020603050405020304" pitchFamily="18" charset="0"/>
                        </a:rPr>
                        <a:t> như </a:t>
                      </a:r>
                      <a:r>
                        <a:rPr lang="vi-VN" sz="2400" dirty="0" err="1">
                          <a:solidFill>
                            <a:schemeClr val="tx1"/>
                          </a:solidFill>
                          <a:effectLst/>
                          <a:latin typeface="Times New Roman" panose="02020603050405020304" pitchFamily="18" charset="0"/>
                          <a:cs typeface="Times New Roman" panose="02020603050405020304" pitchFamily="18" charset="0"/>
                        </a:rPr>
                        <a:t>thế</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nào</a:t>
                      </a:r>
                      <a:r>
                        <a:rPr lang="vi-VN"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cs typeface="Times New Roman" panose="02020603050405020304" pitchFamily="18" charset="0"/>
                      </a:endParaRPr>
                    </a:p>
                    <a:p>
                      <a:pPr marL="0" marR="30480" lvl="0" indent="0" algn="just">
                        <a:lnSpc>
                          <a:spcPct val="100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Chỉ</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nêu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dụng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một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số</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pháp</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tác</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giả</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sử</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dụng</a:t>
                      </a:r>
                      <a:r>
                        <a:rPr lang="vi-VN"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để</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miêu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lúc</a:t>
                      </a:r>
                      <a:r>
                        <a:rPr lang="en-US" sz="2400" dirty="0">
                          <a:solidFill>
                            <a:schemeClr val="tx1"/>
                          </a:solidFill>
                          <a:effectLst/>
                          <a:latin typeface="Times New Roman" panose="02020603050405020304" pitchFamily="18" charset="0"/>
                          <a:cs typeface="Times New Roman" panose="02020603050405020304" pitchFamily="18" charset="0"/>
                        </a:rPr>
                        <a:t> con </a:t>
                      </a:r>
                      <a:r>
                        <a:rPr lang="en-US" sz="2400" dirty="0" err="1">
                          <a:solidFill>
                            <a:schemeClr val="tx1"/>
                          </a:solidFill>
                          <a:effectLst/>
                          <a:latin typeface="Times New Roman" panose="02020603050405020304" pitchFamily="18" charset="0"/>
                          <a:cs typeface="Times New Roman" panose="02020603050405020304" pitchFamily="18" charset="0"/>
                        </a:rPr>
                        <a:t>thuyền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khơi</a:t>
                      </a:r>
                      <a:r>
                        <a:rPr lang="en-US" sz="2400" dirty="0">
                          <a:solidFill>
                            <a:schemeClr val="tx1"/>
                          </a:solidFill>
                          <a:effectLst/>
                          <a:latin typeface="Times New Roman" panose="02020603050405020304" pitchFamily="18" charset="0"/>
                          <a:cs typeface="Times New Roman" panose="02020603050405020304" pitchFamily="18" charset="0"/>
                        </a:rPr>
                        <a:t>.</a:t>
                      </a:r>
                    </a:p>
                    <a:p>
                      <a:pPr marL="0" marR="30480" lvl="0" indent="0" algn="just">
                        <a:lnSpc>
                          <a:spcPct val="100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Rút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nhận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xét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cảnh</a:t>
                      </a:r>
                      <a:r>
                        <a:rPr lang="vi-VN" sz="2400" dirty="0">
                          <a:solidFill>
                            <a:schemeClr val="tx1"/>
                          </a:solidFill>
                          <a:effectLst/>
                          <a:latin typeface="Times New Roman" panose="02020603050405020304" pitchFamily="18" charset="0"/>
                          <a:cs typeface="Times New Roman" panose="02020603050405020304" pitchFamily="18" charset="0"/>
                        </a:rPr>
                        <a:t> co</a:t>
                      </a:r>
                      <a:r>
                        <a:rPr lang="en-US" sz="2400" dirty="0">
                          <a:solidFill>
                            <a:schemeClr val="tx1"/>
                          </a:solidFill>
                          <a:effectLst/>
                          <a:latin typeface="Times New Roman" panose="02020603050405020304" pitchFamily="18" charset="0"/>
                          <a:cs typeface="Times New Roman" panose="02020603050405020304" pitchFamily="18" charset="0"/>
                        </a:rPr>
                        <a:t>n</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thuyền</a:t>
                      </a:r>
                      <a:r>
                        <a:rPr lang="vi-VN" sz="2400" dirty="0">
                          <a:solidFill>
                            <a:schemeClr val="tx1"/>
                          </a:solidFill>
                          <a:effectLst/>
                          <a:latin typeface="Times New Roman" panose="02020603050405020304" pitchFamily="18" charset="0"/>
                          <a:cs typeface="Times New Roman" panose="02020603050405020304" pitchFamily="18" charset="0"/>
                        </a:rPr>
                        <a:t> ra khơi </a:t>
                      </a:r>
                      <a:r>
                        <a:rPr lang="vi-VN" sz="2400" dirty="0" err="1">
                          <a:solidFill>
                            <a:schemeClr val="tx1"/>
                          </a:solidFill>
                          <a:effectLst/>
                          <a:latin typeface="Times New Roman" panose="02020603050405020304" pitchFamily="18" charset="0"/>
                          <a:cs typeface="Times New Roman" panose="02020603050405020304" pitchFamily="18" charset="0"/>
                        </a:rPr>
                        <a:t>đánh</a:t>
                      </a:r>
                      <a:r>
                        <a:rPr lang="vi-VN" sz="2400" dirty="0">
                          <a:solidFill>
                            <a:schemeClr val="tx1"/>
                          </a:solidFill>
                          <a:effectLst/>
                          <a:latin typeface="Times New Roman" panose="02020603050405020304" pitchFamily="18" charset="0"/>
                          <a:cs typeface="Times New Roman" panose="02020603050405020304" pitchFamily="18" charset="0"/>
                        </a:rPr>
                        <a:t> </a:t>
                      </a:r>
                      <a:r>
                        <a:rPr lang="vi-VN" sz="2400" dirty="0" err="1">
                          <a:solidFill>
                            <a:schemeClr val="tx1"/>
                          </a:solidFill>
                          <a:effectLst/>
                          <a:latin typeface="Times New Roman" panose="02020603050405020304" pitchFamily="18" charset="0"/>
                          <a:cs typeface="Times New Roman" panose="02020603050405020304" pitchFamily="18" charset="0"/>
                        </a:rPr>
                        <a:t>cá</a:t>
                      </a:r>
                      <a:r>
                        <a:rPr lang="vi-VN"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nSpc>
                          <a:spcPct val="115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Cảnh</a:t>
                      </a:r>
                      <a:r>
                        <a:rPr lang="en-US" sz="2400" dirty="0">
                          <a:solidFill>
                            <a:schemeClr val="tx1"/>
                          </a:solidFill>
                          <a:effectLst/>
                          <a:latin typeface="Times New Roman" panose="02020603050405020304" pitchFamily="18" charset="0"/>
                          <a:cs typeface="Times New Roman" panose="02020603050405020304" pitchFamily="18" charset="0"/>
                        </a:rPr>
                        <a:t> con </a:t>
                      </a:r>
                      <a:r>
                        <a:rPr lang="en-US" sz="2400" dirty="0" err="1">
                          <a:solidFill>
                            <a:schemeClr val="tx1"/>
                          </a:solidFill>
                          <a:effectLst/>
                          <a:latin typeface="Times New Roman" panose="02020603050405020304" pitchFamily="18" charset="0"/>
                          <a:cs typeface="Times New Roman" panose="02020603050405020304" pitchFamily="18" charset="0"/>
                        </a:rPr>
                        <a:t>thuyền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bến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miêu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tả</a:t>
                      </a:r>
                      <a:r>
                        <a:rPr lang="en-US" sz="2400" dirty="0">
                          <a:solidFill>
                            <a:schemeClr val="tx1"/>
                          </a:solidFill>
                          <a:effectLst/>
                          <a:latin typeface="Times New Roman" panose="02020603050405020304" pitchFamily="18" charset="0"/>
                          <a:cs typeface="Times New Roman" panose="02020603050405020304" pitchFamily="18" charset="0"/>
                        </a:rPr>
                        <a:t> ở </a:t>
                      </a:r>
                      <a:r>
                        <a:rPr lang="en-US" sz="2400" dirty="0" err="1">
                          <a:solidFill>
                            <a:schemeClr val="tx1"/>
                          </a:solidFill>
                          <a:effectLst/>
                          <a:latin typeface="Times New Roman" panose="02020603050405020304" pitchFamily="18" charset="0"/>
                          <a:cs typeface="Times New Roman" panose="02020603050405020304" pitchFamily="18" charset="0"/>
                        </a:rPr>
                        <a:t>những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câu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a:t>
                      </a:r>
                    </a:p>
                    <a:p>
                      <a:pPr marL="0" marR="0" lvl="0" indent="0">
                        <a:lnSpc>
                          <a:spcPct val="115000"/>
                        </a:lnSpc>
                        <a:spcBef>
                          <a:spcPts val="600"/>
                        </a:spcBef>
                        <a:spcAft>
                          <a:spcPts val="600"/>
                        </a:spcAft>
                        <a:buSzPts val="1400"/>
                        <a:buFont typeface="Times New Roman" panose="02020603050405020304" pitchFamily="18" charset="0"/>
                        <a:buNone/>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đón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đoàn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thuyền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đánh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trở</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được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qua  </a:t>
                      </a:r>
                      <a:r>
                        <a:rPr lang="en-US" sz="2400" dirty="0" err="1">
                          <a:solidFill>
                            <a:schemeClr val="tx1"/>
                          </a:solidFill>
                          <a:effectLst/>
                          <a:latin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Đó</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như</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thế</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cs typeface="Times New Roman" panose="02020603050405020304" pitchFamily="18" charset="0"/>
                        </a:rPr>
                        <a:t>?</a:t>
                      </a:r>
                    </a:p>
                    <a:p>
                      <a:pPr marL="0" marR="0" lvl="0" indent="0">
                        <a:lnSpc>
                          <a:spcPct val="115000"/>
                        </a:lnSpc>
                        <a:spcBef>
                          <a:spcPts val="600"/>
                        </a:spcBef>
                        <a:spcAft>
                          <a:spcPts val="600"/>
                        </a:spcAft>
                        <a:buSzPts val="1400"/>
                        <a:buFont typeface="Times New Roman" panose="02020603050405020304" pitchFamily="18" charset="0"/>
                        <a:buNone/>
                      </a:pPr>
                      <a:r>
                        <a:rPr lang="pt-BR" sz="2400" dirty="0">
                          <a:solidFill>
                            <a:schemeClr val="tx1"/>
                          </a:solidFill>
                          <a:effectLst/>
                          <a:latin typeface="Times New Roman" panose="02020603050405020304" pitchFamily="18" charset="0"/>
                          <a:cs typeface="Times New Roman" panose="02020603050405020304" pitchFamily="18" charset="0"/>
                        </a:rPr>
                        <a:t>+ Phân tích một số từ ngữ, hình ảnh đặc sắc được tác giả sử dụng để miêu tả vẻ đẹp của người dân chài và con thuyền khi về bến nghỉ.</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315876"/>
                  </a:ext>
                </a:extLst>
              </a:tr>
              <a:tr h="741782">
                <a:tc>
                  <a:txBody>
                    <a:bodyPr/>
                    <a:lstStyle/>
                    <a:p>
                      <a:pPr marL="0" marR="0" algn="ctr">
                        <a:lnSpc>
                          <a:spcPct val="115000"/>
                        </a:lnSpc>
                        <a:spcBef>
                          <a:spcPts val="600"/>
                        </a:spcBef>
                        <a:spcAft>
                          <a:spcPts val="600"/>
                        </a:spcAft>
                      </a:pPr>
                      <a:r>
                        <a:rPr lang="pt-BR" sz="2400" dirty="0">
                          <a:solidFill>
                            <a:schemeClr val="tx1"/>
                          </a:solidFill>
                          <a:effectLst/>
                          <a:latin typeface="Times New Roman" panose="02020603050405020304" pitchFamily="18" charset="0"/>
                          <a:cs typeface="Times New Roman" panose="02020603050405020304" pitchFamily="18" charset="0"/>
                        </a:rPr>
                        <a:t>Câu hỏi chung</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gridSpan="2">
                  <a:txBody>
                    <a:bodyPr/>
                    <a:lstStyle/>
                    <a:p>
                      <a:pPr marL="0" marR="0">
                        <a:lnSpc>
                          <a:spcPct val="115000"/>
                        </a:lnSpc>
                        <a:spcBef>
                          <a:spcPts val="600"/>
                        </a:spcBef>
                        <a:spcAft>
                          <a:spcPts val="600"/>
                        </a:spcAft>
                      </a:pPr>
                      <a:r>
                        <a:rPr lang="en-US" sz="2400" dirty="0" err="1">
                          <a:solidFill>
                            <a:schemeClr val="tx1"/>
                          </a:solidFill>
                          <a:effectLst/>
                          <a:latin typeface="Times New Roman" panose="02020603050405020304" pitchFamily="18" charset="0"/>
                          <a:cs typeface="Times New Roman" panose="02020603050405020304" pitchFamily="18" charset="0"/>
                        </a:rPr>
                        <a:t>Em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nhận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gì</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vẻ</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đẹp</a:t>
                      </a:r>
                      <a:r>
                        <a:rPr lang="en-US" sz="2400" dirty="0">
                          <a:solidFill>
                            <a:schemeClr val="tx1"/>
                          </a:solidFill>
                          <a:effectLst/>
                          <a:latin typeface="Times New Roman" panose="02020603050405020304" pitchFamily="18" charset="0"/>
                          <a:cs typeface="Times New Roman" panose="02020603050405020304" pitchFamily="18" charset="0"/>
                        </a:rPr>
                        <a:t> con </a:t>
                      </a:r>
                      <a:r>
                        <a:rPr lang="en-US" sz="2400" dirty="0" err="1">
                          <a:solidFill>
                            <a:schemeClr val="tx1"/>
                          </a:solidFill>
                          <a:effectLst/>
                          <a:latin typeface="Times New Roman" panose="02020603050405020304" pitchFamily="18" charset="0"/>
                          <a:cs typeface="Times New Roman" panose="02020603050405020304" pitchFamily="18" charset="0"/>
                        </a:rPr>
                        <a:t>người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cuộc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sống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chài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lên</a:t>
                      </a:r>
                      <a:r>
                        <a:rPr lang="en-US" sz="2400" dirty="0">
                          <a:solidFill>
                            <a:schemeClr val="tx1"/>
                          </a:solidFill>
                          <a:effectLst/>
                          <a:latin typeface="Times New Roman" panose="02020603050405020304" pitchFamily="18" charset="0"/>
                          <a:cs typeface="Times New Roman" panose="02020603050405020304" pitchFamily="18" charset="0"/>
                        </a:rPr>
                        <a:t> qua </a:t>
                      </a:r>
                      <a:r>
                        <a:rPr lang="en-US" sz="2400" dirty="0" err="1">
                          <a:solidFill>
                            <a:schemeClr val="tx1"/>
                          </a:solidFill>
                          <a:effectLst/>
                          <a:latin typeface="Times New Roman" panose="02020603050405020304" pitchFamily="18" charset="0"/>
                          <a:cs typeface="Times New Roman" panose="02020603050405020304" pitchFamily="18" charset="0"/>
                        </a:rPr>
                        <a:t>bài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thơ</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Nhận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xét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của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giả</a:t>
                      </a:r>
                      <a:r>
                        <a:rPr lang="en-US" sz="2400" dirty="0">
                          <a:solidFill>
                            <a:schemeClr val="tx1"/>
                          </a:solidFill>
                          <a:effectLst/>
                          <a:latin typeface="Times New Roman" panose="02020603050405020304" pitchFamily="18" charset="0"/>
                          <a:cs typeface="Times New Roman" panose="02020603050405020304" pitchFamily="18" charset="0"/>
                        </a:rPr>
                        <a:t> qua </a:t>
                      </a:r>
                      <a:r>
                        <a:rPr lang="en-US" sz="2400" dirty="0" err="1">
                          <a:solidFill>
                            <a:schemeClr val="tx1"/>
                          </a:solidFill>
                          <a:effectLst/>
                          <a:latin typeface="Times New Roman" panose="02020603050405020304" pitchFamily="18" charset="0"/>
                          <a:cs typeface="Times New Roman" panose="02020603050405020304" pitchFamily="18" charset="0"/>
                        </a:rPr>
                        <a:t>việc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miêu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trên</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534" marR="665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35913015"/>
                  </a:ext>
                </a:extLst>
              </a:tr>
            </a:tbl>
          </a:graphicData>
        </a:graphic>
      </p:graphicFrame>
      <p:pic>
        <p:nvPicPr>
          <p:cNvPr id="7" name="Đồng hồ đếm ngược 5 phút có âm thanh">
            <a:hlinkClick r:id="" action="ppaction://media"/>
            <a:extLst>
              <a:ext uri="{FF2B5EF4-FFF2-40B4-BE49-F238E27FC236}">
                <a16:creationId xmlns:a16="http://schemas.microsoft.com/office/drawing/2014/main" id="{ADA818FB-B625-667E-E2E5-2A2A0188DE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2775" y="0"/>
            <a:ext cx="1406825" cy="799336"/>
          </a:xfrm>
          <a:prstGeom prst="rect">
            <a:avLst/>
          </a:prstGeom>
        </p:spPr>
      </p:pic>
    </p:spTree>
    <p:extLst>
      <p:ext uri="{BB962C8B-B14F-4D97-AF65-F5344CB8AC3E}">
        <p14:creationId xmlns:p14="http://schemas.microsoft.com/office/powerpoint/2010/main" val="1048426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7BED8-AF97-485B-A2BF-DF7833AAF2E6}"/>
              </a:ext>
            </a:extLst>
          </p:cNvPr>
          <p:cNvSpPr>
            <a:spLocks noGrp="1"/>
          </p:cNvSpPr>
          <p:nvPr>
            <p:ph idx="1"/>
          </p:nvPr>
        </p:nvSpPr>
        <p:spPr>
          <a:xfrm>
            <a:off x="838200" y="556591"/>
            <a:ext cx="10515600" cy="5620372"/>
          </a:xfrm>
        </p:spPr>
        <p:txBody>
          <a:bodyPr/>
          <a:lstStyle/>
          <a:p>
            <a:pPr marL="0" indent="0">
              <a:buNone/>
            </a:pP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sớm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hồng</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tráng</a:t>
            </a:r>
            <a:r>
              <a:rPr lang="en-US" sz="3600" dirty="0">
                <a:latin typeface="Times New Roman" panose="02020603050405020304" pitchFamily="18" charset="0"/>
                <a:cs typeface="Times New Roman" panose="02020603050405020304" pitchFamily="18" charset="0"/>
              </a:rPr>
              <a:t> b</a:t>
            </a:r>
            <a:r>
              <a:rPr lang="vi-VN" sz="3600" dirty="0">
                <a:latin typeface="Times New Roman" panose="02020603050405020304" pitchFamily="18" charset="0"/>
                <a:cs typeface="Times New Roman" panose="02020603050405020304" pitchFamily="18" charset="0"/>
              </a:rPr>
              <a:t>ơ</a:t>
            </a: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Chiếc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Phăng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mẽ</a:t>
            </a:r>
            <a:r>
              <a:rPr lang="en-US" sz="3600" dirty="0">
                <a:latin typeface="Times New Roman" panose="02020603050405020304" pitchFamily="18" charset="0"/>
                <a:cs typeface="Times New Roman" panose="02020603050405020304" pitchFamily="18" charset="0"/>
              </a:rPr>
              <a:t> v</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en-US" sz="3600" dirty="0">
                <a:latin typeface="Times New Roman" panose="02020603050405020304" pitchFamily="18" charset="0"/>
                <a:cs typeface="Times New Roman" panose="02020603050405020304" pitchFamily="18" charset="0"/>
              </a:rPr>
              <a:t>.</a:t>
            </a:r>
          </a:p>
          <a:p>
            <a:pPr marL="0" indent="0">
              <a:buNone/>
            </a:pP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ơng</a:t>
            </a:r>
            <a:r>
              <a:rPr lang="en-US" sz="3600" dirty="0">
                <a:latin typeface="Times New Roman" panose="02020603050405020304" pitchFamily="18" charset="0"/>
                <a:cs typeface="Times New Roman" panose="02020603050405020304" pitchFamily="18" charset="0"/>
              </a:rPr>
              <a:t> to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Rướn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r>
              <a:rPr lang="en-US" sz="3600" dirty="0">
                <a:latin typeface="Times New Roman" panose="02020603050405020304" pitchFamily="18" charset="0"/>
                <a:cs typeface="Times New Roman" panose="02020603050405020304" pitchFamily="18" charset="0"/>
              </a:rPr>
              <a:t> bao la </a:t>
            </a:r>
            <a:r>
              <a:rPr lang="en-US" sz="3600" dirty="0" err="1">
                <a:latin typeface="Times New Roman" panose="02020603050405020304" pitchFamily="18" charset="0"/>
                <a:cs typeface="Times New Roman" panose="02020603050405020304" pitchFamily="18" charset="0"/>
              </a:rPr>
              <a:t>thâu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góp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37332"/>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1379</Words>
  <Application>Microsoft Office PowerPoint</Application>
  <PresentationFormat>Widescreen</PresentationFormat>
  <Paragraphs>119</Paragraphs>
  <Slides>20</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MS Mincho</vt:lpstr>
      <vt:lpstr>Arial</vt:lpstr>
      <vt:lpstr>Calibri</vt:lpstr>
      <vt:lpstr>Calibri Light</vt:lpstr>
      <vt:lpstr>Tahoma</vt:lpstr>
      <vt:lpstr>Times New Roman</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CHIM CHIỀN CHIỆN</dc:title>
  <dc:creator>Thúy Mai</dc:creator>
  <cp:lastModifiedBy>Administrator</cp:lastModifiedBy>
  <cp:revision>12</cp:revision>
  <dcterms:created xsi:type="dcterms:W3CDTF">2022-06-30T08:56:58Z</dcterms:created>
  <dcterms:modified xsi:type="dcterms:W3CDTF">2022-11-21T14:21:32Z</dcterms:modified>
</cp:coreProperties>
</file>